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sldIdLst>
    <p:sldId id="485" r:id="rId4"/>
    <p:sldId id="256" r:id="rId5"/>
    <p:sldId id="269" r:id="rId6"/>
    <p:sldId id="491" r:id="rId7"/>
    <p:sldId id="264" r:id="rId8"/>
    <p:sldId id="621" r:id="rId9"/>
    <p:sldId id="622" r:id="rId10"/>
    <p:sldId id="593" r:id="rId11"/>
    <p:sldId id="676" r:id="rId12"/>
    <p:sldId id="653" r:id="rId13"/>
    <p:sldId id="493" r:id="rId14"/>
    <p:sldId id="612" r:id="rId15"/>
    <p:sldId id="681" r:id="rId16"/>
    <p:sldId id="387" r:id="rId17"/>
    <p:sldId id="678" r:id="rId18"/>
    <p:sldId id="679" r:id="rId19"/>
    <p:sldId id="685" r:id="rId20"/>
    <p:sldId id="686" r:id="rId21"/>
    <p:sldId id="682" r:id="rId22"/>
    <p:sldId id="680" r:id="rId23"/>
    <p:sldId id="688" r:id="rId24"/>
    <p:sldId id="683" r:id="rId25"/>
    <p:sldId id="687" r:id="rId26"/>
    <p:sldId id="684" r:id="rId27"/>
    <p:sldId id="707" r:id="rId28"/>
    <p:sldId id="263" r:id="rId29"/>
    <p:sldId id="677" r:id="rId30"/>
    <p:sldId id="624" r:id="rId31"/>
    <p:sldId id="618" r:id="rId32"/>
    <p:sldId id="708" r:id="rId33"/>
    <p:sldId id="709" r:id="rId34"/>
    <p:sldId id="710" r:id="rId35"/>
    <p:sldId id="711" r:id="rId36"/>
    <p:sldId id="647" r:id="rId37"/>
    <p:sldId id="712" r:id="rId38"/>
    <p:sldId id="715" r:id="rId39"/>
    <p:sldId id="713" r:id="rId40"/>
    <p:sldId id="721" r:id="rId41"/>
    <p:sldId id="717" r:id="rId42"/>
    <p:sldId id="631" r:id="rId43"/>
    <p:sldId id="719" r:id="rId44"/>
  </p:sldIdLst>
  <p:sldSz cx="12192000" cy="6858000"/>
  <p:notesSz cx="6858000" cy="9144000"/>
  <p:custDataLst>
    <p:tags r:id="rId4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0" name="田小兵" initials="W用" lastIdx="0" clrIdx="0"/>
  <p:cmAuthor id="1" name="Administrator" initials="A" lastIdx="0" clrIdx="0"/>
  <p:cmAuthor id="2" name="作者" initials="A" lastIdx="0" clrIdx="1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09" autoAdjust="0"/>
    <p:restoredTop sz="93911" autoAdjust="0"/>
  </p:normalViewPr>
  <p:slideViewPr>
    <p:cSldViewPr snapToGrid="0">
      <p:cViewPr varScale="1">
        <p:scale>
          <a:sx n="107" d="100"/>
          <a:sy n="107" d="100"/>
        </p:scale>
        <p:origin x="-810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slide" Target="slides/slide33.xml" /><Relationship Id="rId37" Type="http://schemas.openxmlformats.org/officeDocument/2006/relationships/slide" Target="slides/slide34.xml" /><Relationship Id="rId38" Type="http://schemas.openxmlformats.org/officeDocument/2006/relationships/slide" Target="slides/slide35.xml" /><Relationship Id="rId39" Type="http://schemas.openxmlformats.org/officeDocument/2006/relationships/slide" Target="slides/slide36.xml" /><Relationship Id="rId4" Type="http://schemas.openxmlformats.org/officeDocument/2006/relationships/slide" Target="slides/slide1.xml" /><Relationship Id="rId40" Type="http://schemas.openxmlformats.org/officeDocument/2006/relationships/slide" Target="slides/slide37.xml" /><Relationship Id="rId41" Type="http://schemas.openxmlformats.org/officeDocument/2006/relationships/slide" Target="slides/slide38.xml" /><Relationship Id="rId42" Type="http://schemas.openxmlformats.org/officeDocument/2006/relationships/slide" Target="slides/slide39.xml" /><Relationship Id="rId43" Type="http://schemas.openxmlformats.org/officeDocument/2006/relationships/slide" Target="slides/slide40.xml" /><Relationship Id="rId44" Type="http://schemas.openxmlformats.org/officeDocument/2006/relationships/slide" Target="slides/slide41.xml" /><Relationship Id="rId45" Type="http://schemas.openxmlformats.org/officeDocument/2006/relationships/tags" Target="tags/tag439.xml" /><Relationship Id="rId46" Type="http://schemas.openxmlformats.org/officeDocument/2006/relationships/presProps" Target="presProps.xml" /><Relationship Id="rId47" Type="http://schemas.openxmlformats.org/officeDocument/2006/relationships/viewProps" Target="viewProps.xml" /><Relationship Id="rId48" Type="http://schemas.openxmlformats.org/officeDocument/2006/relationships/theme" Target="theme/theme1.xml" /><Relationship Id="rId49" Type="http://schemas.openxmlformats.org/officeDocument/2006/relationships/tableStyles" Target="tableStyles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tags" Target="../tags/tag43.xml" /><Relationship Id="rId8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23F40D-31F4-4229-BAB1-2F04E78409DE}" type="datetimeFigureOut">
              <a:rPr lang="zh-CN" altLang="en-US" smtClean="0"/>
              <a:t>2022/8/19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42F12D-2036-4597-ABBD-8605896479E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28047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20.xml" /><Relationship Id="rId4" Type="http://schemas.openxmlformats.org/officeDocument/2006/relationships/tags" Target="../tags/tag121.xml" /><Relationship Id="rId5" Type="http://schemas.openxmlformats.org/officeDocument/2006/relationships/tags" Target="../tags/tag122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27.xml" /><Relationship Id="rId4" Type="http://schemas.openxmlformats.org/officeDocument/2006/relationships/tags" Target="../tags/tag228.xml" /><Relationship Id="rId5" Type="http://schemas.openxmlformats.org/officeDocument/2006/relationships/tags" Target="../tags/tag229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41.xml" /><Relationship Id="rId4" Type="http://schemas.openxmlformats.org/officeDocument/2006/relationships/tags" Target="../tags/tag242.xml" /><Relationship Id="rId5" Type="http://schemas.openxmlformats.org/officeDocument/2006/relationships/tags" Target="../tags/tag243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9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13.xml" /><Relationship Id="rId4" Type="http://schemas.openxmlformats.org/officeDocument/2006/relationships/tags" Target="../tags/tag314.xml" /><Relationship Id="rId5" Type="http://schemas.openxmlformats.org/officeDocument/2006/relationships/tags" Target="../tags/tag315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24.xml" /><Relationship Id="rId4" Type="http://schemas.openxmlformats.org/officeDocument/2006/relationships/tags" Target="../tags/tag325.xml" /><Relationship Id="rId5" Type="http://schemas.openxmlformats.org/officeDocument/2006/relationships/tags" Target="../tags/tag326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35.xml" /><Relationship Id="rId4" Type="http://schemas.openxmlformats.org/officeDocument/2006/relationships/tags" Target="../tags/tag336.xml" /><Relationship Id="rId5" Type="http://schemas.openxmlformats.org/officeDocument/2006/relationships/tags" Target="../tags/tag337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44.xml" /><Relationship Id="rId4" Type="http://schemas.openxmlformats.org/officeDocument/2006/relationships/tags" Target="../tags/tag345.xml" /><Relationship Id="rId5" Type="http://schemas.openxmlformats.org/officeDocument/2006/relationships/tags" Target="../tags/tag346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53.xml" /><Relationship Id="rId4" Type="http://schemas.openxmlformats.org/officeDocument/2006/relationships/tags" Target="../tags/tag354.xml" /><Relationship Id="rId5" Type="http://schemas.openxmlformats.org/officeDocument/2006/relationships/tags" Target="../tags/tag355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64.xml" /><Relationship Id="rId4" Type="http://schemas.openxmlformats.org/officeDocument/2006/relationships/tags" Target="../tags/tag365.xml" /><Relationship Id="rId5" Type="http://schemas.openxmlformats.org/officeDocument/2006/relationships/tags" Target="../tags/tag366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72.xml" /><Relationship Id="rId4" Type="http://schemas.openxmlformats.org/officeDocument/2006/relationships/tags" Target="../tags/tag373.xml" /><Relationship Id="rId5" Type="http://schemas.openxmlformats.org/officeDocument/2006/relationships/tags" Target="../tags/tag374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81.xml" /><Relationship Id="rId4" Type="http://schemas.openxmlformats.org/officeDocument/2006/relationships/tags" Target="../tags/tag382.xml" /><Relationship Id="rId5" Type="http://schemas.openxmlformats.org/officeDocument/2006/relationships/tags" Target="../tags/tag383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33.xml" /><Relationship Id="rId4" Type="http://schemas.openxmlformats.org/officeDocument/2006/relationships/tags" Target="../tags/tag134.xml" /><Relationship Id="rId5" Type="http://schemas.openxmlformats.org/officeDocument/2006/relationships/tags" Target="../tags/tag135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99.xml" /><Relationship Id="rId4" Type="http://schemas.openxmlformats.org/officeDocument/2006/relationships/tags" Target="../tags/tag400.xml" /><Relationship Id="rId5" Type="http://schemas.openxmlformats.org/officeDocument/2006/relationships/tags" Target="../tags/tag40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05.xml" /><Relationship Id="rId4" Type="http://schemas.openxmlformats.org/officeDocument/2006/relationships/tags" Target="../tags/tag406.xml" /><Relationship Id="rId5" Type="http://schemas.openxmlformats.org/officeDocument/2006/relationships/tags" Target="../tags/tag407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20.xml" /><Relationship Id="rId4" Type="http://schemas.openxmlformats.org/officeDocument/2006/relationships/tags" Target="../tags/tag421.xml" /><Relationship Id="rId5" Type="http://schemas.openxmlformats.org/officeDocument/2006/relationships/tags" Target="../tags/tag422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56.xml" /><Relationship Id="rId4" Type="http://schemas.openxmlformats.org/officeDocument/2006/relationships/tags" Target="../tags/tag157.xml" /><Relationship Id="rId5" Type="http://schemas.openxmlformats.org/officeDocument/2006/relationships/tags" Target="../tags/tag158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64.xml" /><Relationship Id="rId4" Type="http://schemas.openxmlformats.org/officeDocument/2006/relationships/tags" Target="../tags/tag165.xml" /><Relationship Id="rId5" Type="http://schemas.openxmlformats.org/officeDocument/2006/relationships/tags" Target="../tags/tag166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79.xml" /><Relationship Id="rId4" Type="http://schemas.openxmlformats.org/officeDocument/2006/relationships/tags" Target="../tags/tag180.xml" /><Relationship Id="rId5" Type="http://schemas.openxmlformats.org/officeDocument/2006/relationships/tags" Target="../tags/tag18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87.xml" /><Relationship Id="rId4" Type="http://schemas.openxmlformats.org/officeDocument/2006/relationships/tags" Target="../tags/tag188.xml" /><Relationship Id="rId5" Type="http://schemas.openxmlformats.org/officeDocument/2006/relationships/tags" Target="../tags/tag189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95.xml" /><Relationship Id="rId4" Type="http://schemas.openxmlformats.org/officeDocument/2006/relationships/tags" Target="../tags/tag196.xml" /><Relationship Id="rId5" Type="http://schemas.openxmlformats.org/officeDocument/2006/relationships/tags" Target="../tags/tag197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03.xml" /><Relationship Id="rId4" Type="http://schemas.openxmlformats.org/officeDocument/2006/relationships/tags" Target="../tags/tag204.xml" /><Relationship Id="rId5" Type="http://schemas.openxmlformats.org/officeDocument/2006/relationships/tags" Target="../tags/tag205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19.xml" /><Relationship Id="rId4" Type="http://schemas.openxmlformats.org/officeDocument/2006/relationships/tags" Target="../tags/tag220.xml" /><Relationship Id="rId5" Type="http://schemas.openxmlformats.org/officeDocument/2006/relationships/tags" Target="../tags/tag22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image" Target="../media/image1.png" /><Relationship Id="rId3" Type="http://schemas.openxmlformats.org/officeDocument/2006/relationships/tags" Target="../tags/tag2.xml" /><Relationship Id="rId4" Type="http://schemas.openxmlformats.org/officeDocument/2006/relationships/tags" Target="../tags/tag3.xml" /><Relationship Id="rId5" Type="http://schemas.openxmlformats.org/officeDocument/2006/relationships/image" Target="../media/image2.png" /><Relationship Id="rId6" Type="http://schemas.openxmlformats.org/officeDocument/2006/relationships/tags" Target="../tags/tag4.xml" /><Relationship Id="rId7" Type="http://schemas.openxmlformats.org/officeDocument/2006/relationships/image" Target="../media/image3.png" /><Relationship Id="rId8" Type="http://schemas.openxmlformats.org/officeDocument/2006/relationships/tags" Target="../tags/tag5.xml" /><Relationship Id="rId9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image" Target="../media/image1.png" /><Relationship Id="rId4" Type="http://schemas.openxmlformats.org/officeDocument/2006/relationships/tags" Target="../tags/tag8.xml" /><Relationship Id="rId5" Type="http://schemas.openxmlformats.org/officeDocument/2006/relationships/tags" Target="../tags/tag9.xml" /><Relationship Id="rId6" Type="http://schemas.openxmlformats.org/officeDocument/2006/relationships/tags" Target="../tags/tag10.xml" /><Relationship Id="rId7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tags" Target="../tags/tag16.xml" /><Relationship Id="rId7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.xml" /><Relationship Id="rId2" Type="http://schemas.openxmlformats.org/officeDocument/2006/relationships/tags" Target="../tags/tag18.xml" /><Relationship Id="rId3" Type="http://schemas.openxmlformats.org/officeDocument/2006/relationships/tags" Target="../tags/tag19.xml" /><Relationship Id="rId4" Type="http://schemas.openxmlformats.org/officeDocument/2006/relationships/tags" Target="../tags/tag20.xml" /><Relationship Id="rId5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1.xml" /><Relationship Id="rId2" Type="http://schemas.openxmlformats.org/officeDocument/2006/relationships/image" Target="../media/image4.png" /><Relationship Id="rId3" Type="http://schemas.openxmlformats.org/officeDocument/2006/relationships/tags" Target="../tags/tag22.xml" /><Relationship Id="rId4" Type="http://schemas.openxmlformats.org/officeDocument/2006/relationships/tags" Target="../tags/tag23.xml" /><Relationship Id="rId5" Type="http://schemas.openxmlformats.org/officeDocument/2006/relationships/tags" Target="../tags/tag24.xml" /><Relationship Id="rId6" Type="http://schemas.openxmlformats.org/officeDocument/2006/relationships/tags" Target="../tags/tag25.xml" /><Relationship Id="rId7" Type="http://schemas.openxmlformats.org/officeDocument/2006/relationships/tags" Target="../tags/tag26.xml" /><Relationship Id="rId8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7.xml" /><Relationship Id="rId2" Type="http://schemas.openxmlformats.org/officeDocument/2006/relationships/tags" Target="../tags/tag28.xml" /><Relationship Id="rId3" Type="http://schemas.openxmlformats.org/officeDocument/2006/relationships/image" Target="../media/image5.jpeg" /><Relationship Id="rId4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9213" y="143635"/>
            <a:ext cx="1617823" cy="844507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4" name="图片 6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5">
            <a:alphaModFix amt="90000"/>
          </a:blip>
          <a:srcRect l="8222"/>
          <a:stretch>
            <a:fillRect/>
          </a:stretch>
        </p:blipFill>
        <p:spPr>
          <a:xfrm>
            <a:off x="5931756" y="-2969"/>
            <a:ext cx="6260244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7">
            <a:alphaModFix amt="90000"/>
          </a:blip>
          <a:srcRect r="8222"/>
          <a:stretch>
            <a:fillRect/>
          </a:stretch>
        </p:blipFill>
        <p:spPr>
          <a:xfrm>
            <a:off x="-166192" y="-2969"/>
            <a:ext cx="6097948" cy="685800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9" name="矩形: 圆角 15"/>
          <p:cNvSpPr/>
          <p:nvPr userDrawn="1">
            <p:custDataLst>
              <p:tags r:id="rId2"/>
            </p:custDataLst>
          </p:nvPr>
        </p:nvSpPr>
        <p:spPr>
          <a:xfrm>
            <a:off x="417689" y="361244"/>
            <a:ext cx="11390489" cy="6152445"/>
          </a:xfrm>
          <a:prstGeom prst="roundRect">
            <a:avLst>
              <a:gd name="adj" fmla="val 8227"/>
            </a:avLst>
          </a:prstGeom>
          <a:solidFill>
            <a:schemeClr val="bg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9213" y="143635"/>
            <a:ext cx="1617823" cy="844507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5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文本框 4"/>
          <p:cNvSpPr txBox="1"/>
          <p:nvPr userDrawn="1">
            <p:custDataLst>
              <p:tags r:id="rId6"/>
            </p:custDataLst>
          </p:nvPr>
        </p:nvSpPr>
        <p:spPr>
          <a:xfrm>
            <a:off x="1083191" y="284543"/>
            <a:ext cx="2058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>
                <a:latin typeface="隶书" panose="02010509060101010101" pitchFamily="49" charset="-122"/>
                <a:ea typeface="隶书" panose="02010509060101010101" pitchFamily="49" charset="-122"/>
              </a:rPr>
              <a:t>研读文本</a:t>
            </a: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EA71E174-BBE0-4AEB-AB92-B18FF2E68070}" type="datetimeFigureOut">
              <a:rPr lang="zh-CN" altLang="en-US" smtClean="0"/>
              <a:t>2022/8/19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EBAF1FE0-AEC5-4505-B090-AF58AB6A7D9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fontAlgn="auto"/>
            <a:fld id="{C764DE79-268F-4C1A-8933-263129D2AF90}" type="datetimeFigureOut">
              <a:rPr lang="en-US" sz="1135" strike="noStrike" noProof="1">
                <a:latin typeface="+mn-lt"/>
                <a:ea typeface="+mn-ea"/>
                <a:cs typeface="+mn-cs"/>
              </a:rPr>
              <a:t>8/19/2022</a:t>
            </a:fld>
            <a:endParaRPr 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fontAlgn="auto"/>
            <a:endParaRPr 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fontAlgn="auto"/>
            <a:fld id="{48F63A3B-78C7-47BE-AE5E-E10140E04643}" type="slidenum">
              <a:rPr lang="en-US" sz="1135" strike="noStrike" noProof="1">
                <a:latin typeface="+mn-lt"/>
                <a:ea typeface="+mn-ea"/>
                <a:cs typeface="+mn-cs"/>
              </a:rPr>
              <a:t>‹#›</a:t>
            </a:fld>
            <a:endParaRPr lang="en-US" strike="noStrike" noProof="1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5_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5" name="图片 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 rot="16200000">
            <a:off x="2539366" y="-2671763"/>
            <a:ext cx="6857999" cy="12191998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405C9A0D-01E1-43FB-9C40-4892D56848FE}" type="datetimeFigureOut">
              <a:rPr lang="zh-CN" altLang="en-US" smtClean="0"/>
              <a:t>2022/8/19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E5D2B24-9E26-4D5A-8FE4-726EC7F823B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 userDrawn="1">
            <p:custDataLst>
              <p:tags r:id="rId7"/>
            </p:custDataLst>
          </p:nvPr>
        </p:nvSpPr>
        <p:spPr>
          <a:xfrm>
            <a:off x="130629" y="130629"/>
            <a:ext cx="11899075" cy="6590805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type="titleOnly">
  <p:cSld name="仅标题">
    <p:bg>
      <p:bgPr>
        <a:blipFill rotWithShape="0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83783" y="290986"/>
            <a:ext cx="8708091" cy="1209642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kumimoji="0" lang="zh-CN" altLang="en-US" sz="4200" b="0" i="0" u="none" strike="noStrike" kern="1200" cap="none" spc="0" normalizeH="0" baseline="0" noProof="1">
                <a:uLnTx/>
                <a:uFillTx/>
              </a:rPr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32.xml" /><Relationship Id="rId11" Type="http://schemas.openxmlformats.org/officeDocument/2006/relationships/tags" Target="../tags/tag33.xml" /><Relationship Id="rId12" Type="http://schemas.openxmlformats.org/officeDocument/2006/relationships/tags" Target="../tags/tag34.xml" /><Relationship Id="rId13" Type="http://schemas.openxmlformats.org/officeDocument/2006/relationships/image" Target="file:///D:\qq&#25991;&#20214;\712321467\Image\C2C\Image2\%7b75232B38-A165-1FB7-499C-2E1C792CACB5%7d.png" TargetMode="External" /><Relationship Id="rId14" Type="http://schemas.openxmlformats.org/officeDocument/2006/relationships/image" Target="../media/image6.png" /><Relationship Id="rId15" Type="http://schemas.openxmlformats.org/officeDocument/2006/relationships/tags" Target="../tags/tag35.xml" /><Relationship Id="rId16" Type="http://schemas.openxmlformats.org/officeDocument/2006/relationships/tags" Target="../tags/tag36.xml" /><Relationship Id="rId17" Type="http://schemas.openxmlformats.org/officeDocument/2006/relationships/image" Target="../media/image7.jpeg" /><Relationship Id="rId18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tags" Target="../tags/tag29.xml" /><Relationship Id="rId8" Type="http://schemas.openxmlformats.org/officeDocument/2006/relationships/tags" Target="../tags/tag30.xml" /><Relationship Id="rId9" Type="http://schemas.openxmlformats.org/officeDocument/2006/relationships/tags" Target="../tags/tag3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17">
            <a:alphaModFix amt="80000"/>
            <a:lum/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>
          <p:custDataLst>
            <p:tags r:id="rId7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9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0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71E174-BBE0-4AEB-AB92-B18FF2E68070}" type="datetimeFigureOut">
              <a:rPr lang="zh-CN" altLang="en-US" smtClean="0"/>
              <a:t>2022/8/19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1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2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AF1FE0-AEC5-4505-B090-AF58AB6A7D96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4" r:link="rId1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8" name="图片 1073743875" descr="学科网 zxxk.com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4" r:link="rId13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44.xml" /><Relationship Id="rId3" Type="http://schemas.openxmlformats.org/officeDocument/2006/relationships/image" Target="../media/image8.png" /><Relationship Id="rId4" Type="http://schemas.openxmlformats.org/officeDocument/2006/relationships/tags" Target="../tags/tag45.xml" /><Relationship Id="rId5" Type="http://schemas.openxmlformats.org/officeDocument/2006/relationships/image" Target="../media/image9.png" /><Relationship Id="rId6" Type="http://schemas.openxmlformats.org/officeDocument/2006/relationships/tags" Target="../tags/tag46.xml" /><Relationship Id="rId7" Type="http://schemas.openxmlformats.org/officeDocument/2006/relationships/tags" Target="../tags/tag47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image" Target="../media/image29.png" /><Relationship Id="rId11" Type="http://schemas.openxmlformats.org/officeDocument/2006/relationships/tags" Target="../tags/tag129.xml" /><Relationship Id="rId12" Type="http://schemas.openxmlformats.org/officeDocument/2006/relationships/image" Target="../media/image30.png" /><Relationship Id="rId13" Type="http://schemas.openxmlformats.org/officeDocument/2006/relationships/tags" Target="../tags/tag130.xml" /><Relationship Id="rId14" Type="http://schemas.openxmlformats.org/officeDocument/2006/relationships/image" Target="../media/image31.png" /><Relationship Id="rId15" Type="http://schemas.openxmlformats.org/officeDocument/2006/relationships/tags" Target="../tags/tag131.xml" /><Relationship Id="rId16" Type="http://schemas.openxmlformats.org/officeDocument/2006/relationships/image" Target="../media/image32.png" /><Relationship Id="rId17" Type="http://schemas.openxmlformats.org/officeDocument/2006/relationships/tags" Target="../tags/tag132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123.xml" /><Relationship Id="rId4" Type="http://schemas.openxmlformats.org/officeDocument/2006/relationships/tags" Target="../tags/tag124.xml" /><Relationship Id="rId5" Type="http://schemas.openxmlformats.org/officeDocument/2006/relationships/tags" Target="../tags/tag125.xml" /><Relationship Id="rId6" Type="http://schemas.openxmlformats.org/officeDocument/2006/relationships/image" Target="../media/image28.png" /><Relationship Id="rId7" Type="http://schemas.openxmlformats.org/officeDocument/2006/relationships/tags" Target="../tags/tag126.xml" /><Relationship Id="rId8" Type="http://schemas.openxmlformats.org/officeDocument/2006/relationships/tags" Target="../tags/tag127.xml" /><Relationship Id="rId9" Type="http://schemas.openxmlformats.org/officeDocument/2006/relationships/tags" Target="../tags/tag128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141.xml" /><Relationship Id="rId11" Type="http://schemas.openxmlformats.org/officeDocument/2006/relationships/tags" Target="../tags/tag142.xml" /><Relationship Id="rId12" Type="http://schemas.openxmlformats.org/officeDocument/2006/relationships/tags" Target="../tags/tag143.xml" /><Relationship Id="rId13" Type="http://schemas.openxmlformats.org/officeDocument/2006/relationships/tags" Target="../tags/tag144.xml" /><Relationship Id="rId14" Type="http://schemas.openxmlformats.org/officeDocument/2006/relationships/tags" Target="../tags/tag145.xml" /><Relationship Id="rId15" Type="http://schemas.openxmlformats.org/officeDocument/2006/relationships/tags" Target="../tags/tag146.xml" /><Relationship Id="rId16" Type="http://schemas.openxmlformats.org/officeDocument/2006/relationships/tags" Target="../tags/tag147.xml" /><Relationship Id="rId17" Type="http://schemas.openxmlformats.org/officeDocument/2006/relationships/tags" Target="../tags/tag148.xml" /><Relationship Id="rId18" Type="http://schemas.openxmlformats.org/officeDocument/2006/relationships/tags" Target="../tags/tag149.xml" /><Relationship Id="rId19" Type="http://schemas.openxmlformats.org/officeDocument/2006/relationships/tags" Target="../tags/tag150.xml" /><Relationship Id="rId2" Type="http://schemas.openxmlformats.org/officeDocument/2006/relationships/notesSlide" Target="../notesSlides/notesSlide2.xml" /><Relationship Id="rId20" Type="http://schemas.openxmlformats.org/officeDocument/2006/relationships/tags" Target="../tags/tag151.xml" /><Relationship Id="rId21" Type="http://schemas.openxmlformats.org/officeDocument/2006/relationships/tags" Target="../tags/tag152.xml" /><Relationship Id="rId22" Type="http://schemas.openxmlformats.org/officeDocument/2006/relationships/tags" Target="../tags/tag153.xml" /><Relationship Id="rId23" Type="http://schemas.openxmlformats.org/officeDocument/2006/relationships/tags" Target="../tags/tag154.xml" /><Relationship Id="rId24" Type="http://schemas.openxmlformats.org/officeDocument/2006/relationships/tags" Target="../tags/tag155.xml" /><Relationship Id="rId3" Type="http://schemas.openxmlformats.org/officeDocument/2006/relationships/tags" Target="../tags/tag136.xml" /><Relationship Id="rId4" Type="http://schemas.openxmlformats.org/officeDocument/2006/relationships/tags" Target="../tags/tag137.xml" /><Relationship Id="rId5" Type="http://schemas.openxmlformats.org/officeDocument/2006/relationships/tags" Target="../tags/tag138.xml" /><Relationship Id="rId6" Type="http://schemas.openxmlformats.org/officeDocument/2006/relationships/image" Target="../media/image28.png" /><Relationship Id="rId7" Type="http://schemas.openxmlformats.org/officeDocument/2006/relationships/tags" Target="../tags/tag139.xml" /><Relationship Id="rId8" Type="http://schemas.openxmlformats.org/officeDocument/2006/relationships/image" Target="../media/image15.png" /><Relationship Id="rId9" Type="http://schemas.openxmlformats.org/officeDocument/2006/relationships/tags" Target="../tags/tag140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159.xml" /><Relationship Id="rId4" Type="http://schemas.openxmlformats.org/officeDocument/2006/relationships/image" Target="../media/image28.png" /><Relationship Id="rId5" Type="http://schemas.openxmlformats.org/officeDocument/2006/relationships/tags" Target="../tags/tag160.xml" /><Relationship Id="rId6" Type="http://schemas.openxmlformats.org/officeDocument/2006/relationships/tags" Target="../tags/tag161.xml" /><Relationship Id="rId7" Type="http://schemas.openxmlformats.org/officeDocument/2006/relationships/tags" Target="../tags/tag162.xml" /><Relationship Id="rId8" Type="http://schemas.openxmlformats.org/officeDocument/2006/relationships/tags" Target="../tags/tag163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4.xml" /><Relationship Id="rId3" Type="http://schemas.openxmlformats.org/officeDocument/2006/relationships/tags" Target="../tags/tag167.xml" /><Relationship Id="rId4" Type="http://schemas.openxmlformats.org/officeDocument/2006/relationships/image" Target="../media/image28.png" /><Relationship Id="rId5" Type="http://schemas.openxmlformats.org/officeDocument/2006/relationships/tags" Target="../tags/tag168.xml" /><Relationship Id="rId6" Type="http://schemas.openxmlformats.org/officeDocument/2006/relationships/tags" Target="../tags/tag169.xml" /><Relationship Id="rId7" Type="http://schemas.openxmlformats.org/officeDocument/2006/relationships/tags" Target="../tags/tag170.xml" /><Relationship Id="rId8" Type="http://schemas.openxmlformats.org/officeDocument/2006/relationships/tags" Target="../tags/tag171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14.png" /><Relationship Id="rId11" Type="http://schemas.openxmlformats.org/officeDocument/2006/relationships/tags" Target="../tags/tag178.xml" /><Relationship Id="rId2" Type="http://schemas.openxmlformats.org/officeDocument/2006/relationships/tags" Target="../tags/tag172.xml" /><Relationship Id="rId3" Type="http://schemas.openxmlformats.org/officeDocument/2006/relationships/tags" Target="../tags/tag173.xml" /><Relationship Id="rId4" Type="http://schemas.openxmlformats.org/officeDocument/2006/relationships/tags" Target="../tags/tag174.xml" /><Relationship Id="rId5" Type="http://schemas.openxmlformats.org/officeDocument/2006/relationships/image" Target="../media/image28.png" /><Relationship Id="rId6" Type="http://schemas.openxmlformats.org/officeDocument/2006/relationships/tags" Target="../tags/tag175.xml" /><Relationship Id="rId7" Type="http://schemas.openxmlformats.org/officeDocument/2006/relationships/tags" Target="../tags/tag176.xml" /><Relationship Id="rId8" Type="http://schemas.openxmlformats.org/officeDocument/2006/relationships/image" Target="../media/image33.png" /><Relationship Id="rId9" Type="http://schemas.openxmlformats.org/officeDocument/2006/relationships/tags" Target="../tags/tag17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5.xml" /><Relationship Id="rId3" Type="http://schemas.openxmlformats.org/officeDocument/2006/relationships/tags" Target="../tags/tag182.xml" /><Relationship Id="rId4" Type="http://schemas.openxmlformats.org/officeDocument/2006/relationships/image" Target="../media/image28.png" /><Relationship Id="rId5" Type="http://schemas.openxmlformats.org/officeDocument/2006/relationships/tags" Target="../tags/tag183.xml" /><Relationship Id="rId6" Type="http://schemas.openxmlformats.org/officeDocument/2006/relationships/tags" Target="../tags/tag184.xml" /><Relationship Id="rId7" Type="http://schemas.openxmlformats.org/officeDocument/2006/relationships/tags" Target="../tags/tag185.xml" /><Relationship Id="rId8" Type="http://schemas.openxmlformats.org/officeDocument/2006/relationships/tags" Target="../tags/tag186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6.xml" /><Relationship Id="rId3" Type="http://schemas.openxmlformats.org/officeDocument/2006/relationships/tags" Target="../tags/tag190.xml" /><Relationship Id="rId4" Type="http://schemas.openxmlformats.org/officeDocument/2006/relationships/image" Target="../media/image28.png" /><Relationship Id="rId5" Type="http://schemas.openxmlformats.org/officeDocument/2006/relationships/tags" Target="../tags/tag191.xml" /><Relationship Id="rId6" Type="http://schemas.openxmlformats.org/officeDocument/2006/relationships/tags" Target="../tags/tag192.xml" /><Relationship Id="rId7" Type="http://schemas.openxmlformats.org/officeDocument/2006/relationships/tags" Target="../tags/tag193.xml" /><Relationship Id="rId8" Type="http://schemas.openxmlformats.org/officeDocument/2006/relationships/tags" Target="../tags/tag194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7.xml" /><Relationship Id="rId3" Type="http://schemas.openxmlformats.org/officeDocument/2006/relationships/tags" Target="../tags/tag198.xml" /><Relationship Id="rId4" Type="http://schemas.openxmlformats.org/officeDocument/2006/relationships/image" Target="../media/image28.png" /><Relationship Id="rId5" Type="http://schemas.openxmlformats.org/officeDocument/2006/relationships/tags" Target="../tags/tag199.xml" /><Relationship Id="rId6" Type="http://schemas.openxmlformats.org/officeDocument/2006/relationships/tags" Target="../tags/tag200.xml" /><Relationship Id="rId7" Type="http://schemas.openxmlformats.org/officeDocument/2006/relationships/tags" Target="../tags/tag201.xml" /><Relationship Id="rId8" Type="http://schemas.openxmlformats.org/officeDocument/2006/relationships/tags" Target="../tags/tag20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8.xml" /><Relationship Id="rId3" Type="http://schemas.openxmlformats.org/officeDocument/2006/relationships/tags" Target="../tags/tag206.xml" /><Relationship Id="rId4" Type="http://schemas.openxmlformats.org/officeDocument/2006/relationships/image" Target="../media/image28.png" /><Relationship Id="rId5" Type="http://schemas.openxmlformats.org/officeDocument/2006/relationships/tags" Target="../tags/tag207.xml" /><Relationship Id="rId6" Type="http://schemas.openxmlformats.org/officeDocument/2006/relationships/tags" Target="../tags/tag208.xml" /><Relationship Id="rId7" Type="http://schemas.openxmlformats.org/officeDocument/2006/relationships/tags" Target="../tags/tag209.xml" /><Relationship Id="rId8" Type="http://schemas.openxmlformats.org/officeDocument/2006/relationships/tags" Target="../tags/tag210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14.png" /><Relationship Id="rId11" Type="http://schemas.openxmlformats.org/officeDocument/2006/relationships/tags" Target="../tags/tag217.xml" /><Relationship Id="rId12" Type="http://schemas.openxmlformats.org/officeDocument/2006/relationships/tags" Target="../tags/tag218.xml" /><Relationship Id="rId2" Type="http://schemas.openxmlformats.org/officeDocument/2006/relationships/tags" Target="../tags/tag211.xml" /><Relationship Id="rId3" Type="http://schemas.openxmlformats.org/officeDocument/2006/relationships/tags" Target="../tags/tag212.xml" /><Relationship Id="rId4" Type="http://schemas.openxmlformats.org/officeDocument/2006/relationships/tags" Target="../tags/tag213.xml" /><Relationship Id="rId5" Type="http://schemas.openxmlformats.org/officeDocument/2006/relationships/image" Target="../media/image28.png" /><Relationship Id="rId6" Type="http://schemas.openxmlformats.org/officeDocument/2006/relationships/tags" Target="../tags/tag214.xml" /><Relationship Id="rId7" Type="http://schemas.openxmlformats.org/officeDocument/2006/relationships/tags" Target="../tags/tag215.xml" /><Relationship Id="rId8" Type="http://schemas.openxmlformats.org/officeDocument/2006/relationships/image" Target="../media/image33.png" /><Relationship Id="rId9" Type="http://schemas.openxmlformats.org/officeDocument/2006/relationships/tags" Target="../tags/tag216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image" Target="../media/image13.png" /><Relationship Id="rId11" Type="http://schemas.openxmlformats.org/officeDocument/2006/relationships/tags" Target="../tags/tag53.xml" /><Relationship Id="rId12" Type="http://schemas.openxmlformats.org/officeDocument/2006/relationships/tags" Target="../tags/tag54.xml" /><Relationship Id="rId13" Type="http://schemas.openxmlformats.org/officeDocument/2006/relationships/image" Target="../media/image14.png" /><Relationship Id="rId14" Type="http://schemas.openxmlformats.org/officeDocument/2006/relationships/tags" Target="../tags/tag55.xml" /><Relationship Id="rId2" Type="http://schemas.openxmlformats.org/officeDocument/2006/relationships/tags" Target="../tags/tag48.xml" /><Relationship Id="rId3" Type="http://schemas.openxmlformats.org/officeDocument/2006/relationships/tags" Target="../tags/tag49.xml" /><Relationship Id="rId4" Type="http://schemas.openxmlformats.org/officeDocument/2006/relationships/image" Target="../media/image10.png" /><Relationship Id="rId5" Type="http://schemas.openxmlformats.org/officeDocument/2006/relationships/tags" Target="../tags/tag50.xml" /><Relationship Id="rId6" Type="http://schemas.openxmlformats.org/officeDocument/2006/relationships/image" Target="../media/image11.png" /><Relationship Id="rId7" Type="http://schemas.openxmlformats.org/officeDocument/2006/relationships/tags" Target="../tags/tag51.xml" /><Relationship Id="rId8" Type="http://schemas.openxmlformats.org/officeDocument/2006/relationships/image" Target="../media/image12.png" /><Relationship Id="rId9" Type="http://schemas.openxmlformats.org/officeDocument/2006/relationships/tags" Target="../tags/tag5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9.xml" /><Relationship Id="rId3" Type="http://schemas.openxmlformats.org/officeDocument/2006/relationships/tags" Target="../tags/tag222.xml" /><Relationship Id="rId4" Type="http://schemas.openxmlformats.org/officeDocument/2006/relationships/image" Target="../media/image28.png" /><Relationship Id="rId5" Type="http://schemas.openxmlformats.org/officeDocument/2006/relationships/tags" Target="../tags/tag223.xml" /><Relationship Id="rId6" Type="http://schemas.openxmlformats.org/officeDocument/2006/relationships/tags" Target="../tags/tag224.xml" /><Relationship Id="rId7" Type="http://schemas.openxmlformats.org/officeDocument/2006/relationships/tags" Target="../tags/tag225.xml" /><Relationship Id="rId8" Type="http://schemas.openxmlformats.org/officeDocument/2006/relationships/tags" Target="../tags/tag226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10.xml" /><Relationship Id="rId3" Type="http://schemas.openxmlformats.org/officeDocument/2006/relationships/tags" Target="../tags/tag230.xml" /><Relationship Id="rId4" Type="http://schemas.openxmlformats.org/officeDocument/2006/relationships/image" Target="../media/image28.png" /><Relationship Id="rId5" Type="http://schemas.openxmlformats.org/officeDocument/2006/relationships/tags" Target="../tags/tag231.xml" /><Relationship Id="rId6" Type="http://schemas.openxmlformats.org/officeDocument/2006/relationships/tags" Target="../tags/tag232.xml" /><Relationship Id="rId7" Type="http://schemas.openxmlformats.org/officeDocument/2006/relationships/tags" Target="../tags/tag233.xml" /><Relationship Id="rId8" Type="http://schemas.openxmlformats.org/officeDocument/2006/relationships/tags" Target="../tags/tag234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235.xml" /><Relationship Id="rId3" Type="http://schemas.openxmlformats.org/officeDocument/2006/relationships/tags" Target="../tags/tag236.xml" /><Relationship Id="rId4" Type="http://schemas.openxmlformats.org/officeDocument/2006/relationships/tags" Target="../tags/tag237.xml" /><Relationship Id="rId5" Type="http://schemas.openxmlformats.org/officeDocument/2006/relationships/image" Target="../media/image28.png" /><Relationship Id="rId6" Type="http://schemas.openxmlformats.org/officeDocument/2006/relationships/tags" Target="../tags/tag238.xml" /><Relationship Id="rId7" Type="http://schemas.openxmlformats.org/officeDocument/2006/relationships/tags" Target="../tags/tag239.xml" /><Relationship Id="rId8" Type="http://schemas.openxmlformats.org/officeDocument/2006/relationships/image" Target="../media/image33.png" /><Relationship Id="rId9" Type="http://schemas.openxmlformats.org/officeDocument/2006/relationships/tags" Target="../tags/tag240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11.xml" /><Relationship Id="rId3" Type="http://schemas.openxmlformats.org/officeDocument/2006/relationships/tags" Target="../tags/tag244.xml" /><Relationship Id="rId4" Type="http://schemas.openxmlformats.org/officeDocument/2006/relationships/image" Target="../media/image28.png" /><Relationship Id="rId5" Type="http://schemas.openxmlformats.org/officeDocument/2006/relationships/tags" Target="../tags/tag245.xml" /><Relationship Id="rId6" Type="http://schemas.openxmlformats.org/officeDocument/2006/relationships/tags" Target="../tags/tag246.xml" /><Relationship Id="rId7" Type="http://schemas.openxmlformats.org/officeDocument/2006/relationships/tags" Target="../tags/tag247.xml" /><Relationship Id="rId8" Type="http://schemas.openxmlformats.org/officeDocument/2006/relationships/tags" Target="../tags/tag248.xml" /><Relationship Id="rId9" Type="http://schemas.openxmlformats.org/officeDocument/2006/relationships/tags" Target="../tags/tag249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34.jpeg" /><Relationship Id="rId11" Type="http://schemas.openxmlformats.org/officeDocument/2006/relationships/tags" Target="../tags/tag256.xml" /><Relationship Id="rId12" Type="http://schemas.openxmlformats.org/officeDocument/2006/relationships/tags" Target="../tags/tag257.xml" /><Relationship Id="rId2" Type="http://schemas.openxmlformats.org/officeDocument/2006/relationships/tags" Target="../tags/tag250.xml" /><Relationship Id="rId3" Type="http://schemas.openxmlformats.org/officeDocument/2006/relationships/tags" Target="../tags/tag251.xml" /><Relationship Id="rId4" Type="http://schemas.openxmlformats.org/officeDocument/2006/relationships/tags" Target="../tags/tag252.xml" /><Relationship Id="rId5" Type="http://schemas.openxmlformats.org/officeDocument/2006/relationships/image" Target="../media/image28.png" /><Relationship Id="rId6" Type="http://schemas.openxmlformats.org/officeDocument/2006/relationships/tags" Target="../tags/tag253.xml" /><Relationship Id="rId7" Type="http://schemas.openxmlformats.org/officeDocument/2006/relationships/tags" Target="../tags/tag254.xml" /><Relationship Id="rId8" Type="http://schemas.openxmlformats.org/officeDocument/2006/relationships/image" Target="../media/image14.png" /><Relationship Id="rId9" Type="http://schemas.openxmlformats.org/officeDocument/2006/relationships/tags" Target="../tags/tag255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image" Target="../media/image31.png" /><Relationship Id="rId11" Type="http://schemas.openxmlformats.org/officeDocument/2006/relationships/tags" Target="../tags/tag263.xml" /><Relationship Id="rId12" Type="http://schemas.openxmlformats.org/officeDocument/2006/relationships/tags" Target="../tags/tag264.xml" /><Relationship Id="rId13" Type="http://schemas.openxmlformats.org/officeDocument/2006/relationships/tags" Target="../tags/tag265.xml" /><Relationship Id="rId14" Type="http://schemas.openxmlformats.org/officeDocument/2006/relationships/tags" Target="../tags/tag266.xml" /><Relationship Id="rId15" Type="http://schemas.openxmlformats.org/officeDocument/2006/relationships/tags" Target="../tags/tag267.xml" /><Relationship Id="rId16" Type="http://schemas.openxmlformats.org/officeDocument/2006/relationships/tags" Target="../tags/tag268.xml" /><Relationship Id="rId17" Type="http://schemas.openxmlformats.org/officeDocument/2006/relationships/tags" Target="../tags/tag269.xml" /><Relationship Id="rId18" Type="http://schemas.openxmlformats.org/officeDocument/2006/relationships/tags" Target="../tags/tag270.xml" /><Relationship Id="rId19" Type="http://schemas.openxmlformats.org/officeDocument/2006/relationships/tags" Target="../tags/tag271.xml" /><Relationship Id="rId2" Type="http://schemas.openxmlformats.org/officeDocument/2006/relationships/tags" Target="../tags/tag258.xml" /><Relationship Id="rId20" Type="http://schemas.openxmlformats.org/officeDocument/2006/relationships/tags" Target="../tags/tag272.xml" /><Relationship Id="rId21" Type="http://schemas.openxmlformats.org/officeDocument/2006/relationships/tags" Target="../tags/tag273.xml" /><Relationship Id="rId22" Type="http://schemas.openxmlformats.org/officeDocument/2006/relationships/tags" Target="../tags/tag274.xml" /><Relationship Id="rId23" Type="http://schemas.openxmlformats.org/officeDocument/2006/relationships/tags" Target="../tags/tag275.xml" /><Relationship Id="rId24" Type="http://schemas.openxmlformats.org/officeDocument/2006/relationships/tags" Target="../tags/tag276.xml" /><Relationship Id="rId25" Type="http://schemas.openxmlformats.org/officeDocument/2006/relationships/tags" Target="../tags/tag277.xml" /><Relationship Id="rId26" Type="http://schemas.openxmlformats.org/officeDocument/2006/relationships/tags" Target="../tags/tag278.xml" /><Relationship Id="rId27" Type="http://schemas.openxmlformats.org/officeDocument/2006/relationships/tags" Target="../tags/tag279.xml" /><Relationship Id="rId28" Type="http://schemas.openxmlformats.org/officeDocument/2006/relationships/tags" Target="../tags/tag280.xml" /><Relationship Id="rId29" Type="http://schemas.openxmlformats.org/officeDocument/2006/relationships/tags" Target="../tags/tag281.xml" /><Relationship Id="rId3" Type="http://schemas.openxmlformats.org/officeDocument/2006/relationships/tags" Target="../tags/tag259.xml" /><Relationship Id="rId30" Type="http://schemas.openxmlformats.org/officeDocument/2006/relationships/tags" Target="../tags/tag282.xml" /><Relationship Id="rId31" Type="http://schemas.openxmlformats.org/officeDocument/2006/relationships/tags" Target="../tags/tag283.xml" /><Relationship Id="rId32" Type="http://schemas.openxmlformats.org/officeDocument/2006/relationships/tags" Target="../tags/tag284.xml" /><Relationship Id="rId33" Type="http://schemas.openxmlformats.org/officeDocument/2006/relationships/tags" Target="../tags/tag285.xml" /><Relationship Id="rId34" Type="http://schemas.openxmlformats.org/officeDocument/2006/relationships/tags" Target="../tags/tag286.xml" /><Relationship Id="rId35" Type="http://schemas.openxmlformats.org/officeDocument/2006/relationships/tags" Target="../tags/tag287.xml" /><Relationship Id="rId36" Type="http://schemas.openxmlformats.org/officeDocument/2006/relationships/tags" Target="../tags/tag288.xml" /><Relationship Id="rId37" Type="http://schemas.openxmlformats.org/officeDocument/2006/relationships/tags" Target="../tags/tag289.xml" /><Relationship Id="rId38" Type="http://schemas.openxmlformats.org/officeDocument/2006/relationships/tags" Target="../tags/tag290.xml" /><Relationship Id="rId39" Type="http://schemas.openxmlformats.org/officeDocument/2006/relationships/tags" Target="../tags/tag291.xml" /><Relationship Id="rId4" Type="http://schemas.openxmlformats.org/officeDocument/2006/relationships/image" Target="../media/image29.png" /><Relationship Id="rId40" Type="http://schemas.openxmlformats.org/officeDocument/2006/relationships/tags" Target="../tags/tag292.xml" /><Relationship Id="rId41" Type="http://schemas.openxmlformats.org/officeDocument/2006/relationships/tags" Target="../tags/tag293.xml" /><Relationship Id="rId42" Type="http://schemas.openxmlformats.org/officeDocument/2006/relationships/tags" Target="../tags/tag294.xml" /><Relationship Id="rId43" Type="http://schemas.openxmlformats.org/officeDocument/2006/relationships/image" Target="../media/image35.png" /><Relationship Id="rId44" Type="http://schemas.openxmlformats.org/officeDocument/2006/relationships/tags" Target="../tags/tag295.xml" /><Relationship Id="rId45" Type="http://schemas.openxmlformats.org/officeDocument/2006/relationships/tags" Target="../tags/tag296.xml" /><Relationship Id="rId5" Type="http://schemas.openxmlformats.org/officeDocument/2006/relationships/tags" Target="../tags/tag260.xml" /><Relationship Id="rId6" Type="http://schemas.openxmlformats.org/officeDocument/2006/relationships/image" Target="../media/image30.png" /><Relationship Id="rId7" Type="http://schemas.openxmlformats.org/officeDocument/2006/relationships/tags" Target="../tags/tag261.xml" /><Relationship Id="rId8" Type="http://schemas.openxmlformats.org/officeDocument/2006/relationships/image" Target="../media/image32.png" /><Relationship Id="rId9" Type="http://schemas.openxmlformats.org/officeDocument/2006/relationships/tags" Target="../tags/tag26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297.xml" /><Relationship Id="rId3" Type="http://schemas.openxmlformats.org/officeDocument/2006/relationships/tags" Target="../tags/tag298.xml" /><Relationship Id="rId4" Type="http://schemas.openxmlformats.org/officeDocument/2006/relationships/tags" Target="../tags/tag299.xml" /><Relationship Id="rId5" Type="http://schemas.openxmlformats.org/officeDocument/2006/relationships/tags" Target="../tags/tag300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23.png" /><Relationship Id="rId11" Type="http://schemas.openxmlformats.org/officeDocument/2006/relationships/tags" Target="../tags/tag307.xml" /><Relationship Id="rId12" Type="http://schemas.openxmlformats.org/officeDocument/2006/relationships/image" Target="../media/image24.png" /><Relationship Id="rId13" Type="http://schemas.openxmlformats.org/officeDocument/2006/relationships/tags" Target="../tags/tag308.xml" /><Relationship Id="rId14" Type="http://schemas.openxmlformats.org/officeDocument/2006/relationships/image" Target="../media/image14.png" /><Relationship Id="rId15" Type="http://schemas.openxmlformats.org/officeDocument/2006/relationships/tags" Target="../tags/tag309.xml" /><Relationship Id="rId2" Type="http://schemas.openxmlformats.org/officeDocument/2006/relationships/tags" Target="../tags/tag301.xml" /><Relationship Id="rId3" Type="http://schemas.openxmlformats.org/officeDocument/2006/relationships/tags" Target="../tags/tag302.xml" /><Relationship Id="rId4" Type="http://schemas.openxmlformats.org/officeDocument/2006/relationships/image" Target="../media/image21.png" /><Relationship Id="rId5" Type="http://schemas.microsoft.com/office/2007/relationships/hdphoto" Target="../media/image22.wdp" /><Relationship Id="rId6" Type="http://schemas.openxmlformats.org/officeDocument/2006/relationships/tags" Target="../tags/tag303.xml" /><Relationship Id="rId7" Type="http://schemas.openxmlformats.org/officeDocument/2006/relationships/tags" Target="../tags/tag304.xml" /><Relationship Id="rId8" Type="http://schemas.openxmlformats.org/officeDocument/2006/relationships/tags" Target="../tags/tag305.xml" /><Relationship Id="rId9" Type="http://schemas.openxmlformats.org/officeDocument/2006/relationships/tags" Target="../tags/tag306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310.xml" /><Relationship Id="rId3" Type="http://schemas.openxmlformats.org/officeDocument/2006/relationships/tags" Target="../tags/tag311.xml" /><Relationship Id="rId4" Type="http://schemas.openxmlformats.org/officeDocument/2006/relationships/tags" Target="../tags/tag312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321.xml" /><Relationship Id="rId11" Type="http://schemas.openxmlformats.org/officeDocument/2006/relationships/tags" Target="../tags/tag322.xml" /><Relationship Id="rId12" Type="http://schemas.openxmlformats.org/officeDocument/2006/relationships/image" Target="../media/image37.jpeg" /><Relationship Id="rId13" Type="http://schemas.openxmlformats.org/officeDocument/2006/relationships/tags" Target="../tags/tag323.xml" /><Relationship Id="rId2" Type="http://schemas.openxmlformats.org/officeDocument/2006/relationships/notesSlide" Target="../notesSlides/notesSlide12.xml" /><Relationship Id="rId3" Type="http://schemas.openxmlformats.org/officeDocument/2006/relationships/tags" Target="../tags/tag316.xml" /><Relationship Id="rId4" Type="http://schemas.openxmlformats.org/officeDocument/2006/relationships/tags" Target="../tags/tag317.xml" /><Relationship Id="rId5" Type="http://schemas.openxmlformats.org/officeDocument/2006/relationships/tags" Target="../tags/tag318.xml" /><Relationship Id="rId6" Type="http://schemas.openxmlformats.org/officeDocument/2006/relationships/image" Target="../media/image28.png" /><Relationship Id="rId7" Type="http://schemas.openxmlformats.org/officeDocument/2006/relationships/tags" Target="../tags/tag319.xml" /><Relationship Id="rId8" Type="http://schemas.openxmlformats.org/officeDocument/2006/relationships/tags" Target="../tags/tag320.xml" /><Relationship Id="rId9" Type="http://schemas.openxmlformats.org/officeDocument/2006/relationships/image" Target="../media/image36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62.xml" /><Relationship Id="rId11" Type="http://schemas.openxmlformats.org/officeDocument/2006/relationships/tags" Target="../tags/tag63.xml" /><Relationship Id="rId12" Type="http://schemas.openxmlformats.org/officeDocument/2006/relationships/tags" Target="../tags/tag64.xml" /><Relationship Id="rId13" Type="http://schemas.openxmlformats.org/officeDocument/2006/relationships/tags" Target="../tags/tag65.xml" /><Relationship Id="rId14" Type="http://schemas.openxmlformats.org/officeDocument/2006/relationships/tags" Target="../tags/tag66.xml" /><Relationship Id="rId15" Type="http://schemas.openxmlformats.org/officeDocument/2006/relationships/tags" Target="../tags/tag67.xml" /><Relationship Id="rId16" Type="http://schemas.openxmlformats.org/officeDocument/2006/relationships/tags" Target="../tags/tag68.xml" /><Relationship Id="rId17" Type="http://schemas.openxmlformats.org/officeDocument/2006/relationships/tags" Target="../tags/tag69.xml" /><Relationship Id="rId2" Type="http://schemas.openxmlformats.org/officeDocument/2006/relationships/tags" Target="../tags/tag56.xml" /><Relationship Id="rId3" Type="http://schemas.openxmlformats.org/officeDocument/2006/relationships/image" Target="../media/image15.png" /><Relationship Id="rId4" Type="http://schemas.openxmlformats.org/officeDocument/2006/relationships/tags" Target="../tags/tag57.xml" /><Relationship Id="rId5" Type="http://schemas.openxmlformats.org/officeDocument/2006/relationships/image" Target="../media/image16.png" /><Relationship Id="rId6" Type="http://schemas.openxmlformats.org/officeDocument/2006/relationships/tags" Target="../tags/tag58.xml" /><Relationship Id="rId7" Type="http://schemas.openxmlformats.org/officeDocument/2006/relationships/tags" Target="../tags/tag59.xml" /><Relationship Id="rId8" Type="http://schemas.openxmlformats.org/officeDocument/2006/relationships/tags" Target="../tags/tag60.xml" /><Relationship Id="rId9" Type="http://schemas.openxmlformats.org/officeDocument/2006/relationships/tags" Target="../tags/tag61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333.xml" /><Relationship Id="rId11" Type="http://schemas.openxmlformats.org/officeDocument/2006/relationships/tags" Target="../tags/tag334.xml" /><Relationship Id="rId2" Type="http://schemas.openxmlformats.org/officeDocument/2006/relationships/notesSlide" Target="../notesSlides/notesSlide13.xml" /><Relationship Id="rId3" Type="http://schemas.openxmlformats.org/officeDocument/2006/relationships/tags" Target="../tags/tag327.xml" /><Relationship Id="rId4" Type="http://schemas.openxmlformats.org/officeDocument/2006/relationships/tags" Target="../tags/tag328.xml" /><Relationship Id="rId5" Type="http://schemas.openxmlformats.org/officeDocument/2006/relationships/tags" Target="../tags/tag329.xml" /><Relationship Id="rId6" Type="http://schemas.openxmlformats.org/officeDocument/2006/relationships/image" Target="../media/image28.png" /><Relationship Id="rId7" Type="http://schemas.openxmlformats.org/officeDocument/2006/relationships/tags" Target="../tags/tag330.xml" /><Relationship Id="rId8" Type="http://schemas.openxmlformats.org/officeDocument/2006/relationships/tags" Target="../tags/tag331.xml" /><Relationship Id="rId9" Type="http://schemas.openxmlformats.org/officeDocument/2006/relationships/tags" Target="../tags/tag332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14.xml" /><Relationship Id="rId3" Type="http://schemas.openxmlformats.org/officeDocument/2006/relationships/tags" Target="../tags/tag338.xml" /><Relationship Id="rId4" Type="http://schemas.openxmlformats.org/officeDocument/2006/relationships/tags" Target="../tags/tag339.xml" /><Relationship Id="rId5" Type="http://schemas.openxmlformats.org/officeDocument/2006/relationships/tags" Target="../tags/tag340.xml" /><Relationship Id="rId6" Type="http://schemas.openxmlformats.org/officeDocument/2006/relationships/image" Target="../media/image28.png" /><Relationship Id="rId7" Type="http://schemas.openxmlformats.org/officeDocument/2006/relationships/tags" Target="../tags/tag341.xml" /><Relationship Id="rId8" Type="http://schemas.openxmlformats.org/officeDocument/2006/relationships/tags" Target="../tags/tag342.xml" /><Relationship Id="rId9" Type="http://schemas.openxmlformats.org/officeDocument/2006/relationships/tags" Target="../tags/tag343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15.xml" /><Relationship Id="rId3" Type="http://schemas.openxmlformats.org/officeDocument/2006/relationships/tags" Target="../tags/tag347.xml" /><Relationship Id="rId4" Type="http://schemas.openxmlformats.org/officeDocument/2006/relationships/tags" Target="../tags/tag348.xml" /><Relationship Id="rId5" Type="http://schemas.openxmlformats.org/officeDocument/2006/relationships/tags" Target="../tags/tag349.xml" /><Relationship Id="rId6" Type="http://schemas.openxmlformats.org/officeDocument/2006/relationships/image" Target="../media/image28.png" /><Relationship Id="rId7" Type="http://schemas.openxmlformats.org/officeDocument/2006/relationships/tags" Target="../tags/tag350.xml" /><Relationship Id="rId8" Type="http://schemas.openxmlformats.org/officeDocument/2006/relationships/tags" Target="../tags/tag351.xml" /><Relationship Id="rId9" Type="http://schemas.openxmlformats.org/officeDocument/2006/relationships/tags" Target="../tags/tag352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image" Target="../media/image36.jpeg" /><Relationship Id="rId11" Type="http://schemas.openxmlformats.org/officeDocument/2006/relationships/tags" Target="../tags/tag362.xml" /><Relationship Id="rId12" Type="http://schemas.openxmlformats.org/officeDocument/2006/relationships/image" Target="../media/image37.jpeg" /><Relationship Id="rId13" Type="http://schemas.openxmlformats.org/officeDocument/2006/relationships/tags" Target="../tags/tag363.xml" /><Relationship Id="rId2" Type="http://schemas.openxmlformats.org/officeDocument/2006/relationships/notesSlide" Target="../notesSlides/notesSlide16.xml" /><Relationship Id="rId3" Type="http://schemas.openxmlformats.org/officeDocument/2006/relationships/tags" Target="../tags/tag356.xml" /><Relationship Id="rId4" Type="http://schemas.openxmlformats.org/officeDocument/2006/relationships/tags" Target="../tags/tag357.xml" /><Relationship Id="rId5" Type="http://schemas.openxmlformats.org/officeDocument/2006/relationships/tags" Target="../tags/tag358.xml" /><Relationship Id="rId6" Type="http://schemas.openxmlformats.org/officeDocument/2006/relationships/image" Target="../media/image28.png" /><Relationship Id="rId7" Type="http://schemas.openxmlformats.org/officeDocument/2006/relationships/tags" Target="../tags/tag359.xml" /><Relationship Id="rId8" Type="http://schemas.openxmlformats.org/officeDocument/2006/relationships/tags" Target="../tags/tag360.xml" /><Relationship Id="rId9" Type="http://schemas.openxmlformats.org/officeDocument/2006/relationships/tags" Target="../tags/tag361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17.xml" /><Relationship Id="rId3" Type="http://schemas.openxmlformats.org/officeDocument/2006/relationships/tags" Target="../tags/tag367.xml" /><Relationship Id="rId4" Type="http://schemas.openxmlformats.org/officeDocument/2006/relationships/tags" Target="../tags/tag368.xml" /><Relationship Id="rId5" Type="http://schemas.openxmlformats.org/officeDocument/2006/relationships/tags" Target="../tags/tag369.xml" /><Relationship Id="rId6" Type="http://schemas.openxmlformats.org/officeDocument/2006/relationships/image" Target="../media/image28.png" /><Relationship Id="rId7" Type="http://schemas.openxmlformats.org/officeDocument/2006/relationships/tags" Target="../tags/tag370.xml" /><Relationship Id="rId8" Type="http://schemas.openxmlformats.org/officeDocument/2006/relationships/tags" Target="../tags/tag371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18.xml" /><Relationship Id="rId3" Type="http://schemas.openxmlformats.org/officeDocument/2006/relationships/tags" Target="../tags/tag375.xml" /><Relationship Id="rId4" Type="http://schemas.openxmlformats.org/officeDocument/2006/relationships/tags" Target="../tags/tag376.xml" /><Relationship Id="rId5" Type="http://schemas.openxmlformats.org/officeDocument/2006/relationships/tags" Target="../tags/tag377.xml" /><Relationship Id="rId6" Type="http://schemas.openxmlformats.org/officeDocument/2006/relationships/image" Target="../media/image28.png" /><Relationship Id="rId7" Type="http://schemas.openxmlformats.org/officeDocument/2006/relationships/tags" Target="../tags/tag378.xml" /><Relationship Id="rId8" Type="http://schemas.openxmlformats.org/officeDocument/2006/relationships/tags" Target="../tags/tag379.xml" /><Relationship Id="rId9" Type="http://schemas.openxmlformats.org/officeDocument/2006/relationships/tags" Target="../tags/tag380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image" Target="../media/image38.jpeg" /><Relationship Id="rId11" Type="http://schemas.openxmlformats.org/officeDocument/2006/relationships/tags" Target="../tags/tag390.xml" /><Relationship Id="rId12" Type="http://schemas.openxmlformats.org/officeDocument/2006/relationships/image" Target="../media/image39.jpeg" /><Relationship Id="rId13" Type="http://schemas.openxmlformats.org/officeDocument/2006/relationships/tags" Target="../tags/tag391.xml" /><Relationship Id="rId14" Type="http://schemas.openxmlformats.org/officeDocument/2006/relationships/tags" Target="../tags/tag392.xml" /><Relationship Id="rId15" Type="http://schemas.openxmlformats.org/officeDocument/2006/relationships/tags" Target="../tags/tag393.xml" /><Relationship Id="rId16" Type="http://schemas.openxmlformats.org/officeDocument/2006/relationships/tags" Target="../tags/tag394.xml" /><Relationship Id="rId17" Type="http://schemas.openxmlformats.org/officeDocument/2006/relationships/tags" Target="../tags/tag395.xml" /><Relationship Id="rId18" Type="http://schemas.openxmlformats.org/officeDocument/2006/relationships/image" Target="../media/image40.jpeg" /><Relationship Id="rId19" Type="http://schemas.openxmlformats.org/officeDocument/2006/relationships/tags" Target="../tags/tag396.xml" /><Relationship Id="rId2" Type="http://schemas.openxmlformats.org/officeDocument/2006/relationships/notesSlide" Target="../notesSlides/notesSlide19.xml" /><Relationship Id="rId20" Type="http://schemas.openxmlformats.org/officeDocument/2006/relationships/image" Target="../media/image41.jpeg" /><Relationship Id="rId21" Type="http://schemas.openxmlformats.org/officeDocument/2006/relationships/tags" Target="../tags/tag397.xml" /><Relationship Id="rId22" Type="http://schemas.openxmlformats.org/officeDocument/2006/relationships/tags" Target="../tags/tag398.xml" /><Relationship Id="rId3" Type="http://schemas.openxmlformats.org/officeDocument/2006/relationships/tags" Target="../tags/tag384.xml" /><Relationship Id="rId4" Type="http://schemas.openxmlformats.org/officeDocument/2006/relationships/tags" Target="../tags/tag385.xml" /><Relationship Id="rId5" Type="http://schemas.openxmlformats.org/officeDocument/2006/relationships/tags" Target="../tags/tag386.xml" /><Relationship Id="rId6" Type="http://schemas.openxmlformats.org/officeDocument/2006/relationships/image" Target="../media/image28.png" /><Relationship Id="rId7" Type="http://schemas.openxmlformats.org/officeDocument/2006/relationships/tags" Target="../tags/tag387.xml" /><Relationship Id="rId8" Type="http://schemas.openxmlformats.org/officeDocument/2006/relationships/tags" Target="../tags/tag388.xml" /><Relationship Id="rId9" Type="http://schemas.openxmlformats.org/officeDocument/2006/relationships/tags" Target="../tags/tag389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20.xml" /><Relationship Id="rId3" Type="http://schemas.openxmlformats.org/officeDocument/2006/relationships/tags" Target="../tags/tag402.xml" /><Relationship Id="rId4" Type="http://schemas.openxmlformats.org/officeDocument/2006/relationships/tags" Target="../tags/tag403.xml" /><Relationship Id="rId5" Type="http://schemas.openxmlformats.org/officeDocument/2006/relationships/tags" Target="../tags/tag404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21.xml" /><Relationship Id="rId3" Type="http://schemas.openxmlformats.org/officeDocument/2006/relationships/tags" Target="../tags/tag408.xml" /><Relationship Id="rId4" Type="http://schemas.openxmlformats.org/officeDocument/2006/relationships/tags" Target="../tags/tag409.xml" /><Relationship Id="rId5" Type="http://schemas.openxmlformats.org/officeDocument/2006/relationships/tags" Target="../tags/tag410.xml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23.png" /><Relationship Id="rId11" Type="http://schemas.openxmlformats.org/officeDocument/2006/relationships/tags" Target="../tags/tag417.xml" /><Relationship Id="rId12" Type="http://schemas.openxmlformats.org/officeDocument/2006/relationships/image" Target="../media/image24.png" /><Relationship Id="rId13" Type="http://schemas.openxmlformats.org/officeDocument/2006/relationships/tags" Target="../tags/tag418.xml" /><Relationship Id="rId14" Type="http://schemas.openxmlformats.org/officeDocument/2006/relationships/image" Target="../media/image14.png" /><Relationship Id="rId15" Type="http://schemas.openxmlformats.org/officeDocument/2006/relationships/tags" Target="../tags/tag419.xml" /><Relationship Id="rId2" Type="http://schemas.openxmlformats.org/officeDocument/2006/relationships/tags" Target="../tags/tag411.xml" /><Relationship Id="rId3" Type="http://schemas.openxmlformats.org/officeDocument/2006/relationships/tags" Target="../tags/tag412.xml" /><Relationship Id="rId4" Type="http://schemas.openxmlformats.org/officeDocument/2006/relationships/image" Target="../media/image21.png" /><Relationship Id="rId5" Type="http://schemas.microsoft.com/office/2007/relationships/hdphoto" Target="../media/image22.wdp" /><Relationship Id="rId6" Type="http://schemas.openxmlformats.org/officeDocument/2006/relationships/tags" Target="../tags/tag413.xml" /><Relationship Id="rId7" Type="http://schemas.openxmlformats.org/officeDocument/2006/relationships/tags" Target="../tags/tag414.xml" /><Relationship Id="rId8" Type="http://schemas.openxmlformats.org/officeDocument/2006/relationships/tags" Target="../tags/tag415.xml" /><Relationship Id="rId9" Type="http://schemas.openxmlformats.org/officeDocument/2006/relationships/tags" Target="../tags/tag416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76.xml" /><Relationship Id="rId11" Type="http://schemas.openxmlformats.org/officeDocument/2006/relationships/tags" Target="../tags/tag77.xml" /><Relationship Id="rId12" Type="http://schemas.openxmlformats.org/officeDocument/2006/relationships/image" Target="../media/image19.png" /><Relationship Id="rId13" Type="http://schemas.openxmlformats.org/officeDocument/2006/relationships/tags" Target="../tags/tag78.xml" /><Relationship Id="rId14" Type="http://schemas.openxmlformats.org/officeDocument/2006/relationships/tags" Target="../tags/tag79.xml" /><Relationship Id="rId15" Type="http://schemas.openxmlformats.org/officeDocument/2006/relationships/image" Target="../media/image20.png" /><Relationship Id="rId16" Type="http://schemas.openxmlformats.org/officeDocument/2006/relationships/tags" Target="../tags/tag80.xml" /><Relationship Id="rId2" Type="http://schemas.openxmlformats.org/officeDocument/2006/relationships/tags" Target="../tags/tag70.xml" /><Relationship Id="rId3" Type="http://schemas.openxmlformats.org/officeDocument/2006/relationships/tags" Target="../tags/tag71.xml" /><Relationship Id="rId4" Type="http://schemas.openxmlformats.org/officeDocument/2006/relationships/tags" Target="../tags/tag72.xml" /><Relationship Id="rId5" Type="http://schemas.openxmlformats.org/officeDocument/2006/relationships/tags" Target="../tags/tag73.xml" /><Relationship Id="rId6" Type="http://schemas.openxmlformats.org/officeDocument/2006/relationships/image" Target="../media/image17.png" /><Relationship Id="rId7" Type="http://schemas.openxmlformats.org/officeDocument/2006/relationships/tags" Target="../tags/tag74.xml" /><Relationship Id="rId8" Type="http://schemas.openxmlformats.org/officeDocument/2006/relationships/image" Target="../media/image18.png" /><Relationship Id="rId9" Type="http://schemas.openxmlformats.org/officeDocument/2006/relationships/tags" Target="../tags/tag75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45.png" /><Relationship Id="rId11" Type="http://schemas.openxmlformats.org/officeDocument/2006/relationships/tags" Target="../tags/tag427.xml" /><Relationship Id="rId12" Type="http://schemas.openxmlformats.org/officeDocument/2006/relationships/tags" Target="../tags/tag428.xml" /><Relationship Id="rId2" Type="http://schemas.openxmlformats.org/officeDocument/2006/relationships/notesSlide" Target="../notesSlides/notesSlide22.xml" /><Relationship Id="rId3" Type="http://schemas.openxmlformats.org/officeDocument/2006/relationships/tags" Target="../tags/tag423.xml" /><Relationship Id="rId4" Type="http://schemas.openxmlformats.org/officeDocument/2006/relationships/image" Target="../media/image42.png" /><Relationship Id="rId5" Type="http://schemas.openxmlformats.org/officeDocument/2006/relationships/tags" Target="../tags/tag424.xml" /><Relationship Id="rId6" Type="http://schemas.openxmlformats.org/officeDocument/2006/relationships/image" Target="../media/image43.png" /><Relationship Id="rId7" Type="http://schemas.openxmlformats.org/officeDocument/2006/relationships/tags" Target="../tags/tag425.xml" /><Relationship Id="rId8" Type="http://schemas.openxmlformats.org/officeDocument/2006/relationships/image" Target="../media/image44.png" /><Relationship Id="rId9" Type="http://schemas.openxmlformats.org/officeDocument/2006/relationships/tags" Target="../tags/tag426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23.png" /><Relationship Id="rId11" Type="http://schemas.openxmlformats.org/officeDocument/2006/relationships/tags" Target="../tags/tag435.xml" /><Relationship Id="rId12" Type="http://schemas.openxmlformats.org/officeDocument/2006/relationships/image" Target="../media/image24.png" /><Relationship Id="rId13" Type="http://schemas.openxmlformats.org/officeDocument/2006/relationships/tags" Target="../tags/tag436.xml" /><Relationship Id="rId14" Type="http://schemas.openxmlformats.org/officeDocument/2006/relationships/image" Target="../media/image14.png" /><Relationship Id="rId15" Type="http://schemas.openxmlformats.org/officeDocument/2006/relationships/tags" Target="../tags/tag437.xml" /><Relationship Id="rId16" Type="http://schemas.openxmlformats.org/officeDocument/2006/relationships/image" Target="../media/image46.png" /><Relationship Id="rId17" Type="http://schemas.openxmlformats.org/officeDocument/2006/relationships/tags" Target="../tags/tag438.xml" /><Relationship Id="rId2" Type="http://schemas.openxmlformats.org/officeDocument/2006/relationships/tags" Target="../tags/tag429.xml" /><Relationship Id="rId3" Type="http://schemas.openxmlformats.org/officeDocument/2006/relationships/tags" Target="../tags/tag430.xml" /><Relationship Id="rId4" Type="http://schemas.openxmlformats.org/officeDocument/2006/relationships/image" Target="../media/image21.png" /><Relationship Id="rId5" Type="http://schemas.microsoft.com/office/2007/relationships/hdphoto" Target="../media/image22.wdp" /><Relationship Id="rId6" Type="http://schemas.openxmlformats.org/officeDocument/2006/relationships/tags" Target="../tags/tag431.xml" /><Relationship Id="rId7" Type="http://schemas.openxmlformats.org/officeDocument/2006/relationships/tags" Target="../tags/tag432.xml" /><Relationship Id="rId8" Type="http://schemas.openxmlformats.org/officeDocument/2006/relationships/tags" Target="../tags/tag433.xml" /><Relationship Id="rId9" Type="http://schemas.openxmlformats.org/officeDocument/2006/relationships/tags" Target="../tags/tag434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23.png" /><Relationship Id="rId11" Type="http://schemas.openxmlformats.org/officeDocument/2006/relationships/tags" Target="../tags/tag87.xml" /><Relationship Id="rId12" Type="http://schemas.openxmlformats.org/officeDocument/2006/relationships/image" Target="../media/image24.png" /><Relationship Id="rId13" Type="http://schemas.openxmlformats.org/officeDocument/2006/relationships/tags" Target="../tags/tag88.xml" /><Relationship Id="rId14" Type="http://schemas.openxmlformats.org/officeDocument/2006/relationships/image" Target="../media/image14.png" /><Relationship Id="rId15" Type="http://schemas.openxmlformats.org/officeDocument/2006/relationships/tags" Target="../tags/tag89.xml" /><Relationship Id="rId2" Type="http://schemas.openxmlformats.org/officeDocument/2006/relationships/tags" Target="../tags/tag81.xml" /><Relationship Id="rId3" Type="http://schemas.openxmlformats.org/officeDocument/2006/relationships/tags" Target="../tags/tag82.xml" /><Relationship Id="rId4" Type="http://schemas.openxmlformats.org/officeDocument/2006/relationships/image" Target="../media/image21.png" /><Relationship Id="rId5" Type="http://schemas.microsoft.com/office/2007/relationships/hdphoto" Target="../media/image22.wdp" /><Relationship Id="rId6" Type="http://schemas.openxmlformats.org/officeDocument/2006/relationships/tags" Target="../tags/tag83.xml" /><Relationship Id="rId7" Type="http://schemas.openxmlformats.org/officeDocument/2006/relationships/tags" Target="../tags/tag84.xml" /><Relationship Id="rId8" Type="http://schemas.openxmlformats.org/officeDocument/2006/relationships/tags" Target="../tags/tag85.xml" /><Relationship Id="rId9" Type="http://schemas.openxmlformats.org/officeDocument/2006/relationships/tags" Target="../tags/tag86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98.xml" /><Relationship Id="rId11" Type="http://schemas.openxmlformats.org/officeDocument/2006/relationships/image" Target="../media/image25.png" /><Relationship Id="rId12" Type="http://schemas.openxmlformats.org/officeDocument/2006/relationships/tags" Target="../tags/tag99.xml" /><Relationship Id="rId13" Type="http://schemas.openxmlformats.org/officeDocument/2006/relationships/tags" Target="../tags/tag100.xml" /><Relationship Id="rId2" Type="http://schemas.openxmlformats.org/officeDocument/2006/relationships/tags" Target="../tags/tag90.xml" /><Relationship Id="rId3" Type="http://schemas.openxmlformats.org/officeDocument/2006/relationships/tags" Target="../tags/tag91.xml" /><Relationship Id="rId4" Type="http://schemas.openxmlformats.org/officeDocument/2006/relationships/tags" Target="../tags/tag92.xml" /><Relationship Id="rId5" Type="http://schemas.openxmlformats.org/officeDocument/2006/relationships/tags" Target="../tags/tag93.xml" /><Relationship Id="rId6" Type="http://schemas.openxmlformats.org/officeDocument/2006/relationships/tags" Target="../tags/tag94.xml" /><Relationship Id="rId7" Type="http://schemas.openxmlformats.org/officeDocument/2006/relationships/tags" Target="../tags/tag95.xml" /><Relationship Id="rId8" Type="http://schemas.openxmlformats.org/officeDocument/2006/relationships/tags" Target="../tags/tag96.xml" /><Relationship Id="rId9" Type="http://schemas.openxmlformats.org/officeDocument/2006/relationships/tags" Target="../tags/tag9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01.xml" /><Relationship Id="rId3" Type="http://schemas.openxmlformats.org/officeDocument/2006/relationships/tags" Target="../tags/tag102.xml" /><Relationship Id="rId4" Type="http://schemas.openxmlformats.org/officeDocument/2006/relationships/tags" Target="../tags/tag103.xml" /><Relationship Id="rId5" Type="http://schemas.openxmlformats.org/officeDocument/2006/relationships/tags" Target="../tags/tag104.xml" /><Relationship Id="rId6" Type="http://schemas.openxmlformats.org/officeDocument/2006/relationships/image" Target="../media/image26.png" /><Relationship Id="rId7" Type="http://schemas.openxmlformats.org/officeDocument/2006/relationships/tags" Target="../tags/tag105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06.xml" /><Relationship Id="rId3" Type="http://schemas.openxmlformats.org/officeDocument/2006/relationships/tags" Target="../tags/tag107.xml" /><Relationship Id="rId4" Type="http://schemas.openxmlformats.org/officeDocument/2006/relationships/tags" Target="../tags/tag108.xml" /><Relationship Id="rId5" Type="http://schemas.openxmlformats.org/officeDocument/2006/relationships/image" Target="../media/image27.png" /><Relationship Id="rId6" Type="http://schemas.openxmlformats.org/officeDocument/2006/relationships/tags" Target="../tags/tag109.xml" /><Relationship Id="rId7" Type="http://schemas.openxmlformats.org/officeDocument/2006/relationships/tags" Target="../tags/tag110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23.png" /><Relationship Id="rId11" Type="http://schemas.openxmlformats.org/officeDocument/2006/relationships/tags" Target="../tags/tag117.xml" /><Relationship Id="rId12" Type="http://schemas.openxmlformats.org/officeDocument/2006/relationships/image" Target="../media/image24.png" /><Relationship Id="rId13" Type="http://schemas.openxmlformats.org/officeDocument/2006/relationships/tags" Target="../tags/tag118.xml" /><Relationship Id="rId14" Type="http://schemas.openxmlformats.org/officeDocument/2006/relationships/image" Target="../media/image14.png" /><Relationship Id="rId15" Type="http://schemas.openxmlformats.org/officeDocument/2006/relationships/tags" Target="../tags/tag119.xml" /><Relationship Id="rId2" Type="http://schemas.openxmlformats.org/officeDocument/2006/relationships/tags" Target="../tags/tag111.xml" /><Relationship Id="rId3" Type="http://schemas.openxmlformats.org/officeDocument/2006/relationships/tags" Target="../tags/tag112.xml" /><Relationship Id="rId4" Type="http://schemas.openxmlformats.org/officeDocument/2006/relationships/image" Target="../media/image21.png" /><Relationship Id="rId5" Type="http://schemas.microsoft.com/office/2007/relationships/hdphoto" Target="../media/image22.wdp" /><Relationship Id="rId6" Type="http://schemas.openxmlformats.org/officeDocument/2006/relationships/tags" Target="../tags/tag113.xml" /><Relationship Id="rId7" Type="http://schemas.openxmlformats.org/officeDocument/2006/relationships/tags" Target="../tags/tag114.xml" /><Relationship Id="rId8" Type="http://schemas.openxmlformats.org/officeDocument/2006/relationships/tags" Target="../tags/tag115.xml" /><Relationship Id="rId9" Type="http://schemas.openxmlformats.org/officeDocument/2006/relationships/tags" Target="../tags/tag116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87985" y="348615"/>
            <a:ext cx="6523990" cy="363728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911975" y="348615"/>
            <a:ext cx="4866640" cy="3637280"/>
          </a:xfrm>
          <a:prstGeom prst="rect">
            <a:avLst/>
          </a:prstGeom>
        </p:spPr>
      </p:pic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1287780" y="4214495"/>
            <a:ext cx="9615805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zh-CN" sz="2800" b="1" smtClean="0"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他草根出生，自力更生，短衣麻鞋，丈量天下</a:t>
            </a:r>
          </a:p>
          <a:p>
            <a:pPr algn="ctr"/>
            <a:r>
              <a:rPr lang="zh-CN" altLang="zh-CN" sz="2800" b="1" smtClean="0"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他被称为“天才匠人，孤独侠客”</a:t>
            </a:r>
          </a:p>
          <a:p>
            <a:pPr algn="ctr"/>
            <a:r>
              <a:rPr lang="zh-CN" altLang="zh-CN" sz="2800" b="1" smtClean="0"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他</a:t>
            </a:r>
            <a:r>
              <a:rPr lang="zh-CN" altLang="en-US" sz="2800" b="1" smtClean="0">
                <a:solidFill>
                  <a:srgbClr val="C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古道热肠、反战爱民，行侠天下</a:t>
            </a:r>
          </a:p>
          <a:p>
            <a:r>
              <a:rPr lang="zh-CN" altLang="en-US" sz="2800" b="1" smtClean="0">
                <a:solidFill>
                  <a:srgbClr val="C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当他</a:t>
            </a:r>
            <a:r>
              <a:rPr lang="zh-CN" altLang="zh-CN" sz="2800" b="1" smtClean="0"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遇到诸侯争霸社会跌宕，会碰撞出怎样独到的见解？</a:t>
            </a:r>
          </a:p>
          <a:p>
            <a:r>
              <a:rPr lang="zh-CN" altLang="zh-CN" sz="2800" b="1" smtClean="0"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当浪漫理想与残酷现实相遇，会衍生出怎样震人心魄的</a:t>
            </a:r>
            <a:r>
              <a:rPr lang="zh-CN" altLang="zh-CN" sz="2800" b="1" smtClean="0">
                <a:solidFill>
                  <a:srgbClr val="C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思想</a:t>
            </a:r>
            <a:r>
              <a:rPr lang="zh-CN" altLang="zh-CN" sz="2800" b="1" smtClean="0"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？</a:t>
            </a:r>
            <a:endParaRPr lang="zh-CN" altLang="en-US" sz="2800"/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402590" y="372745"/>
            <a:ext cx="11386820" cy="6106795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1149985" y="1852295"/>
            <a:ext cx="10083800" cy="3538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indent="0" eaLnBrk="0" fontAlgn="auto" latinLnBrk="1" hangingPunct="0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2800">
              <a:solidFill>
                <a:schemeClr val="bg2">
                  <a:lumMod val="10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  <a:sym typeface="Arial" panose="020b0604020202020204" pitchFamily="34" charset="0"/>
            </a:endParaRPr>
          </a:p>
          <a:p>
            <a:pPr marL="0" indent="0" eaLnBrk="0" fontAlgn="auto" latinLnBrk="1" hangingPunc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800">
                <a:solidFill>
                  <a:schemeClr val="bg2">
                    <a:lumMod val="1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Arial" panose="020b0604020202020204" pitchFamily="34" charset="0"/>
              </a:rPr>
              <a:t>初读文本</a:t>
            </a:r>
          </a:p>
          <a:p>
            <a:pPr marL="0" indent="0" eaLnBrk="0" fontAlgn="auto" latinLnBrk="1" hangingPunct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2800">
                <a:latin typeface="华文楷体" panose="02010600040101010101" charset="-122"/>
                <a:ea typeface="华文楷体" panose="02010600040101010101" charset="-122"/>
                <a:sym typeface="+mn-ea"/>
              </a:rPr>
              <a:t>1</a:t>
            </a:r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  <a:sym typeface="+mn-ea"/>
              </a:rPr>
              <a:t>、</a:t>
            </a:r>
            <a:r>
              <a:rPr lang="zh-CN" sz="2800">
                <a:latin typeface="华文楷体" panose="02010600040101010101" charset="-122"/>
                <a:ea typeface="华文楷体" panose="02010600040101010101" charset="-122"/>
                <a:sym typeface="+mn-ea"/>
              </a:rPr>
              <a:t>理解文章意思，</a:t>
            </a:r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并梳理结构层次。</a:t>
            </a:r>
          </a:p>
          <a:p>
            <a:pPr marL="0" indent="0" eaLnBrk="0" fontAlgn="auto" latinLnBrk="1" hangingPunct="0">
              <a:lnSpc>
                <a:spcPct val="100000"/>
              </a:lnSpc>
              <a:spcBef>
                <a:spcPct val="0"/>
              </a:spcBef>
              <a:buNone/>
            </a:pPr>
            <a:endParaRPr lang="zh-CN" sz="2800"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  <a:p>
            <a:pPr marL="0" indent="0" eaLnBrk="0" fontAlgn="auto" latinLnBrk="1" hangingPunct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2800">
                <a:latin typeface="华文楷体" panose="02010600040101010101" charset="-122"/>
                <a:ea typeface="华文楷体" panose="02010600040101010101" charset="-122"/>
                <a:sym typeface="+mn-ea"/>
              </a:rPr>
              <a:t>2</a:t>
            </a:r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  <a:sym typeface="+mn-ea"/>
              </a:rPr>
              <a:t>、</a:t>
            </a:r>
            <a:r>
              <a:rPr lang="zh-CN" sz="2800">
                <a:latin typeface="华文楷体" panose="02010600040101010101" charset="-122"/>
                <a:ea typeface="华文楷体" panose="02010600040101010101" charset="-122"/>
                <a:sym typeface="+mn-ea"/>
              </a:rPr>
              <a:t>将本文每段中心思想用思维导图呈现出来。</a:t>
            </a:r>
          </a:p>
          <a:p>
            <a:pPr marL="0" indent="0" eaLnBrk="0" fontAlgn="auto" latinLnBrk="1" hangingPunc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sz="2800">
                <a:latin typeface="华文楷体" panose="02010600040101010101" charset="-122"/>
                <a:ea typeface="华文楷体" panose="02010600040101010101" charset="-122"/>
                <a:sym typeface="+mn-ea"/>
              </a:rPr>
              <a:t>（找出每段关键句，用提纲挈领的方式把握文章。）</a:t>
            </a:r>
            <a:endParaRPr lang="zh-CN" altLang="en-US" sz="2800">
              <a:solidFill>
                <a:schemeClr val="bg2">
                  <a:lumMod val="10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  <a:sym typeface="Arial" panose="020b0604020202020204" pitchFamily="34" charset="0"/>
            </a:endParaRPr>
          </a:p>
          <a:p>
            <a:pPr marL="0" indent="0" eaLnBrk="0" fontAlgn="auto" latinLnBrk="1" hangingPunct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</a:t>
            </a:r>
            <a:endParaRPr lang="zh-CN" altLang="en-US" sz="28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marL="0" indent="0" eaLnBrk="0" fontAlgn="auto" latinLnBrk="1" hangingPunct="0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</a:t>
            </a:r>
            <a:endParaRPr lang="en-US" sz="2800" b="1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-300990" y="197485"/>
            <a:ext cx="1927860" cy="192786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1149985" y="1121410"/>
            <a:ext cx="10083165" cy="730885"/>
          </a:xfrm>
          <a:prstGeom prst="rect">
            <a:avLst/>
          </a:prstGeom>
          <a:solidFill>
            <a:srgbClr val="C00000"/>
          </a:solidFill>
        </p:spPr>
        <p:txBody>
          <a:bodyPr wrap="square" rtlCol="0" anchor="t">
            <a:spAutoFit/>
          </a:bodyPr>
          <a:lstStyle/>
          <a:p>
            <a:pPr marL="0" indent="914400" algn="ctr" eaLnBrk="0" fontAlgn="auto" latinLnBrk="1" hangingPunct="0">
              <a:lnSpc>
                <a:spcPct val="130000"/>
              </a:lnSpc>
              <a:spcBef>
                <a:spcPts val="100"/>
              </a:spcBef>
              <a:buNone/>
            </a:pPr>
            <a:r>
              <a:rPr lang="zh-CN" altLang="en-US" sz="32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小组合作任务单</a:t>
            </a:r>
            <a:endParaRPr lang="zh-CN" altLang="en-US" sz="3200" b="1" kern="0" smtClean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华文楷体" panose="02010600040101010101" charset="-122"/>
              <a:sym typeface="+mn-ea"/>
            </a:endParaRPr>
          </a:p>
        </p:txBody>
      </p:sp>
      <p:grpSp>
        <p:nvGrpSpPr>
          <p:cNvPr id="32" name="组合 31"/>
          <p:cNvGrpSpPr/>
          <p:nvPr>
            <p:custDataLst>
              <p:tags r:id="rId9"/>
            </p:custDataLst>
          </p:nvPr>
        </p:nvGrpSpPr>
        <p:grpSpPr>
          <a:xfrm>
            <a:off x="7923530" y="4917249"/>
            <a:ext cx="4267199" cy="1940114"/>
            <a:chOff x="1449732" y="1973944"/>
            <a:chExt cx="10742268" cy="4884054"/>
          </a:xfrm>
        </p:grpSpPr>
        <p:pic>
          <p:nvPicPr>
            <p:cNvPr id="33" name="图片 32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0"/>
            <a:stretch>
              <a:fillRect/>
            </a:stretch>
          </p:blipFill>
          <p:spPr>
            <a:xfrm>
              <a:off x="1449732" y="2796251"/>
              <a:ext cx="9016765" cy="2755631"/>
            </a:xfrm>
            <a:prstGeom prst="rect">
              <a:avLst/>
            </a:prstGeom>
          </p:spPr>
        </p:pic>
        <p:pic>
          <p:nvPicPr>
            <p:cNvPr id="34" name="Picture 4"/>
            <p:cNvPicPr>
              <a:picLocks noChangeAspect="1" noChangeArrowheads="1"/>
            </p:cNvPicPr>
            <p:nvPr>
              <p:custDataLst>
                <p:tags r:id="rId13"/>
              </p:custDataLst>
            </p:nvPr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399" t="5766"/>
            <a:stretch>
              <a:fillRect/>
            </a:stretch>
          </p:blipFill>
          <p:spPr bwMode="auto">
            <a:xfrm>
              <a:off x="7135255" y="1973944"/>
              <a:ext cx="5056745" cy="48840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" name="图片 3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-858" y="3568699"/>
            <a:ext cx="1752027" cy="3288953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>
            <p:custDataLst>
              <p:tags r:id="rId17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10182511" y="-793"/>
            <a:ext cx="2008713" cy="130235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402590" y="372745"/>
            <a:ext cx="11386820" cy="6106795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1576070" y="751840"/>
            <a:ext cx="9612630" cy="8299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indent="0" algn="ctr" fontAlgn="auto">
              <a:lnSpc>
                <a:spcPct val="150000"/>
              </a:lnSpc>
              <a:buNone/>
            </a:pPr>
            <a:r>
              <a:rPr lang="en-US" altLang="zh-CN" sz="3200" b="1">
                <a:solidFill>
                  <a:schemeClr val="accent1">
                    <a:lumMod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汉仪尚巍手书W" charset="0"/>
                <a:sym typeface="+mn-ea"/>
              </a:rPr>
              <a:t>  </a:t>
            </a:r>
            <a:r>
              <a:rPr lang="zh-CN" sz="3200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理解文章意思，</a:t>
            </a:r>
            <a:r>
              <a:rPr lang="zh-CN" altLang="en-US" sz="3200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并梳理结构层次</a:t>
            </a: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-420356" y="373059"/>
            <a:ext cx="2309661" cy="2309660"/>
          </a:xfrm>
          <a:prstGeom prst="rect">
            <a:avLst/>
          </a:prstGeom>
        </p:spPr>
      </p:pic>
      <p:pic>
        <p:nvPicPr>
          <p:cNvPr id="12" name="Picture 3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16000" y="2408555"/>
            <a:ext cx="1794510" cy="1850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>
            <p:custDataLst>
              <p:tags r:id="rId10"/>
            </p:custDataLst>
          </p:nvPr>
        </p:nvSpPr>
        <p:spPr>
          <a:xfrm>
            <a:off x="1364615" y="2682240"/>
            <a:ext cx="131699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  <a:sym typeface="Wingdings" panose="05000000000000000000" charset="0"/>
              </a:rPr>
              <a:t>提出问题</a:t>
            </a:r>
          </a:p>
        </p:txBody>
      </p:sp>
      <p:sp>
        <p:nvSpPr>
          <p:cNvPr id="4" name="燕尾形 3"/>
          <p:cNvSpPr/>
          <p:nvPr>
            <p:custDataLst>
              <p:tags r:id="rId11"/>
            </p:custDataLst>
          </p:nvPr>
        </p:nvSpPr>
        <p:spPr>
          <a:xfrm>
            <a:off x="3183255" y="3042920"/>
            <a:ext cx="483235" cy="513715"/>
          </a:xfrm>
          <a:prstGeom prst="chevron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12"/>
            </p:custDataLst>
          </p:nvPr>
        </p:nvSpPr>
        <p:spPr>
          <a:xfrm rot="10800000" flipV="1">
            <a:off x="723265" y="4258945"/>
            <a:ext cx="2599055" cy="1332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4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三极行书简" panose="00000500000000000000" charset="-122"/>
                <a:ea typeface="三极行书简" panose="00000500000000000000" charset="-122"/>
                <a:sym typeface="Wingdings" panose="05000000000000000000" charset="0"/>
              </a:rPr>
              <a:t>第一段：</a:t>
            </a:r>
          </a:p>
          <a:p>
            <a:pPr lvl="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4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charset="0"/>
              </a:rPr>
              <a:t>治天下者，必知乱之所自起。</a:t>
            </a:r>
          </a:p>
        </p:txBody>
      </p:sp>
      <p:pic>
        <p:nvPicPr>
          <p:cNvPr id="15" name="Picture 3"/>
          <p:cNvPicPr>
            <a:picLocks noChangeAspect="1" noChangeArrowheads="1"/>
          </p:cNvPicPr>
          <p:nvPr>
            <p:custDataLst>
              <p:tags r:id="rId13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806940" y="2408555"/>
            <a:ext cx="1715135" cy="176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矩形 15"/>
          <p:cNvSpPr/>
          <p:nvPr>
            <p:custDataLst>
              <p:tags r:id="rId14"/>
            </p:custDataLst>
          </p:nvPr>
        </p:nvSpPr>
        <p:spPr>
          <a:xfrm>
            <a:off x="10153650" y="2700655"/>
            <a:ext cx="1441450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36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  <a:sym typeface="Wingdings" panose="05000000000000000000" charset="0"/>
              </a:rPr>
              <a:t>得出结论</a:t>
            </a:r>
            <a:endParaRPr lang="zh-CN" altLang="en-US" sz="3600" b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15"/>
            </p:custDataLst>
          </p:nvPr>
        </p:nvSpPr>
        <p:spPr>
          <a:xfrm>
            <a:off x="3497580" y="4321175"/>
            <a:ext cx="2378075" cy="1332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4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三极行书简" panose="00000500000000000000" charset="-122"/>
                <a:ea typeface="三极行书简" panose="00000500000000000000" charset="-122"/>
                <a:sym typeface="Wingdings" panose="05000000000000000000" charset="0"/>
              </a:rPr>
              <a:t>第二段：</a:t>
            </a:r>
          </a:p>
          <a:p>
            <a:pPr lvl="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4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charset="0"/>
              </a:rPr>
              <a:t>当察乱何自起？起不相爱。</a:t>
            </a:r>
          </a:p>
        </p:txBody>
      </p:sp>
      <p:sp>
        <p:nvSpPr>
          <p:cNvPr id="7" name="燕尾形 6"/>
          <p:cNvSpPr/>
          <p:nvPr>
            <p:custDataLst>
              <p:tags r:id="rId16"/>
            </p:custDataLst>
          </p:nvPr>
        </p:nvSpPr>
        <p:spPr>
          <a:xfrm>
            <a:off x="5982970" y="3020695"/>
            <a:ext cx="505460" cy="558165"/>
          </a:xfrm>
          <a:prstGeom prst="chevron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>
            <p:custDataLst>
              <p:tags r:id="rId17"/>
            </p:custDataLst>
          </p:nvPr>
        </p:nvSpPr>
        <p:spPr>
          <a:xfrm>
            <a:off x="6235700" y="4321175"/>
            <a:ext cx="2635250" cy="1332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4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charset="0"/>
              </a:rPr>
              <a:t>第三段：</a:t>
            </a:r>
            <a:endParaRPr lang="zh-CN" altLang="en-US" sz="2400" b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sym typeface="Wingdings" panose="05000000000000000000" charset="0"/>
            </a:endParaRPr>
          </a:p>
          <a:p>
            <a:pPr lvl="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24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charset="0"/>
              </a:rPr>
              <a:t>若使天下兼相爱，盗贼有无，天下治。</a:t>
            </a:r>
          </a:p>
        </p:txBody>
      </p:sp>
      <p:sp>
        <p:nvSpPr>
          <p:cNvPr id="11" name="燕尾形 10"/>
          <p:cNvSpPr/>
          <p:nvPr>
            <p:custDataLst>
              <p:tags r:id="rId18"/>
            </p:custDataLst>
          </p:nvPr>
        </p:nvSpPr>
        <p:spPr>
          <a:xfrm>
            <a:off x="8930005" y="3054985"/>
            <a:ext cx="505460" cy="558165"/>
          </a:xfrm>
          <a:prstGeom prst="chevron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>
            <p:custDataLst>
              <p:tags r:id="rId19"/>
            </p:custDataLst>
          </p:nvPr>
        </p:nvSpPr>
        <p:spPr>
          <a:xfrm>
            <a:off x="9399905" y="4134485"/>
            <a:ext cx="2389505" cy="1457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zh-CN" altLang="en-US" sz="24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三极行书简" panose="00000500000000000000" charset="-122"/>
                <a:ea typeface="三极行书简" panose="00000500000000000000" charset="-122"/>
                <a:sym typeface="Wingdings" panose="05000000000000000000" charset="0"/>
              </a:rPr>
              <a:t>第四段：</a:t>
            </a:r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24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charset="0"/>
              </a:rPr>
              <a:t>故天下兼相爱则治，交相恶则乱。</a:t>
            </a:r>
          </a:p>
        </p:txBody>
      </p:sp>
      <p:pic>
        <p:nvPicPr>
          <p:cNvPr id="13" name="Picture 3"/>
          <p:cNvPicPr>
            <a:picLocks noChangeAspect="1" noChangeArrowheads="1"/>
          </p:cNvPicPr>
          <p:nvPr>
            <p:custDataLst>
              <p:tags r:id="rId20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90010" y="2409190"/>
            <a:ext cx="1794510" cy="1850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3"/>
          <p:cNvPicPr>
            <a:picLocks noChangeAspect="1" noChangeArrowheads="1"/>
          </p:cNvPicPr>
          <p:nvPr>
            <p:custDataLst>
              <p:tags r:id="rId2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64020" y="2408555"/>
            <a:ext cx="1794510" cy="1850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文本框 17"/>
          <p:cNvSpPr txBox="1"/>
          <p:nvPr>
            <p:custDataLst>
              <p:tags r:id="rId22"/>
            </p:custDataLst>
          </p:nvPr>
        </p:nvSpPr>
        <p:spPr>
          <a:xfrm>
            <a:off x="4255770" y="2734945"/>
            <a:ext cx="113792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  <a:sym typeface="Wingdings" panose="05000000000000000000" charset="0"/>
              </a:rPr>
              <a:t>分析问题</a:t>
            </a:r>
            <a:endParaRPr lang="zh-CN" altLang="en-US" sz="3600" b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23"/>
            </p:custDataLst>
          </p:nvPr>
        </p:nvSpPr>
        <p:spPr>
          <a:xfrm>
            <a:off x="7181850" y="2700655"/>
            <a:ext cx="142113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  <a:sym typeface="Wingdings" panose="05000000000000000000" charset="0"/>
              </a:rPr>
              <a:t>解决问题</a:t>
            </a:r>
            <a:endParaRPr lang="zh-CN" altLang="en-US" sz="3600" b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24"/>
            </p:custDataLst>
          </p:nvPr>
        </p:nvSpPr>
        <p:spPr>
          <a:xfrm>
            <a:off x="607695" y="5787390"/>
            <a:ext cx="1125537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rgbClr val="0070C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中国古代严格意义上的论说文，就是从《墨子》开始的，它在中国散文史上有着不可忽视的地位。</a:t>
            </a: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-289560" y="-80645"/>
            <a:ext cx="1927860" cy="192786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1529715" y="269240"/>
            <a:ext cx="2143125" cy="650875"/>
          </a:xfrm>
          <a:prstGeom prst="rect">
            <a:avLst/>
          </a:prstGeom>
          <a:solidFill>
            <a:srgbClr val="C00000"/>
          </a:solidFill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en-US" altLang="zh-CN" sz="2800" b="1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  </a:t>
            </a:r>
            <a:r>
              <a:rPr lang="zh-CN" altLang="en-US" sz="2800" b="1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字词精讲</a:t>
            </a:r>
          </a:p>
        </p:txBody>
      </p:sp>
      <p:sp>
        <p:nvSpPr>
          <p:cNvPr id="7" name="矩形 10"/>
          <p:cNvSpPr/>
          <p:nvPr>
            <p:custDataLst>
              <p:tags r:id="rId7"/>
            </p:custDataLst>
          </p:nvPr>
        </p:nvSpPr>
        <p:spPr>
          <a:xfrm>
            <a:off x="648970" y="1233805"/>
            <a:ext cx="5688965" cy="4965065"/>
          </a:xfrm>
          <a:prstGeom prst="rect">
            <a:avLst/>
          </a:prstGeom>
          <a:solidFill>
            <a:srgbClr val="DED5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288000" rIns="360000" rtlCol="0" anchor="ctr"/>
          <a:lstStyle/>
          <a:p>
            <a:pPr marL="360045"/>
            <a:endParaRPr lang="zh-CN" altLang="en-US" sz="28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楷体" panose="02010609060101010101" pitchFamily="49" charset="-122"/>
              <a:sym typeface="+mn-ea"/>
            </a:endParaRPr>
          </a:p>
          <a:p>
            <a:pPr marL="0" indent="457200" fontAlgn="auto">
              <a:lnSpc>
                <a:spcPct val="150000"/>
              </a:lnSpc>
              <a:spcBef>
                <a:spcPts val="600"/>
              </a:spcBef>
              <a:buNone/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圣人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以治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天下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为事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者也，必知乱之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所自起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焉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能治之；不知乱之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所自起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，则不能治。</a:t>
            </a:r>
          </a:p>
          <a:p>
            <a:pPr marL="0" indent="457200" fontAlgn="auto">
              <a:lnSpc>
                <a:spcPct val="150000"/>
              </a:lnSpc>
              <a:spcBef>
                <a:spcPts val="600"/>
              </a:spcBef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譬之如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医之攻人之疾者然，必知疾之所自起，焉能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攻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之；不知疾之所自起，则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弗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能攻。</a:t>
            </a:r>
          </a:p>
          <a:p>
            <a:pPr marL="0" indent="457200" fontAlgn="auto">
              <a:lnSpc>
                <a:spcPct val="150000"/>
              </a:lnSpc>
              <a:spcBef>
                <a:spcPts val="600"/>
              </a:spcBef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治乱者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何独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然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？必知乱之所自起，焉能治之；不知乱之所自起，则弗能治。</a:t>
            </a:r>
          </a:p>
          <a:p>
            <a:pPr algn="ctr"/>
            <a:endParaRPr lang="zh-CN" altLang="en-US" sz="28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楷体" panose="02010609060101010101" pitchFamily="49" charset="-122"/>
              <a:sym typeface="+mn-ea"/>
            </a:endParaRPr>
          </a:p>
          <a:p>
            <a:pPr algn="ctr"/>
            <a:endParaRPr lang="zh-CN" altLang="en-US" b="1"/>
          </a:p>
        </p:txBody>
      </p:sp>
      <p:sp>
        <p:nvSpPr>
          <p:cNvPr id="19" name="文本框 18"/>
          <p:cNvSpPr txBox="1"/>
          <p:nvPr>
            <p:custDataLst>
              <p:tags r:id="rId8"/>
            </p:custDataLst>
          </p:nvPr>
        </p:nvSpPr>
        <p:spPr>
          <a:xfrm>
            <a:off x="6878320" y="1233805"/>
            <a:ext cx="4632960" cy="4965065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marL="342900" indent="-342900" fontAlgn="auto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以……为：把……作为</a:t>
            </a:r>
          </a:p>
          <a:p>
            <a:pPr marL="342900" indent="-342900" fontAlgn="auto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治：治理；事：事务</a:t>
            </a:r>
          </a:p>
          <a:p>
            <a:pPr marL="342900" indent="-342900" fontAlgn="auto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所自起：兴起的原因；自：从；起，兴起，发生</a:t>
            </a:r>
          </a:p>
          <a:p>
            <a:pPr marL="342900" indent="-342900" fontAlgn="auto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焉：于是</a:t>
            </a:r>
          </a:p>
          <a:p>
            <a:pPr marL="342900" indent="-342900" fontAlgn="auto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譬之如：把它比方作，好比</a:t>
            </a:r>
          </a:p>
          <a:p>
            <a:pPr marL="342900" indent="-342900" fontAlgn="auto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攻：治疗</a:t>
            </a:r>
          </a:p>
          <a:p>
            <a:pPr marL="342900" indent="-342900" fontAlgn="auto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然：这样</a:t>
            </a:r>
          </a:p>
          <a:p>
            <a:pPr marL="342900" indent="-342900" fontAlgn="auto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弗fú：否定副词，相当于“不”。</a:t>
            </a:r>
          </a:p>
          <a:p>
            <a:pPr marL="342900" indent="-342900" fontAlgn="auto">
              <a:lnSpc>
                <a:spcPct val="120000"/>
              </a:lnSpc>
              <a:buFont typeface="Wingdings" panose="05000000000000000000" pitchFamily="2" charset="2"/>
              <a:buChar char="Ø"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何独：何尝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uiExpand="1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-289560" y="-80645"/>
            <a:ext cx="1927860" cy="192786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1529715" y="269240"/>
            <a:ext cx="2143125" cy="650875"/>
          </a:xfrm>
          <a:prstGeom prst="rect">
            <a:avLst/>
          </a:prstGeom>
          <a:solidFill>
            <a:srgbClr val="C00000"/>
          </a:solidFill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en-US" altLang="zh-CN" sz="2800" b="1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  </a:t>
            </a:r>
            <a:r>
              <a:rPr lang="zh-CN" altLang="en-US" sz="2800" b="1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字词精讲</a:t>
            </a:r>
          </a:p>
        </p:txBody>
      </p:sp>
      <p:sp>
        <p:nvSpPr>
          <p:cNvPr id="7" name="矩形 10"/>
          <p:cNvSpPr/>
          <p:nvPr>
            <p:custDataLst>
              <p:tags r:id="rId7"/>
            </p:custDataLst>
          </p:nvPr>
        </p:nvSpPr>
        <p:spPr>
          <a:xfrm>
            <a:off x="648970" y="1233805"/>
            <a:ext cx="5688965" cy="4965065"/>
          </a:xfrm>
          <a:prstGeom prst="rect">
            <a:avLst/>
          </a:prstGeom>
          <a:solidFill>
            <a:srgbClr val="DED5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288000" rIns="360000" rtlCol="0" anchor="ctr"/>
          <a:lstStyle/>
          <a:p>
            <a:pPr marL="360045"/>
            <a:endParaRPr lang="zh-CN" altLang="en-US" sz="28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楷体" panose="02010609060101010101" pitchFamily="49" charset="-122"/>
              <a:sym typeface="+mn-ea"/>
            </a:endParaRPr>
          </a:p>
          <a:p>
            <a:pPr marL="0" indent="457200" fontAlgn="auto">
              <a:lnSpc>
                <a:spcPct val="150000"/>
              </a:lnSpc>
              <a:spcBef>
                <a:spcPts val="600"/>
              </a:spcBef>
              <a:buNone/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圣人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以治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天下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为事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者也，必知乱之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所自起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焉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能治之；不知乱之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所自起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，则不能治。</a:t>
            </a:r>
          </a:p>
          <a:p>
            <a:pPr marL="0" indent="457200" fontAlgn="auto">
              <a:lnSpc>
                <a:spcPct val="150000"/>
              </a:lnSpc>
              <a:spcBef>
                <a:spcPts val="600"/>
              </a:spcBef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譬之如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医之攻人之疾者然，必知疾之所自起，焉能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攻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之；不知疾之所自起，则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弗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能攻。</a:t>
            </a:r>
          </a:p>
          <a:p>
            <a:pPr marL="0" indent="457200" fontAlgn="auto">
              <a:lnSpc>
                <a:spcPct val="150000"/>
              </a:lnSpc>
              <a:spcBef>
                <a:spcPts val="600"/>
              </a:spcBef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治乱者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何独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然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？必知乱之所自起，焉能治之；不知乱之所自起，则弗能治。</a:t>
            </a:r>
          </a:p>
          <a:p>
            <a:pPr algn="ctr"/>
            <a:endParaRPr lang="zh-CN" altLang="en-US" sz="28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楷体" panose="02010609060101010101" pitchFamily="49" charset="-122"/>
              <a:sym typeface="+mn-ea"/>
            </a:endParaRPr>
          </a:p>
          <a:p>
            <a:pPr algn="ctr"/>
            <a:endParaRPr lang="zh-CN" altLang="en-US" b="1"/>
          </a:p>
        </p:txBody>
      </p:sp>
      <p:sp>
        <p:nvSpPr>
          <p:cNvPr id="19" name="文本框 18"/>
          <p:cNvSpPr txBox="1"/>
          <p:nvPr>
            <p:custDataLst>
              <p:tags r:id="rId8"/>
            </p:custDataLst>
          </p:nvPr>
        </p:nvSpPr>
        <p:spPr>
          <a:xfrm>
            <a:off x="6878320" y="1233805"/>
            <a:ext cx="4632960" cy="4892675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indent="0"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lang="en-US" altLang="zh-CN" sz="24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r>
              <a:rPr lang="zh-CN" altLang="en-US" sz="24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圣人是把治理天下作为（自己的）事务的人，必须知道混乱从哪里产生，于是能对它进行治理。如果不知道混乱从哪里产生，就不能进行治理。</a:t>
            </a:r>
          </a:p>
          <a:p>
            <a:pPr indent="0"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lang="zh-CN" altLang="en-US" sz="24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这就好像医生给人治病一样，必须知道疾病产生的根源，才能进行医治。如果不知道疾病产生的根源，就不能医治。</a:t>
            </a:r>
          </a:p>
          <a:p>
            <a:pPr indent="0">
              <a:lnSpc>
                <a:spcPct val="100000"/>
              </a:lnSpc>
              <a:buFont typeface="Wingdings" panose="05000000000000000000" pitchFamily="2" charset="2"/>
              <a:buNone/>
            </a:pPr>
            <a:r>
              <a:rPr lang="zh-CN" altLang="en-US" sz="24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治理混乱又何尝不是这样，必须知道混乱产生的根源，才能进行治理。如果不知道混乱产生的根源，就不能治理。</a:t>
            </a:r>
            <a:endParaRPr lang="zh-CN" altLang="en-US" sz="24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uiExpand="1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4"/>
          <p:cNvSpPr txBox="1"/>
          <p:nvPr>
            <p:custDataLst>
              <p:tags r:id="rId3"/>
            </p:custDataLst>
          </p:nvPr>
        </p:nvSpPr>
        <p:spPr>
          <a:xfrm>
            <a:off x="1083191" y="284543"/>
            <a:ext cx="2058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>
                <a:latin typeface="隶书" panose="02010509060101010101" pitchFamily="49" charset="-122"/>
                <a:ea typeface="隶书" panose="02010509060101010101" pitchFamily="49" charset="-122"/>
              </a:rPr>
              <a:t>研读文本</a:t>
            </a:r>
          </a:p>
        </p:txBody>
      </p:sp>
      <p:sp>
        <p:nvSpPr>
          <p:cNvPr id="19" name="文本框 18"/>
          <p:cNvSpPr txBox="1"/>
          <p:nvPr>
            <p:custDataLst>
              <p:tags r:id="rId4"/>
            </p:custDataLst>
          </p:nvPr>
        </p:nvSpPr>
        <p:spPr>
          <a:xfrm>
            <a:off x="2044700" y="1237615"/>
            <a:ext cx="8850630" cy="650875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marL="0" indent="0"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zh-CN" sz="2800" b="1" kern="1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本段的中心句是什么？运用了什么论证方法？</a:t>
            </a: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31476" y="698500"/>
            <a:ext cx="1891304" cy="1826278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4328160" y="2623820"/>
            <a:ext cx="7678420" cy="267652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marL="0" indent="0"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中心句：圣人以治天下为事者也，必知乱之所自起，焉能治之。</a:t>
            </a:r>
          </a:p>
          <a:p>
            <a:pPr marL="0" indent="0">
              <a:buNone/>
            </a:pPr>
            <a:endParaRPr lang="zh-CN" altLang="en-US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本段采用了</a:t>
            </a:r>
            <a:r>
              <a:rPr lang="zh-CN" altLang="en-US" sz="28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类比论证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，以大家熟知的医生治病需要明确病因，来写圣人治国须知混乱产生的原因。</a:t>
            </a:r>
            <a:endParaRPr lang="zh-CN" altLang="en-US" sz="2800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243840" y="2623185"/>
            <a:ext cx="4084320" cy="267716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0954385" y="5574030"/>
            <a:ext cx="1120775" cy="11525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uiExpand="1" build="p" animBg="1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-289560" y="-80645"/>
            <a:ext cx="1927860" cy="192786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1390650" y="180975"/>
            <a:ext cx="2143125" cy="650875"/>
          </a:xfrm>
          <a:prstGeom prst="rect">
            <a:avLst/>
          </a:prstGeom>
          <a:solidFill>
            <a:srgbClr val="C00000"/>
          </a:solidFill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en-US" altLang="zh-CN" sz="2800" b="1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  </a:t>
            </a:r>
            <a:r>
              <a:rPr lang="zh-CN" altLang="en-US" sz="2800" b="1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字词精讲</a:t>
            </a:r>
          </a:p>
        </p:txBody>
      </p:sp>
      <p:sp>
        <p:nvSpPr>
          <p:cNvPr id="7" name="矩形 10"/>
          <p:cNvSpPr/>
          <p:nvPr>
            <p:custDataLst>
              <p:tags r:id="rId7"/>
            </p:custDataLst>
          </p:nvPr>
        </p:nvSpPr>
        <p:spPr>
          <a:xfrm>
            <a:off x="370205" y="993140"/>
            <a:ext cx="5776595" cy="5631180"/>
          </a:xfrm>
          <a:prstGeom prst="rect">
            <a:avLst/>
          </a:prstGeom>
          <a:solidFill>
            <a:srgbClr val="DED5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288000" rIns="360000" rtlCol="0" anchor="ctr"/>
          <a:lstStyle/>
          <a:p>
            <a:pPr marL="360045"/>
            <a:endParaRPr lang="zh-CN" altLang="en-US" sz="28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楷体" panose="02010609060101010101" pitchFamily="49" charset="-122"/>
              <a:sym typeface="+mn-ea"/>
            </a:endParaRPr>
          </a:p>
          <a:p>
            <a:pPr indent="457200" algn="l" fontAlgn="auto">
              <a:lnSpc>
                <a:spcPct val="100000"/>
              </a:lnSpc>
              <a:spcBef>
                <a:spcPts val="600"/>
              </a:spcBef>
              <a:buClrTx/>
              <a:buSzTx/>
              <a:buNone/>
            </a:pPr>
            <a:r>
              <a:rPr lang="en-US" altLang="zh-CN"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圣人以治天下为事者也，不可不</a:t>
            </a:r>
            <a:r>
              <a:rPr lang="zh-CN" altLang="en-US" sz="2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察</a:t>
            </a:r>
            <a:r>
              <a:rPr lang="zh-CN" altLang="en-US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乱之所自起。</a:t>
            </a:r>
            <a:r>
              <a:rPr lang="zh-CN" altLang="en-US" sz="2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当</a:t>
            </a:r>
            <a:r>
              <a:rPr lang="zh-CN" altLang="en-US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察乱何自起？起不相爱。</a:t>
            </a:r>
          </a:p>
          <a:p>
            <a:pPr indent="457200" algn="l" fontAlgn="auto">
              <a:lnSpc>
                <a:spcPct val="100000"/>
              </a:lnSpc>
              <a:spcBef>
                <a:spcPts val="600"/>
              </a:spcBef>
              <a:buClrTx/>
              <a:buSzTx/>
              <a:buNone/>
            </a:pPr>
            <a:r>
              <a:rPr lang="zh-CN" altLang="en-US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臣子之不</a:t>
            </a:r>
            <a:r>
              <a:rPr lang="zh-CN" altLang="en-US" sz="2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孝</a:t>
            </a:r>
            <a:r>
              <a:rPr lang="zh-CN" altLang="en-US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君父，所谓乱也。</a:t>
            </a:r>
          </a:p>
          <a:p>
            <a:pPr indent="457200" algn="l" fontAlgn="auto">
              <a:lnSpc>
                <a:spcPct val="100000"/>
              </a:lnSpc>
              <a:spcBef>
                <a:spcPts val="600"/>
              </a:spcBef>
              <a:buClrTx/>
              <a:buSzTx/>
              <a:buNone/>
            </a:pPr>
            <a:r>
              <a:rPr lang="zh-CN" altLang="en-US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子</a:t>
            </a:r>
            <a:r>
              <a:rPr lang="zh-CN" altLang="en-US" sz="2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自爱</a:t>
            </a:r>
            <a:r>
              <a:rPr lang="zh-CN" altLang="en-US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，不爱父，故</a:t>
            </a:r>
            <a:r>
              <a:rPr lang="zh-CN" altLang="en-US" sz="2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亏</a:t>
            </a:r>
            <a:r>
              <a:rPr lang="zh-CN" altLang="en-US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父而</a:t>
            </a:r>
            <a:r>
              <a:rPr lang="zh-CN" altLang="en-US" sz="28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自利</a:t>
            </a:r>
            <a:r>
              <a:rPr lang="zh-CN" altLang="en-US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；</a:t>
            </a:r>
          </a:p>
          <a:p>
            <a:pPr indent="457200" algn="l" fontAlgn="auto">
              <a:lnSpc>
                <a:spcPct val="100000"/>
              </a:lnSpc>
              <a:spcBef>
                <a:spcPts val="600"/>
              </a:spcBef>
              <a:buClrTx/>
              <a:buSzTx/>
              <a:buNone/>
            </a:pPr>
            <a:r>
              <a:rPr lang="zh-CN" altLang="en-US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弟自爱，不爱兄，故亏兄而自利；</a:t>
            </a:r>
          </a:p>
          <a:p>
            <a:pPr indent="457200" algn="l" fontAlgn="auto">
              <a:lnSpc>
                <a:spcPct val="100000"/>
              </a:lnSpc>
              <a:spcBef>
                <a:spcPts val="600"/>
              </a:spcBef>
              <a:buClrTx/>
              <a:buSzTx/>
              <a:buNone/>
            </a:pPr>
            <a:r>
              <a:rPr lang="zh-CN" altLang="en-US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臣自爱，不爱君，故亏君而自利。</a:t>
            </a:r>
          </a:p>
          <a:p>
            <a:pPr indent="457200" algn="l" fontAlgn="auto">
              <a:lnSpc>
                <a:spcPct val="100000"/>
              </a:lnSpc>
              <a:spcBef>
                <a:spcPts val="600"/>
              </a:spcBef>
              <a:buClrTx/>
              <a:buSzTx/>
              <a:buNone/>
            </a:pPr>
            <a:r>
              <a:rPr lang="zh-CN" altLang="en-US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此所谓乱也。</a:t>
            </a:r>
            <a:endParaRPr lang="zh-CN" altLang="en-US" sz="24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ctr"/>
            <a:endParaRPr lang="zh-CN" altLang="en-US" sz="28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楷体" panose="02010609060101010101" pitchFamily="49" charset="-122"/>
              <a:sym typeface="+mn-ea"/>
            </a:endParaRPr>
          </a:p>
          <a:p>
            <a:pPr algn="ctr"/>
            <a:endParaRPr lang="zh-CN" altLang="en-US" sz="28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9" name="文本框 18"/>
          <p:cNvSpPr txBox="1"/>
          <p:nvPr>
            <p:custDataLst>
              <p:tags r:id="rId8"/>
            </p:custDataLst>
          </p:nvPr>
        </p:nvSpPr>
        <p:spPr>
          <a:xfrm>
            <a:off x="6291580" y="920115"/>
            <a:ext cx="5717540" cy="5704205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marL="342900" indent="-342900" algn="l">
              <a:lnSpc>
                <a:spcPct val="120000"/>
              </a:lnSpc>
              <a:buClrTx/>
              <a:buSzTx/>
              <a:buFont typeface="Wingdings" panose="05000000000000000000" pitchFamily="2" charset="2"/>
              <a:buChar char="Ø"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当：同“尝”，尝试</a:t>
            </a:r>
          </a:p>
          <a:p>
            <a:pPr marL="342900" indent="-342900" algn="l">
              <a:lnSpc>
                <a:spcPct val="120000"/>
              </a:lnSpc>
              <a:buClrTx/>
              <a:buSzTx/>
              <a:buFont typeface="Wingdings" panose="05000000000000000000" pitchFamily="2" charset="2"/>
              <a:buChar char="Ø"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察：明察，考察</a:t>
            </a:r>
          </a:p>
          <a:p>
            <a:pPr marL="342900" indent="-342900" algn="l">
              <a:lnSpc>
                <a:spcPct val="120000"/>
              </a:lnSpc>
              <a:buClrTx/>
              <a:buSzTx/>
              <a:buFont typeface="Wingdings" panose="05000000000000000000" pitchFamily="2" charset="2"/>
              <a:buChar char="Ø"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孝：孝敬</a:t>
            </a:r>
          </a:p>
          <a:p>
            <a:pPr marL="342900" indent="-342900" algn="l">
              <a:lnSpc>
                <a:spcPct val="120000"/>
              </a:lnSpc>
              <a:buClrTx/>
              <a:buSzTx/>
              <a:buFont typeface="Wingdings" panose="05000000000000000000" pitchFamily="2" charset="2"/>
              <a:buChar char="Ø"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自爱：爱自己【宾语前置】</a:t>
            </a:r>
          </a:p>
          <a:p>
            <a:pPr marL="342900" indent="-342900" algn="l">
              <a:lnSpc>
                <a:spcPct val="120000"/>
              </a:lnSpc>
              <a:buClrTx/>
              <a:buSzTx/>
              <a:buFont typeface="Wingdings" panose="05000000000000000000" pitchFamily="2" charset="2"/>
              <a:buChar char="Ø"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亏：使受损失</a:t>
            </a:r>
          </a:p>
          <a:p>
            <a:pPr marL="342900" indent="-342900" algn="l">
              <a:lnSpc>
                <a:spcPct val="120000"/>
              </a:lnSpc>
              <a:buClrTx/>
              <a:buSzTx/>
              <a:buFont typeface="Wingdings" panose="05000000000000000000" pitchFamily="2" charset="2"/>
              <a:buChar char="Ø"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自利：使自己得利</a:t>
            </a:r>
          </a:p>
          <a:p>
            <a:pPr marL="342900" indent="-342900" algn="l">
              <a:lnSpc>
                <a:spcPct val="120000"/>
              </a:lnSpc>
              <a:buClrTx/>
              <a:buSzTx/>
              <a:buFont typeface="Wingdings" panose="05000000000000000000" pitchFamily="2" charset="2"/>
              <a:buChar char="Ø"/>
            </a:pPr>
            <a:r>
              <a:rPr lang="zh-CN" altLang="en-US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圣人是以治理天下为职业的人，不可不考察混乱产生的根源。</a:t>
            </a:r>
            <a:r>
              <a:rPr lang="zh-CN" altLang="en-US" sz="20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尝试</a:t>
            </a:r>
            <a:r>
              <a:rPr lang="zh-CN" altLang="en-US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考察混乱从哪里产生？起于人与人不相爱。臣与子不孝敬君和父，就是所说的混乱。儿子爱自己，不爱父亲，</a:t>
            </a:r>
            <a:r>
              <a:rPr lang="en-US" altLang="zh-CN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 </a:t>
            </a:r>
            <a:r>
              <a:rPr lang="zh-CN" altLang="en-US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因而</a:t>
            </a:r>
            <a:r>
              <a:rPr lang="zh-CN" altLang="en-US" sz="20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使</a:t>
            </a:r>
            <a:r>
              <a:rPr lang="zh-CN" altLang="en-US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父亲</a:t>
            </a:r>
            <a:r>
              <a:rPr lang="zh-CN" altLang="en-US" sz="20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受损失</a:t>
            </a:r>
            <a:r>
              <a:rPr lang="zh-CN" altLang="en-US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以谋求自己的利益；弟弟爱自己，不爱兄长，因而</a:t>
            </a:r>
            <a:r>
              <a:rPr lang="zh-CN" altLang="en-US" sz="20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使</a:t>
            </a:r>
            <a:r>
              <a:rPr lang="zh-CN" altLang="en-US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兄长</a:t>
            </a:r>
            <a:r>
              <a:rPr lang="zh-CN" altLang="en-US" sz="20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受损失</a:t>
            </a:r>
            <a:r>
              <a:rPr lang="zh-CN" altLang="en-US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以谋求自己的利益；臣下爱自己，不爱君上，因而</a:t>
            </a:r>
            <a:r>
              <a:rPr lang="zh-CN" altLang="en-US" sz="20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使</a:t>
            </a:r>
            <a:r>
              <a:rPr lang="zh-CN" altLang="en-US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君主</a:t>
            </a:r>
            <a:r>
              <a:rPr lang="zh-CN" altLang="en-US" sz="20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受损失</a:t>
            </a:r>
            <a:r>
              <a:rPr lang="zh-CN" altLang="en-US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以谋求自己的利益。这就是所谓的混乱。</a:t>
            </a:r>
            <a:endParaRPr lang="zh-CN" altLang="en-US" sz="20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uiExpand="1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-289560" y="-80645"/>
            <a:ext cx="1927860" cy="192786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1529715" y="269240"/>
            <a:ext cx="2143125" cy="650875"/>
          </a:xfrm>
          <a:prstGeom prst="rect">
            <a:avLst/>
          </a:prstGeom>
          <a:solidFill>
            <a:srgbClr val="C00000"/>
          </a:solidFill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en-US" altLang="zh-CN" sz="2800" b="1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  </a:t>
            </a:r>
            <a:r>
              <a:rPr lang="zh-CN" altLang="en-US" sz="2800" b="1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字词精讲</a:t>
            </a:r>
          </a:p>
        </p:txBody>
      </p:sp>
      <p:sp>
        <p:nvSpPr>
          <p:cNvPr id="7" name="矩形 10"/>
          <p:cNvSpPr/>
          <p:nvPr>
            <p:custDataLst>
              <p:tags r:id="rId7"/>
            </p:custDataLst>
          </p:nvPr>
        </p:nvSpPr>
        <p:spPr>
          <a:xfrm>
            <a:off x="920115" y="1108710"/>
            <a:ext cx="4986020" cy="4965065"/>
          </a:xfrm>
          <a:prstGeom prst="rect">
            <a:avLst/>
          </a:prstGeom>
          <a:solidFill>
            <a:srgbClr val="DED5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288000" rIns="360000" rtlCol="0" anchor="ctr"/>
          <a:lstStyle/>
          <a:p>
            <a:pPr marL="360045"/>
            <a:endParaRPr lang="zh-CN" altLang="en-US" sz="28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楷体" panose="02010609060101010101" pitchFamily="49" charset="-122"/>
              <a:sym typeface="+mn-ea"/>
            </a:endParaRPr>
          </a:p>
          <a:p>
            <a:pPr indent="457200" algn="l" fontAlgn="auto">
              <a:lnSpc>
                <a:spcPct val="100000"/>
              </a:lnSpc>
              <a:spcBef>
                <a:spcPts val="600"/>
              </a:spcBef>
              <a:buClrTx/>
              <a:buSzTx/>
              <a:buNone/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</a:p>
          <a:p>
            <a:pPr indent="457200" algn="l" fontAlgn="auto">
              <a:lnSpc>
                <a:spcPct val="100000"/>
              </a:lnSpc>
              <a:spcBef>
                <a:spcPts val="600"/>
              </a:spcBef>
              <a:buClrTx/>
              <a:buSz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虽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父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之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慈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子，兄之不慈弟，君之不慈臣，此亦天下之所谓乱也。</a:t>
            </a:r>
          </a:p>
          <a:p>
            <a:pPr indent="457200" algn="l" fontAlgn="auto">
              <a:lnSpc>
                <a:spcPct val="100000"/>
              </a:lnSpc>
              <a:spcBef>
                <a:spcPts val="600"/>
              </a:spcBef>
              <a:buClrTx/>
              <a:buSz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父自爱也，不爱子，故亏子而自利； </a:t>
            </a:r>
          </a:p>
          <a:p>
            <a:pPr indent="457200" algn="l" fontAlgn="auto">
              <a:lnSpc>
                <a:spcPct val="100000"/>
              </a:lnSpc>
              <a:spcBef>
                <a:spcPts val="600"/>
              </a:spcBef>
              <a:buClrTx/>
              <a:buSz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兄自爱也，不爱弟，故亏弟而自利；</a:t>
            </a:r>
          </a:p>
          <a:p>
            <a:pPr indent="457200" algn="l" fontAlgn="auto">
              <a:lnSpc>
                <a:spcPct val="100000"/>
              </a:lnSpc>
              <a:spcBef>
                <a:spcPts val="600"/>
              </a:spcBef>
              <a:buClrTx/>
              <a:buSz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君自爱也，不爱臣，故亏臣而自利。</a:t>
            </a:r>
          </a:p>
          <a:p>
            <a:pPr indent="457200" algn="l" fontAlgn="auto">
              <a:lnSpc>
                <a:spcPct val="100000"/>
              </a:lnSpc>
              <a:spcBef>
                <a:spcPts val="600"/>
              </a:spcBef>
              <a:buClrTx/>
              <a:buSz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是何也？皆起不相爱。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indent="457200" fontAlgn="auto">
              <a:lnSpc>
                <a:spcPct val="150000"/>
              </a:lnSpc>
              <a:spcBef>
                <a:spcPts val="600"/>
              </a:spcBef>
              <a:buNone/>
            </a:pPr>
            <a:endParaRPr lang="zh-CN" altLang="en-US" sz="24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algn="ctr"/>
            <a:endParaRPr lang="zh-CN" altLang="en-US" sz="28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楷体" panose="02010609060101010101" pitchFamily="49" charset="-122"/>
              <a:sym typeface="+mn-ea"/>
            </a:endParaRPr>
          </a:p>
          <a:p>
            <a:pPr algn="ctr"/>
            <a:endParaRPr lang="zh-CN" altLang="en-US" b="1"/>
          </a:p>
        </p:txBody>
      </p:sp>
      <p:sp>
        <p:nvSpPr>
          <p:cNvPr id="19" name="文本框 18"/>
          <p:cNvSpPr txBox="1"/>
          <p:nvPr>
            <p:custDataLst>
              <p:tags r:id="rId8"/>
            </p:custDataLst>
          </p:nvPr>
        </p:nvSpPr>
        <p:spPr>
          <a:xfrm>
            <a:off x="6144895" y="1144905"/>
            <a:ext cx="5284470" cy="4892675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marL="457200" indent="-457200" fontAlgn="auto">
              <a:lnSpc>
                <a:spcPct val="100000"/>
              </a:lnSpc>
              <a:spcBef>
                <a:spcPct val="0"/>
              </a:spcBef>
              <a:buFont typeface="Wingdings" panose="05000000000000000000" charset="0"/>
              <a:buChar char="Ø"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虽：即使</a:t>
            </a:r>
          </a:p>
          <a:p>
            <a:pPr marL="457200" indent="-457200" fontAlgn="auto">
              <a:lnSpc>
                <a:spcPct val="100000"/>
              </a:lnSpc>
              <a:spcBef>
                <a:spcPct val="0"/>
              </a:spcBef>
              <a:buFont typeface="Wingdings" panose="05000000000000000000" charset="0"/>
              <a:buChar char="Ø"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之：主谓之间，取消句子独立性</a:t>
            </a:r>
          </a:p>
          <a:p>
            <a:pPr marL="457200" indent="-457200" fontAlgn="auto">
              <a:lnSpc>
                <a:spcPct val="100000"/>
              </a:lnSpc>
              <a:spcBef>
                <a:spcPct val="0"/>
              </a:spcBef>
              <a:buFont typeface="Wingdings" panose="05000000000000000000" charset="0"/>
              <a:buChar char="Ø"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慈：慈爱</a:t>
            </a:r>
          </a:p>
          <a:p>
            <a:pPr marL="457200" indent="-457200" fontAlgn="auto">
              <a:lnSpc>
                <a:spcPct val="100000"/>
              </a:lnSpc>
              <a:spcBef>
                <a:spcPct val="0"/>
              </a:spcBef>
              <a:buFont typeface="Wingdings" panose="05000000000000000000" charset="0"/>
              <a:buChar char="Ø"/>
            </a:pPr>
            <a:r>
              <a:rPr lang="zh-CN" altLang="en-US" sz="24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（反过来），即使父亲不</a:t>
            </a:r>
            <a:r>
              <a:rPr lang="zh-CN" altLang="en-US" sz="24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慈爱</a:t>
            </a:r>
            <a:r>
              <a:rPr lang="zh-CN" altLang="en-US" sz="24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儿子，兄长不慈爱弟弟，君主不慈爱臣子，这也是天下所谓的混乱。父亲爱自己，不爱儿子，所以使儿子受损失以谋求自己的利益；兄长爱自己，不爱弟弟，所以使弟弟受损失以谋求自己的利益；君主爱自己，不爱臣子，所以使臣子受损失以谋求自己的利益。这是为什么呢？都是起源于不相爱。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uiExpand="1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-289560" y="-80645"/>
            <a:ext cx="1927860" cy="192786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1529715" y="269240"/>
            <a:ext cx="2143125" cy="650875"/>
          </a:xfrm>
          <a:prstGeom prst="rect">
            <a:avLst/>
          </a:prstGeom>
          <a:solidFill>
            <a:srgbClr val="C00000"/>
          </a:solidFill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en-US" altLang="zh-CN" sz="2800" b="1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  </a:t>
            </a:r>
            <a:r>
              <a:rPr lang="zh-CN" altLang="en-US" sz="2800" b="1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字词精讲</a:t>
            </a:r>
          </a:p>
        </p:txBody>
      </p:sp>
      <p:sp>
        <p:nvSpPr>
          <p:cNvPr id="7" name="矩形 10"/>
          <p:cNvSpPr/>
          <p:nvPr>
            <p:custDataLst>
              <p:tags r:id="rId7"/>
            </p:custDataLst>
          </p:nvPr>
        </p:nvSpPr>
        <p:spPr>
          <a:xfrm>
            <a:off x="290195" y="1144905"/>
            <a:ext cx="5615940" cy="5478145"/>
          </a:xfrm>
          <a:prstGeom prst="rect">
            <a:avLst/>
          </a:prstGeom>
          <a:solidFill>
            <a:srgbClr val="DED5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288000" rIns="360000" rtlCol="0" anchor="ctr"/>
          <a:lstStyle/>
          <a:p>
            <a:pPr marL="360045"/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l" fontAlgn="auto">
              <a:lnSpc>
                <a:spcPct val="140000"/>
              </a:lnSpc>
              <a:spcBef>
                <a:spcPct val="0"/>
              </a:spcBef>
              <a:buClrTx/>
              <a:buSzTx/>
              <a:buNone/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虽至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天下之为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盗贼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者，亦然。</a:t>
            </a:r>
          </a:p>
          <a:p>
            <a:pPr indent="457200" algn="l" fontAlgn="auto">
              <a:lnSpc>
                <a:spcPct val="140000"/>
              </a:lnSpc>
              <a:spcBef>
                <a:spcPct val="0"/>
              </a:spcBef>
              <a:buClrTx/>
              <a:buSz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盗爱其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室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，不爱异室，故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窃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异室以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利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其室。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贼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爱其身，不爱人，故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贼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人以利其身。</a:t>
            </a:r>
          </a:p>
          <a:p>
            <a:pPr indent="457200" algn="l" fontAlgn="auto">
              <a:lnSpc>
                <a:spcPct val="140000"/>
              </a:lnSpc>
              <a:spcBef>
                <a:spcPct val="0"/>
              </a:spcBef>
              <a:buClrTx/>
              <a:buSz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此何也？皆起不相爱。</a:t>
            </a:r>
          </a:p>
          <a:p>
            <a:pPr indent="457200" algn="l" fontAlgn="auto">
              <a:lnSpc>
                <a:spcPct val="140000"/>
              </a:lnSpc>
              <a:spcBef>
                <a:spcPct val="0"/>
              </a:spcBef>
              <a:buClrTx/>
              <a:buSz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虽至大夫之相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乱家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、诸侯之相攻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国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者，亦然。大夫各爱其家，不爱异家，故乱异家以利其家。诸侯各爱其国，不爱异国，故攻异国以利其国。</a:t>
            </a:r>
          </a:p>
          <a:p>
            <a:pPr indent="457200" algn="l" fontAlgn="auto">
              <a:lnSpc>
                <a:spcPct val="140000"/>
              </a:lnSpc>
              <a:spcBef>
                <a:spcPct val="0"/>
              </a:spcBef>
              <a:buClrTx/>
              <a:buSz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天下之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乱物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具此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而已矣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</a:p>
          <a:p>
            <a:pPr indent="457200" algn="l" fontAlgn="auto">
              <a:lnSpc>
                <a:spcPct val="100000"/>
              </a:lnSpc>
              <a:spcBef>
                <a:spcPts val="600"/>
              </a:spcBef>
              <a:buClrTx/>
              <a:buSzTx/>
              <a:buNone/>
            </a:pPr>
            <a:endParaRPr lang="zh-CN" altLang="en-US" sz="28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楷体" panose="02010609060101010101" pitchFamily="49" charset="-122"/>
              <a:sym typeface="+mn-ea"/>
            </a:endParaRPr>
          </a:p>
          <a:p>
            <a:pPr algn="ctr"/>
            <a:endParaRPr lang="zh-CN" altLang="en-US" sz="28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9" name="文本框 18"/>
          <p:cNvSpPr txBox="1"/>
          <p:nvPr>
            <p:custDataLst>
              <p:tags r:id="rId8"/>
            </p:custDataLst>
          </p:nvPr>
        </p:nvSpPr>
        <p:spPr>
          <a:xfrm>
            <a:off x="6144895" y="1144905"/>
            <a:ext cx="5504180" cy="5184775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marL="342900" indent="-342900" algn="l" fontAlgn="auto">
              <a:lnSpc>
                <a:spcPct val="115000"/>
              </a:lnSpc>
              <a:buClrTx/>
              <a:buSzTx/>
              <a:buFont typeface="Wingdings" panose="05000000000000000000" pitchFamily="2" charset="2"/>
              <a:buChar char="Ø"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虽至：即使是</a:t>
            </a:r>
          </a:p>
          <a:p>
            <a:pPr marL="342900" indent="-342900" algn="l" fontAlgn="auto">
              <a:lnSpc>
                <a:spcPct val="115000"/>
              </a:lnSpc>
              <a:buClrTx/>
              <a:buSzTx/>
              <a:buFont typeface="Wingdings" panose="05000000000000000000" pitchFamily="2" charset="2"/>
              <a:buChar char="Ø"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盗贼：偷窃和劫夺财物的人</a:t>
            </a:r>
          </a:p>
          <a:p>
            <a:pPr marL="342900" indent="-342900" algn="l" fontAlgn="auto">
              <a:lnSpc>
                <a:spcPct val="115000"/>
              </a:lnSpc>
              <a:buClrTx/>
              <a:buSzTx/>
              <a:buFont typeface="Wingdings" panose="05000000000000000000" pitchFamily="2" charset="2"/>
              <a:buChar char="Ø"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室：家</a:t>
            </a:r>
          </a:p>
          <a:p>
            <a:pPr marL="342900" indent="-342900" algn="l" fontAlgn="auto">
              <a:lnSpc>
                <a:spcPct val="115000"/>
              </a:lnSpc>
              <a:buClrTx/>
              <a:buSzTx/>
              <a:buFont typeface="Wingdings" panose="05000000000000000000" pitchFamily="2" charset="2"/>
              <a:buChar char="Ø"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窃：偷窃</a:t>
            </a:r>
          </a:p>
          <a:p>
            <a:pPr marL="342900" indent="-342900" algn="l" fontAlgn="auto">
              <a:lnSpc>
                <a:spcPct val="115000"/>
              </a:lnSpc>
              <a:buClrTx/>
              <a:buSzTx/>
              <a:buFont typeface="Wingdings" panose="05000000000000000000" pitchFamily="2" charset="2"/>
              <a:buChar char="Ø"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利：使……得利</a:t>
            </a:r>
          </a:p>
          <a:p>
            <a:pPr marL="342900" indent="-342900" algn="l" fontAlgn="auto">
              <a:lnSpc>
                <a:spcPct val="115000"/>
              </a:lnSpc>
              <a:buClrTx/>
              <a:buSzTx/>
              <a:buFont typeface="Wingdings" panose="05000000000000000000" pitchFamily="2" charset="2"/>
              <a:buChar char="Ø"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“贼”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：名词，劫夺财物者</a:t>
            </a:r>
          </a:p>
          <a:p>
            <a:pPr marL="342900" indent="-342900" algn="l" fontAlgn="auto">
              <a:lnSpc>
                <a:spcPct val="115000"/>
              </a:lnSpc>
              <a:buClrTx/>
              <a:buSzTx/>
              <a:buFont typeface="Wingdings" panose="05000000000000000000" pitchFamily="2" charset="2"/>
              <a:buChar char="Ø"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“贼”</a:t>
            </a:r>
            <a:r>
              <a:rPr lang="en-US" altLang="zh-CN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en-US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：动词，伤害</a:t>
            </a:r>
          </a:p>
          <a:p>
            <a:pPr marL="342900" indent="-342900" algn="l" fontAlgn="auto">
              <a:lnSpc>
                <a:spcPct val="115000"/>
              </a:lnSpc>
              <a:buClrTx/>
              <a:buSzTx/>
              <a:buFont typeface="Wingdings" panose="05000000000000000000" pitchFamily="2" charset="2"/>
              <a:buChar char="Ø"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家：卿大夫的封地</a:t>
            </a:r>
          </a:p>
          <a:p>
            <a:pPr marL="342900" indent="-342900" algn="l" fontAlgn="auto">
              <a:lnSpc>
                <a:spcPct val="115000"/>
              </a:lnSpc>
              <a:buClrTx/>
              <a:buSzTx/>
              <a:buFont typeface="Wingdings" panose="05000000000000000000" pitchFamily="2" charset="2"/>
              <a:buChar char="Ø"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国：诸侯的封地</a:t>
            </a:r>
          </a:p>
          <a:p>
            <a:pPr marL="342900" indent="-342900" algn="l" fontAlgn="auto">
              <a:lnSpc>
                <a:spcPct val="115000"/>
              </a:lnSpc>
              <a:buClrTx/>
              <a:buSzTx/>
              <a:buFont typeface="Wingdings" panose="05000000000000000000" pitchFamily="2" charset="2"/>
              <a:buChar char="Ø"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乱：侵夺</a:t>
            </a:r>
          </a:p>
          <a:p>
            <a:pPr marL="342900" indent="-342900" algn="l" fontAlgn="auto">
              <a:lnSpc>
                <a:spcPct val="115000"/>
              </a:lnSpc>
              <a:buClrTx/>
              <a:buSzTx/>
              <a:buFont typeface="Wingdings" panose="05000000000000000000" pitchFamily="2" charset="2"/>
              <a:buChar char="Ø"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乱物：纷乱之事</a:t>
            </a:r>
          </a:p>
          <a:p>
            <a:pPr marL="342900" indent="-342900" algn="l" fontAlgn="auto">
              <a:lnSpc>
                <a:spcPct val="115000"/>
              </a:lnSpc>
              <a:buClrTx/>
              <a:buSzTx/>
              <a:buFont typeface="Wingdings" panose="05000000000000000000" pitchFamily="2" charset="2"/>
              <a:buChar char="Ø"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具此：全都在这里，具：完全、齐全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uiExpand="1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-289560" y="-80645"/>
            <a:ext cx="1927860" cy="192786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1529715" y="269240"/>
            <a:ext cx="2143125" cy="650875"/>
          </a:xfrm>
          <a:prstGeom prst="rect">
            <a:avLst/>
          </a:prstGeom>
          <a:solidFill>
            <a:srgbClr val="C00000"/>
          </a:solidFill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en-US" altLang="zh-CN" sz="2800" b="1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  </a:t>
            </a:r>
            <a:r>
              <a:rPr lang="zh-CN" altLang="en-US" sz="2800" b="1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字词精讲</a:t>
            </a:r>
          </a:p>
        </p:txBody>
      </p:sp>
      <p:sp>
        <p:nvSpPr>
          <p:cNvPr id="7" name="矩形 10"/>
          <p:cNvSpPr/>
          <p:nvPr>
            <p:custDataLst>
              <p:tags r:id="rId7"/>
            </p:custDataLst>
          </p:nvPr>
        </p:nvSpPr>
        <p:spPr>
          <a:xfrm>
            <a:off x="290195" y="1144905"/>
            <a:ext cx="5615940" cy="5478145"/>
          </a:xfrm>
          <a:prstGeom prst="rect">
            <a:avLst/>
          </a:prstGeom>
          <a:solidFill>
            <a:srgbClr val="DED5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288000" rIns="360000" rtlCol="0" anchor="ctr"/>
          <a:lstStyle/>
          <a:p>
            <a:pPr marL="360045"/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457200" algn="l" fontAlgn="auto">
              <a:lnSpc>
                <a:spcPct val="140000"/>
              </a:lnSpc>
              <a:spcBef>
                <a:spcPct val="0"/>
              </a:spcBef>
              <a:buClrTx/>
              <a:buSzTx/>
              <a:buNone/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虽至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天下之为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盗贼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者，亦然。</a:t>
            </a:r>
          </a:p>
          <a:p>
            <a:pPr indent="457200" algn="l" fontAlgn="auto">
              <a:lnSpc>
                <a:spcPct val="140000"/>
              </a:lnSpc>
              <a:spcBef>
                <a:spcPct val="0"/>
              </a:spcBef>
              <a:buClrTx/>
              <a:buSz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盗爱其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室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，不爱异室，故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窃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异室以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利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其室。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贼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爱其身，不爱人，故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贼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人以利其身。</a:t>
            </a:r>
          </a:p>
          <a:p>
            <a:pPr indent="457200" algn="l" fontAlgn="auto">
              <a:lnSpc>
                <a:spcPct val="140000"/>
              </a:lnSpc>
              <a:spcBef>
                <a:spcPct val="0"/>
              </a:spcBef>
              <a:buClrTx/>
              <a:buSz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此何也？皆起不相爱。</a:t>
            </a:r>
          </a:p>
          <a:p>
            <a:pPr indent="457200" algn="l" fontAlgn="auto">
              <a:lnSpc>
                <a:spcPct val="140000"/>
              </a:lnSpc>
              <a:spcBef>
                <a:spcPct val="0"/>
              </a:spcBef>
              <a:buClrTx/>
              <a:buSz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虽至大夫之相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乱家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、诸侯之相攻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国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者，亦然。大夫各爱其家，不爱异家，故乱异家以利其家。诸侯各爱其国，不爱异国，故攻异国以利其国。</a:t>
            </a:r>
          </a:p>
          <a:p>
            <a:pPr indent="457200" algn="l" fontAlgn="auto">
              <a:lnSpc>
                <a:spcPct val="140000"/>
              </a:lnSpc>
              <a:spcBef>
                <a:spcPct val="0"/>
              </a:spcBef>
              <a:buClrTx/>
              <a:buSz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天下之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乱物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具此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而已矣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</a:p>
          <a:p>
            <a:pPr indent="457200" algn="l" fontAlgn="auto">
              <a:lnSpc>
                <a:spcPct val="100000"/>
              </a:lnSpc>
              <a:spcBef>
                <a:spcPts val="600"/>
              </a:spcBef>
              <a:buClrTx/>
              <a:buSzTx/>
              <a:buNone/>
            </a:pPr>
            <a:endParaRPr lang="zh-CN" altLang="en-US" sz="28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楷体" panose="02010609060101010101" pitchFamily="49" charset="-122"/>
              <a:sym typeface="+mn-ea"/>
            </a:endParaRPr>
          </a:p>
          <a:p>
            <a:pPr algn="ctr"/>
            <a:endParaRPr lang="zh-CN" altLang="en-US" sz="28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19" name="文本框 18"/>
          <p:cNvSpPr txBox="1"/>
          <p:nvPr>
            <p:custDataLst>
              <p:tags r:id="rId8"/>
            </p:custDataLst>
          </p:nvPr>
        </p:nvSpPr>
        <p:spPr>
          <a:xfrm>
            <a:off x="6144895" y="1079500"/>
            <a:ext cx="5679440" cy="5609590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marL="342900" indent="-342900" algn="l" fontAlgn="auto">
              <a:lnSpc>
                <a:spcPct val="115000"/>
              </a:lnSpc>
              <a:buClrTx/>
              <a:buSzTx/>
              <a:buFont typeface="Wingdings" panose="05000000000000000000" pitchFamily="2" charset="2"/>
              <a:buChar char="Ø"/>
            </a:pPr>
            <a:r>
              <a:rPr lang="zh-CN" altLang="en-US" sz="24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即使是</a:t>
            </a:r>
            <a:r>
              <a:rPr lang="zh-CN" altLang="en-US" sz="24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在天下做盗贼的人，也是这样。盗贼只爱自己的</a:t>
            </a:r>
            <a:r>
              <a:rPr lang="zh-CN" altLang="en-US" sz="24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家</a:t>
            </a:r>
            <a:r>
              <a:rPr lang="zh-CN" altLang="en-US" sz="24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，不爱别人的家，所以盗窃别人的家以利自己的家；盗贼只爱自身，不爱别人，所以劫夺别人以利自身。这是为什么呢？都起源于不相爱。即使大夫</a:t>
            </a:r>
            <a:r>
              <a:rPr lang="zh-CN" altLang="en-US" sz="24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相互侵扰各自的封地、</a:t>
            </a:r>
            <a:r>
              <a:rPr lang="zh-CN" altLang="en-US" sz="24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诸侯相互攻伐封国，也是这样。大夫各自爱自己的封地，不爱别人的封地，所以侵扰别人的封地以利他自己的封地；诸侯各自爱他自己的封国，不爱别人的封国，所以攻伐别人的封国以利他自己的封国。天下的</a:t>
            </a:r>
            <a:r>
              <a:rPr lang="zh-CN" altLang="en-US" sz="24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纷乱之事，全部都在这里了</a:t>
            </a:r>
            <a:r>
              <a:rPr lang="zh-CN" altLang="en-US" sz="24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。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uiExpand="1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4"/>
          <p:cNvSpPr txBox="1"/>
          <p:nvPr>
            <p:custDataLst>
              <p:tags r:id="rId3"/>
            </p:custDataLst>
          </p:nvPr>
        </p:nvSpPr>
        <p:spPr>
          <a:xfrm>
            <a:off x="1083191" y="284543"/>
            <a:ext cx="2058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>
                <a:latin typeface="隶书" panose="02010509060101010101" pitchFamily="49" charset="-122"/>
                <a:ea typeface="隶书" panose="02010509060101010101" pitchFamily="49" charset="-122"/>
              </a:rPr>
              <a:t>研读文本</a:t>
            </a:r>
          </a:p>
        </p:txBody>
      </p:sp>
      <p:sp>
        <p:nvSpPr>
          <p:cNvPr id="19" name="文本框 18"/>
          <p:cNvSpPr txBox="1"/>
          <p:nvPr>
            <p:custDataLst>
              <p:tags r:id="rId4"/>
            </p:custDataLst>
          </p:nvPr>
        </p:nvSpPr>
        <p:spPr>
          <a:xfrm>
            <a:off x="1765300" y="869315"/>
            <a:ext cx="9531985" cy="650875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marL="0" indent="0"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zh-CN" sz="2800" b="1" kern="1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本段的中心句是什么？本段中有哪些“乱”？“乱”之因？</a:t>
            </a: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94646" y="603250"/>
            <a:ext cx="1891304" cy="1826278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1380490" y="3112770"/>
            <a:ext cx="10163810" cy="353822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00000"/>
              </a:lnSpc>
              <a:buClrTx/>
              <a:buSzTx/>
              <a:buNone/>
            </a:pPr>
            <a:r>
              <a:rPr sz="2800">
                <a:latin typeface="华文楷体" panose="02010600040101010101" charset="-122"/>
                <a:ea typeface="华文楷体" panose="02010600040101010101" charset="-122"/>
                <a:sym typeface="+mn-ea"/>
              </a:rPr>
              <a:t>①乱：</a:t>
            </a:r>
            <a:endParaRPr sz="2800" b="0">
              <a:latin typeface="华文楷体" panose="02010600040101010101" charset="-122"/>
              <a:ea typeface="华文楷体" panose="02010600040101010101" charset="-122"/>
            </a:endParaRPr>
          </a:p>
          <a:p>
            <a:pPr lvl="1" indent="0" fontAlgn="auto">
              <a:lnSpc>
                <a:spcPct val="100000"/>
              </a:lnSpc>
              <a:buClrTx/>
              <a:buSzTx/>
              <a:buNone/>
            </a:pPr>
            <a:r>
              <a:rPr sz="2800">
                <a:latin typeface="华文楷体" panose="02010600040101010101" charset="-122"/>
                <a:ea typeface="华文楷体" panose="02010600040101010101" charset="-122"/>
                <a:sym typeface="+mn-ea"/>
              </a:rPr>
              <a:t>臣子之不孝君父。</a:t>
            </a:r>
            <a:endParaRPr sz="2800" b="0">
              <a:latin typeface="华文楷体" panose="02010600040101010101" charset="-122"/>
              <a:ea typeface="华文楷体" panose="02010600040101010101" charset="-122"/>
            </a:endParaRPr>
          </a:p>
          <a:p>
            <a:pPr lvl="1" indent="0" fontAlgn="auto">
              <a:lnSpc>
                <a:spcPct val="100000"/>
              </a:lnSpc>
              <a:buClrTx/>
              <a:buSzTx/>
              <a:buNone/>
            </a:pPr>
            <a:r>
              <a:rPr sz="2800">
                <a:latin typeface="华文楷体" panose="02010600040101010101" charset="-122"/>
                <a:ea typeface="华文楷体" panose="02010600040101010101" charset="-122"/>
                <a:sym typeface="+mn-ea"/>
              </a:rPr>
              <a:t>子自爱，不爱父；弟自爱，不爱兄；臣自爱，不爱君；</a:t>
            </a:r>
            <a:endParaRPr sz="2800" b="0">
              <a:latin typeface="华文楷体" panose="02010600040101010101" charset="-122"/>
              <a:ea typeface="华文楷体" panose="02010600040101010101" charset="-122"/>
            </a:endParaRPr>
          </a:p>
          <a:p>
            <a:pPr lvl="1" indent="0" fontAlgn="auto">
              <a:lnSpc>
                <a:spcPct val="100000"/>
              </a:lnSpc>
              <a:buClrTx/>
              <a:buSzTx/>
              <a:buNone/>
            </a:pPr>
            <a:r>
              <a:rPr sz="2800">
                <a:latin typeface="华文楷体" panose="02010600040101010101" charset="-122"/>
                <a:ea typeface="华文楷体" panose="02010600040101010101" charset="-122"/>
                <a:sym typeface="+mn-ea"/>
              </a:rPr>
              <a:t>父自爱，不爱子；兄自爱，不爱弟；君自爱，不爱臣；</a:t>
            </a:r>
            <a:endParaRPr sz="2800" b="0">
              <a:latin typeface="华文楷体" panose="02010600040101010101" charset="-122"/>
              <a:ea typeface="华文楷体" panose="02010600040101010101" charset="-122"/>
            </a:endParaRPr>
          </a:p>
          <a:p>
            <a:pPr lvl="1" indent="0" fontAlgn="auto">
              <a:lnSpc>
                <a:spcPct val="100000"/>
              </a:lnSpc>
              <a:buClrTx/>
              <a:buSzTx/>
              <a:buNone/>
            </a:pPr>
            <a:r>
              <a:rPr sz="2800">
                <a:latin typeface="华文楷体" panose="02010600040101010101" charset="-122"/>
                <a:ea typeface="华文楷体" panose="02010600040101010101" charset="-122"/>
                <a:sym typeface="+mn-ea"/>
              </a:rPr>
              <a:t>盗爱其室，不爱异室；贼爱其身，不爱人；</a:t>
            </a:r>
            <a:endParaRPr sz="2800" b="0">
              <a:latin typeface="华文楷体" panose="02010600040101010101" charset="-122"/>
              <a:ea typeface="华文楷体" panose="02010600040101010101" charset="-122"/>
            </a:endParaRPr>
          </a:p>
          <a:p>
            <a:pPr lvl="1" indent="0" fontAlgn="auto">
              <a:lnSpc>
                <a:spcPct val="100000"/>
              </a:lnSpc>
              <a:buClrTx/>
              <a:buSzTx/>
              <a:buNone/>
            </a:pPr>
            <a:r>
              <a:rPr sz="2800">
                <a:latin typeface="华文楷体" panose="02010600040101010101" charset="-122"/>
                <a:ea typeface="华文楷体" panose="02010600040101010101" charset="-122"/>
                <a:sym typeface="+mn-ea"/>
              </a:rPr>
              <a:t>大夫各爱其家，不爱异家；诸侯各爱其国，不爱异国。</a:t>
            </a:r>
            <a:endParaRPr sz="2800" b="0">
              <a:latin typeface="华文楷体" panose="02010600040101010101" charset="-122"/>
              <a:ea typeface="华文楷体" panose="02010600040101010101" charset="-122"/>
            </a:endParaRPr>
          </a:p>
          <a:p>
            <a:pPr indent="0" fontAlgn="auto">
              <a:lnSpc>
                <a:spcPct val="100000"/>
              </a:lnSpc>
              <a:buClrTx/>
              <a:buSzTx/>
              <a:buNone/>
            </a:pPr>
            <a:r>
              <a:rPr sz="2800">
                <a:latin typeface="华文楷体" panose="02010600040101010101" charset="-122"/>
                <a:ea typeface="华文楷体" panose="02010600040101010101" charset="-122"/>
                <a:sym typeface="+mn-ea"/>
              </a:rPr>
              <a:t>②“乱”之因：起不相爱。</a:t>
            </a:r>
          </a:p>
          <a:p>
            <a:pPr indent="0" fontAlgn="auto">
              <a:lnSpc>
                <a:spcPct val="100000"/>
              </a:lnSpc>
              <a:buClrTx/>
              <a:buSzTx/>
              <a:buNone/>
            </a:pPr>
            <a:endParaRPr lang="zh-CN" altLang="en-US" sz="2800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765300" y="1630045"/>
            <a:ext cx="2092325" cy="14312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0405110" y="5559425"/>
            <a:ext cx="1061085" cy="1091565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12"/>
            </p:custDataLst>
          </p:nvPr>
        </p:nvSpPr>
        <p:spPr>
          <a:xfrm>
            <a:off x="4116070" y="2084705"/>
            <a:ext cx="6655435" cy="52197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marL="0" indent="0" algn="ctr">
              <a:buNone/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中心句：当察乱何自起？起不相爱。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uiExpand="1" build="p" animBg="1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113665" y="145415"/>
            <a:ext cx="11995785" cy="6560820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8551545" y="-200025"/>
            <a:ext cx="3640455" cy="28200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-125730" y="3003550"/>
            <a:ext cx="3163570" cy="3854450"/>
          </a:xfrm>
          <a:prstGeom prst="rect">
            <a:avLst/>
          </a:prstGeom>
        </p:spPr>
      </p:pic>
      <p:pic>
        <p:nvPicPr>
          <p:cNvPr id="12" name="Picture 3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 bwMode="auto">
          <a:xfrm>
            <a:off x="5216525" y="2040890"/>
            <a:ext cx="4709160" cy="1911985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3473450" y="728980"/>
            <a:ext cx="3357245" cy="5400040"/>
          </a:xfrm>
          <a:prstGeom prst="rect">
            <a:avLst/>
          </a:prstGeom>
        </p:spPr>
      </p:pic>
      <p:pic>
        <p:nvPicPr>
          <p:cNvPr id="5" name="Picture 3"/>
          <p:cNvPicPr>
            <a:picLocks noChangeAspect="1" noChangeArrowheads="1"/>
          </p:cNvPicPr>
          <p:nvPr>
            <p:custDataLst>
              <p:tags r:id="rId12"/>
            </p:custDataLst>
          </p:nvPr>
        </p:nvPicPr>
        <p:blipFill>
          <a:blip r:embed="rId8"/>
          <a:stretch>
            <a:fillRect/>
          </a:stretch>
        </p:blipFill>
        <p:spPr bwMode="auto">
          <a:xfrm>
            <a:off x="5899150" y="402590"/>
            <a:ext cx="4709160" cy="1911985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10264775" y="4817745"/>
            <a:ext cx="1120775" cy="115252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-289560" y="-80645"/>
            <a:ext cx="1927860" cy="192786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1529715" y="269240"/>
            <a:ext cx="2143125" cy="650875"/>
          </a:xfrm>
          <a:prstGeom prst="rect">
            <a:avLst/>
          </a:prstGeom>
          <a:solidFill>
            <a:srgbClr val="C00000"/>
          </a:solidFill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en-US" altLang="zh-CN" sz="2800" b="1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  </a:t>
            </a:r>
            <a:r>
              <a:rPr lang="zh-CN" altLang="en-US" sz="2800" b="1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字词精讲</a:t>
            </a:r>
          </a:p>
        </p:txBody>
      </p:sp>
      <p:sp>
        <p:nvSpPr>
          <p:cNvPr id="7" name="矩形 10"/>
          <p:cNvSpPr/>
          <p:nvPr>
            <p:custDataLst>
              <p:tags r:id="rId7"/>
            </p:custDataLst>
          </p:nvPr>
        </p:nvSpPr>
        <p:spPr>
          <a:xfrm>
            <a:off x="340995" y="1283970"/>
            <a:ext cx="5197475" cy="5097145"/>
          </a:xfrm>
          <a:prstGeom prst="rect">
            <a:avLst/>
          </a:prstGeom>
          <a:solidFill>
            <a:srgbClr val="DED5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288000" rIns="360000" rtlCol="0" anchor="ctr"/>
          <a:lstStyle/>
          <a:p>
            <a:pPr marL="360045"/>
            <a:endParaRPr lang="zh-CN" altLang="en-US" sz="28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楷体" panose="02010609060101010101" pitchFamily="49" charset="-122"/>
              <a:sym typeface="+mn-ea"/>
            </a:endParaRPr>
          </a:p>
          <a:p>
            <a:pPr indent="457200" algn="l" fontAlgn="auto">
              <a:lnSpc>
                <a:spcPct val="100000"/>
              </a:lnSpc>
              <a:spcBef>
                <a:spcPct val="0"/>
              </a:spcBef>
              <a:buClrTx/>
              <a:buSz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察此何自起？皆起不相爱。</a:t>
            </a:r>
          </a:p>
          <a:p>
            <a:pPr indent="457200" algn="l" fontAlgn="auto">
              <a:lnSpc>
                <a:spcPct val="100000"/>
              </a:lnSpc>
              <a:spcBef>
                <a:spcPct val="0"/>
              </a:spcBef>
              <a:buClrTx/>
              <a:buSzTx/>
              <a:buNone/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若使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天下兼相爱，爱人若爱其身，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犹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有不孝者乎？</a:t>
            </a:r>
          </a:p>
          <a:p>
            <a:pPr indent="457200" algn="l" fontAlgn="auto">
              <a:lnSpc>
                <a:spcPct val="100000"/>
              </a:lnSpc>
              <a:spcBef>
                <a:spcPct val="0"/>
              </a:spcBef>
              <a:buClrTx/>
              <a:buSzTx/>
              <a:buNone/>
            </a:pP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视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父兄与君若其身，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恶施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不孝？犹有不慈者乎？</a:t>
            </a:r>
          </a:p>
          <a:p>
            <a:pPr indent="457200" algn="l" fontAlgn="auto">
              <a:lnSpc>
                <a:spcPct val="100000"/>
              </a:lnSpc>
              <a:spcBef>
                <a:spcPct val="0"/>
              </a:spcBef>
              <a:buClrTx/>
              <a:buSz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视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弟子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与臣若其身，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恶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施不慈？</a:t>
            </a:r>
          </a:p>
          <a:p>
            <a:pPr indent="457200" algn="l" fontAlgn="auto">
              <a:lnSpc>
                <a:spcPct val="100000"/>
              </a:lnSpc>
              <a:spcBef>
                <a:spcPct val="0"/>
              </a:spcBef>
              <a:buClrTx/>
              <a:buSz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故不孝不慈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亡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</a:p>
          <a:p>
            <a:pPr indent="457200" algn="l" fontAlgn="auto">
              <a:lnSpc>
                <a:spcPct val="100000"/>
              </a:lnSpc>
              <a:spcBef>
                <a:spcPct val="0"/>
              </a:spcBef>
              <a:buClrTx/>
              <a:buSz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犹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有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盗贼乎？视人之室若其室，谁窃？</a:t>
            </a:r>
          </a:p>
          <a:p>
            <a:pPr indent="457200" algn="l" fontAlgn="auto">
              <a:lnSpc>
                <a:spcPct val="100000"/>
              </a:lnSpc>
              <a:spcBef>
                <a:spcPct val="0"/>
              </a:spcBef>
              <a:buClrTx/>
              <a:buSz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视人身若其身，谁贼？故盗贼有亡。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indent="457200" fontAlgn="auto">
              <a:lnSpc>
                <a:spcPct val="150000"/>
              </a:lnSpc>
              <a:spcBef>
                <a:spcPts val="600"/>
              </a:spcBef>
              <a:buNone/>
            </a:pPr>
            <a:endParaRPr lang="zh-CN" altLang="en-US" sz="28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楷体" panose="02010609060101010101" pitchFamily="49" charset="-122"/>
              <a:sym typeface="+mn-ea"/>
            </a:endParaRPr>
          </a:p>
          <a:p>
            <a:pPr algn="ctr"/>
            <a:endParaRPr lang="zh-CN" altLang="en-US" b="1"/>
          </a:p>
        </p:txBody>
      </p:sp>
      <p:sp>
        <p:nvSpPr>
          <p:cNvPr id="19" name="文本框 18"/>
          <p:cNvSpPr txBox="1"/>
          <p:nvPr>
            <p:custDataLst>
              <p:tags r:id="rId8"/>
            </p:custDataLst>
          </p:nvPr>
        </p:nvSpPr>
        <p:spPr>
          <a:xfrm>
            <a:off x="5705475" y="269240"/>
            <a:ext cx="6120765" cy="6185535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marL="457200" indent="0" fontAlgn="auto">
              <a:lnSpc>
                <a:spcPct val="100000"/>
              </a:lnSpc>
              <a:spcBef>
                <a:spcPct val="0"/>
              </a:spcBef>
              <a:buFont typeface="Wingdings" panose="05000000000000000000" charset="0"/>
              <a:buChar char="Ø"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若使：假使</a:t>
            </a:r>
          </a:p>
          <a:p>
            <a:pPr marL="457200" indent="0" fontAlgn="auto">
              <a:lnSpc>
                <a:spcPct val="100000"/>
              </a:lnSpc>
              <a:spcBef>
                <a:spcPct val="0"/>
              </a:spcBef>
              <a:buFont typeface="Wingdings" panose="05000000000000000000" charset="0"/>
              <a:buChar char="Ø"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若：像，如</a:t>
            </a:r>
          </a:p>
          <a:p>
            <a:pPr marL="457200" indent="0" fontAlgn="auto">
              <a:lnSpc>
                <a:spcPct val="100000"/>
              </a:lnSpc>
              <a:spcBef>
                <a:spcPct val="0"/>
              </a:spcBef>
              <a:buFont typeface="Wingdings" panose="05000000000000000000" charset="0"/>
              <a:buChar char="Ø"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犹：还</a:t>
            </a:r>
          </a:p>
          <a:p>
            <a:pPr marL="457200" indent="0" fontAlgn="auto">
              <a:lnSpc>
                <a:spcPct val="100000"/>
              </a:lnSpc>
              <a:spcBef>
                <a:spcPct val="0"/>
              </a:spcBef>
              <a:buFont typeface="Wingdings" panose="05000000000000000000" charset="0"/>
              <a:buChar char="Ø"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视：看待</a:t>
            </a:r>
          </a:p>
          <a:p>
            <a:pPr marL="457200" indent="0" fontAlgn="auto">
              <a:lnSpc>
                <a:spcPct val="100000"/>
              </a:lnSpc>
              <a:spcBef>
                <a:spcPct val="0"/>
              </a:spcBef>
              <a:buFont typeface="Wingdings" panose="05000000000000000000" charset="0"/>
              <a:buChar char="Ø"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恶wū施：怎么实行</a:t>
            </a:r>
          </a:p>
          <a:p>
            <a:pPr marL="457200" indent="0" fontAlgn="auto">
              <a:lnSpc>
                <a:spcPct val="100000"/>
              </a:lnSpc>
              <a:spcBef>
                <a:spcPct val="0"/>
              </a:spcBef>
              <a:buFont typeface="Wingdings" panose="05000000000000000000" charset="0"/>
              <a:buChar char="Ø"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恶：相当于“何”“怎么</a:t>
            </a:r>
            <a:r>
              <a:rPr lang="en-US" altLang="zh-CN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</a:p>
          <a:p>
            <a:pPr marL="457200" indent="0" fontAlgn="auto">
              <a:lnSpc>
                <a:spcPct val="100000"/>
              </a:lnSpc>
              <a:spcBef>
                <a:spcPct val="0"/>
              </a:spcBef>
              <a:buFont typeface="Wingdings" panose="05000000000000000000" charset="0"/>
              <a:buChar char="Ø"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弟子：弟弟和子女</a:t>
            </a:r>
          </a:p>
          <a:p>
            <a:pPr marL="457200" indent="0" fontAlgn="auto">
              <a:lnSpc>
                <a:spcPct val="100000"/>
              </a:lnSpc>
              <a:spcBef>
                <a:spcPct val="0"/>
              </a:spcBef>
              <a:buFont typeface="Wingdings" panose="05000000000000000000" charset="0"/>
              <a:buChar char="Ø"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亡：同“无”，没有</a:t>
            </a:r>
          </a:p>
          <a:p>
            <a:pPr marL="457200" indent="0" fontAlgn="auto">
              <a:lnSpc>
                <a:spcPct val="100000"/>
              </a:lnSpc>
              <a:spcBef>
                <a:spcPct val="0"/>
              </a:spcBef>
              <a:buFont typeface="Wingdings" panose="05000000000000000000" charset="0"/>
              <a:buChar char="Ø"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有：同“又”</a:t>
            </a:r>
          </a:p>
          <a:p>
            <a:pPr marL="457200" indent="0" fontAlgn="auto">
              <a:lnSpc>
                <a:spcPct val="100000"/>
              </a:lnSpc>
              <a:spcBef>
                <a:spcPct val="0"/>
              </a:spcBef>
              <a:buFont typeface="Wingdings" panose="05000000000000000000" charset="0"/>
              <a:buChar char="Ø"/>
            </a:pPr>
            <a:r>
              <a:rPr lang="zh-CN" altLang="en-US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细察它从哪里产生的？都起源于不相爱。假使天下（的人）都能相亲相爱，爱别人就像爱自己，还能有不孝的人吗？看待父亲、兄弟和君主像看待自己一样，</a:t>
            </a:r>
            <a:r>
              <a:rPr lang="zh-CN" altLang="en-US" sz="20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怎么会做出</a:t>
            </a:r>
            <a:r>
              <a:rPr lang="zh-CN" altLang="en-US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不孝的事呢？还会有不慈爱的人吗？看待弟弟、儿子与臣子像自己一样，怎么会做出不慈爱的事呢？所以不孝不慈都</a:t>
            </a:r>
            <a:r>
              <a:rPr lang="zh-CN" altLang="en-US" sz="20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没有</a:t>
            </a:r>
            <a:r>
              <a:rPr lang="zh-CN" altLang="en-US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了。还会有盗贼吗？看待别人的家像自己的家一样，谁还会盗窃？看待别人就像自己一样，谁还会劫夺财物？所以盗贼</a:t>
            </a:r>
            <a:r>
              <a:rPr lang="zh-CN" altLang="en-US" sz="2000" b="1">
                <a:solidFill>
                  <a:srgbClr val="FFFF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又</a:t>
            </a:r>
            <a:r>
              <a:rPr lang="zh-CN" altLang="en-US" sz="20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没有了。</a:t>
            </a:r>
            <a:endParaRPr lang="zh-CN" altLang="en-US" sz="20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uiExpand="1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-289560" y="-80645"/>
            <a:ext cx="1927860" cy="192786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1529715" y="269240"/>
            <a:ext cx="2143125" cy="650875"/>
          </a:xfrm>
          <a:prstGeom prst="rect">
            <a:avLst/>
          </a:prstGeom>
          <a:solidFill>
            <a:srgbClr val="C00000"/>
          </a:solidFill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en-US" altLang="zh-CN" sz="2800" b="1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  </a:t>
            </a:r>
            <a:r>
              <a:rPr lang="zh-CN" altLang="en-US" sz="2800" b="1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字词精讲</a:t>
            </a:r>
          </a:p>
        </p:txBody>
      </p:sp>
      <p:sp>
        <p:nvSpPr>
          <p:cNvPr id="7" name="矩形 10"/>
          <p:cNvSpPr/>
          <p:nvPr>
            <p:custDataLst>
              <p:tags r:id="rId7"/>
            </p:custDataLst>
          </p:nvPr>
        </p:nvSpPr>
        <p:spPr>
          <a:xfrm>
            <a:off x="340995" y="1283970"/>
            <a:ext cx="5197475" cy="5097145"/>
          </a:xfrm>
          <a:prstGeom prst="rect">
            <a:avLst/>
          </a:prstGeom>
          <a:solidFill>
            <a:srgbClr val="DED5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288000" rIns="360000" rtlCol="0" anchor="ctr"/>
          <a:lstStyle/>
          <a:p>
            <a:pPr marL="360045"/>
            <a:endParaRPr lang="zh-CN" altLang="en-US" sz="28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楷体" panose="02010609060101010101" pitchFamily="49" charset="-122"/>
              <a:sym typeface="+mn-ea"/>
            </a:endParaRPr>
          </a:p>
          <a:p>
            <a:pPr indent="457200" algn="l" fontAlgn="auto">
              <a:lnSpc>
                <a:spcPct val="100000"/>
              </a:lnSpc>
              <a:spcBef>
                <a:spcPts val="600"/>
              </a:spcBef>
              <a:buClrTx/>
              <a:buSz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犹有大夫之相乱家、诸侯之相攻国者乎？</a:t>
            </a:r>
          </a:p>
          <a:p>
            <a:pPr indent="457200" algn="l" fontAlgn="auto">
              <a:lnSpc>
                <a:spcPct val="100000"/>
              </a:lnSpc>
              <a:spcBef>
                <a:spcPts val="600"/>
              </a:spcBef>
              <a:buClrTx/>
              <a:buSz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视人家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若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其家，谁乱？</a:t>
            </a:r>
          </a:p>
          <a:p>
            <a:pPr indent="457200" algn="l" fontAlgn="auto">
              <a:lnSpc>
                <a:spcPct val="100000"/>
              </a:lnSpc>
              <a:spcBef>
                <a:spcPts val="600"/>
              </a:spcBef>
              <a:buClrTx/>
              <a:buSz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视人国若其国，谁攻？</a:t>
            </a:r>
          </a:p>
          <a:p>
            <a:pPr indent="457200" algn="l" fontAlgn="auto">
              <a:lnSpc>
                <a:spcPct val="100000"/>
              </a:lnSpc>
              <a:spcBef>
                <a:spcPts val="600"/>
              </a:spcBef>
              <a:buClrTx/>
              <a:buSz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故大夫之相乱家、诸侯之相攻国者有亡。</a:t>
            </a:r>
          </a:p>
          <a:p>
            <a:pPr indent="457200" algn="l" fontAlgn="auto">
              <a:lnSpc>
                <a:spcPct val="100000"/>
              </a:lnSpc>
              <a:spcBef>
                <a:spcPts val="600"/>
              </a:spcBef>
              <a:buClrTx/>
              <a:buSz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若使天下兼相爱，国与国不相攻，家与家不相乱，盗贼无有，君臣父子皆能孝慈，若此则天下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治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0" indent="457200" fontAlgn="auto">
              <a:lnSpc>
                <a:spcPct val="150000"/>
              </a:lnSpc>
              <a:spcBef>
                <a:spcPts val="600"/>
              </a:spcBef>
              <a:buNone/>
            </a:pPr>
            <a:endParaRPr lang="zh-CN" altLang="en-US" sz="28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楷体" panose="02010609060101010101" pitchFamily="49" charset="-122"/>
              <a:sym typeface="+mn-ea"/>
            </a:endParaRPr>
          </a:p>
          <a:p>
            <a:pPr algn="ctr"/>
            <a:endParaRPr lang="zh-CN" altLang="en-US" b="1"/>
          </a:p>
        </p:txBody>
      </p:sp>
      <p:sp>
        <p:nvSpPr>
          <p:cNvPr id="19" name="文本框 18"/>
          <p:cNvSpPr txBox="1"/>
          <p:nvPr>
            <p:custDataLst>
              <p:tags r:id="rId8"/>
            </p:custDataLst>
          </p:nvPr>
        </p:nvSpPr>
        <p:spPr>
          <a:xfrm>
            <a:off x="5874385" y="1278255"/>
            <a:ext cx="6120765" cy="4965065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marL="342900" indent="-342900" algn="l">
              <a:lnSpc>
                <a:spcPct val="120000"/>
              </a:lnSpc>
              <a:buClrTx/>
              <a:buSzTx/>
              <a:buFont typeface="Wingdings" panose="05000000000000000000" pitchFamily="2" charset="2"/>
              <a:buChar char="Ø"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若：像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42900" indent="-342900" algn="l">
              <a:lnSpc>
                <a:spcPct val="120000"/>
              </a:lnSpc>
              <a:buClrTx/>
              <a:buSzTx/>
              <a:buFont typeface="Wingdings" panose="05000000000000000000" pitchFamily="2" charset="2"/>
              <a:buChar char="Ø"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治：形容词，治理得好，安定太平</a:t>
            </a:r>
          </a:p>
          <a:p>
            <a:pPr marL="342900" indent="-342900" algn="l">
              <a:lnSpc>
                <a:spcPct val="120000"/>
              </a:lnSpc>
              <a:buClrTx/>
              <a:buSzTx/>
              <a:buFont typeface="Wingdings" panose="05000000000000000000" pitchFamily="2" charset="2"/>
              <a:buChar char="Ø"/>
            </a:pPr>
            <a:r>
              <a:rPr lang="zh-CN" altLang="en-US" sz="2400" b="1">
                <a:solidFill>
                  <a:schemeClr val="bg1"/>
                </a:solidFill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还有大夫间相互侵扰封地，诸侯间相互攻伐封国吗？看待别人的封地像自己的封地，谁还会侵犯呢？看待别人的封国就像自己的封国，谁还会攻伐？所以大夫相互侵扰封地，诸侯相互攻伐封国的事又没有了。假使天下的人都相亲相爱，封国与封国不相互攻伐，封地与封地不相互侵扰，盗贼没有了，君臣父子间都能孝敬慈爱，像这样天下就治理好了。</a:t>
            </a:r>
            <a:endParaRPr lang="zh-CN" altLang="en-US" sz="24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uiExpand="1" build="p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4"/>
          <p:cNvSpPr txBox="1"/>
          <p:nvPr>
            <p:custDataLst>
              <p:tags r:id="rId3"/>
            </p:custDataLst>
          </p:nvPr>
        </p:nvSpPr>
        <p:spPr>
          <a:xfrm>
            <a:off x="1083191" y="284543"/>
            <a:ext cx="2058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>
                <a:latin typeface="隶书" panose="02010509060101010101" pitchFamily="49" charset="-122"/>
                <a:ea typeface="隶书" panose="02010509060101010101" pitchFamily="49" charset="-122"/>
              </a:rPr>
              <a:t>研读文本</a:t>
            </a:r>
          </a:p>
        </p:txBody>
      </p:sp>
      <p:sp>
        <p:nvSpPr>
          <p:cNvPr id="19" name="文本框 18"/>
          <p:cNvSpPr txBox="1"/>
          <p:nvPr>
            <p:custDataLst>
              <p:tags r:id="rId4"/>
            </p:custDataLst>
          </p:nvPr>
        </p:nvSpPr>
        <p:spPr>
          <a:xfrm>
            <a:off x="1771015" y="1042035"/>
            <a:ext cx="10200640" cy="650875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marL="0" indent="0"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zh-CN" sz="2800" b="1" kern="1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本段的中心句是什么？运用了什么论证方法？</a:t>
            </a: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" y="784860"/>
            <a:ext cx="1891304" cy="1826278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3855085" y="1971040"/>
            <a:ext cx="7926705" cy="422592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marL="457200" indent="-457200">
              <a:lnSpc>
                <a:spcPct val="120000"/>
              </a:lnSpc>
              <a:buFont typeface="Wingdings" panose="05000000000000000000" charset="0"/>
              <a:buChar char=""/>
            </a:pPr>
            <a:r>
              <a:rPr kumimoji="1" lang="zh-CN" altLang="en-US" sz="2800" b="1" smtClean="0">
                <a:solidFill>
                  <a:srgbClr val="C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微软雅黑" panose="020b0503020204020204" charset="-122"/>
              </a:rPr>
              <a:t>中心论点：</a:t>
            </a:r>
            <a:r>
              <a:rPr kumimoji="1" lang="en-US" altLang="zh-CN" sz="2800" b="1"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若使天下兼相爱，则天下治。</a:t>
            </a:r>
          </a:p>
          <a:p>
            <a:pPr marL="457200" indent="-457200">
              <a:lnSpc>
                <a:spcPct val="120000"/>
              </a:lnSpc>
              <a:buFont typeface="Wingdings" panose="05000000000000000000" charset="0"/>
              <a:buChar char=""/>
            </a:pPr>
            <a:r>
              <a:rPr kumimoji="1" lang="zh-CN" altLang="en-US" sz="2800" b="1" smtClean="0">
                <a:solidFill>
                  <a:srgbClr val="C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微软雅黑" panose="020b0503020204020204" charset="-122"/>
              </a:rPr>
              <a:t>论证方法：</a:t>
            </a:r>
          </a:p>
          <a:p>
            <a:pPr indent="0">
              <a:lnSpc>
                <a:spcPct val="120000"/>
              </a:lnSpc>
              <a:buFont typeface="Wingdings" panose="05000000000000000000" charset="0"/>
              <a:buNone/>
            </a:pPr>
            <a:r>
              <a:rPr kumimoji="1" lang="zh-CN" altLang="en-US" sz="2800" b="1" smtClean="0">
                <a:solidFill>
                  <a:srgbClr val="C00000"/>
                </a:solidFill>
                <a:latin typeface="Calibri" panose="020f0502020204030204"/>
                <a:ea typeface="Calibri" panose="020f0502020204030204" charset="0"/>
                <a:cs typeface="三极行书简" panose="00000500000000000000" charset="-122"/>
                <a:sym typeface="微软雅黑" panose="020b0503020204020204" charset="-122"/>
              </a:rPr>
              <a:t>    ①</a:t>
            </a:r>
            <a:r>
              <a:rPr kumimoji="1" lang="zh-CN" altLang="en-US" sz="2800" b="1" smtClean="0">
                <a:solidFill>
                  <a:srgbClr val="C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假设论证。</a:t>
            </a:r>
            <a:r>
              <a:rPr kumimoji="1" lang="en-US" altLang="zh-CN" sz="2800" b="1"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运用假设、铺排、反问的句式，</a:t>
            </a:r>
            <a:r>
              <a:rPr kumimoji="1" lang="zh-CN" altLang="en-US" sz="2800" b="1" smtClean="0">
                <a:solidFill>
                  <a:srgbClr val="C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从正面</a:t>
            </a:r>
            <a:r>
              <a:rPr kumimoji="1" lang="en-US" altLang="zh-CN" sz="2800" b="1"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论证了“天下兼相爱”，“则天下治”的观点。采用铺排的手法，连用“犹有”“谁”引起的反问句，以反诘的与其坚定而鲜明地阐述了唯有“兼爱”才可治乱的观点。</a:t>
            </a:r>
            <a:endParaRPr kumimoji="1" lang="en-US" altLang="zh-CN" sz="2800" b="1">
              <a:latin typeface="三极行书简" panose="00000500000000000000" charset="-122"/>
              <a:ea typeface="三极行书简" panose="00000500000000000000" charset="-122"/>
              <a:cs typeface="三极行书简" panose="00000500000000000000" charset="-122"/>
            </a:endParaRPr>
          </a:p>
          <a:p>
            <a:pPr algn="l" fontAlgn="auto">
              <a:lnSpc>
                <a:spcPct val="120000"/>
              </a:lnSpc>
            </a:pPr>
            <a:r>
              <a:rPr lang="zh-CN" altLang="en-US" sz="2800" b="1" smtClean="0">
                <a:solidFill>
                  <a:srgbClr val="FF0000"/>
                </a:solidFill>
                <a:sym typeface="+mn-ea"/>
              </a:rPr>
              <a:t>  </a:t>
            </a:r>
            <a:r>
              <a:rPr kumimoji="1" lang="zh-CN" altLang="en-US" sz="2800" b="1" smtClean="0">
                <a:solidFill>
                  <a:srgbClr val="C00000"/>
                </a:solidFill>
                <a:latin typeface="Calibri" panose="020f0502020204030204"/>
                <a:ea typeface="Calibri" panose="020f0502020204030204" charset="0"/>
                <a:cs typeface="三极行书简" panose="00000500000000000000" charset="-122"/>
                <a:sym typeface="+mn-ea"/>
              </a:rPr>
              <a:t>②</a:t>
            </a:r>
            <a:r>
              <a:rPr kumimoji="1" lang="zh-CN" altLang="en-US" sz="2800" b="1" smtClean="0">
                <a:solidFill>
                  <a:srgbClr val="C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对比论证。</a:t>
            </a:r>
            <a:r>
              <a:rPr kumimoji="1" lang="en-US" altLang="zh-CN" sz="2800" b="1"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与第2段进行正反对比论证。</a:t>
            </a:r>
            <a:endParaRPr lang="zh-CN" altLang="en-US" sz="2800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347345" y="2757805"/>
            <a:ext cx="3401060" cy="22301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uiExpand="1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-289560" y="-80645"/>
            <a:ext cx="1927860" cy="192786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1529715" y="269240"/>
            <a:ext cx="2143125" cy="650875"/>
          </a:xfrm>
          <a:prstGeom prst="rect">
            <a:avLst/>
          </a:prstGeom>
          <a:solidFill>
            <a:srgbClr val="C00000"/>
          </a:solidFill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en-US" altLang="zh-CN" sz="2800" b="1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  </a:t>
            </a:r>
            <a:r>
              <a:rPr lang="zh-CN" altLang="en-US" sz="2800" b="1" smtClean="0">
                <a:solidFill>
                  <a:schemeClr val="bg1"/>
                </a:solidFill>
                <a:latin typeface="华文行楷" panose="02010800040101010101" pitchFamily="2" charset="-122"/>
                <a:ea typeface="华文行楷" panose="02010800040101010101" pitchFamily="2" charset="-122"/>
                <a:sym typeface="+mn-ea"/>
              </a:rPr>
              <a:t>字词精讲</a:t>
            </a:r>
          </a:p>
        </p:txBody>
      </p:sp>
      <p:sp>
        <p:nvSpPr>
          <p:cNvPr id="7" name="矩形 10"/>
          <p:cNvSpPr/>
          <p:nvPr>
            <p:custDataLst>
              <p:tags r:id="rId7"/>
            </p:custDataLst>
          </p:nvPr>
        </p:nvSpPr>
        <p:spPr>
          <a:xfrm>
            <a:off x="400050" y="1493520"/>
            <a:ext cx="6303010" cy="2676525"/>
          </a:xfrm>
          <a:prstGeom prst="rect">
            <a:avLst/>
          </a:prstGeom>
          <a:solidFill>
            <a:srgbClr val="DED5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288000" rIns="360000" rtlCol="0" anchor="ctr"/>
          <a:lstStyle/>
          <a:p>
            <a:pPr marL="360045"/>
            <a:endParaRPr lang="zh-CN" altLang="en-US" sz="28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楷体" panose="02010609060101010101" pitchFamily="49" charset="-122"/>
              <a:sym typeface="+mn-ea"/>
            </a:endParaRPr>
          </a:p>
          <a:p>
            <a:pPr indent="457200" algn="l">
              <a:lnSpc>
                <a:spcPct val="150000"/>
              </a:lnSpc>
              <a:spcBef>
                <a:spcPts val="600"/>
              </a:spcBef>
              <a:buClrTx/>
              <a:buSzTx/>
              <a:buNone/>
            </a:pPr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故圣人以治天下为事者</a:t>
            </a: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恶wū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得不禁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恶wù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而劝爱？</a:t>
            </a:r>
          </a:p>
          <a:p>
            <a:pPr indent="457200" algn="l">
              <a:lnSpc>
                <a:spcPct val="150000"/>
              </a:lnSpc>
              <a:spcBef>
                <a:spcPts val="600"/>
              </a:spcBef>
              <a:buClrTx/>
              <a:buSz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故天下兼相爱则治，交相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恶wù则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乱。</a:t>
            </a:r>
          </a:p>
          <a:p>
            <a:pPr indent="457200" algn="l">
              <a:lnSpc>
                <a:spcPct val="150000"/>
              </a:lnSpc>
              <a:spcBef>
                <a:spcPts val="600"/>
              </a:spcBef>
              <a:buClrTx/>
              <a:buSzTx/>
              <a:buNone/>
            </a:pP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故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子墨子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曰不可以不</a:t>
            </a:r>
            <a:r>
              <a:rPr lang="zh-CN" altLang="en-US" sz="2400" b="1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劝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爱人者，此也。</a:t>
            </a:r>
          </a:p>
          <a:p>
            <a:pPr marL="0" indent="457200" fontAlgn="auto">
              <a:lnSpc>
                <a:spcPct val="150000"/>
              </a:lnSpc>
              <a:spcBef>
                <a:spcPts val="600"/>
              </a:spcBef>
              <a:buNone/>
            </a:pPr>
            <a:endParaRPr lang="zh-CN" altLang="en-US" sz="24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9" name="文本框 18"/>
          <p:cNvSpPr txBox="1"/>
          <p:nvPr>
            <p:custDataLst>
              <p:tags r:id="rId8"/>
            </p:custDataLst>
          </p:nvPr>
        </p:nvSpPr>
        <p:spPr>
          <a:xfrm>
            <a:off x="6776085" y="1493520"/>
            <a:ext cx="4728210" cy="2676525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marL="285750" indent="-285750" fontAlgn="auto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第一个“恶” ：怎么</a:t>
            </a:r>
          </a:p>
          <a:p>
            <a:pPr marL="285750" indent="-285750" fontAlgn="auto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第二、三个“恶”：动词，憎恨，讨厌</a:t>
            </a:r>
          </a:p>
          <a:p>
            <a:pPr marL="285750" indent="-285750" fontAlgn="auto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则：就</a:t>
            </a:r>
          </a:p>
          <a:p>
            <a:pPr marL="285750" indent="-285750" fontAlgn="auto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劝：鼓励</a:t>
            </a:r>
          </a:p>
          <a:p>
            <a:pPr marL="285750" indent="-285750" fontAlgn="auto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zh-CN" altLang="en-US" sz="2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子墨子：墨子的弟子对墨子的尊称</a:t>
            </a:r>
          </a:p>
        </p:txBody>
      </p:sp>
      <p:sp>
        <p:nvSpPr>
          <p:cNvPr id="2" name="文本框 1"/>
          <p:cNvSpPr txBox="1"/>
          <p:nvPr>
            <p:custDataLst>
              <p:tags r:id="rId9"/>
            </p:custDataLst>
          </p:nvPr>
        </p:nvSpPr>
        <p:spPr>
          <a:xfrm>
            <a:off x="499110" y="4587240"/>
            <a:ext cx="10791190" cy="119888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译文：所以圣人是把治理天下作为（自己的）事务的人，怎么能不禁止相互仇恨而鼓励相爱呢？因此天下人相亲相爱就会治理好国家，相互憎恶就会使天下混乱。所以墨子说不能不鼓励爱别人，（道理就在）这里啊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uiExpand="1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4"/>
          <p:cNvSpPr txBox="1"/>
          <p:nvPr>
            <p:custDataLst>
              <p:tags r:id="rId3"/>
            </p:custDataLst>
          </p:nvPr>
        </p:nvSpPr>
        <p:spPr>
          <a:xfrm>
            <a:off x="1083191" y="284543"/>
            <a:ext cx="2058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>
                <a:latin typeface="隶书" panose="02010509060101010101" pitchFamily="49" charset="-122"/>
                <a:ea typeface="隶书" panose="02010509060101010101" pitchFamily="49" charset="-122"/>
              </a:rPr>
              <a:t>研读文本</a:t>
            </a:r>
          </a:p>
        </p:txBody>
      </p:sp>
      <p:sp>
        <p:nvSpPr>
          <p:cNvPr id="19" name="文本框 18"/>
          <p:cNvSpPr txBox="1"/>
          <p:nvPr>
            <p:custDataLst>
              <p:tags r:id="rId4"/>
            </p:custDataLst>
          </p:nvPr>
        </p:nvSpPr>
        <p:spPr>
          <a:xfrm>
            <a:off x="2044700" y="1237615"/>
            <a:ext cx="8850630" cy="650875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marL="0" indent="0"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zh-CN" sz="2800" b="1" kern="1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本段的中心句是什么？运用了什么论证方法？</a:t>
            </a: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31476" y="698500"/>
            <a:ext cx="1891304" cy="1826278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4107815" y="2455545"/>
            <a:ext cx="7678420" cy="95313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marL="0" indent="0">
              <a:buNone/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结论为：故天下兼相爱则治，交相恶则乱。</a:t>
            </a:r>
            <a:endParaRPr lang="zh-CN" altLang="en-US" sz="2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即统治者要鼓励人与人相亲相爱。</a:t>
            </a:r>
            <a:endParaRPr lang="zh-CN" altLang="en-US" sz="2800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0895330" y="5558790"/>
            <a:ext cx="1120775" cy="1152525"/>
          </a:xfrm>
          <a:prstGeom prst="rect">
            <a:avLst/>
          </a:prstGeom>
        </p:spPr>
      </p:pic>
      <p:pic>
        <p:nvPicPr>
          <p:cNvPr id="107" name="图片 106"/>
          <p:cNvPicPr/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684530" y="2274570"/>
            <a:ext cx="3255645" cy="3052445"/>
          </a:xfrm>
          <a:prstGeom prst="rect">
            <a:avLst/>
          </a:prstGeom>
          <a:noFill/>
          <a:ln w="9525">
            <a:noFill/>
          </a:ln>
          <a:effectLst>
            <a:softEdge rad="127000"/>
          </a:effectLst>
        </p:spPr>
      </p:pic>
      <p:sp>
        <p:nvSpPr>
          <p:cNvPr id="4" name="文本框 3"/>
          <p:cNvSpPr txBox="1"/>
          <p:nvPr>
            <p:custDataLst>
              <p:tags r:id="rId12"/>
            </p:custDataLst>
          </p:nvPr>
        </p:nvSpPr>
        <p:spPr>
          <a:xfrm>
            <a:off x="4152265" y="3723005"/>
            <a:ext cx="7677785" cy="138366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marL="0" indent="0" algn="just">
              <a:buNone/>
            </a:pPr>
            <a:r>
              <a:rPr lang="en-US" altLang="zh-CN">
                <a:sym typeface="+mn-ea"/>
              </a:rPr>
              <a:t> </a:t>
            </a:r>
            <a:r>
              <a:rPr lang="en-US" altLang="zh-CN" sz="2800">
                <a:sym typeface="+mn-ea"/>
              </a:rPr>
              <a:t> 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本文认为“乱”起于人们的“不相爱”，人们损人害人以求自爱自利。墨子倡导“兼相爱，交相利”，从而实现“天下治”的政治蓝图。</a:t>
            </a:r>
            <a:endParaRPr lang="zh-CN" altLang="en-US" sz="2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uiExpand="1" build="p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grpSp>
        <p:nvGrpSpPr>
          <p:cNvPr id="32" name="组合 31"/>
          <p:cNvGrpSpPr/>
          <p:nvPr>
            <p:custDataLst>
              <p:tags r:id="rId3"/>
            </p:custDataLst>
          </p:nvPr>
        </p:nvGrpSpPr>
        <p:grpSpPr>
          <a:xfrm>
            <a:off x="7923530" y="4917249"/>
            <a:ext cx="4267199" cy="1940114"/>
            <a:chOff x="1449732" y="1973944"/>
            <a:chExt cx="10742268" cy="4884054"/>
          </a:xfrm>
        </p:grpSpPr>
        <p:pic>
          <p:nvPicPr>
            <p:cNvPr id="33" name="图片 32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4"/>
            <a:stretch>
              <a:fillRect/>
            </a:stretch>
          </p:blipFill>
          <p:spPr>
            <a:xfrm>
              <a:off x="1449732" y="2796251"/>
              <a:ext cx="9016765" cy="2755631"/>
            </a:xfrm>
            <a:prstGeom prst="rect">
              <a:avLst/>
            </a:prstGeom>
          </p:spPr>
        </p:pic>
        <p:pic>
          <p:nvPicPr>
            <p:cNvPr id="34" name="Picture 4"/>
            <p:cNvPicPr>
              <a:picLocks noChangeAspect="1" noChangeArrowheads="1"/>
            </p:cNvPicPr>
            <p:nvPr>
              <p:custDataLst>
                <p:tags r:id="rId7"/>
              </p:custDataLst>
            </p:nvPr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399" t="5766"/>
            <a:stretch>
              <a:fillRect/>
            </a:stretch>
          </p:blipFill>
          <p:spPr bwMode="auto">
            <a:xfrm>
              <a:off x="7135255" y="1973944"/>
              <a:ext cx="5056745" cy="48840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8" name="图片 27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0182511" y="-793"/>
            <a:ext cx="2008713" cy="130235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-858" y="3568699"/>
            <a:ext cx="1752027" cy="3288953"/>
          </a:xfrm>
          <a:prstGeom prst="rect">
            <a:avLst/>
          </a:prstGeom>
        </p:spPr>
      </p:pic>
      <p:sp>
        <p:nvSpPr>
          <p:cNvPr id="2" name="矩形 1"/>
          <p:cNvSpPr/>
          <p:nvPr>
            <p:custDataLst>
              <p:tags r:id="rId12"/>
            </p:custDataLst>
          </p:nvPr>
        </p:nvSpPr>
        <p:spPr>
          <a:xfrm>
            <a:off x="337930" y="1257300"/>
            <a:ext cx="1039385" cy="4368247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eaVert" rtlCol="0" anchor="ctr"/>
          <a:lstStyle/>
          <a:p>
            <a:r>
              <a:rPr lang="zh-CN" altLang="en-US" sz="3200" b="1">
                <a:latin typeface="三极行书简" panose="00000500000000000000" charset="-122"/>
                <a:ea typeface="三极行书简" panose="00000500000000000000" charset="-122"/>
              </a:rPr>
              <a:t>圣人以治天下为</a:t>
            </a:r>
            <a:r>
              <a:rPr lang="zh-CN" altLang="en-US" sz="3200" b="1" smtClean="0">
                <a:latin typeface="三极行书简" panose="00000500000000000000" charset="-122"/>
                <a:ea typeface="三极行书简" panose="00000500000000000000" charset="-122"/>
              </a:rPr>
              <a:t>事者也，必知乱之所自起</a:t>
            </a:r>
            <a:endParaRPr lang="zh-CN" altLang="en-US" sz="3200" b="1">
              <a:latin typeface="三极行书简" panose="00000500000000000000" charset="-122"/>
              <a:ea typeface="三极行书简" panose="00000500000000000000" charset="-122"/>
            </a:endParaRPr>
          </a:p>
        </p:txBody>
      </p:sp>
      <p:cxnSp>
        <p:nvCxnSpPr>
          <p:cNvPr id="5" name="直接连接符 4"/>
          <p:cNvCxnSpPr>
            <a:stCxn id="2" idx="3"/>
            <a:endCxn id="8" idx="1"/>
          </p:cNvCxnSpPr>
          <p:nvPr>
            <p:custDataLst>
              <p:tags r:id="rId13"/>
            </p:custDataLst>
          </p:nvPr>
        </p:nvCxnSpPr>
        <p:spPr>
          <a:xfrm>
            <a:off x="1377315" y="3441424"/>
            <a:ext cx="557530" cy="1050566"/>
          </a:xfrm>
          <a:prstGeom prst="line">
            <a:avLst/>
          </a:prstGeom>
          <a:ln w="158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>
            <p:custDataLst>
              <p:tags r:id="rId14"/>
            </p:custDataLst>
          </p:nvPr>
        </p:nvSpPr>
        <p:spPr>
          <a:xfrm>
            <a:off x="1935480" y="1994535"/>
            <a:ext cx="1472565" cy="47625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latin typeface="三极行书简" panose="00000500000000000000" charset="-122"/>
                <a:ea typeface="三极行书简" panose="00000500000000000000" charset="-122"/>
              </a:rPr>
              <a:t>天下乱</a:t>
            </a:r>
          </a:p>
        </p:txBody>
      </p:sp>
      <p:sp>
        <p:nvSpPr>
          <p:cNvPr id="8" name="矩形 7"/>
          <p:cNvSpPr/>
          <p:nvPr>
            <p:custDataLst>
              <p:tags r:id="rId15"/>
            </p:custDataLst>
          </p:nvPr>
        </p:nvSpPr>
        <p:spPr>
          <a:xfrm>
            <a:off x="1934845" y="4253865"/>
            <a:ext cx="1473200" cy="47625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latin typeface="三极行书简" panose="00000500000000000000" charset="-122"/>
                <a:ea typeface="三极行书简" panose="00000500000000000000" charset="-122"/>
              </a:rPr>
              <a:t>天下治</a:t>
            </a:r>
          </a:p>
        </p:txBody>
      </p:sp>
      <p:cxnSp>
        <p:nvCxnSpPr>
          <p:cNvPr id="9" name="直接连接符 8"/>
          <p:cNvCxnSpPr>
            <a:stCxn id="2" idx="3"/>
            <a:endCxn id="6" idx="1"/>
          </p:cNvCxnSpPr>
          <p:nvPr>
            <p:custDataLst>
              <p:tags r:id="rId16"/>
            </p:custDataLst>
          </p:nvPr>
        </p:nvCxnSpPr>
        <p:spPr>
          <a:xfrm flipV="1">
            <a:off x="1377315" y="2232660"/>
            <a:ext cx="558165" cy="1208764"/>
          </a:xfrm>
          <a:prstGeom prst="line">
            <a:avLst/>
          </a:prstGeom>
          <a:ln w="158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>
            <p:custDataLst>
              <p:tags r:id="rId17"/>
            </p:custDataLst>
          </p:nvPr>
        </p:nvCxnSpPr>
        <p:spPr>
          <a:xfrm>
            <a:off x="3310255" y="2232660"/>
            <a:ext cx="506730" cy="0"/>
          </a:xfrm>
          <a:prstGeom prst="line">
            <a:avLst/>
          </a:prstGeom>
          <a:ln w="158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18"/>
            </p:custDataLst>
          </p:nvPr>
        </p:nvCxnSpPr>
        <p:spPr>
          <a:xfrm>
            <a:off x="3310255" y="4491990"/>
            <a:ext cx="515620" cy="0"/>
          </a:xfrm>
          <a:prstGeom prst="line">
            <a:avLst/>
          </a:prstGeom>
          <a:ln w="158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>
            <p:custDataLst>
              <p:tags r:id="rId19"/>
            </p:custDataLst>
          </p:nvPr>
        </p:nvSpPr>
        <p:spPr>
          <a:xfrm>
            <a:off x="3914775" y="1971675"/>
            <a:ext cx="1287780" cy="521970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三极行书简" panose="00000500000000000000" charset="-122"/>
                <a:ea typeface="三极行书简" panose="00000500000000000000" charset="-122"/>
              </a:rPr>
              <a:t>不相爱</a:t>
            </a:r>
          </a:p>
        </p:txBody>
      </p:sp>
      <p:sp>
        <p:nvSpPr>
          <p:cNvPr id="14" name="文本框 13"/>
          <p:cNvSpPr txBox="1"/>
          <p:nvPr>
            <p:custDataLst>
              <p:tags r:id="rId20"/>
            </p:custDataLst>
          </p:nvPr>
        </p:nvSpPr>
        <p:spPr>
          <a:xfrm>
            <a:off x="3923665" y="4231005"/>
            <a:ext cx="1277620" cy="521970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三极行书简" panose="00000500000000000000" charset="-122"/>
                <a:ea typeface="三极行书简" panose="00000500000000000000" charset="-122"/>
              </a:rPr>
              <a:t>兼相爱</a:t>
            </a:r>
            <a:endParaRPr lang="zh-CN" altLang="en-US" sz="2800" b="1"/>
          </a:p>
        </p:txBody>
      </p:sp>
      <p:cxnSp>
        <p:nvCxnSpPr>
          <p:cNvPr id="15" name="直接连接符 14"/>
          <p:cNvCxnSpPr>
            <a:stCxn id="13" idx="3"/>
            <a:endCxn id="16" idx="1"/>
          </p:cNvCxnSpPr>
          <p:nvPr>
            <p:custDataLst>
              <p:tags r:id="rId21"/>
            </p:custDataLst>
          </p:nvPr>
        </p:nvCxnSpPr>
        <p:spPr>
          <a:xfrm flipV="1">
            <a:off x="5202555" y="1033780"/>
            <a:ext cx="780415" cy="119888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>
            <p:custDataLst>
              <p:tags r:id="rId22"/>
            </p:custDataLst>
          </p:nvPr>
        </p:nvSpPr>
        <p:spPr>
          <a:xfrm>
            <a:off x="5982970" y="772795"/>
            <a:ext cx="3073400" cy="52197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latin typeface="三极行书简" panose="00000500000000000000" charset="-122"/>
                <a:ea typeface="三极行书简" panose="00000500000000000000" charset="-122"/>
              </a:rPr>
              <a:t>君臣父子不爱不慈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7" name="文本框 16"/>
          <p:cNvSpPr txBox="1"/>
          <p:nvPr>
            <p:custDataLst>
              <p:tags r:id="rId23"/>
            </p:custDataLst>
          </p:nvPr>
        </p:nvSpPr>
        <p:spPr>
          <a:xfrm>
            <a:off x="5982970" y="1449705"/>
            <a:ext cx="3073400" cy="52197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solidFill>
                  <a:srgbClr val="C00000"/>
                </a:solidFill>
                <a:latin typeface="三极行书简" panose="00000500000000000000" charset="-122"/>
                <a:ea typeface="三极行书简" panose="00000500000000000000" charset="-122"/>
              </a:rPr>
              <a:t>贼窃异室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18" name="文本框 17"/>
          <p:cNvSpPr txBox="1"/>
          <p:nvPr>
            <p:custDataLst>
              <p:tags r:id="rId24"/>
            </p:custDataLst>
          </p:nvPr>
        </p:nvSpPr>
        <p:spPr>
          <a:xfrm>
            <a:off x="5982970" y="2126615"/>
            <a:ext cx="3073400" cy="52197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solidFill>
                  <a:srgbClr val="C00000"/>
                </a:solidFill>
                <a:latin typeface="三极行书简" panose="00000500000000000000" charset="-122"/>
                <a:ea typeface="三极行书简" panose="00000500000000000000" charset="-122"/>
              </a:rPr>
              <a:t>大夫乱家</a:t>
            </a:r>
          </a:p>
        </p:txBody>
      </p:sp>
      <p:sp>
        <p:nvSpPr>
          <p:cNvPr id="19" name="文本框 18"/>
          <p:cNvSpPr txBox="1"/>
          <p:nvPr>
            <p:custDataLst>
              <p:tags r:id="rId25"/>
            </p:custDataLst>
          </p:nvPr>
        </p:nvSpPr>
        <p:spPr>
          <a:xfrm>
            <a:off x="5982970" y="2764155"/>
            <a:ext cx="3073400" cy="52197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solidFill>
                  <a:srgbClr val="C00000"/>
                </a:solidFill>
                <a:latin typeface="三极行书简" panose="00000500000000000000" charset="-122"/>
                <a:ea typeface="三极行书简" panose="00000500000000000000" charset="-122"/>
              </a:rPr>
              <a:t>诸侯攻国</a:t>
            </a:r>
          </a:p>
        </p:txBody>
      </p:sp>
      <p:cxnSp>
        <p:nvCxnSpPr>
          <p:cNvPr id="20" name="直接连接符 19"/>
          <p:cNvCxnSpPr>
            <a:stCxn id="13" idx="3"/>
            <a:endCxn id="17" idx="1"/>
          </p:cNvCxnSpPr>
          <p:nvPr>
            <p:custDataLst>
              <p:tags r:id="rId26"/>
            </p:custDataLst>
          </p:nvPr>
        </p:nvCxnSpPr>
        <p:spPr>
          <a:xfrm flipV="1">
            <a:off x="5202555" y="1710690"/>
            <a:ext cx="780415" cy="52197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直接连接符 20"/>
          <p:cNvCxnSpPr>
            <a:endCxn id="18" idx="1"/>
          </p:cNvCxnSpPr>
          <p:nvPr>
            <p:custDataLst>
              <p:tags r:id="rId27"/>
            </p:custDataLst>
          </p:nvPr>
        </p:nvCxnSpPr>
        <p:spPr>
          <a:xfrm>
            <a:off x="5222240" y="2235200"/>
            <a:ext cx="760730" cy="15240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>
            <a:stCxn id="13" idx="3"/>
            <a:endCxn id="19" idx="1"/>
          </p:cNvCxnSpPr>
          <p:nvPr>
            <p:custDataLst>
              <p:tags r:id="rId28"/>
            </p:custDataLst>
          </p:nvPr>
        </p:nvCxnSpPr>
        <p:spPr>
          <a:xfrm>
            <a:off x="5202555" y="2232660"/>
            <a:ext cx="780415" cy="79248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>
            <p:custDataLst>
              <p:tags r:id="rId29"/>
            </p:custDataLst>
          </p:nvPr>
        </p:nvSpPr>
        <p:spPr>
          <a:xfrm>
            <a:off x="5923336" y="4397541"/>
            <a:ext cx="3073400" cy="52197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solidFill>
                  <a:srgbClr val="C00000"/>
                </a:solidFill>
                <a:latin typeface="三极行书简" panose="00000500000000000000" charset="-122"/>
                <a:ea typeface="三极行书简" panose="00000500000000000000" charset="-122"/>
              </a:rPr>
              <a:t>盗贼无有</a:t>
            </a:r>
          </a:p>
        </p:txBody>
      </p:sp>
      <p:sp>
        <p:nvSpPr>
          <p:cNvPr id="24" name="文本框 23"/>
          <p:cNvSpPr txBox="1"/>
          <p:nvPr>
            <p:custDataLst>
              <p:tags r:id="rId30"/>
            </p:custDataLst>
          </p:nvPr>
        </p:nvSpPr>
        <p:spPr>
          <a:xfrm>
            <a:off x="5945118" y="5022629"/>
            <a:ext cx="3073400" cy="52197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solidFill>
                  <a:srgbClr val="C00000"/>
                </a:solidFill>
                <a:latin typeface="三极行书简" panose="00000500000000000000" charset="-122"/>
                <a:ea typeface="三极行书简" panose="00000500000000000000" charset="-122"/>
              </a:rPr>
              <a:t>家不相乱</a:t>
            </a:r>
          </a:p>
        </p:txBody>
      </p:sp>
      <p:sp>
        <p:nvSpPr>
          <p:cNvPr id="25" name="文本框 24"/>
          <p:cNvSpPr txBox="1"/>
          <p:nvPr>
            <p:custDataLst>
              <p:tags r:id="rId31"/>
            </p:custDataLst>
          </p:nvPr>
        </p:nvSpPr>
        <p:spPr>
          <a:xfrm>
            <a:off x="6002848" y="5647718"/>
            <a:ext cx="3072130" cy="52197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solidFill>
                  <a:srgbClr val="C00000"/>
                </a:solidFill>
                <a:latin typeface="三极行书简" panose="00000500000000000000" charset="-122"/>
                <a:ea typeface="三极行书简" panose="00000500000000000000" charset="-122"/>
              </a:rPr>
              <a:t>国不相攻</a:t>
            </a:r>
          </a:p>
        </p:txBody>
      </p:sp>
      <p:sp>
        <p:nvSpPr>
          <p:cNvPr id="26" name="文本框 25"/>
          <p:cNvSpPr txBox="1"/>
          <p:nvPr>
            <p:custDataLst>
              <p:tags r:id="rId32"/>
            </p:custDataLst>
          </p:nvPr>
        </p:nvSpPr>
        <p:spPr>
          <a:xfrm>
            <a:off x="5941943" y="3708510"/>
            <a:ext cx="3073400" cy="52197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solidFill>
                  <a:srgbClr val="C00000"/>
                </a:solidFill>
                <a:latin typeface="三极行书简" panose="00000500000000000000" charset="-122"/>
                <a:ea typeface="三极行书简" panose="00000500000000000000" charset="-122"/>
              </a:rPr>
              <a:t>君臣父子孝慈</a:t>
            </a:r>
          </a:p>
        </p:txBody>
      </p:sp>
      <p:cxnSp>
        <p:nvCxnSpPr>
          <p:cNvPr id="27" name="直接连接符 26"/>
          <p:cNvCxnSpPr>
            <a:stCxn id="14" idx="3"/>
            <a:endCxn id="23" idx="1"/>
          </p:cNvCxnSpPr>
          <p:nvPr>
            <p:custDataLst>
              <p:tags r:id="rId33"/>
            </p:custDataLst>
          </p:nvPr>
        </p:nvCxnSpPr>
        <p:spPr>
          <a:xfrm>
            <a:off x="5201285" y="4491990"/>
            <a:ext cx="721995" cy="16637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直接连接符 28"/>
          <p:cNvCxnSpPr>
            <a:stCxn id="14" idx="3"/>
            <a:endCxn id="24" idx="1"/>
          </p:cNvCxnSpPr>
          <p:nvPr>
            <p:custDataLst>
              <p:tags r:id="rId34"/>
            </p:custDataLst>
          </p:nvPr>
        </p:nvCxnSpPr>
        <p:spPr>
          <a:xfrm>
            <a:off x="5201285" y="4491990"/>
            <a:ext cx="743585" cy="79184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>
            <p:custDataLst>
              <p:tags r:id="rId35"/>
            </p:custDataLst>
          </p:nvPr>
        </p:nvCxnSpPr>
        <p:spPr>
          <a:xfrm rot="16200000" flipH="1">
            <a:off x="5195229" y="4763778"/>
            <a:ext cx="919885" cy="73510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直接连接符 30"/>
          <p:cNvCxnSpPr>
            <a:endCxn id="26" idx="1"/>
          </p:cNvCxnSpPr>
          <p:nvPr>
            <p:custDataLst>
              <p:tags r:id="rId36"/>
            </p:custDataLst>
          </p:nvPr>
        </p:nvCxnSpPr>
        <p:spPr>
          <a:xfrm flipV="1">
            <a:off x="5267739" y="3969495"/>
            <a:ext cx="674204" cy="30433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右中括号 3"/>
          <p:cNvSpPr/>
          <p:nvPr>
            <p:custDataLst>
              <p:tags r:id="rId37"/>
            </p:custDataLst>
          </p:nvPr>
        </p:nvSpPr>
        <p:spPr>
          <a:xfrm>
            <a:off x="9316720" y="801370"/>
            <a:ext cx="75565" cy="5537835"/>
          </a:xfrm>
          <a:prstGeom prst="rightBracket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>
            <p:custDataLst>
              <p:tags r:id="rId38"/>
            </p:custDataLst>
          </p:nvPr>
        </p:nvSpPr>
        <p:spPr>
          <a:xfrm>
            <a:off x="9565640" y="3235325"/>
            <a:ext cx="56324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>
                <a:latin typeface="Arial" panose="020b0604020202020204" pitchFamily="34" charset="0"/>
                <a:cs typeface="Arial" panose="020b0604020202020204" pitchFamily="34" charset="0"/>
              </a:rPr>
              <a:t>→</a:t>
            </a:r>
          </a:p>
        </p:txBody>
      </p:sp>
      <p:sp>
        <p:nvSpPr>
          <p:cNvPr id="12" name="矩形 11"/>
          <p:cNvSpPr/>
          <p:nvPr>
            <p:custDataLst>
              <p:tags r:id="rId39"/>
            </p:custDataLst>
          </p:nvPr>
        </p:nvSpPr>
        <p:spPr>
          <a:xfrm>
            <a:off x="10193655" y="709930"/>
            <a:ext cx="516890" cy="572135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latin typeface="三极行书简" panose="00000500000000000000" charset="-122"/>
                <a:ea typeface="三极行书简" panose="00000500000000000000" charset="-122"/>
              </a:rPr>
              <a:t>天下兼相爱则治</a:t>
            </a:r>
          </a:p>
          <a:p>
            <a:pPr algn="ctr"/>
            <a:endParaRPr lang="zh-CN" altLang="en-US" sz="2800" b="1">
              <a:latin typeface="三极行书简" panose="00000500000000000000" charset="-122"/>
              <a:ea typeface="三极行书简" panose="00000500000000000000" charset="-122"/>
            </a:endParaRPr>
          </a:p>
          <a:p>
            <a:pPr algn="ctr"/>
            <a:r>
              <a:rPr lang="zh-CN" altLang="en-US" sz="2800" b="1">
                <a:latin typeface="三极行书简" panose="00000500000000000000" charset="-122"/>
                <a:ea typeface="三极行书简" panose="00000500000000000000" charset="-122"/>
              </a:rPr>
              <a:t>交相恶则乱</a:t>
            </a:r>
          </a:p>
        </p:txBody>
      </p:sp>
      <p:sp>
        <p:nvSpPr>
          <p:cNvPr id="47" name="矩形 46"/>
          <p:cNvSpPr/>
          <p:nvPr>
            <p:custDataLst>
              <p:tags r:id="rId40"/>
            </p:custDataLst>
          </p:nvPr>
        </p:nvSpPr>
        <p:spPr>
          <a:xfrm>
            <a:off x="3092511" y="2548595"/>
            <a:ext cx="18110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smtClean="0">
                <a:solidFill>
                  <a:schemeClr val="accent2">
                    <a:lumMod val="50000"/>
                  </a:schemeClr>
                </a:solidFill>
                <a:latin typeface="三极行书简" panose="00000500000000000000" charset="-122"/>
                <a:ea typeface="三极行书简" panose="00000500000000000000" charset="-122"/>
              </a:rPr>
              <a:t>分析原因</a:t>
            </a:r>
          </a:p>
        </p:txBody>
      </p:sp>
      <p:sp>
        <p:nvSpPr>
          <p:cNvPr id="48" name="矩形 47"/>
          <p:cNvSpPr/>
          <p:nvPr>
            <p:custDataLst>
              <p:tags r:id="rId41"/>
            </p:custDataLst>
          </p:nvPr>
        </p:nvSpPr>
        <p:spPr>
          <a:xfrm>
            <a:off x="3056253" y="3712026"/>
            <a:ext cx="18110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200" b="1" smtClean="0">
                <a:solidFill>
                  <a:schemeClr val="accent2">
                    <a:lumMod val="50000"/>
                  </a:schemeClr>
                </a:solidFill>
                <a:latin typeface="三极行书简" panose="00000500000000000000" charset="-122"/>
                <a:ea typeface="三极行书简" panose="00000500000000000000" charset="-122"/>
              </a:rPr>
              <a:t>指明方法</a:t>
            </a:r>
            <a:endParaRPr lang="zh-CN" altLang="en-US" sz="3200">
              <a:solidFill>
                <a:srgbClr val="7030A0"/>
              </a:solidFill>
            </a:endParaRPr>
          </a:p>
        </p:txBody>
      </p:sp>
      <p:sp>
        <p:nvSpPr>
          <p:cNvPr id="50" name="下箭头 49"/>
          <p:cNvSpPr/>
          <p:nvPr>
            <p:custDataLst>
              <p:tags r:id="rId42"/>
            </p:custDataLst>
          </p:nvPr>
        </p:nvSpPr>
        <p:spPr>
          <a:xfrm>
            <a:off x="3739514" y="3063792"/>
            <a:ext cx="397565" cy="755374"/>
          </a:xfrm>
          <a:prstGeom prst="downArrow">
            <a:avLst/>
          </a:prstGeom>
          <a:gradFill>
            <a:gsLst>
              <a:gs pos="0">
                <a:srgbClr val="D9A87F"/>
              </a:gs>
              <a:gs pos="100000">
                <a:srgbClr val="AC693C"/>
              </a:gs>
            </a:gsLst>
            <a:lin scaled="1"/>
          </a:gra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5" name="图片 34"/>
          <p:cNvPicPr>
            <a:picLocks noChangeAspect="1"/>
          </p:cNvPicPr>
          <p:nvPr>
            <p:custDataLst>
              <p:tags r:id="rId44"/>
            </p:custDataLst>
          </p:nvPr>
        </p:nvPicPr>
        <p:blipFill>
          <a:blip r:embed="rId43"/>
          <a:stretch>
            <a:fillRect/>
          </a:stretch>
        </p:blipFill>
        <p:spPr>
          <a:xfrm>
            <a:off x="345440" y="180340"/>
            <a:ext cx="700405" cy="718185"/>
          </a:xfrm>
          <a:prstGeom prst="rect">
            <a:avLst/>
          </a:prstGeom>
        </p:spPr>
      </p:pic>
      <p:sp>
        <p:nvSpPr>
          <p:cNvPr id="36" name="文本框 35"/>
          <p:cNvSpPr txBox="1"/>
          <p:nvPr>
            <p:custDataLst>
              <p:tags r:id="rId45"/>
            </p:custDataLst>
          </p:nvPr>
        </p:nvSpPr>
        <p:spPr>
          <a:xfrm>
            <a:off x="1045845" y="262890"/>
            <a:ext cx="20567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Aa溪山兰亭 茶浸竹间 (非商业使用)" panose="02010600010101010101" charset="-122"/>
                <a:ea typeface="Aa溪山兰亭 茶浸竹间 (非商业使用)" panose="02010600010101010101" charset="-122"/>
              </a:rPr>
              <a:t>课堂小结</a:t>
            </a:r>
          </a:p>
        </p:txBody>
      </p:sp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" name="文本框 4"/>
          <p:cNvSpPr txBox="1"/>
          <p:nvPr>
            <p:custDataLst>
              <p:tags r:id="rId3"/>
            </p:custDataLst>
          </p:nvPr>
        </p:nvSpPr>
        <p:spPr>
          <a:xfrm>
            <a:off x="1083310" y="262255"/>
            <a:ext cx="24828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>
                <a:solidFill>
                  <a:srgbClr val="C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艺术特色</a:t>
            </a: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485775" y="948690"/>
            <a:ext cx="11328400" cy="516953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 eaLnBrk="1" hangingPunct="1"/>
            <a:r>
              <a:rPr lang="zh-CN" altLang="zh-CN" sz="2400" b="1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有人说，读墨子的《兼爱》就像是听老太太说话，有絮叨之感，语言不简洁，你是怎样看待墨子语言的“絮叨”的？</a:t>
            </a:r>
            <a:endParaRPr lang="zh-CN" altLang="zh-CN" sz="2400" b="1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>
                <a:sym typeface="+mn-ea"/>
              </a:rPr>
              <a:t>       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这是使用了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繁复论证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的方法。墨子为了把意思说清楚，除了语言浅显外，还不避絮叨。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钱振鍠在《名山小言》中说：“文章有为我与兼爱之不同。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为我者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只取我自家明白，虽无第二人解，亦何伤哉，老子古简，庄生诡诞，皆是也。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兼爱者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必使我一人之心共喻于天下，语不尽不止，孟子详明，墨子重复，是也。” </a:t>
            </a:r>
          </a:p>
          <a:p>
            <a:pPr indent="457200">
              <a:lnSpc>
                <a:spcPct val="150000"/>
              </a:lnSpc>
            </a:pPr>
            <a:r>
              <a:rPr lang="en-US" altLang="zh-CN" sz="24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Wingdings" panose="05000000000000000000" charset="0"/>
              </a:rPr>
              <a:t>1.意质而语显。</a:t>
            </a:r>
            <a:r>
              <a:rPr lang="en-US" altLang="zh-CN" sz="2400" b="1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Wingdings" panose="05000000000000000000" charset="0"/>
              </a:rPr>
              <a:t>文章质朴充实，不重文采</a:t>
            </a:r>
            <a:r>
              <a:rPr lang="zh-CN" altLang="en-US" sz="2400" b="1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Wingdings" panose="05000000000000000000" charset="0"/>
              </a:rPr>
              <a:t>，</a:t>
            </a:r>
            <a:r>
              <a:rPr lang="en-US" altLang="zh-CN" sz="2400" b="1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Wingdings" panose="05000000000000000000" charset="0"/>
              </a:rPr>
              <a:t>浅近通俗，重在以理服人。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2400" b="1" kern="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Wingdings" panose="05000000000000000000" charset="0"/>
              </a:rPr>
              <a:t>2.逻辑严密，明辨是非。</a:t>
            </a:r>
            <a:r>
              <a:rPr lang="en-US" altLang="zh-CN" sz="2400" b="1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Wingdings" panose="05000000000000000000" charset="0"/>
              </a:rPr>
              <a:t>说理具有严密的逻辑力量，论辩一气呵成，气势非凡</a:t>
            </a:r>
            <a:r>
              <a:rPr lang="zh-CN" altLang="en-US" sz="2400" b="1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Wingdings" panose="05000000000000000000" charset="0"/>
              </a:rPr>
              <a:t>。</a:t>
            </a:r>
            <a:endParaRPr lang="en-US" altLang="zh-CN" sz="2000" b="1" kern="1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Wingdings" panose="05000000000000000000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000" b="1" kern="1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Wingdings" panose="05000000000000000000" charset="0"/>
              </a:rPr>
              <a:t> </a:t>
            </a:r>
            <a:endParaRPr lang="zh-CN" altLang="en-US" sz="2000"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48599" name="Freeform 5"/>
          <p:cNvSpPr>
            <a:spLocks noEditPoints="1"/>
          </p:cNvSpPr>
          <p:nvPr>
            <p:custDataLst>
              <p:tags r:id="rId5"/>
            </p:custDataLst>
          </p:nvPr>
        </p:nvSpPr>
        <p:spPr bwMode="auto">
          <a:xfrm>
            <a:off x="10930255" y="5739765"/>
            <a:ext cx="1014095" cy="992505"/>
          </a:xfrm>
          <a:custGeom>
            <a:gdLst>
              <a:gd name="T0" fmla="*/ 547 w 1179"/>
              <a:gd name="T1" fmla="*/ 426 h 1202"/>
              <a:gd name="T2" fmla="*/ 919 w 1179"/>
              <a:gd name="T3" fmla="*/ 154 h 1202"/>
              <a:gd name="T4" fmla="*/ 1023 w 1179"/>
              <a:gd name="T5" fmla="*/ 526 h 1202"/>
              <a:gd name="T6" fmla="*/ 1176 w 1179"/>
              <a:gd name="T7" fmla="*/ 548 h 1202"/>
              <a:gd name="T8" fmla="*/ 1135 w 1179"/>
              <a:gd name="T9" fmla="*/ 727 h 1202"/>
              <a:gd name="T10" fmla="*/ 978 w 1179"/>
              <a:gd name="T11" fmla="*/ 659 h 1202"/>
              <a:gd name="T12" fmla="*/ 1056 w 1179"/>
              <a:gd name="T13" fmla="*/ 805 h 1202"/>
              <a:gd name="T14" fmla="*/ 725 w 1179"/>
              <a:gd name="T15" fmla="*/ 404 h 1202"/>
              <a:gd name="T16" fmla="*/ 866 w 1179"/>
              <a:gd name="T17" fmla="*/ 774 h 1202"/>
              <a:gd name="T18" fmla="*/ 1007 w 1179"/>
              <a:gd name="T19" fmla="*/ 850 h 1202"/>
              <a:gd name="T20" fmla="*/ 910 w 1179"/>
              <a:gd name="T21" fmla="*/ 734 h 1202"/>
              <a:gd name="T22" fmla="*/ 988 w 1179"/>
              <a:gd name="T23" fmla="*/ 787 h 1202"/>
              <a:gd name="T24" fmla="*/ 647 w 1179"/>
              <a:gd name="T25" fmla="*/ 420 h 1202"/>
              <a:gd name="T26" fmla="*/ 868 w 1179"/>
              <a:gd name="T27" fmla="*/ 731 h 1202"/>
              <a:gd name="T28" fmla="*/ 929 w 1179"/>
              <a:gd name="T29" fmla="*/ 804 h 1202"/>
              <a:gd name="T30" fmla="*/ 996 w 1179"/>
              <a:gd name="T31" fmla="*/ 825 h 1202"/>
              <a:gd name="T32" fmla="*/ 338 w 1179"/>
              <a:gd name="T33" fmla="*/ 975 h 1202"/>
              <a:gd name="T34" fmla="*/ 268 w 1179"/>
              <a:gd name="T35" fmla="*/ 740 h 1202"/>
              <a:gd name="T36" fmla="*/ 450 w 1179"/>
              <a:gd name="T37" fmla="*/ 660 h 1202"/>
              <a:gd name="T38" fmla="*/ 364 w 1179"/>
              <a:gd name="T39" fmla="*/ 552 h 1202"/>
              <a:gd name="T40" fmla="*/ 250 w 1179"/>
              <a:gd name="T41" fmla="*/ 655 h 1202"/>
              <a:gd name="T42" fmla="*/ 225 w 1179"/>
              <a:gd name="T43" fmla="*/ 1000 h 1202"/>
              <a:gd name="T44" fmla="*/ 217 w 1179"/>
              <a:gd name="T45" fmla="*/ 653 h 1202"/>
              <a:gd name="T46" fmla="*/ 606 w 1179"/>
              <a:gd name="T47" fmla="*/ 390 h 1202"/>
              <a:gd name="T48" fmla="*/ 469 w 1179"/>
              <a:gd name="T49" fmla="*/ 223 h 1202"/>
              <a:gd name="T50" fmla="*/ 363 w 1179"/>
              <a:gd name="T51" fmla="*/ 420 h 1202"/>
              <a:gd name="T52" fmla="*/ 181 w 1179"/>
              <a:gd name="T53" fmla="*/ 594 h 1202"/>
              <a:gd name="T54" fmla="*/ 137 w 1179"/>
              <a:gd name="T55" fmla="*/ 834 h 1202"/>
              <a:gd name="T56" fmla="*/ 323 w 1179"/>
              <a:gd name="T57" fmla="*/ 1119 h 1202"/>
              <a:gd name="T58" fmla="*/ 439 w 1179"/>
              <a:gd name="T59" fmla="*/ 1178 h 1202"/>
              <a:gd name="T60" fmla="*/ 376 w 1179"/>
              <a:gd name="T61" fmla="*/ 548 h 1202"/>
              <a:gd name="T62" fmla="*/ 256 w 1179"/>
              <a:gd name="T63" fmla="*/ 658 h 1202"/>
              <a:gd name="T64" fmla="*/ 435 w 1179"/>
              <a:gd name="T65" fmla="*/ 436 h 1202"/>
              <a:gd name="T66" fmla="*/ 189 w 1179"/>
              <a:gd name="T67" fmla="*/ 659 h 1202"/>
              <a:gd name="T68" fmla="*/ 239 w 1179"/>
              <a:gd name="T69" fmla="*/ 555 h 1202"/>
              <a:gd name="T70" fmla="*/ 195 w 1179"/>
              <a:gd name="T71" fmla="*/ 625 h 1202"/>
              <a:gd name="T72" fmla="*/ 219 w 1179"/>
              <a:gd name="T73" fmla="*/ 819 h 1202"/>
              <a:gd name="T74" fmla="*/ 229 w 1179"/>
              <a:gd name="T75" fmla="*/ 801 h 1202"/>
              <a:gd name="T76" fmla="*/ 348 w 1179"/>
              <a:gd name="T77" fmla="*/ 1103 h 1202"/>
              <a:gd name="T78" fmla="*/ 139 w 1179"/>
              <a:gd name="T79" fmla="*/ 328 h 1202"/>
              <a:gd name="T80" fmla="*/ 113 w 1179"/>
              <a:gd name="T81" fmla="*/ 425 h 1202"/>
              <a:gd name="T82" fmla="*/ 114 w 1179"/>
              <a:gd name="T83" fmla="*/ 342 h 1202"/>
              <a:gd name="T84" fmla="*/ 966 w 1179"/>
              <a:gd name="T85" fmla="*/ 175 h 1202"/>
              <a:gd name="T86" fmla="*/ 1003 w 1179"/>
              <a:gd name="T87" fmla="*/ 223 h 1202"/>
              <a:gd name="T88" fmla="*/ 871 w 1179"/>
              <a:gd name="T89" fmla="*/ 789 h 1202"/>
              <a:gd name="T90" fmla="*/ 797 w 1179"/>
              <a:gd name="T91" fmla="*/ 304 h 1202"/>
              <a:gd name="T92" fmla="*/ 830 w 1179"/>
              <a:gd name="T93" fmla="*/ 93 h 1202"/>
              <a:gd name="T94" fmla="*/ 419 w 1179"/>
              <a:gd name="T95" fmla="*/ 534 h 1202"/>
              <a:gd name="T96" fmla="*/ 1059 w 1179"/>
              <a:gd name="T97" fmla="*/ 896 h 1202"/>
              <a:gd name="T98" fmla="*/ 881 w 1179"/>
              <a:gd name="T99" fmla="*/ 993 h 1202"/>
              <a:gd name="T100" fmla="*/ 939 w 1179"/>
              <a:gd name="T101" fmla="*/ 1010 h 1202"/>
              <a:gd name="T102" fmla="*/ 717 w 1179"/>
              <a:gd name="T103" fmla="*/ 738 h 1202"/>
              <a:gd name="T104" fmla="*/ 886 w 1179"/>
              <a:gd name="T105" fmla="*/ 1005 h 1202"/>
              <a:gd name="T106" fmla="*/ 568 w 1179"/>
              <a:gd name="T107" fmla="*/ 970 h 1202"/>
              <a:gd name="T108" fmla="*/ 878 w 1179"/>
              <a:gd name="T109" fmla="*/ 1008 h 1202"/>
              <a:gd name="T110" fmla="*/ 1002 w 1179"/>
              <a:gd name="T111" fmla="*/ 949 h 1202"/>
              <a:gd name="T112" fmla="*/ 1040 w 1179"/>
              <a:gd name="T113" fmla="*/ 926 h 1202"/>
              <a:gd name="T114" fmla="*/ 145 w 1179"/>
              <a:gd name="T115" fmla="*/ 945 h 1202"/>
              <a:gd name="T116" fmla="*/ 166 w 1179"/>
              <a:gd name="T117" fmla="*/ 982 h 1202"/>
              <a:gd name="T118" fmla="*/ 189 w 1179"/>
              <a:gd name="T119" fmla="*/ 222 h 1202"/>
              <a:gd name="T120" fmla="*/ 282 w 1179"/>
              <a:gd name="T121" fmla="*/ 128 h 1202"/>
              <a:gd name="T122" fmla="*/ 248 w 1179"/>
              <a:gd name="T123" fmla="*/ 137 h 1202"/>
              <a:gd name="T124" fmla="*/ 174 w 1179"/>
              <a:gd name="T125" fmla="*/ 283 h 120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79" h="1202">
                <a:moveTo>
                  <a:pt x="321" y="439"/>
                </a:moveTo>
                <a:cubicBezTo>
                  <a:pt x="322" y="437"/>
                  <a:pt x="324" y="438"/>
                  <a:pt x="325" y="435"/>
                </a:cubicBezTo>
                <a:cubicBezTo>
                  <a:pt x="322" y="434"/>
                  <a:pt x="319" y="436"/>
                  <a:pt x="321" y="439"/>
                </a:cubicBezTo>
                <a:close/>
                <a:moveTo>
                  <a:pt x="314" y="441"/>
                </a:moveTo>
                <a:cubicBezTo>
                  <a:pt x="315" y="440"/>
                  <a:pt x="317" y="440"/>
                  <a:pt x="318" y="439"/>
                </a:cubicBezTo>
                <a:cubicBezTo>
                  <a:pt x="316" y="438"/>
                  <a:pt x="313" y="439"/>
                  <a:pt x="314" y="441"/>
                </a:cubicBezTo>
                <a:close/>
                <a:moveTo>
                  <a:pt x="295" y="453"/>
                </a:moveTo>
                <a:cubicBezTo>
                  <a:pt x="296" y="454"/>
                  <a:pt x="298" y="454"/>
                  <a:pt x="298" y="452"/>
                </a:cubicBezTo>
                <a:cubicBezTo>
                  <a:pt x="296" y="450"/>
                  <a:pt x="296" y="453"/>
                  <a:pt x="295" y="453"/>
                </a:cubicBezTo>
                <a:close/>
                <a:moveTo>
                  <a:pt x="332" y="428"/>
                </a:moveTo>
                <a:cubicBezTo>
                  <a:pt x="333" y="428"/>
                  <a:pt x="333" y="428"/>
                  <a:pt x="334" y="429"/>
                </a:cubicBezTo>
                <a:cubicBezTo>
                  <a:pt x="335" y="428"/>
                  <a:pt x="335" y="426"/>
                  <a:pt x="334" y="426"/>
                </a:cubicBezTo>
                <a:cubicBezTo>
                  <a:pt x="333" y="426"/>
                  <a:pt x="332" y="427"/>
                  <a:pt x="332" y="428"/>
                </a:cubicBezTo>
                <a:close/>
                <a:moveTo>
                  <a:pt x="310" y="443"/>
                </a:moveTo>
                <a:cubicBezTo>
                  <a:pt x="308" y="442"/>
                  <a:pt x="307" y="443"/>
                  <a:pt x="307" y="444"/>
                </a:cubicBezTo>
                <a:cubicBezTo>
                  <a:pt x="308" y="445"/>
                  <a:pt x="311" y="444"/>
                  <a:pt x="312" y="443"/>
                </a:cubicBezTo>
                <a:cubicBezTo>
                  <a:pt x="312" y="443"/>
                  <a:pt x="313" y="443"/>
                  <a:pt x="313" y="442"/>
                </a:cubicBezTo>
                <a:cubicBezTo>
                  <a:pt x="313" y="441"/>
                  <a:pt x="313" y="440"/>
                  <a:pt x="312" y="440"/>
                </a:cubicBezTo>
                <a:cubicBezTo>
                  <a:pt x="311" y="441"/>
                  <a:pt x="310" y="441"/>
                  <a:pt x="310" y="443"/>
                </a:cubicBezTo>
                <a:close/>
                <a:moveTo>
                  <a:pt x="294" y="455"/>
                </a:moveTo>
                <a:cubicBezTo>
                  <a:pt x="295" y="455"/>
                  <a:pt x="295" y="455"/>
                  <a:pt x="295" y="453"/>
                </a:cubicBezTo>
                <a:cubicBezTo>
                  <a:pt x="295" y="454"/>
                  <a:pt x="294" y="453"/>
                  <a:pt x="294" y="453"/>
                </a:cubicBezTo>
                <a:cubicBezTo>
                  <a:pt x="294" y="454"/>
                  <a:pt x="294" y="454"/>
                  <a:pt x="294" y="455"/>
                </a:cubicBezTo>
                <a:close/>
                <a:moveTo>
                  <a:pt x="301" y="446"/>
                </a:moveTo>
                <a:cubicBezTo>
                  <a:pt x="301" y="447"/>
                  <a:pt x="301" y="448"/>
                  <a:pt x="301" y="449"/>
                </a:cubicBezTo>
                <a:cubicBezTo>
                  <a:pt x="300" y="450"/>
                  <a:pt x="298" y="448"/>
                  <a:pt x="298" y="451"/>
                </a:cubicBezTo>
                <a:cubicBezTo>
                  <a:pt x="299" y="451"/>
                  <a:pt x="301" y="450"/>
                  <a:pt x="302" y="449"/>
                </a:cubicBezTo>
                <a:cubicBezTo>
                  <a:pt x="303" y="449"/>
                  <a:pt x="303" y="450"/>
                  <a:pt x="303" y="450"/>
                </a:cubicBezTo>
                <a:cubicBezTo>
                  <a:pt x="304" y="449"/>
                  <a:pt x="304" y="448"/>
                  <a:pt x="305" y="447"/>
                </a:cubicBezTo>
                <a:cubicBezTo>
                  <a:pt x="305" y="447"/>
                  <a:pt x="306" y="447"/>
                  <a:pt x="306" y="446"/>
                </a:cubicBezTo>
                <a:cubicBezTo>
                  <a:pt x="304" y="445"/>
                  <a:pt x="304" y="446"/>
                  <a:pt x="303" y="446"/>
                </a:cubicBezTo>
                <a:cubicBezTo>
                  <a:pt x="302" y="447"/>
                  <a:pt x="301" y="446"/>
                  <a:pt x="301" y="446"/>
                </a:cubicBezTo>
                <a:close/>
                <a:moveTo>
                  <a:pt x="326" y="433"/>
                </a:moveTo>
                <a:cubicBezTo>
                  <a:pt x="329" y="436"/>
                  <a:pt x="330" y="431"/>
                  <a:pt x="332" y="429"/>
                </a:cubicBezTo>
                <a:cubicBezTo>
                  <a:pt x="330" y="429"/>
                  <a:pt x="330" y="427"/>
                  <a:pt x="328" y="426"/>
                </a:cubicBezTo>
                <a:cubicBezTo>
                  <a:pt x="327" y="428"/>
                  <a:pt x="329" y="429"/>
                  <a:pt x="329" y="431"/>
                </a:cubicBezTo>
                <a:cubicBezTo>
                  <a:pt x="328" y="432"/>
                  <a:pt x="326" y="431"/>
                  <a:pt x="326" y="433"/>
                </a:cubicBezTo>
                <a:close/>
                <a:moveTo>
                  <a:pt x="367" y="409"/>
                </a:moveTo>
                <a:cubicBezTo>
                  <a:pt x="369" y="410"/>
                  <a:pt x="369" y="409"/>
                  <a:pt x="370" y="409"/>
                </a:cubicBezTo>
                <a:cubicBezTo>
                  <a:pt x="370" y="408"/>
                  <a:pt x="370" y="407"/>
                  <a:pt x="369" y="407"/>
                </a:cubicBezTo>
                <a:cubicBezTo>
                  <a:pt x="368" y="408"/>
                  <a:pt x="367" y="408"/>
                  <a:pt x="367" y="409"/>
                </a:cubicBezTo>
                <a:close/>
                <a:moveTo>
                  <a:pt x="371" y="406"/>
                </a:moveTo>
                <a:cubicBezTo>
                  <a:pt x="372" y="408"/>
                  <a:pt x="374" y="406"/>
                  <a:pt x="375" y="406"/>
                </a:cubicBezTo>
                <a:cubicBezTo>
                  <a:pt x="375" y="406"/>
                  <a:pt x="375" y="407"/>
                  <a:pt x="375" y="406"/>
                </a:cubicBezTo>
                <a:cubicBezTo>
                  <a:pt x="377" y="406"/>
                  <a:pt x="377" y="404"/>
                  <a:pt x="379" y="403"/>
                </a:cubicBezTo>
                <a:cubicBezTo>
                  <a:pt x="377" y="402"/>
                  <a:pt x="376" y="404"/>
                  <a:pt x="374" y="403"/>
                </a:cubicBezTo>
                <a:cubicBezTo>
                  <a:pt x="374" y="406"/>
                  <a:pt x="371" y="404"/>
                  <a:pt x="371" y="406"/>
                </a:cubicBezTo>
                <a:close/>
                <a:moveTo>
                  <a:pt x="366" y="409"/>
                </a:moveTo>
                <a:cubicBezTo>
                  <a:pt x="365" y="410"/>
                  <a:pt x="365" y="410"/>
                  <a:pt x="365" y="410"/>
                </a:cubicBezTo>
                <a:cubicBezTo>
                  <a:pt x="366" y="411"/>
                  <a:pt x="366" y="411"/>
                  <a:pt x="366" y="411"/>
                </a:cubicBezTo>
                <a:cubicBezTo>
                  <a:pt x="367" y="410"/>
                  <a:pt x="367" y="410"/>
                  <a:pt x="367" y="410"/>
                </a:cubicBezTo>
                <a:cubicBezTo>
                  <a:pt x="367" y="410"/>
                  <a:pt x="367" y="409"/>
                  <a:pt x="366" y="409"/>
                </a:cubicBezTo>
                <a:close/>
                <a:moveTo>
                  <a:pt x="356" y="416"/>
                </a:moveTo>
                <a:cubicBezTo>
                  <a:pt x="357" y="416"/>
                  <a:pt x="357" y="416"/>
                  <a:pt x="357" y="416"/>
                </a:cubicBezTo>
                <a:cubicBezTo>
                  <a:pt x="357" y="416"/>
                  <a:pt x="358" y="416"/>
                  <a:pt x="358" y="415"/>
                </a:cubicBezTo>
                <a:cubicBezTo>
                  <a:pt x="357" y="414"/>
                  <a:pt x="357" y="414"/>
                  <a:pt x="357" y="414"/>
                </a:cubicBezTo>
                <a:cubicBezTo>
                  <a:pt x="357" y="415"/>
                  <a:pt x="356" y="415"/>
                  <a:pt x="356" y="416"/>
                </a:cubicBezTo>
                <a:close/>
                <a:moveTo>
                  <a:pt x="348" y="421"/>
                </a:moveTo>
                <a:cubicBezTo>
                  <a:pt x="350" y="420"/>
                  <a:pt x="353" y="420"/>
                  <a:pt x="353" y="418"/>
                </a:cubicBezTo>
                <a:cubicBezTo>
                  <a:pt x="351" y="417"/>
                  <a:pt x="351" y="417"/>
                  <a:pt x="351" y="417"/>
                </a:cubicBezTo>
                <a:cubicBezTo>
                  <a:pt x="350" y="419"/>
                  <a:pt x="347" y="420"/>
                  <a:pt x="348" y="421"/>
                </a:cubicBezTo>
                <a:close/>
                <a:moveTo>
                  <a:pt x="359" y="414"/>
                </a:moveTo>
                <a:cubicBezTo>
                  <a:pt x="360" y="414"/>
                  <a:pt x="360" y="414"/>
                  <a:pt x="360" y="413"/>
                </a:cubicBezTo>
                <a:cubicBezTo>
                  <a:pt x="359" y="412"/>
                  <a:pt x="359" y="412"/>
                  <a:pt x="359" y="412"/>
                </a:cubicBezTo>
                <a:cubicBezTo>
                  <a:pt x="358" y="414"/>
                  <a:pt x="358" y="414"/>
                  <a:pt x="358" y="414"/>
                </a:cubicBezTo>
                <a:lnTo>
                  <a:pt x="359" y="414"/>
                </a:lnTo>
                <a:close/>
                <a:moveTo>
                  <a:pt x="347" y="418"/>
                </a:moveTo>
                <a:cubicBezTo>
                  <a:pt x="347" y="418"/>
                  <a:pt x="342" y="419"/>
                  <a:pt x="341" y="420"/>
                </a:cubicBezTo>
                <a:cubicBezTo>
                  <a:pt x="339" y="420"/>
                  <a:pt x="338" y="420"/>
                  <a:pt x="338" y="422"/>
                </a:cubicBezTo>
                <a:cubicBezTo>
                  <a:pt x="338" y="422"/>
                  <a:pt x="338" y="423"/>
                  <a:pt x="338" y="423"/>
                </a:cubicBezTo>
                <a:cubicBezTo>
                  <a:pt x="338" y="423"/>
                  <a:pt x="339" y="423"/>
                  <a:pt x="339" y="423"/>
                </a:cubicBezTo>
                <a:cubicBezTo>
                  <a:pt x="340" y="423"/>
                  <a:pt x="340" y="424"/>
                  <a:pt x="341" y="425"/>
                </a:cubicBezTo>
                <a:cubicBezTo>
                  <a:pt x="342" y="423"/>
                  <a:pt x="344" y="423"/>
                  <a:pt x="344" y="420"/>
                </a:cubicBezTo>
                <a:cubicBezTo>
                  <a:pt x="345" y="419"/>
                  <a:pt x="346" y="420"/>
                  <a:pt x="346" y="419"/>
                </a:cubicBezTo>
                <a:cubicBezTo>
                  <a:pt x="346" y="418"/>
                  <a:pt x="348" y="418"/>
                  <a:pt x="347" y="418"/>
                </a:cubicBezTo>
                <a:close/>
                <a:moveTo>
                  <a:pt x="664" y="370"/>
                </a:moveTo>
                <a:cubicBezTo>
                  <a:pt x="663" y="370"/>
                  <a:pt x="663" y="372"/>
                  <a:pt x="664" y="372"/>
                </a:cubicBezTo>
                <a:cubicBezTo>
                  <a:pt x="666" y="373"/>
                  <a:pt x="666" y="371"/>
                  <a:pt x="667" y="371"/>
                </a:cubicBezTo>
                <a:cubicBezTo>
                  <a:pt x="668" y="372"/>
                  <a:pt x="668" y="372"/>
                  <a:pt x="669" y="372"/>
                </a:cubicBezTo>
                <a:cubicBezTo>
                  <a:pt x="670" y="370"/>
                  <a:pt x="667" y="369"/>
                  <a:pt x="666" y="368"/>
                </a:cubicBezTo>
                <a:cubicBezTo>
                  <a:pt x="666" y="368"/>
                  <a:pt x="666" y="367"/>
                  <a:pt x="665" y="367"/>
                </a:cubicBezTo>
                <a:cubicBezTo>
                  <a:pt x="664" y="367"/>
                  <a:pt x="664" y="367"/>
                  <a:pt x="664" y="367"/>
                </a:cubicBezTo>
                <a:cubicBezTo>
                  <a:pt x="663" y="369"/>
                  <a:pt x="665" y="369"/>
                  <a:pt x="664" y="370"/>
                </a:cubicBezTo>
                <a:close/>
                <a:moveTo>
                  <a:pt x="288" y="458"/>
                </a:moveTo>
                <a:cubicBezTo>
                  <a:pt x="288" y="458"/>
                  <a:pt x="287" y="459"/>
                  <a:pt x="287" y="460"/>
                </a:cubicBezTo>
                <a:cubicBezTo>
                  <a:pt x="289" y="461"/>
                  <a:pt x="290" y="458"/>
                  <a:pt x="288" y="458"/>
                </a:cubicBezTo>
                <a:close/>
                <a:moveTo>
                  <a:pt x="644" y="389"/>
                </a:moveTo>
                <a:cubicBezTo>
                  <a:pt x="645" y="387"/>
                  <a:pt x="647" y="386"/>
                  <a:pt x="646" y="383"/>
                </a:cubicBezTo>
                <a:cubicBezTo>
                  <a:pt x="644" y="382"/>
                  <a:pt x="644" y="382"/>
                  <a:pt x="644" y="382"/>
                </a:cubicBezTo>
                <a:cubicBezTo>
                  <a:pt x="642" y="383"/>
                  <a:pt x="641" y="385"/>
                  <a:pt x="638" y="386"/>
                </a:cubicBezTo>
                <a:cubicBezTo>
                  <a:pt x="637" y="388"/>
                  <a:pt x="637" y="388"/>
                  <a:pt x="637" y="388"/>
                </a:cubicBezTo>
                <a:cubicBezTo>
                  <a:pt x="635" y="388"/>
                  <a:pt x="634" y="390"/>
                  <a:pt x="633" y="390"/>
                </a:cubicBezTo>
                <a:cubicBezTo>
                  <a:pt x="632" y="390"/>
                  <a:pt x="630" y="389"/>
                  <a:pt x="628" y="388"/>
                </a:cubicBezTo>
                <a:cubicBezTo>
                  <a:pt x="628" y="390"/>
                  <a:pt x="629" y="391"/>
                  <a:pt x="628" y="393"/>
                </a:cubicBezTo>
                <a:cubicBezTo>
                  <a:pt x="627" y="393"/>
                  <a:pt x="627" y="394"/>
                  <a:pt x="626" y="394"/>
                </a:cubicBezTo>
                <a:cubicBezTo>
                  <a:pt x="625" y="394"/>
                  <a:pt x="625" y="394"/>
                  <a:pt x="624" y="394"/>
                </a:cubicBezTo>
                <a:cubicBezTo>
                  <a:pt x="624" y="394"/>
                  <a:pt x="624" y="394"/>
                  <a:pt x="624" y="394"/>
                </a:cubicBezTo>
                <a:cubicBezTo>
                  <a:pt x="622" y="395"/>
                  <a:pt x="620" y="395"/>
                  <a:pt x="619" y="396"/>
                </a:cubicBezTo>
                <a:cubicBezTo>
                  <a:pt x="619" y="395"/>
                  <a:pt x="619" y="395"/>
                  <a:pt x="618" y="395"/>
                </a:cubicBezTo>
                <a:cubicBezTo>
                  <a:pt x="617" y="395"/>
                  <a:pt x="616" y="395"/>
                  <a:pt x="615" y="396"/>
                </a:cubicBezTo>
                <a:cubicBezTo>
                  <a:pt x="615" y="396"/>
                  <a:pt x="614" y="396"/>
                  <a:pt x="613" y="397"/>
                </a:cubicBezTo>
                <a:cubicBezTo>
                  <a:pt x="612" y="396"/>
                  <a:pt x="612" y="397"/>
                  <a:pt x="611" y="396"/>
                </a:cubicBezTo>
                <a:cubicBezTo>
                  <a:pt x="611" y="398"/>
                  <a:pt x="609" y="397"/>
                  <a:pt x="609" y="399"/>
                </a:cubicBezTo>
                <a:cubicBezTo>
                  <a:pt x="608" y="399"/>
                  <a:pt x="606" y="400"/>
                  <a:pt x="605" y="401"/>
                </a:cubicBezTo>
                <a:cubicBezTo>
                  <a:pt x="603" y="401"/>
                  <a:pt x="600" y="402"/>
                  <a:pt x="600" y="403"/>
                </a:cubicBezTo>
                <a:cubicBezTo>
                  <a:pt x="600" y="403"/>
                  <a:pt x="600" y="404"/>
                  <a:pt x="600" y="404"/>
                </a:cubicBezTo>
                <a:cubicBezTo>
                  <a:pt x="601" y="405"/>
                  <a:pt x="601" y="406"/>
                  <a:pt x="601" y="407"/>
                </a:cubicBezTo>
                <a:cubicBezTo>
                  <a:pt x="599" y="406"/>
                  <a:pt x="598" y="408"/>
                  <a:pt x="596" y="408"/>
                </a:cubicBezTo>
                <a:cubicBezTo>
                  <a:pt x="595" y="409"/>
                  <a:pt x="594" y="411"/>
                  <a:pt x="592" y="411"/>
                </a:cubicBezTo>
                <a:cubicBezTo>
                  <a:pt x="589" y="409"/>
                  <a:pt x="595" y="408"/>
                  <a:pt x="592" y="407"/>
                </a:cubicBezTo>
                <a:cubicBezTo>
                  <a:pt x="592" y="405"/>
                  <a:pt x="590" y="406"/>
                  <a:pt x="589" y="407"/>
                </a:cubicBezTo>
                <a:cubicBezTo>
                  <a:pt x="588" y="408"/>
                  <a:pt x="587" y="407"/>
                  <a:pt x="586" y="409"/>
                </a:cubicBezTo>
                <a:cubicBezTo>
                  <a:pt x="585" y="410"/>
                  <a:pt x="587" y="410"/>
                  <a:pt x="586" y="412"/>
                </a:cubicBezTo>
                <a:cubicBezTo>
                  <a:pt x="586" y="412"/>
                  <a:pt x="586" y="412"/>
                  <a:pt x="585" y="413"/>
                </a:cubicBezTo>
                <a:cubicBezTo>
                  <a:pt x="585" y="413"/>
                  <a:pt x="584" y="413"/>
                  <a:pt x="584" y="413"/>
                </a:cubicBezTo>
                <a:cubicBezTo>
                  <a:pt x="583" y="414"/>
                  <a:pt x="582" y="414"/>
                  <a:pt x="581" y="415"/>
                </a:cubicBezTo>
                <a:cubicBezTo>
                  <a:pt x="580" y="415"/>
                  <a:pt x="579" y="415"/>
                  <a:pt x="579" y="415"/>
                </a:cubicBezTo>
                <a:cubicBezTo>
                  <a:pt x="578" y="416"/>
                  <a:pt x="577" y="416"/>
                  <a:pt x="576" y="417"/>
                </a:cubicBezTo>
                <a:cubicBezTo>
                  <a:pt x="575" y="416"/>
                  <a:pt x="574" y="417"/>
                  <a:pt x="573" y="417"/>
                </a:cubicBezTo>
                <a:cubicBezTo>
                  <a:pt x="571" y="418"/>
                  <a:pt x="570" y="418"/>
                  <a:pt x="569" y="418"/>
                </a:cubicBezTo>
                <a:cubicBezTo>
                  <a:pt x="567" y="419"/>
                  <a:pt x="564" y="420"/>
                  <a:pt x="562" y="420"/>
                </a:cubicBezTo>
                <a:cubicBezTo>
                  <a:pt x="560" y="422"/>
                  <a:pt x="559" y="422"/>
                  <a:pt x="557" y="423"/>
                </a:cubicBezTo>
                <a:cubicBezTo>
                  <a:pt x="556" y="422"/>
                  <a:pt x="555" y="423"/>
                  <a:pt x="554" y="424"/>
                </a:cubicBezTo>
                <a:cubicBezTo>
                  <a:pt x="553" y="424"/>
                  <a:pt x="551" y="424"/>
                  <a:pt x="551" y="424"/>
                </a:cubicBezTo>
                <a:cubicBezTo>
                  <a:pt x="549" y="424"/>
                  <a:pt x="548" y="426"/>
                  <a:pt x="547" y="426"/>
                </a:cubicBezTo>
                <a:cubicBezTo>
                  <a:pt x="547" y="426"/>
                  <a:pt x="546" y="426"/>
                  <a:pt x="546" y="426"/>
                </a:cubicBezTo>
                <a:cubicBezTo>
                  <a:pt x="546" y="426"/>
                  <a:pt x="546" y="427"/>
                  <a:pt x="545" y="427"/>
                </a:cubicBezTo>
                <a:cubicBezTo>
                  <a:pt x="545" y="428"/>
                  <a:pt x="543" y="428"/>
                  <a:pt x="543" y="429"/>
                </a:cubicBezTo>
                <a:cubicBezTo>
                  <a:pt x="545" y="430"/>
                  <a:pt x="546" y="430"/>
                  <a:pt x="547" y="430"/>
                </a:cubicBezTo>
                <a:cubicBezTo>
                  <a:pt x="548" y="429"/>
                  <a:pt x="549" y="429"/>
                  <a:pt x="549" y="428"/>
                </a:cubicBezTo>
                <a:cubicBezTo>
                  <a:pt x="551" y="429"/>
                  <a:pt x="552" y="426"/>
                  <a:pt x="554" y="426"/>
                </a:cubicBezTo>
                <a:cubicBezTo>
                  <a:pt x="556" y="427"/>
                  <a:pt x="557" y="424"/>
                  <a:pt x="559" y="426"/>
                </a:cubicBezTo>
                <a:cubicBezTo>
                  <a:pt x="561" y="424"/>
                  <a:pt x="564" y="423"/>
                  <a:pt x="566" y="423"/>
                </a:cubicBezTo>
                <a:cubicBezTo>
                  <a:pt x="568" y="422"/>
                  <a:pt x="571" y="420"/>
                  <a:pt x="572" y="420"/>
                </a:cubicBezTo>
                <a:cubicBezTo>
                  <a:pt x="573" y="421"/>
                  <a:pt x="572" y="420"/>
                  <a:pt x="573" y="420"/>
                </a:cubicBezTo>
                <a:cubicBezTo>
                  <a:pt x="573" y="420"/>
                  <a:pt x="574" y="420"/>
                  <a:pt x="575" y="420"/>
                </a:cubicBezTo>
                <a:cubicBezTo>
                  <a:pt x="577" y="420"/>
                  <a:pt x="578" y="418"/>
                  <a:pt x="580" y="419"/>
                </a:cubicBezTo>
                <a:cubicBezTo>
                  <a:pt x="582" y="418"/>
                  <a:pt x="584" y="417"/>
                  <a:pt x="587" y="416"/>
                </a:cubicBezTo>
                <a:cubicBezTo>
                  <a:pt x="588" y="414"/>
                  <a:pt x="589" y="413"/>
                  <a:pt x="590" y="413"/>
                </a:cubicBezTo>
                <a:cubicBezTo>
                  <a:pt x="591" y="414"/>
                  <a:pt x="592" y="413"/>
                  <a:pt x="593" y="414"/>
                </a:cubicBezTo>
                <a:cubicBezTo>
                  <a:pt x="595" y="413"/>
                  <a:pt x="596" y="411"/>
                  <a:pt x="598" y="412"/>
                </a:cubicBezTo>
                <a:cubicBezTo>
                  <a:pt x="599" y="412"/>
                  <a:pt x="601" y="412"/>
                  <a:pt x="603" y="412"/>
                </a:cubicBezTo>
                <a:cubicBezTo>
                  <a:pt x="605" y="411"/>
                  <a:pt x="606" y="411"/>
                  <a:pt x="608" y="409"/>
                </a:cubicBezTo>
                <a:cubicBezTo>
                  <a:pt x="609" y="410"/>
                  <a:pt x="610" y="408"/>
                  <a:pt x="612" y="409"/>
                </a:cubicBezTo>
                <a:cubicBezTo>
                  <a:pt x="612" y="407"/>
                  <a:pt x="614" y="406"/>
                  <a:pt x="615" y="406"/>
                </a:cubicBezTo>
                <a:cubicBezTo>
                  <a:pt x="617" y="405"/>
                  <a:pt x="618" y="404"/>
                  <a:pt x="619" y="404"/>
                </a:cubicBezTo>
                <a:cubicBezTo>
                  <a:pt x="620" y="402"/>
                  <a:pt x="620" y="400"/>
                  <a:pt x="621" y="400"/>
                </a:cubicBezTo>
                <a:cubicBezTo>
                  <a:pt x="622" y="401"/>
                  <a:pt x="623" y="402"/>
                  <a:pt x="625" y="402"/>
                </a:cubicBezTo>
                <a:cubicBezTo>
                  <a:pt x="625" y="401"/>
                  <a:pt x="626" y="399"/>
                  <a:pt x="627" y="398"/>
                </a:cubicBezTo>
                <a:cubicBezTo>
                  <a:pt x="629" y="397"/>
                  <a:pt x="632" y="397"/>
                  <a:pt x="634" y="396"/>
                </a:cubicBezTo>
                <a:cubicBezTo>
                  <a:pt x="634" y="396"/>
                  <a:pt x="634" y="396"/>
                  <a:pt x="634" y="396"/>
                </a:cubicBezTo>
                <a:cubicBezTo>
                  <a:pt x="634" y="396"/>
                  <a:pt x="634" y="396"/>
                  <a:pt x="634" y="396"/>
                </a:cubicBezTo>
                <a:cubicBezTo>
                  <a:pt x="636" y="395"/>
                  <a:pt x="637" y="394"/>
                  <a:pt x="636" y="392"/>
                </a:cubicBezTo>
                <a:cubicBezTo>
                  <a:pt x="636" y="392"/>
                  <a:pt x="636" y="392"/>
                  <a:pt x="636" y="392"/>
                </a:cubicBezTo>
                <a:cubicBezTo>
                  <a:pt x="639" y="392"/>
                  <a:pt x="641" y="390"/>
                  <a:pt x="644" y="389"/>
                </a:cubicBezTo>
                <a:close/>
                <a:moveTo>
                  <a:pt x="414" y="380"/>
                </a:moveTo>
                <a:cubicBezTo>
                  <a:pt x="415" y="383"/>
                  <a:pt x="412" y="382"/>
                  <a:pt x="413" y="384"/>
                </a:cubicBezTo>
                <a:cubicBezTo>
                  <a:pt x="415" y="384"/>
                  <a:pt x="415" y="384"/>
                  <a:pt x="416" y="385"/>
                </a:cubicBezTo>
                <a:cubicBezTo>
                  <a:pt x="416" y="385"/>
                  <a:pt x="416" y="385"/>
                  <a:pt x="416" y="384"/>
                </a:cubicBezTo>
                <a:cubicBezTo>
                  <a:pt x="416" y="383"/>
                  <a:pt x="416" y="381"/>
                  <a:pt x="414" y="380"/>
                </a:cubicBezTo>
                <a:close/>
                <a:moveTo>
                  <a:pt x="223" y="523"/>
                </a:moveTo>
                <a:cubicBezTo>
                  <a:pt x="224" y="521"/>
                  <a:pt x="222" y="520"/>
                  <a:pt x="221" y="519"/>
                </a:cubicBezTo>
                <a:cubicBezTo>
                  <a:pt x="221" y="522"/>
                  <a:pt x="223" y="523"/>
                  <a:pt x="222" y="526"/>
                </a:cubicBezTo>
                <a:cubicBezTo>
                  <a:pt x="224" y="527"/>
                  <a:pt x="221" y="522"/>
                  <a:pt x="223" y="523"/>
                </a:cubicBezTo>
                <a:close/>
                <a:moveTo>
                  <a:pt x="535" y="427"/>
                </a:moveTo>
                <a:cubicBezTo>
                  <a:pt x="534" y="429"/>
                  <a:pt x="532" y="430"/>
                  <a:pt x="531" y="431"/>
                </a:cubicBezTo>
                <a:cubicBezTo>
                  <a:pt x="530" y="433"/>
                  <a:pt x="529" y="432"/>
                  <a:pt x="528" y="434"/>
                </a:cubicBezTo>
                <a:cubicBezTo>
                  <a:pt x="526" y="436"/>
                  <a:pt x="523" y="435"/>
                  <a:pt x="522" y="439"/>
                </a:cubicBezTo>
                <a:cubicBezTo>
                  <a:pt x="525" y="440"/>
                  <a:pt x="526" y="437"/>
                  <a:pt x="529" y="437"/>
                </a:cubicBezTo>
                <a:cubicBezTo>
                  <a:pt x="530" y="437"/>
                  <a:pt x="531" y="437"/>
                  <a:pt x="532" y="437"/>
                </a:cubicBezTo>
                <a:cubicBezTo>
                  <a:pt x="533" y="436"/>
                  <a:pt x="534" y="433"/>
                  <a:pt x="535" y="432"/>
                </a:cubicBezTo>
                <a:cubicBezTo>
                  <a:pt x="536" y="431"/>
                  <a:pt x="539" y="431"/>
                  <a:pt x="540" y="429"/>
                </a:cubicBezTo>
                <a:cubicBezTo>
                  <a:pt x="539" y="427"/>
                  <a:pt x="537" y="428"/>
                  <a:pt x="535" y="427"/>
                </a:cubicBezTo>
                <a:close/>
                <a:moveTo>
                  <a:pt x="244" y="495"/>
                </a:moveTo>
                <a:cubicBezTo>
                  <a:pt x="244" y="495"/>
                  <a:pt x="244" y="495"/>
                  <a:pt x="244" y="495"/>
                </a:cubicBezTo>
                <a:cubicBezTo>
                  <a:pt x="244" y="495"/>
                  <a:pt x="244" y="495"/>
                  <a:pt x="244" y="495"/>
                </a:cubicBezTo>
                <a:cubicBezTo>
                  <a:pt x="244" y="495"/>
                  <a:pt x="244" y="495"/>
                  <a:pt x="244" y="495"/>
                </a:cubicBezTo>
                <a:cubicBezTo>
                  <a:pt x="243" y="495"/>
                  <a:pt x="243" y="496"/>
                  <a:pt x="243" y="496"/>
                </a:cubicBezTo>
                <a:cubicBezTo>
                  <a:pt x="243" y="496"/>
                  <a:pt x="241" y="497"/>
                  <a:pt x="241" y="499"/>
                </a:cubicBezTo>
                <a:cubicBezTo>
                  <a:pt x="242" y="499"/>
                  <a:pt x="243" y="498"/>
                  <a:pt x="243" y="497"/>
                </a:cubicBezTo>
                <a:cubicBezTo>
                  <a:pt x="244" y="497"/>
                  <a:pt x="245" y="496"/>
                  <a:pt x="245" y="496"/>
                </a:cubicBezTo>
                <a:cubicBezTo>
                  <a:pt x="245" y="496"/>
                  <a:pt x="245" y="496"/>
                  <a:pt x="245" y="496"/>
                </a:cubicBezTo>
                <a:cubicBezTo>
                  <a:pt x="245" y="496"/>
                  <a:pt x="244" y="496"/>
                  <a:pt x="244" y="495"/>
                </a:cubicBezTo>
                <a:close/>
                <a:moveTo>
                  <a:pt x="487" y="450"/>
                </a:moveTo>
                <a:cubicBezTo>
                  <a:pt x="486" y="450"/>
                  <a:pt x="485" y="450"/>
                  <a:pt x="484" y="450"/>
                </a:cubicBezTo>
                <a:cubicBezTo>
                  <a:pt x="484" y="451"/>
                  <a:pt x="482" y="451"/>
                  <a:pt x="483" y="452"/>
                </a:cubicBezTo>
                <a:cubicBezTo>
                  <a:pt x="485" y="453"/>
                  <a:pt x="485" y="452"/>
                  <a:pt x="487" y="452"/>
                </a:cubicBezTo>
                <a:cubicBezTo>
                  <a:pt x="489" y="452"/>
                  <a:pt x="492" y="451"/>
                  <a:pt x="493" y="451"/>
                </a:cubicBezTo>
                <a:cubicBezTo>
                  <a:pt x="493" y="450"/>
                  <a:pt x="494" y="450"/>
                  <a:pt x="494" y="449"/>
                </a:cubicBezTo>
                <a:cubicBezTo>
                  <a:pt x="493" y="449"/>
                  <a:pt x="493" y="448"/>
                  <a:pt x="492" y="448"/>
                </a:cubicBezTo>
                <a:cubicBezTo>
                  <a:pt x="491" y="449"/>
                  <a:pt x="489" y="449"/>
                  <a:pt x="487" y="450"/>
                </a:cubicBezTo>
                <a:close/>
                <a:moveTo>
                  <a:pt x="508" y="444"/>
                </a:moveTo>
                <a:cubicBezTo>
                  <a:pt x="510" y="445"/>
                  <a:pt x="511" y="443"/>
                  <a:pt x="513" y="442"/>
                </a:cubicBezTo>
                <a:cubicBezTo>
                  <a:pt x="514" y="442"/>
                  <a:pt x="516" y="443"/>
                  <a:pt x="516" y="441"/>
                </a:cubicBezTo>
                <a:cubicBezTo>
                  <a:pt x="515" y="440"/>
                  <a:pt x="515" y="440"/>
                  <a:pt x="514" y="440"/>
                </a:cubicBezTo>
                <a:cubicBezTo>
                  <a:pt x="512" y="441"/>
                  <a:pt x="507" y="441"/>
                  <a:pt x="508" y="444"/>
                </a:cubicBezTo>
                <a:close/>
                <a:moveTo>
                  <a:pt x="220" y="581"/>
                </a:moveTo>
                <a:cubicBezTo>
                  <a:pt x="220" y="581"/>
                  <a:pt x="220" y="580"/>
                  <a:pt x="220" y="580"/>
                </a:cubicBezTo>
                <a:cubicBezTo>
                  <a:pt x="220" y="580"/>
                  <a:pt x="220" y="580"/>
                  <a:pt x="221" y="580"/>
                </a:cubicBezTo>
                <a:cubicBezTo>
                  <a:pt x="221" y="580"/>
                  <a:pt x="221" y="578"/>
                  <a:pt x="222" y="578"/>
                </a:cubicBezTo>
                <a:cubicBezTo>
                  <a:pt x="219" y="577"/>
                  <a:pt x="220" y="578"/>
                  <a:pt x="219" y="579"/>
                </a:cubicBezTo>
                <a:cubicBezTo>
                  <a:pt x="219" y="579"/>
                  <a:pt x="219" y="579"/>
                  <a:pt x="219" y="579"/>
                </a:cubicBezTo>
                <a:cubicBezTo>
                  <a:pt x="219" y="580"/>
                  <a:pt x="218" y="580"/>
                  <a:pt x="217" y="580"/>
                </a:cubicBezTo>
                <a:cubicBezTo>
                  <a:pt x="217" y="581"/>
                  <a:pt x="217" y="582"/>
                  <a:pt x="217" y="582"/>
                </a:cubicBezTo>
                <a:cubicBezTo>
                  <a:pt x="217" y="582"/>
                  <a:pt x="216" y="582"/>
                  <a:pt x="216" y="582"/>
                </a:cubicBezTo>
                <a:cubicBezTo>
                  <a:pt x="216" y="583"/>
                  <a:pt x="216" y="583"/>
                  <a:pt x="216" y="583"/>
                </a:cubicBezTo>
                <a:cubicBezTo>
                  <a:pt x="216" y="584"/>
                  <a:pt x="215" y="583"/>
                  <a:pt x="215" y="583"/>
                </a:cubicBezTo>
                <a:cubicBezTo>
                  <a:pt x="215" y="584"/>
                  <a:pt x="215" y="584"/>
                  <a:pt x="215" y="584"/>
                </a:cubicBezTo>
                <a:cubicBezTo>
                  <a:pt x="216" y="584"/>
                  <a:pt x="217" y="584"/>
                  <a:pt x="218" y="583"/>
                </a:cubicBezTo>
                <a:cubicBezTo>
                  <a:pt x="218" y="581"/>
                  <a:pt x="219" y="581"/>
                  <a:pt x="220" y="581"/>
                </a:cubicBezTo>
                <a:close/>
                <a:moveTo>
                  <a:pt x="281" y="469"/>
                </a:moveTo>
                <a:cubicBezTo>
                  <a:pt x="283" y="468"/>
                  <a:pt x="284" y="464"/>
                  <a:pt x="280" y="464"/>
                </a:cubicBezTo>
                <a:cubicBezTo>
                  <a:pt x="280" y="466"/>
                  <a:pt x="280" y="468"/>
                  <a:pt x="281" y="469"/>
                </a:cubicBezTo>
                <a:close/>
                <a:moveTo>
                  <a:pt x="286" y="463"/>
                </a:moveTo>
                <a:cubicBezTo>
                  <a:pt x="286" y="463"/>
                  <a:pt x="287" y="461"/>
                  <a:pt x="287" y="461"/>
                </a:cubicBezTo>
                <a:cubicBezTo>
                  <a:pt x="284" y="459"/>
                  <a:pt x="284" y="462"/>
                  <a:pt x="286" y="463"/>
                </a:cubicBezTo>
                <a:close/>
                <a:moveTo>
                  <a:pt x="279" y="467"/>
                </a:moveTo>
                <a:cubicBezTo>
                  <a:pt x="278" y="466"/>
                  <a:pt x="280" y="464"/>
                  <a:pt x="277" y="463"/>
                </a:cubicBezTo>
                <a:cubicBezTo>
                  <a:pt x="277" y="466"/>
                  <a:pt x="275" y="466"/>
                  <a:pt x="275" y="469"/>
                </a:cubicBezTo>
                <a:cubicBezTo>
                  <a:pt x="274" y="470"/>
                  <a:pt x="271" y="468"/>
                  <a:pt x="271" y="471"/>
                </a:cubicBezTo>
                <a:cubicBezTo>
                  <a:pt x="272" y="472"/>
                  <a:pt x="274" y="473"/>
                  <a:pt x="275" y="473"/>
                </a:cubicBezTo>
                <a:cubicBezTo>
                  <a:pt x="275" y="472"/>
                  <a:pt x="276" y="472"/>
                  <a:pt x="277" y="472"/>
                </a:cubicBezTo>
                <a:cubicBezTo>
                  <a:pt x="277" y="470"/>
                  <a:pt x="276" y="470"/>
                  <a:pt x="277" y="468"/>
                </a:cubicBezTo>
                <a:cubicBezTo>
                  <a:pt x="277" y="468"/>
                  <a:pt x="279" y="469"/>
                  <a:pt x="279" y="467"/>
                </a:cubicBezTo>
                <a:close/>
                <a:moveTo>
                  <a:pt x="248" y="492"/>
                </a:moveTo>
                <a:cubicBezTo>
                  <a:pt x="246" y="492"/>
                  <a:pt x="245" y="494"/>
                  <a:pt x="245" y="495"/>
                </a:cubicBezTo>
                <a:cubicBezTo>
                  <a:pt x="246" y="496"/>
                  <a:pt x="247" y="494"/>
                  <a:pt x="248" y="492"/>
                </a:cubicBezTo>
                <a:close/>
                <a:moveTo>
                  <a:pt x="267" y="478"/>
                </a:moveTo>
                <a:cubicBezTo>
                  <a:pt x="269" y="479"/>
                  <a:pt x="270" y="476"/>
                  <a:pt x="267" y="475"/>
                </a:cubicBezTo>
                <a:lnTo>
                  <a:pt x="267" y="478"/>
                </a:lnTo>
                <a:close/>
                <a:moveTo>
                  <a:pt x="256" y="485"/>
                </a:moveTo>
                <a:cubicBezTo>
                  <a:pt x="255" y="484"/>
                  <a:pt x="254" y="484"/>
                  <a:pt x="253" y="485"/>
                </a:cubicBezTo>
                <a:cubicBezTo>
                  <a:pt x="254" y="486"/>
                  <a:pt x="255" y="486"/>
                  <a:pt x="256" y="485"/>
                </a:cubicBezTo>
                <a:close/>
                <a:moveTo>
                  <a:pt x="249" y="488"/>
                </a:moveTo>
                <a:cubicBezTo>
                  <a:pt x="249" y="489"/>
                  <a:pt x="249" y="490"/>
                  <a:pt x="250" y="490"/>
                </a:cubicBezTo>
                <a:cubicBezTo>
                  <a:pt x="250" y="489"/>
                  <a:pt x="252" y="490"/>
                  <a:pt x="252" y="488"/>
                </a:cubicBezTo>
                <a:cubicBezTo>
                  <a:pt x="251" y="487"/>
                  <a:pt x="250" y="488"/>
                  <a:pt x="249" y="488"/>
                </a:cubicBezTo>
                <a:close/>
                <a:moveTo>
                  <a:pt x="253" y="491"/>
                </a:moveTo>
                <a:cubicBezTo>
                  <a:pt x="255" y="492"/>
                  <a:pt x="256" y="490"/>
                  <a:pt x="257" y="490"/>
                </a:cubicBezTo>
                <a:cubicBezTo>
                  <a:pt x="258" y="489"/>
                  <a:pt x="260" y="488"/>
                  <a:pt x="260" y="487"/>
                </a:cubicBezTo>
                <a:cubicBezTo>
                  <a:pt x="260" y="486"/>
                  <a:pt x="260" y="486"/>
                  <a:pt x="259" y="485"/>
                </a:cubicBezTo>
                <a:cubicBezTo>
                  <a:pt x="259" y="486"/>
                  <a:pt x="258" y="486"/>
                  <a:pt x="257" y="486"/>
                </a:cubicBezTo>
                <a:cubicBezTo>
                  <a:pt x="256" y="487"/>
                  <a:pt x="252" y="489"/>
                  <a:pt x="253" y="491"/>
                </a:cubicBezTo>
                <a:close/>
                <a:moveTo>
                  <a:pt x="261" y="484"/>
                </a:moveTo>
                <a:cubicBezTo>
                  <a:pt x="263" y="485"/>
                  <a:pt x="263" y="483"/>
                  <a:pt x="264" y="483"/>
                </a:cubicBezTo>
                <a:cubicBezTo>
                  <a:pt x="265" y="482"/>
                  <a:pt x="266" y="480"/>
                  <a:pt x="266" y="479"/>
                </a:cubicBezTo>
                <a:cubicBezTo>
                  <a:pt x="265" y="479"/>
                  <a:pt x="264" y="477"/>
                  <a:pt x="262" y="477"/>
                </a:cubicBezTo>
                <a:cubicBezTo>
                  <a:pt x="262" y="479"/>
                  <a:pt x="263" y="480"/>
                  <a:pt x="263" y="481"/>
                </a:cubicBezTo>
                <a:cubicBezTo>
                  <a:pt x="263" y="482"/>
                  <a:pt x="260" y="482"/>
                  <a:pt x="261" y="484"/>
                </a:cubicBezTo>
                <a:close/>
                <a:moveTo>
                  <a:pt x="919" y="154"/>
                </a:moveTo>
                <a:cubicBezTo>
                  <a:pt x="927" y="169"/>
                  <a:pt x="935" y="185"/>
                  <a:pt x="940" y="202"/>
                </a:cubicBezTo>
                <a:cubicBezTo>
                  <a:pt x="941" y="205"/>
                  <a:pt x="942" y="208"/>
                  <a:pt x="943" y="211"/>
                </a:cubicBezTo>
                <a:cubicBezTo>
                  <a:pt x="943" y="211"/>
                  <a:pt x="943" y="211"/>
                  <a:pt x="943" y="211"/>
                </a:cubicBezTo>
                <a:cubicBezTo>
                  <a:pt x="941" y="212"/>
                  <a:pt x="943" y="214"/>
                  <a:pt x="943" y="215"/>
                </a:cubicBezTo>
                <a:cubicBezTo>
                  <a:pt x="943" y="216"/>
                  <a:pt x="943" y="216"/>
                  <a:pt x="943" y="217"/>
                </a:cubicBezTo>
                <a:cubicBezTo>
                  <a:pt x="943" y="219"/>
                  <a:pt x="945" y="221"/>
                  <a:pt x="946" y="223"/>
                </a:cubicBezTo>
                <a:cubicBezTo>
                  <a:pt x="946" y="224"/>
                  <a:pt x="946" y="224"/>
                  <a:pt x="946" y="224"/>
                </a:cubicBezTo>
                <a:cubicBezTo>
                  <a:pt x="946" y="225"/>
                  <a:pt x="946" y="226"/>
                  <a:pt x="946" y="226"/>
                </a:cubicBezTo>
                <a:cubicBezTo>
                  <a:pt x="946" y="226"/>
                  <a:pt x="946" y="228"/>
                  <a:pt x="947" y="228"/>
                </a:cubicBezTo>
                <a:cubicBezTo>
                  <a:pt x="947" y="229"/>
                  <a:pt x="946" y="228"/>
                  <a:pt x="947" y="229"/>
                </a:cubicBezTo>
                <a:cubicBezTo>
                  <a:pt x="947" y="231"/>
                  <a:pt x="947" y="232"/>
                  <a:pt x="948" y="234"/>
                </a:cubicBezTo>
                <a:cubicBezTo>
                  <a:pt x="946" y="235"/>
                  <a:pt x="947" y="236"/>
                  <a:pt x="947" y="237"/>
                </a:cubicBezTo>
                <a:cubicBezTo>
                  <a:pt x="946" y="239"/>
                  <a:pt x="947" y="240"/>
                  <a:pt x="946" y="241"/>
                </a:cubicBezTo>
                <a:cubicBezTo>
                  <a:pt x="949" y="246"/>
                  <a:pt x="950" y="252"/>
                  <a:pt x="950" y="257"/>
                </a:cubicBezTo>
                <a:cubicBezTo>
                  <a:pt x="949" y="260"/>
                  <a:pt x="951" y="263"/>
                  <a:pt x="951" y="266"/>
                </a:cubicBezTo>
                <a:cubicBezTo>
                  <a:pt x="951" y="267"/>
                  <a:pt x="951" y="269"/>
                  <a:pt x="951" y="269"/>
                </a:cubicBezTo>
                <a:cubicBezTo>
                  <a:pt x="951" y="270"/>
                  <a:pt x="951" y="271"/>
                  <a:pt x="951" y="271"/>
                </a:cubicBezTo>
                <a:cubicBezTo>
                  <a:pt x="950" y="271"/>
                  <a:pt x="951" y="272"/>
                  <a:pt x="951" y="272"/>
                </a:cubicBezTo>
                <a:cubicBezTo>
                  <a:pt x="951" y="273"/>
                  <a:pt x="951" y="274"/>
                  <a:pt x="951" y="276"/>
                </a:cubicBezTo>
                <a:cubicBezTo>
                  <a:pt x="951" y="277"/>
                  <a:pt x="951" y="277"/>
                  <a:pt x="952" y="278"/>
                </a:cubicBezTo>
                <a:cubicBezTo>
                  <a:pt x="953" y="280"/>
                  <a:pt x="950" y="282"/>
                  <a:pt x="951" y="284"/>
                </a:cubicBezTo>
                <a:cubicBezTo>
                  <a:pt x="951" y="284"/>
                  <a:pt x="950" y="285"/>
                  <a:pt x="950" y="285"/>
                </a:cubicBezTo>
                <a:cubicBezTo>
                  <a:pt x="950" y="288"/>
                  <a:pt x="950" y="291"/>
                  <a:pt x="949" y="293"/>
                </a:cubicBezTo>
                <a:cubicBezTo>
                  <a:pt x="950" y="296"/>
                  <a:pt x="950" y="301"/>
                  <a:pt x="949" y="304"/>
                </a:cubicBezTo>
                <a:cubicBezTo>
                  <a:pt x="949" y="306"/>
                  <a:pt x="949" y="307"/>
                  <a:pt x="948" y="308"/>
                </a:cubicBezTo>
                <a:cubicBezTo>
                  <a:pt x="948" y="308"/>
                  <a:pt x="948" y="308"/>
                  <a:pt x="948" y="308"/>
                </a:cubicBezTo>
                <a:cubicBezTo>
                  <a:pt x="947" y="311"/>
                  <a:pt x="948" y="315"/>
                  <a:pt x="948" y="317"/>
                </a:cubicBezTo>
                <a:cubicBezTo>
                  <a:pt x="948" y="319"/>
                  <a:pt x="947" y="320"/>
                  <a:pt x="947" y="321"/>
                </a:cubicBezTo>
                <a:cubicBezTo>
                  <a:pt x="947" y="322"/>
                  <a:pt x="947" y="322"/>
                  <a:pt x="946" y="322"/>
                </a:cubicBezTo>
                <a:cubicBezTo>
                  <a:pt x="946" y="322"/>
                  <a:pt x="946" y="324"/>
                  <a:pt x="947" y="324"/>
                </a:cubicBezTo>
                <a:cubicBezTo>
                  <a:pt x="946" y="325"/>
                  <a:pt x="946" y="325"/>
                  <a:pt x="946" y="327"/>
                </a:cubicBezTo>
                <a:cubicBezTo>
                  <a:pt x="945" y="328"/>
                  <a:pt x="946" y="328"/>
                  <a:pt x="946" y="329"/>
                </a:cubicBezTo>
                <a:cubicBezTo>
                  <a:pt x="947" y="331"/>
                  <a:pt x="943" y="333"/>
                  <a:pt x="944" y="335"/>
                </a:cubicBezTo>
                <a:cubicBezTo>
                  <a:pt x="944" y="335"/>
                  <a:pt x="943" y="336"/>
                  <a:pt x="943" y="336"/>
                </a:cubicBezTo>
                <a:cubicBezTo>
                  <a:pt x="943" y="339"/>
                  <a:pt x="942" y="341"/>
                  <a:pt x="940" y="344"/>
                </a:cubicBezTo>
                <a:cubicBezTo>
                  <a:pt x="941" y="347"/>
                  <a:pt x="940" y="351"/>
                  <a:pt x="939" y="355"/>
                </a:cubicBezTo>
                <a:cubicBezTo>
                  <a:pt x="938" y="356"/>
                  <a:pt x="938" y="358"/>
                  <a:pt x="937" y="358"/>
                </a:cubicBezTo>
                <a:cubicBezTo>
                  <a:pt x="938" y="358"/>
                  <a:pt x="938" y="359"/>
                  <a:pt x="939" y="360"/>
                </a:cubicBezTo>
                <a:cubicBezTo>
                  <a:pt x="939" y="360"/>
                  <a:pt x="939" y="360"/>
                  <a:pt x="939" y="359"/>
                </a:cubicBezTo>
                <a:cubicBezTo>
                  <a:pt x="939" y="360"/>
                  <a:pt x="938" y="361"/>
                  <a:pt x="938" y="361"/>
                </a:cubicBezTo>
                <a:cubicBezTo>
                  <a:pt x="938" y="362"/>
                  <a:pt x="938" y="363"/>
                  <a:pt x="938" y="363"/>
                </a:cubicBezTo>
                <a:cubicBezTo>
                  <a:pt x="938" y="364"/>
                  <a:pt x="937" y="365"/>
                  <a:pt x="937" y="365"/>
                </a:cubicBezTo>
                <a:cubicBezTo>
                  <a:pt x="937" y="367"/>
                  <a:pt x="938" y="368"/>
                  <a:pt x="937" y="369"/>
                </a:cubicBezTo>
                <a:cubicBezTo>
                  <a:pt x="936" y="369"/>
                  <a:pt x="937" y="370"/>
                  <a:pt x="937" y="370"/>
                </a:cubicBezTo>
                <a:cubicBezTo>
                  <a:pt x="937" y="370"/>
                  <a:pt x="936" y="370"/>
                  <a:pt x="936" y="370"/>
                </a:cubicBezTo>
                <a:cubicBezTo>
                  <a:pt x="936" y="371"/>
                  <a:pt x="936" y="372"/>
                  <a:pt x="936" y="372"/>
                </a:cubicBezTo>
                <a:cubicBezTo>
                  <a:pt x="936" y="372"/>
                  <a:pt x="936" y="372"/>
                  <a:pt x="936" y="372"/>
                </a:cubicBezTo>
                <a:cubicBezTo>
                  <a:pt x="935" y="373"/>
                  <a:pt x="937" y="377"/>
                  <a:pt x="936" y="378"/>
                </a:cubicBezTo>
                <a:cubicBezTo>
                  <a:pt x="937" y="376"/>
                  <a:pt x="937" y="377"/>
                  <a:pt x="938" y="377"/>
                </a:cubicBezTo>
                <a:cubicBezTo>
                  <a:pt x="937" y="379"/>
                  <a:pt x="937" y="382"/>
                  <a:pt x="937" y="385"/>
                </a:cubicBezTo>
                <a:cubicBezTo>
                  <a:pt x="936" y="385"/>
                  <a:pt x="936" y="386"/>
                  <a:pt x="936" y="387"/>
                </a:cubicBezTo>
                <a:cubicBezTo>
                  <a:pt x="935" y="387"/>
                  <a:pt x="936" y="384"/>
                  <a:pt x="936" y="383"/>
                </a:cubicBezTo>
                <a:cubicBezTo>
                  <a:pt x="936" y="382"/>
                  <a:pt x="937" y="378"/>
                  <a:pt x="934" y="378"/>
                </a:cubicBezTo>
                <a:cubicBezTo>
                  <a:pt x="935" y="381"/>
                  <a:pt x="934" y="383"/>
                  <a:pt x="934" y="384"/>
                </a:cubicBezTo>
                <a:cubicBezTo>
                  <a:pt x="933" y="384"/>
                  <a:pt x="933" y="386"/>
                  <a:pt x="933" y="386"/>
                </a:cubicBezTo>
                <a:cubicBezTo>
                  <a:pt x="932" y="388"/>
                  <a:pt x="932" y="390"/>
                  <a:pt x="932" y="392"/>
                </a:cubicBezTo>
                <a:cubicBezTo>
                  <a:pt x="932" y="394"/>
                  <a:pt x="933" y="394"/>
                  <a:pt x="933" y="396"/>
                </a:cubicBezTo>
                <a:cubicBezTo>
                  <a:pt x="933" y="399"/>
                  <a:pt x="931" y="397"/>
                  <a:pt x="932" y="399"/>
                </a:cubicBezTo>
                <a:cubicBezTo>
                  <a:pt x="932" y="400"/>
                  <a:pt x="932" y="401"/>
                  <a:pt x="933" y="401"/>
                </a:cubicBezTo>
                <a:cubicBezTo>
                  <a:pt x="933" y="399"/>
                  <a:pt x="935" y="395"/>
                  <a:pt x="935" y="394"/>
                </a:cubicBezTo>
                <a:cubicBezTo>
                  <a:pt x="935" y="393"/>
                  <a:pt x="936" y="391"/>
                  <a:pt x="936" y="391"/>
                </a:cubicBezTo>
                <a:cubicBezTo>
                  <a:pt x="936" y="391"/>
                  <a:pt x="936" y="390"/>
                  <a:pt x="937" y="390"/>
                </a:cubicBezTo>
                <a:cubicBezTo>
                  <a:pt x="936" y="398"/>
                  <a:pt x="937" y="408"/>
                  <a:pt x="934" y="415"/>
                </a:cubicBezTo>
                <a:cubicBezTo>
                  <a:pt x="934" y="415"/>
                  <a:pt x="934" y="415"/>
                  <a:pt x="934" y="415"/>
                </a:cubicBezTo>
                <a:cubicBezTo>
                  <a:pt x="933" y="416"/>
                  <a:pt x="934" y="410"/>
                  <a:pt x="932" y="410"/>
                </a:cubicBezTo>
                <a:cubicBezTo>
                  <a:pt x="931" y="410"/>
                  <a:pt x="932" y="412"/>
                  <a:pt x="932" y="413"/>
                </a:cubicBezTo>
                <a:cubicBezTo>
                  <a:pt x="932" y="416"/>
                  <a:pt x="932" y="420"/>
                  <a:pt x="932" y="423"/>
                </a:cubicBezTo>
                <a:cubicBezTo>
                  <a:pt x="932" y="426"/>
                  <a:pt x="931" y="426"/>
                  <a:pt x="932" y="427"/>
                </a:cubicBezTo>
                <a:cubicBezTo>
                  <a:pt x="933" y="427"/>
                  <a:pt x="933" y="434"/>
                  <a:pt x="933" y="434"/>
                </a:cubicBezTo>
                <a:cubicBezTo>
                  <a:pt x="933" y="434"/>
                  <a:pt x="932" y="436"/>
                  <a:pt x="932" y="435"/>
                </a:cubicBezTo>
                <a:cubicBezTo>
                  <a:pt x="932" y="437"/>
                  <a:pt x="933" y="437"/>
                  <a:pt x="934" y="438"/>
                </a:cubicBezTo>
                <a:cubicBezTo>
                  <a:pt x="932" y="440"/>
                  <a:pt x="934" y="443"/>
                  <a:pt x="934" y="446"/>
                </a:cubicBezTo>
                <a:cubicBezTo>
                  <a:pt x="934" y="447"/>
                  <a:pt x="934" y="449"/>
                  <a:pt x="934" y="450"/>
                </a:cubicBezTo>
                <a:cubicBezTo>
                  <a:pt x="934" y="451"/>
                  <a:pt x="935" y="453"/>
                  <a:pt x="936" y="454"/>
                </a:cubicBezTo>
                <a:cubicBezTo>
                  <a:pt x="937" y="458"/>
                  <a:pt x="937" y="462"/>
                  <a:pt x="939" y="464"/>
                </a:cubicBezTo>
                <a:cubicBezTo>
                  <a:pt x="939" y="464"/>
                  <a:pt x="938" y="464"/>
                  <a:pt x="938" y="464"/>
                </a:cubicBezTo>
                <a:cubicBezTo>
                  <a:pt x="938" y="467"/>
                  <a:pt x="939" y="469"/>
                  <a:pt x="940" y="470"/>
                </a:cubicBezTo>
                <a:cubicBezTo>
                  <a:pt x="939" y="473"/>
                  <a:pt x="942" y="476"/>
                  <a:pt x="941" y="479"/>
                </a:cubicBezTo>
                <a:cubicBezTo>
                  <a:pt x="943" y="479"/>
                  <a:pt x="943" y="480"/>
                  <a:pt x="944" y="481"/>
                </a:cubicBezTo>
                <a:cubicBezTo>
                  <a:pt x="944" y="481"/>
                  <a:pt x="943" y="482"/>
                  <a:pt x="944" y="483"/>
                </a:cubicBezTo>
                <a:cubicBezTo>
                  <a:pt x="944" y="483"/>
                  <a:pt x="945" y="484"/>
                  <a:pt x="945" y="484"/>
                </a:cubicBezTo>
                <a:cubicBezTo>
                  <a:pt x="946" y="486"/>
                  <a:pt x="947" y="487"/>
                  <a:pt x="948" y="489"/>
                </a:cubicBezTo>
                <a:cubicBezTo>
                  <a:pt x="950" y="492"/>
                  <a:pt x="952" y="495"/>
                  <a:pt x="954" y="497"/>
                </a:cubicBezTo>
                <a:cubicBezTo>
                  <a:pt x="954" y="498"/>
                  <a:pt x="954" y="499"/>
                  <a:pt x="954" y="499"/>
                </a:cubicBezTo>
                <a:cubicBezTo>
                  <a:pt x="955" y="502"/>
                  <a:pt x="958" y="503"/>
                  <a:pt x="957" y="506"/>
                </a:cubicBezTo>
                <a:cubicBezTo>
                  <a:pt x="960" y="506"/>
                  <a:pt x="960" y="510"/>
                  <a:pt x="962" y="510"/>
                </a:cubicBezTo>
                <a:cubicBezTo>
                  <a:pt x="962" y="506"/>
                  <a:pt x="958" y="504"/>
                  <a:pt x="957" y="502"/>
                </a:cubicBezTo>
                <a:cubicBezTo>
                  <a:pt x="956" y="501"/>
                  <a:pt x="956" y="499"/>
                  <a:pt x="955" y="499"/>
                </a:cubicBezTo>
                <a:cubicBezTo>
                  <a:pt x="955" y="498"/>
                  <a:pt x="954" y="498"/>
                  <a:pt x="955" y="497"/>
                </a:cubicBezTo>
                <a:cubicBezTo>
                  <a:pt x="955" y="497"/>
                  <a:pt x="955" y="497"/>
                  <a:pt x="955" y="497"/>
                </a:cubicBezTo>
                <a:cubicBezTo>
                  <a:pt x="957" y="500"/>
                  <a:pt x="959" y="503"/>
                  <a:pt x="961" y="505"/>
                </a:cubicBezTo>
                <a:cubicBezTo>
                  <a:pt x="962" y="507"/>
                  <a:pt x="964" y="508"/>
                  <a:pt x="965" y="510"/>
                </a:cubicBezTo>
                <a:cubicBezTo>
                  <a:pt x="964" y="510"/>
                  <a:pt x="964" y="510"/>
                  <a:pt x="963" y="510"/>
                </a:cubicBezTo>
                <a:cubicBezTo>
                  <a:pt x="964" y="511"/>
                  <a:pt x="965" y="511"/>
                  <a:pt x="965" y="511"/>
                </a:cubicBezTo>
                <a:cubicBezTo>
                  <a:pt x="965" y="512"/>
                  <a:pt x="965" y="513"/>
                  <a:pt x="966" y="514"/>
                </a:cubicBezTo>
                <a:cubicBezTo>
                  <a:pt x="966" y="514"/>
                  <a:pt x="967" y="514"/>
                  <a:pt x="967" y="514"/>
                </a:cubicBezTo>
                <a:cubicBezTo>
                  <a:pt x="967" y="515"/>
                  <a:pt x="967" y="515"/>
                  <a:pt x="967" y="516"/>
                </a:cubicBezTo>
                <a:cubicBezTo>
                  <a:pt x="967" y="516"/>
                  <a:pt x="968" y="515"/>
                  <a:pt x="968" y="516"/>
                </a:cubicBezTo>
                <a:cubicBezTo>
                  <a:pt x="969" y="516"/>
                  <a:pt x="969" y="516"/>
                  <a:pt x="969" y="517"/>
                </a:cubicBezTo>
                <a:cubicBezTo>
                  <a:pt x="970" y="517"/>
                  <a:pt x="970" y="517"/>
                  <a:pt x="970" y="519"/>
                </a:cubicBezTo>
                <a:cubicBezTo>
                  <a:pt x="973" y="519"/>
                  <a:pt x="975" y="521"/>
                  <a:pt x="976" y="523"/>
                </a:cubicBezTo>
                <a:cubicBezTo>
                  <a:pt x="977" y="523"/>
                  <a:pt x="977" y="523"/>
                  <a:pt x="978" y="523"/>
                </a:cubicBezTo>
                <a:cubicBezTo>
                  <a:pt x="978" y="523"/>
                  <a:pt x="979" y="524"/>
                  <a:pt x="979" y="524"/>
                </a:cubicBezTo>
                <a:cubicBezTo>
                  <a:pt x="980" y="525"/>
                  <a:pt x="981" y="525"/>
                  <a:pt x="982" y="526"/>
                </a:cubicBezTo>
                <a:cubicBezTo>
                  <a:pt x="985" y="526"/>
                  <a:pt x="987" y="528"/>
                  <a:pt x="989" y="529"/>
                </a:cubicBezTo>
                <a:cubicBezTo>
                  <a:pt x="990" y="529"/>
                  <a:pt x="990" y="530"/>
                  <a:pt x="990" y="530"/>
                </a:cubicBezTo>
                <a:cubicBezTo>
                  <a:pt x="991" y="530"/>
                  <a:pt x="991" y="529"/>
                  <a:pt x="992" y="529"/>
                </a:cubicBezTo>
                <a:cubicBezTo>
                  <a:pt x="992" y="530"/>
                  <a:pt x="992" y="531"/>
                  <a:pt x="993" y="531"/>
                </a:cubicBezTo>
                <a:cubicBezTo>
                  <a:pt x="993" y="531"/>
                  <a:pt x="994" y="530"/>
                  <a:pt x="995" y="530"/>
                </a:cubicBezTo>
                <a:cubicBezTo>
                  <a:pt x="995" y="530"/>
                  <a:pt x="995" y="531"/>
                  <a:pt x="995" y="531"/>
                </a:cubicBezTo>
                <a:cubicBezTo>
                  <a:pt x="997" y="532"/>
                  <a:pt x="999" y="531"/>
                  <a:pt x="999" y="531"/>
                </a:cubicBezTo>
                <a:cubicBezTo>
                  <a:pt x="1000" y="531"/>
                  <a:pt x="1000" y="531"/>
                  <a:pt x="1000" y="531"/>
                </a:cubicBezTo>
                <a:cubicBezTo>
                  <a:pt x="1001" y="531"/>
                  <a:pt x="1001" y="531"/>
                  <a:pt x="1002" y="531"/>
                </a:cubicBezTo>
                <a:cubicBezTo>
                  <a:pt x="1003" y="531"/>
                  <a:pt x="1004" y="532"/>
                  <a:pt x="1005" y="532"/>
                </a:cubicBezTo>
                <a:cubicBezTo>
                  <a:pt x="1006" y="532"/>
                  <a:pt x="1006" y="531"/>
                  <a:pt x="1006" y="531"/>
                </a:cubicBezTo>
                <a:cubicBezTo>
                  <a:pt x="1007" y="530"/>
                  <a:pt x="1008" y="531"/>
                  <a:pt x="1008" y="530"/>
                </a:cubicBezTo>
                <a:cubicBezTo>
                  <a:pt x="1009" y="530"/>
                  <a:pt x="1009" y="531"/>
                  <a:pt x="1010" y="531"/>
                </a:cubicBezTo>
                <a:cubicBezTo>
                  <a:pt x="1010" y="530"/>
                  <a:pt x="1010" y="529"/>
                  <a:pt x="1011" y="530"/>
                </a:cubicBezTo>
                <a:cubicBezTo>
                  <a:pt x="1012" y="531"/>
                  <a:pt x="1013" y="529"/>
                  <a:pt x="1015" y="530"/>
                </a:cubicBezTo>
                <a:cubicBezTo>
                  <a:pt x="1015" y="529"/>
                  <a:pt x="1015" y="529"/>
                  <a:pt x="1016" y="529"/>
                </a:cubicBezTo>
                <a:cubicBezTo>
                  <a:pt x="1016" y="529"/>
                  <a:pt x="1017" y="528"/>
                  <a:pt x="1017" y="528"/>
                </a:cubicBezTo>
                <a:cubicBezTo>
                  <a:pt x="1018" y="527"/>
                  <a:pt x="1020" y="528"/>
                  <a:pt x="1021" y="527"/>
                </a:cubicBezTo>
                <a:cubicBezTo>
                  <a:pt x="1021" y="527"/>
                  <a:pt x="1020" y="526"/>
                  <a:pt x="1021" y="526"/>
                </a:cubicBezTo>
                <a:cubicBezTo>
                  <a:pt x="1021" y="525"/>
                  <a:pt x="1022" y="526"/>
                  <a:pt x="1022" y="526"/>
                </a:cubicBezTo>
                <a:cubicBezTo>
                  <a:pt x="1022" y="526"/>
                  <a:pt x="1023" y="526"/>
                  <a:pt x="1023" y="526"/>
                </a:cubicBezTo>
                <a:cubicBezTo>
                  <a:pt x="1023" y="525"/>
                  <a:pt x="1024" y="525"/>
                  <a:pt x="1024" y="525"/>
                </a:cubicBezTo>
                <a:cubicBezTo>
                  <a:pt x="1025" y="524"/>
                  <a:pt x="1026" y="525"/>
                  <a:pt x="1027" y="524"/>
                </a:cubicBezTo>
                <a:cubicBezTo>
                  <a:pt x="1028" y="524"/>
                  <a:pt x="1028" y="523"/>
                  <a:pt x="1029" y="522"/>
                </a:cubicBezTo>
                <a:cubicBezTo>
                  <a:pt x="1029" y="522"/>
                  <a:pt x="1031" y="520"/>
                  <a:pt x="1032" y="519"/>
                </a:cubicBezTo>
                <a:cubicBezTo>
                  <a:pt x="1032" y="519"/>
                  <a:pt x="1032" y="519"/>
                  <a:pt x="1033" y="520"/>
                </a:cubicBezTo>
                <a:cubicBezTo>
                  <a:pt x="1034" y="518"/>
                  <a:pt x="1035" y="518"/>
                  <a:pt x="1036" y="517"/>
                </a:cubicBezTo>
                <a:cubicBezTo>
                  <a:pt x="1036" y="517"/>
                  <a:pt x="1036" y="516"/>
                  <a:pt x="1036" y="516"/>
                </a:cubicBezTo>
                <a:cubicBezTo>
                  <a:pt x="1036" y="516"/>
                  <a:pt x="1037" y="516"/>
                  <a:pt x="1037" y="516"/>
                </a:cubicBezTo>
                <a:cubicBezTo>
                  <a:pt x="1038" y="515"/>
                  <a:pt x="1038" y="513"/>
                  <a:pt x="1039" y="512"/>
                </a:cubicBezTo>
                <a:cubicBezTo>
                  <a:pt x="1040" y="511"/>
                  <a:pt x="1044" y="507"/>
                  <a:pt x="1042" y="508"/>
                </a:cubicBezTo>
                <a:cubicBezTo>
                  <a:pt x="1040" y="509"/>
                  <a:pt x="1040" y="509"/>
                  <a:pt x="1040" y="509"/>
                </a:cubicBezTo>
                <a:cubicBezTo>
                  <a:pt x="1040" y="511"/>
                  <a:pt x="1036" y="514"/>
                  <a:pt x="1036" y="515"/>
                </a:cubicBezTo>
                <a:cubicBezTo>
                  <a:pt x="1035" y="515"/>
                  <a:pt x="1035" y="516"/>
                  <a:pt x="1034" y="516"/>
                </a:cubicBezTo>
                <a:cubicBezTo>
                  <a:pt x="1034" y="516"/>
                  <a:pt x="1034" y="516"/>
                  <a:pt x="1034" y="516"/>
                </a:cubicBezTo>
                <a:cubicBezTo>
                  <a:pt x="1035" y="516"/>
                  <a:pt x="1035" y="515"/>
                  <a:pt x="1034" y="516"/>
                </a:cubicBezTo>
                <a:cubicBezTo>
                  <a:pt x="1033" y="517"/>
                  <a:pt x="1031" y="520"/>
                  <a:pt x="1031" y="520"/>
                </a:cubicBezTo>
                <a:cubicBezTo>
                  <a:pt x="1028" y="520"/>
                  <a:pt x="1027" y="522"/>
                  <a:pt x="1025" y="524"/>
                </a:cubicBezTo>
                <a:cubicBezTo>
                  <a:pt x="1023" y="523"/>
                  <a:pt x="1023" y="525"/>
                  <a:pt x="1021" y="524"/>
                </a:cubicBezTo>
                <a:cubicBezTo>
                  <a:pt x="1030" y="519"/>
                  <a:pt x="1039" y="511"/>
                  <a:pt x="1044" y="503"/>
                </a:cubicBezTo>
                <a:cubicBezTo>
                  <a:pt x="1046" y="509"/>
                  <a:pt x="1051" y="510"/>
                  <a:pt x="1055" y="514"/>
                </a:cubicBezTo>
                <a:cubicBezTo>
                  <a:pt x="1062" y="524"/>
                  <a:pt x="1074" y="527"/>
                  <a:pt x="1085" y="528"/>
                </a:cubicBezTo>
                <a:cubicBezTo>
                  <a:pt x="1100" y="530"/>
                  <a:pt x="1114" y="523"/>
                  <a:pt x="1124" y="510"/>
                </a:cubicBezTo>
                <a:cubicBezTo>
                  <a:pt x="1133" y="499"/>
                  <a:pt x="1137" y="484"/>
                  <a:pt x="1137" y="469"/>
                </a:cubicBezTo>
                <a:cubicBezTo>
                  <a:pt x="1138" y="422"/>
                  <a:pt x="1104" y="423"/>
                  <a:pt x="1103" y="423"/>
                </a:cubicBezTo>
                <a:cubicBezTo>
                  <a:pt x="1105" y="423"/>
                  <a:pt x="1125" y="378"/>
                  <a:pt x="1097" y="350"/>
                </a:cubicBezTo>
                <a:cubicBezTo>
                  <a:pt x="1091" y="344"/>
                  <a:pt x="1080" y="339"/>
                  <a:pt x="1073" y="338"/>
                </a:cubicBezTo>
                <a:cubicBezTo>
                  <a:pt x="1029" y="328"/>
                  <a:pt x="1009" y="368"/>
                  <a:pt x="1007" y="378"/>
                </a:cubicBezTo>
                <a:cubicBezTo>
                  <a:pt x="995" y="434"/>
                  <a:pt x="1055" y="442"/>
                  <a:pt x="1068" y="415"/>
                </a:cubicBezTo>
                <a:cubicBezTo>
                  <a:pt x="1058" y="459"/>
                  <a:pt x="1016" y="441"/>
                  <a:pt x="1003" y="422"/>
                </a:cubicBezTo>
                <a:cubicBezTo>
                  <a:pt x="994" y="407"/>
                  <a:pt x="992" y="386"/>
                  <a:pt x="988" y="366"/>
                </a:cubicBezTo>
                <a:cubicBezTo>
                  <a:pt x="982" y="334"/>
                  <a:pt x="984" y="301"/>
                  <a:pt x="979" y="269"/>
                </a:cubicBezTo>
                <a:cubicBezTo>
                  <a:pt x="971" y="226"/>
                  <a:pt x="956" y="183"/>
                  <a:pt x="931" y="148"/>
                </a:cubicBezTo>
                <a:cubicBezTo>
                  <a:pt x="914" y="123"/>
                  <a:pt x="892" y="105"/>
                  <a:pt x="871" y="85"/>
                </a:cubicBezTo>
                <a:cubicBezTo>
                  <a:pt x="883" y="96"/>
                  <a:pt x="919" y="154"/>
                  <a:pt x="919" y="154"/>
                </a:cubicBezTo>
                <a:close/>
                <a:moveTo>
                  <a:pt x="940" y="358"/>
                </a:moveTo>
                <a:cubicBezTo>
                  <a:pt x="941" y="356"/>
                  <a:pt x="941" y="354"/>
                  <a:pt x="941" y="353"/>
                </a:cubicBezTo>
                <a:cubicBezTo>
                  <a:pt x="940" y="352"/>
                  <a:pt x="942" y="352"/>
                  <a:pt x="943" y="351"/>
                </a:cubicBezTo>
                <a:cubicBezTo>
                  <a:pt x="943" y="350"/>
                  <a:pt x="942" y="356"/>
                  <a:pt x="941" y="359"/>
                </a:cubicBezTo>
                <a:cubicBezTo>
                  <a:pt x="941" y="358"/>
                  <a:pt x="940" y="359"/>
                  <a:pt x="940" y="358"/>
                </a:cubicBezTo>
                <a:close/>
                <a:moveTo>
                  <a:pt x="944" y="474"/>
                </a:moveTo>
                <a:cubicBezTo>
                  <a:pt x="943" y="472"/>
                  <a:pt x="942" y="470"/>
                  <a:pt x="941" y="467"/>
                </a:cubicBezTo>
                <a:cubicBezTo>
                  <a:pt x="940" y="466"/>
                  <a:pt x="939" y="465"/>
                  <a:pt x="940" y="464"/>
                </a:cubicBezTo>
                <a:cubicBezTo>
                  <a:pt x="940" y="464"/>
                  <a:pt x="940" y="464"/>
                  <a:pt x="940" y="464"/>
                </a:cubicBezTo>
                <a:cubicBezTo>
                  <a:pt x="940" y="462"/>
                  <a:pt x="939" y="459"/>
                  <a:pt x="939" y="457"/>
                </a:cubicBezTo>
                <a:cubicBezTo>
                  <a:pt x="939" y="457"/>
                  <a:pt x="939" y="457"/>
                  <a:pt x="939" y="457"/>
                </a:cubicBezTo>
                <a:cubicBezTo>
                  <a:pt x="943" y="462"/>
                  <a:pt x="945" y="474"/>
                  <a:pt x="944" y="474"/>
                </a:cubicBezTo>
                <a:close/>
                <a:moveTo>
                  <a:pt x="1015" y="527"/>
                </a:moveTo>
                <a:cubicBezTo>
                  <a:pt x="1015" y="527"/>
                  <a:pt x="1014" y="528"/>
                  <a:pt x="1014" y="528"/>
                </a:cubicBezTo>
                <a:cubicBezTo>
                  <a:pt x="1013" y="528"/>
                  <a:pt x="1012" y="529"/>
                  <a:pt x="1011" y="529"/>
                </a:cubicBezTo>
                <a:cubicBezTo>
                  <a:pt x="1010" y="529"/>
                  <a:pt x="1009" y="529"/>
                  <a:pt x="1008" y="529"/>
                </a:cubicBezTo>
                <a:cubicBezTo>
                  <a:pt x="1008" y="529"/>
                  <a:pt x="1008" y="529"/>
                  <a:pt x="1008" y="529"/>
                </a:cubicBezTo>
                <a:cubicBezTo>
                  <a:pt x="1008" y="528"/>
                  <a:pt x="1017" y="527"/>
                  <a:pt x="1015" y="527"/>
                </a:cubicBezTo>
                <a:close/>
                <a:moveTo>
                  <a:pt x="1001" y="529"/>
                </a:moveTo>
                <a:cubicBezTo>
                  <a:pt x="1001" y="529"/>
                  <a:pt x="1002" y="529"/>
                  <a:pt x="1002" y="529"/>
                </a:cubicBezTo>
                <a:cubicBezTo>
                  <a:pt x="1002" y="531"/>
                  <a:pt x="996" y="529"/>
                  <a:pt x="993" y="529"/>
                </a:cubicBezTo>
                <a:cubicBezTo>
                  <a:pt x="993" y="529"/>
                  <a:pt x="992" y="528"/>
                  <a:pt x="992" y="528"/>
                </a:cubicBezTo>
                <a:cubicBezTo>
                  <a:pt x="991" y="528"/>
                  <a:pt x="991" y="528"/>
                  <a:pt x="991" y="528"/>
                </a:cubicBezTo>
                <a:cubicBezTo>
                  <a:pt x="989" y="527"/>
                  <a:pt x="987" y="527"/>
                  <a:pt x="987" y="527"/>
                </a:cubicBezTo>
                <a:cubicBezTo>
                  <a:pt x="985" y="526"/>
                  <a:pt x="983" y="525"/>
                  <a:pt x="983" y="525"/>
                </a:cubicBezTo>
                <a:cubicBezTo>
                  <a:pt x="982" y="524"/>
                  <a:pt x="982" y="524"/>
                  <a:pt x="981" y="523"/>
                </a:cubicBezTo>
                <a:cubicBezTo>
                  <a:pt x="985" y="521"/>
                  <a:pt x="994" y="529"/>
                  <a:pt x="1001" y="529"/>
                </a:cubicBezTo>
                <a:close/>
                <a:moveTo>
                  <a:pt x="981" y="523"/>
                </a:moveTo>
                <a:cubicBezTo>
                  <a:pt x="980" y="523"/>
                  <a:pt x="980" y="522"/>
                  <a:pt x="978" y="522"/>
                </a:cubicBezTo>
                <a:cubicBezTo>
                  <a:pt x="978" y="520"/>
                  <a:pt x="976" y="520"/>
                  <a:pt x="974" y="519"/>
                </a:cubicBezTo>
                <a:cubicBezTo>
                  <a:pt x="974" y="518"/>
                  <a:pt x="973" y="518"/>
                  <a:pt x="973" y="517"/>
                </a:cubicBezTo>
                <a:cubicBezTo>
                  <a:pt x="975" y="515"/>
                  <a:pt x="978" y="521"/>
                  <a:pt x="981" y="523"/>
                </a:cubicBezTo>
                <a:close/>
                <a:moveTo>
                  <a:pt x="954" y="496"/>
                </a:moveTo>
                <a:cubicBezTo>
                  <a:pt x="954" y="495"/>
                  <a:pt x="953" y="494"/>
                  <a:pt x="953" y="493"/>
                </a:cubicBezTo>
                <a:cubicBezTo>
                  <a:pt x="952" y="492"/>
                  <a:pt x="952" y="492"/>
                  <a:pt x="951" y="492"/>
                </a:cubicBezTo>
                <a:cubicBezTo>
                  <a:pt x="950" y="491"/>
                  <a:pt x="949" y="486"/>
                  <a:pt x="950" y="487"/>
                </a:cubicBezTo>
                <a:cubicBezTo>
                  <a:pt x="954" y="489"/>
                  <a:pt x="953" y="493"/>
                  <a:pt x="955" y="496"/>
                </a:cubicBezTo>
                <a:cubicBezTo>
                  <a:pt x="955" y="496"/>
                  <a:pt x="954" y="496"/>
                  <a:pt x="954" y="496"/>
                </a:cubicBezTo>
                <a:close/>
                <a:moveTo>
                  <a:pt x="932" y="403"/>
                </a:moveTo>
                <a:cubicBezTo>
                  <a:pt x="932" y="405"/>
                  <a:pt x="933" y="406"/>
                  <a:pt x="934" y="406"/>
                </a:cubicBezTo>
                <a:cubicBezTo>
                  <a:pt x="934" y="404"/>
                  <a:pt x="934" y="401"/>
                  <a:pt x="932" y="403"/>
                </a:cubicBezTo>
                <a:close/>
                <a:moveTo>
                  <a:pt x="934" y="410"/>
                </a:moveTo>
                <a:cubicBezTo>
                  <a:pt x="936" y="406"/>
                  <a:pt x="931" y="407"/>
                  <a:pt x="934" y="410"/>
                </a:cubicBezTo>
                <a:close/>
                <a:moveTo>
                  <a:pt x="896" y="684"/>
                </a:moveTo>
                <a:cubicBezTo>
                  <a:pt x="897" y="684"/>
                  <a:pt x="896" y="684"/>
                  <a:pt x="896" y="684"/>
                </a:cubicBezTo>
                <a:cubicBezTo>
                  <a:pt x="894" y="685"/>
                  <a:pt x="894" y="685"/>
                  <a:pt x="894" y="685"/>
                </a:cubicBezTo>
                <a:cubicBezTo>
                  <a:pt x="894" y="686"/>
                  <a:pt x="895" y="686"/>
                  <a:pt x="894" y="687"/>
                </a:cubicBezTo>
                <a:cubicBezTo>
                  <a:pt x="894" y="688"/>
                  <a:pt x="895" y="689"/>
                  <a:pt x="895" y="690"/>
                </a:cubicBezTo>
                <a:cubicBezTo>
                  <a:pt x="895" y="690"/>
                  <a:pt x="896" y="691"/>
                  <a:pt x="895" y="691"/>
                </a:cubicBezTo>
                <a:cubicBezTo>
                  <a:pt x="895" y="693"/>
                  <a:pt x="896" y="693"/>
                  <a:pt x="895" y="695"/>
                </a:cubicBezTo>
                <a:cubicBezTo>
                  <a:pt x="895" y="697"/>
                  <a:pt x="896" y="699"/>
                  <a:pt x="895" y="702"/>
                </a:cubicBezTo>
                <a:cubicBezTo>
                  <a:pt x="896" y="703"/>
                  <a:pt x="897" y="704"/>
                  <a:pt x="897" y="705"/>
                </a:cubicBezTo>
                <a:cubicBezTo>
                  <a:pt x="898" y="707"/>
                  <a:pt x="898" y="709"/>
                  <a:pt x="899" y="711"/>
                </a:cubicBezTo>
                <a:cubicBezTo>
                  <a:pt x="901" y="709"/>
                  <a:pt x="899" y="707"/>
                  <a:pt x="899" y="705"/>
                </a:cubicBezTo>
                <a:cubicBezTo>
                  <a:pt x="899" y="704"/>
                  <a:pt x="898" y="703"/>
                  <a:pt x="899" y="702"/>
                </a:cubicBezTo>
                <a:cubicBezTo>
                  <a:pt x="900" y="701"/>
                  <a:pt x="899" y="700"/>
                  <a:pt x="899" y="699"/>
                </a:cubicBezTo>
                <a:cubicBezTo>
                  <a:pt x="899" y="698"/>
                  <a:pt x="896" y="697"/>
                  <a:pt x="897" y="695"/>
                </a:cubicBezTo>
                <a:cubicBezTo>
                  <a:pt x="897" y="693"/>
                  <a:pt x="899" y="693"/>
                  <a:pt x="899" y="691"/>
                </a:cubicBezTo>
                <a:cubicBezTo>
                  <a:pt x="898" y="690"/>
                  <a:pt x="898" y="690"/>
                  <a:pt x="896" y="690"/>
                </a:cubicBezTo>
                <a:cubicBezTo>
                  <a:pt x="896" y="689"/>
                  <a:pt x="896" y="688"/>
                  <a:pt x="896" y="687"/>
                </a:cubicBezTo>
                <a:cubicBezTo>
                  <a:pt x="896" y="686"/>
                  <a:pt x="896" y="686"/>
                  <a:pt x="896" y="685"/>
                </a:cubicBezTo>
                <a:cubicBezTo>
                  <a:pt x="896" y="684"/>
                  <a:pt x="896" y="685"/>
                  <a:pt x="896" y="684"/>
                </a:cubicBezTo>
                <a:close/>
                <a:moveTo>
                  <a:pt x="1178" y="634"/>
                </a:moveTo>
                <a:cubicBezTo>
                  <a:pt x="1179" y="632"/>
                  <a:pt x="1178" y="631"/>
                  <a:pt x="1179" y="629"/>
                </a:cubicBezTo>
                <a:cubicBezTo>
                  <a:pt x="1177" y="627"/>
                  <a:pt x="1178" y="625"/>
                  <a:pt x="1178" y="623"/>
                </a:cubicBezTo>
                <a:cubicBezTo>
                  <a:pt x="1178" y="620"/>
                  <a:pt x="1179" y="618"/>
                  <a:pt x="1179" y="616"/>
                </a:cubicBezTo>
                <a:cubicBezTo>
                  <a:pt x="1179" y="616"/>
                  <a:pt x="1178" y="616"/>
                  <a:pt x="1178" y="615"/>
                </a:cubicBezTo>
                <a:cubicBezTo>
                  <a:pt x="1179" y="614"/>
                  <a:pt x="1178" y="614"/>
                  <a:pt x="1179" y="613"/>
                </a:cubicBezTo>
                <a:cubicBezTo>
                  <a:pt x="1179" y="613"/>
                  <a:pt x="1179" y="613"/>
                  <a:pt x="1179" y="612"/>
                </a:cubicBezTo>
                <a:cubicBezTo>
                  <a:pt x="1179" y="612"/>
                  <a:pt x="1178" y="611"/>
                  <a:pt x="1178" y="611"/>
                </a:cubicBezTo>
                <a:cubicBezTo>
                  <a:pt x="1178" y="611"/>
                  <a:pt x="1179" y="610"/>
                  <a:pt x="1179" y="610"/>
                </a:cubicBezTo>
                <a:cubicBezTo>
                  <a:pt x="1179" y="609"/>
                  <a:pt x="1179" y="609"/>
                  <a:pt x="1178" y="609"/>
                </a:cubicBezTo>
                <a:cubicBezTo>
                  <a:pt x="1178" y="608"/>
                  <a:pt x="1179" y="607"/>
                  <a:pt x="1179" y="606"/>
                </a:cubicBezTo>
                <a:cubicBezTo>
                  <a:pt x="1179" y="605"/>
                  <a:pt x="1178" y="604"/>
                  <a:pt x="1178" y="602"/>
                </a:cubicBezTo>
                <a:cubicBezTo>
                  <a:pt x="1178" y="601"/>
                  <a:pt x="1179" y="600"/>
                  <a:pt x="1179" y="598"/>
                </a:cubicBezTo>
                <a:cubicBezTo>
                  <a:pt x="1179" y="597"/>
                  <a:pt x="1178" y="596"/>
                  <a:pt x="1178" y="595"/>
                </a:cubicBezTo>
                <a:cubicBezTo>
                  <a:pt x="1178" y="595"/>
                  <a:pt x="1179" y="594"/>
                  <a:pt x="1179" y="594"/>
                </a:cubicBezTo>
                <a:cubicBezTo>
                  <a:pt x="1179" y="593"/>
                  <a:pt x="1178" y="593"/>
                  <a:pt x="1178" y="593"/>
                </a:cubicBezTo>
                <a:cubicBezTo>
                  <a:pt x="1178" y="593"/>
                  <a:pt x="1178" y="592"/>
                  <a:pt x="1178" y="592"/>
                </a:cubicBezTo>
                <a:cubicBezTo>
                  <a:pt x="1178" y="591"/>
                  <a:pt x="1178" y="591"/>
                  <a:pt x="1178" y="590"/>
                </a:cubicBezTo>
                <a:cubicBezTo>
                  <a:pt x="1178" y="588"/>
                  <a:pt x="1179" y="585"/>
                  <a:pt x="1178" y="584"/>
                </a:cubicBezTo>
                <a:cubicBezTo>
                  <a:pt x="1178" y="584"/>
                  <a:pt x="1178" y="583"/>
                  <a:pt x="1178" y="583"/>
                </a:cubicBezTo>
                <a:cubicBezTo>
                  <a:pt x="1178" y="581"/>
                  <a:pt x="1178" y="580"/>
                  <a:pt x="1178" y="578"/>
                </a:cubicBezTo>
                <a:cubicBezTo>
                  <a:pt x="1176" y="575"/>
                  <a:pt x="1179" y="568"/>
                  <a:pt x="1176" y="565"/>
                </a:cubicBezTo>
                <a:cubicBezTo>
                  <a:pt x="1175" y="566"/>
                  <a:pt x="1177" y="568"/>
                  <a:pt x="1175" y="567"/>
                </a:cubicBezTo>
                <a:cubicBezTo>
                  <a:pt x="1174" y="565"/>
                  <a:pt x="1176" y="566"/>
                  <a:pt x="1177" y="563"/>
                </a:cubicBezTo>
                <a:cubicBezTo>
                  <a:pt x="1176" y="562"/>
                  <a:pt x="1178" y="560"/>
                  <a:pt x="1176" y="559"/>
                </a:cubicBezTo>
                <a:cubicBezTo>
                  <a:pt x="1177" y="557"/>
                  <a:pt x="1176" y="555"/>
                  <a:pt x="1176" y="554"/>
                </a:cubicBezTo>
                <a:cubicBezTo>
                  <a:pt x="1176" y="553"/>
                  <a:pt x="1176" y="552"/>
                  <a:pt x="1176" y="551"/>
                </a:cubicBezTo>
                <a:cubicBezTo>
                  <a:pt x="1176" y="551"/>
                  <a:pt x="1176" y="550"/>
                  <a:pt x="1176" y="550"/>
                </a:cubicBezTo>
                <a:cubicBezTo>
                  <a:pt x="1176" y="549"/>
                  <a:pt x="1176" y="549"/>
                  <a:pt x="1176" y="548"/>
                </a:cubicBezTo>
                <a:cubicBezTo>
                  <a:pt x="1176" y="548"/>
                  <a:pt x="1175" y="547"/>
                  <a:pt x="1175" y="547"/>
                </a:cubicBezTo>
                <a:cubicBezTo>
                  <a:pt x="1175" y="546"/>
                  <a:pt x="1175" y="545"/>
                  <a:pt x="1175" y="544"/>
                </a:cubicBezTo>
                <a:cubicBezTo>
                  <a:pt x="1175" y="544"/>
                  <a:pt x="1175" y="544"/>
                  <a:pt x="1175" y="543"/>
                </a:cubicBezTo>
                <a:cubicBezTo>
                  <a:pt x="1175" y="542"/>
                  <a:pt x="1175" y="539"/>
                  <a:pt x="1175" y="538"/>
                </a:cubicBezTo>
                <a:cubicBezTo>
                  <a:pt x="1175" y="535"/>
                  <a:pt x="1174" y="535"/>
                  <a:pt x="1173" y="536"/>
                </a:cubicBezTo>
                <a:cubicBezTo>
                  <a:pt x="1173" y="538"/>
                  <a:pt x="1174" y="539"/>
                  <a:pt x="1172" y="541"/>
                </a:cubicBezTo>
                <a:cubicBezTo>
                  <a:pt x="1172" y="539"/>
                  <a:pt x="1172" y="539"/>
                  <a:pt x="1172" y="539"/>
                </a:cubicBezTo>
                <a:cubicBezTo>
                  <a:pt x="1173" y="539"/>
                  <a:pt x="1172" y="534"/>
                  <a:pt x="1172" y="534"/>
                </a:cubicBezTo>
                <a:cubicBezTo>
                  <a:pt x="1172" y="534"/>
                  <a:pt x="1172" y="532"/>
                  <a:pt x="1172" y="532"/>
                </a:cubicBezTo>
                <a:cubicBezTo>
                  <a:pt x="1172" y="531"/>
                  <a:pt x="1171" y="529"/>
                  <a:pt x="1170" y="529"/>
                </a:cubicBezTo>
                <a:cubicBezTo>
                  <a:pt x="1169" y="530"/>
                  <a:pt x="1171" y="532"/>
                  <a:pt x="1169" y="532"/>
                </a:cubicBezTo>
                <a:cubicBezTo>
                  <a:pt x="1169" y="531"/>
                  <a:pt x="1169" y="530"/>
                  <a:pt x="1169" y="530"/>
                </a:cubicBezTo>
                <a:cubicBezTo>
                  <a:pt x="1168" y="529"/>
                  <a:pt x="1169" y="528"/>
                  <a:pt x="1169" y="527"/>
                </a:cubicBezTo>
                <a:cubicBezTo>
                  <a:pt x="1170" y="527"/>
                  <a:pt x="1168" y="526"/>
                  <a:pt x="1169" y="526"/>
                </a:cubicBezTo>
                <a:cubicBezTo>
                  <a:pt x="1169" y="524"/>
                  <a:pt x="1169" y="522"/>
                  <a:pt x="1169" y="521"/>
                </a:cubicBezTo>
                <a:cubicBezTo>
                  <a:pt x="1168" y="520"/>
                  <a:pt x="1168" y="519"/>
                  <a:pt x="1168" y="519"/>
                </a:cubicBezTo>
                <a:cubicBezTo>
                  <a:pt x="1168" y="518"/>
                  <a:pt x="1168" y="518"/>
                  <a:pt x="1168" y="518"/>
                </a:cubicBezTo>
                <a:cubicBezTo>
                  <a:pt x="1168" y="517"/>
                  <a:pt x="1168" y="516"/>
                  <a:pt x="1168" y="516"/>
                </a:cubicBezTo>
                <a:cubicBezTo>
                  <a:pt x="1168" y="515"/>
                  <a:pt x="1167" y="514"/>
                  <a:pt x="1167" y="513"/>
                </a:cubicBezTo>
                <a:cubicBezTo>
                  <a:pt x="1167" y="513"/>
                  <a:pt x="1167" y="512"/>
                  <a:pt x="1167" y="512"/>
                </a:cubicBezTo>
                <a:cubicBezTo>
                  <a:pt x="1167" y="512"/>
                  <a:pt x="1166" y="511"/>
                  <a:pt x="1166" y="511"/>
                </a:cubicBezTo>
                <a:cubicBezTo>
                  <a:pt x="1166" y="510"/>
                  <a:pt x="1166" y="509"/>
                  <a:pt x="1166" y="509"/>
                </a:cubicBezTo>
                <a:cubicBezTo>
                  <a:pt x="1163" y="508"/>
                  <a:pt x="1165" y="506"/>
                  <a:pt x="1162" y="506"/>
                </a:cubicBezTo>
                <a:cubicBezTo>
                  <a:pt x="1162" y="504"/>
                  <a:pt x="1161" y="503"/>
                  <a:pt x="1161" y="501"/>
                </a:cubicBezTo>
                <a:cubicBezTo>
                  <a:pt x="1161" y="500"/>
                  <a:pt x="1161" y="499"/>
                  <a:pt x="1162" y="498"/>
                </a:cubicBezTo>
                <a:cubicBezTo>
                  <a:pt x="1162" y="497"/>
                  <a:pt x="1161" y="496"/>
                  <a:pt x="1161" y="496"/>
                </a:cubicBezTo>
                <a:cubicBezTo>
                  <a:pt x="1162" y="496"/>
                  <a:pt x="1162" y="498"/>
                  <a:pt x="1163" y="499"/>
                </a:cubicBezTo>
                <a:cubicBezTo>
                  <a:pt x="1164" y="498"/>
                  <a:pt x="1163" y="497"/>
                  <a:pt x="1162" y="496"/>
                </a:cubicBezTo>
                <a:cubicBezTo>
                  <a:pt x="1162" y="495"/>
                  <a:pt x="1163" y="494"/>
                  <a:pt x="1162" y="493"/>
                </a:cubicBezTo>
                <a:cubicBezTo>
                  <a:pt x="1162" y="493"/>
                  <a:pt x="1162" y="492"/>
                  <a:pt x="1162" y="492"/>
                </a:cubicBezTo>
                <a:cubicBezTo>
                  <a:pt x="1162" y="492"/>
                  <a:pt x="1162" y="491"/>
                  <a:pt x="1162" y="490"/>
                </a:cubicBezTo>
                <a:cubicBezTo>
                  <a:pt x="1162" y="490"/>
                  <a:pt x="1161" y="490"/>
                  <a:pt x="1161" y="490"/>
                </a:cubicBezTo>
                <a:cubicBezTo>
                  <a:pt x="1161" y="489"/>
                  <a:pt x="1162" y="488"/>
                  <a:pt x="1160" y="488"/>
                </a:cubicBezTo>
                <a:cubicBezTo>
                  <a:pt x="1160" y="489"/>
                  <a:pt x="1161" y="492"/>
                  <a:pt x="1159" y="492"/>
                </a:cubicBezTo>
                <a:cubicBezTo>
                  <a:pt x="1158" y="491"/>
                  <a:pt x="1158" y="491"/>
                  <a:pt x="1158" y="490"/>
                </a:cubicBezTo>
                <a:cubicBezTo>
                  <a:pt x="1158" y="489"/>
                  <a:pt x="1158" y="491"/>
                  <a:pt x="1159" y="491"/>
                </a:cubicBezTo>
                <a:cubicBezTo>
                  <a:pt x="1160" y="490"/>
                  <a:pt x="1158" y="490"/>
                  <a:pt x="1159" y="490"/>
                </a:cubicBezTo>
                <a:cubicBezTo>
                  <a:pt x="1159" y="488"/>
                  <a:pt x="1159" y="487"/>
                  <a:pt x="1158" y="485"/>
                </a:cubicBezTo>
                <a:cubicBezTo>
                  <a:pt x="1157" y="486"/>
                  <a:pt x="1157" y="485"/>
                  <a:pt x="1157" y="485"/>
                </a:cubicBezTo>
                <a:cubicBezTo>
                  <a:pt x="1158" y="484"/>
                  <a:pt x="1156" y="483"/>
                  <a:pt x="1157" y="481"/>
                </a:cubicBezTo>
                <a:cubicBezTo>
                  <a:pt x="1156" y="481"/>
                  <a:pt x="1156" y="479"/>
                  <a:pt x="1156" y="479"/>
                </a:cubicBezTo>
                <a:cubicBezTo>
                  <a:pt x="1154" y="480"/>
                  <a:pt x="1155" y="477"/>
                  <a:pt x="1154" y="476"/>
                </a:cubicBezTo>
                <a:cubicBezTo>
                  <a:pt x="1154" y="476"/>
                  <a:pt x="1154" y="475"/>
                  <a:pt x="1154" y="475"/>
                </a:cubicBezTo>
                <a:cubicBezTo>
                  <a:pt x="1148" y="468"/>
                  <a:pt x="1152" y="478"/>
                  <a:pt x="1152" y="478"/>
                </a:cubicBezTo>
                <a:cubicBezTo>
                  <a:pt x="1152" y="479"/>
                  <a:pt x="1152" y="481"/>
                  <a:pt x="1152" y="482"/>
                </a:cubicBezTo>
                <a:cubicBezTo>
                  <a:pt x="1154" y="486"/>
                  <a:pt x="1155" y="489"/>
                  <a:pt x="1155" y="494"/>
                </a:cubicBezTo>
                <a:cubicBezTo>
                  <a:pt x="1156" y="495"/>
                  <a:pt x="1156" y="497"/>
                  <a:pt x="1157" y="499"/>
                </a:cubicBezTo>
                <a:cubicBezTo>
                  <a:pt x="1157" y="501"/>
                  <a:pt x="1159" y="504"/>
                  <a:pt x="1158" y="507"/>
                </a:cubicBezTo>
                <a:cubicBezTo>
                  <a:pt x="1159" y="507"/>
                  <a:pt x="1159" y="509"/>
                  <a:pt x="1159" y="510"/>
                </a:cubicBezTo>
                <a:cubicBezTo>
                  <a:pt x="1159" y="511"/>
                  <a:pt x="1160" y="512"/>
                  <a:pt x="1160" y="513"/>
                </a:cubicBezTo>
                <a:cubicBezTo>
                  <a:pt x="1160" y="513"/>
                  <a:pt x="1160" y="514"/>
                  <a:pt x="1160" y="514"/>
                </a:cubicBezTo>
                <a:cubicBezTo>
                  <a:pt x="1160" y="514"/>
                  <a:pt x="1161" y="515"/>
                  <a:pt x="1161" y="515"/>
                </a:cubicBezTo>
                <a:cubicBezTo>
                  <a:pt x="1161" y="516"/>
                  <a:pt x="1160" y="516"/>
                  <a:pt x="1161" y="516"/>
                </a:cubicBezTo>
                <a:cubicBezTo>
                  <a:pt x="1161" y="517"/>
                  <a:pt x="1161" y="517"/>
                  <a:pt x="1161" y="517"/>
                </a:cubicBezTo>
                <a:cubicBezTo>
                  <a:pt x="1161" y="518"/>
                  <a:pt x="1162" y="520"/>
                  <a:pt x="1162" y="520"/>
                </a:cubicBezTo>
                <a:cubicBezTo>
                  <a:pt x="1161" y="521"/>
                  <a:pt x="1162" y="522"/>
                  <a:pt x="1162" y="522"/>
                </a:cubicBezTo>
                <a:cubicBezTo>
                  <a:pt x="1162" y="523"/>
                  <a:pt x="1163" y="524"/>
                  <a:pt x="1162" y="524"/>
                </a:cubicBezTo>
                <a:cubicBezTo>
                  <a:pt x="1162" y="525"/>
                  <a:pt x="1163" y="525"/>
                  <a:pt x="1163" y="525"/>
                </a:cubicBezTo>
                <a:cubicBezTo>
                  <a:pt x="1163" y="526"/>
                  <a:pt x="1163" y="528"/>
                  <a:pt x="1163" y="529"/>
                </a:cubicBezTo>
                <a:cubicBezTo>
                  <a:pt x="1163" y="530"/>
                  <a:pt x="1163" y="530"/>
                  <a:pt x="1163" y="531"/>
                </a:cubicBezTo>
                <a:cubicBezTo>
                  <a:pt x="1163" y="532"/>
                  <a:pt x="1164" y="533"/>
                  <a:pt x="1164" y="534"/>
                </a:cubicBezTo>
                <a:cubicBezTo>
                  <a:pt x="1164" y="535"/>
                  <a:pt x="1164" y="535"/>
                  <a:pt x="1164" y="536"/>
                </a:cubicBezTo>
                <a:cubicBezTo>
                  <a:pt x="1164" y="537"/>
                  <a:pt x="1164" y="537"/>
                  <a:pt x="1165" y="538"/>
                </a:cubicBezTo>
                <a:cubicBezTo>
                  <a:pt x="1165" y="539"/>
                  <a:pt x="1165" y="540"/>
                  <a:pt x="1165" y="541"/>
                </a:cubicBezTo>
                <a:cubicBezTo>
                  <a:pt x="1164" y="542"/>
                  <a:pt x="1165" y="543"/>
                  <a:pt x="1164" y="545"/>
                </a:cubicBezTo>
                <a:cubicBezTo>
                  <a:pt x="1165" y="545"/>
                  <a:pt x="1165" y="547"/>
                  <a:pt x="1165" y="547"/>
                </a:cubicBezTo>
                <a:cubicBezTo>
                  <a:pt x="1165" y="548"/>
                  <a:pt x="1165" y="549"/>
                  <a:pt x="1165" y="549"/>
                </a:cubicBezTo>
                <a:cubicBezTo>
                  <a:pt x="1166" y="551"/>
                  <a:pt x="1165" y="552"/>
                  <a:pt x="1165" y="554"/>
                </a:cubicBezTo>
                <a:cubicBezTo>
                  <a:pt x="1165" y="554"/>
                  <a:pt x="1166" y="554"/>
                  <a:pt x="1166" y="555"/>
                </a:cubicBezTo>
                <a:cubicBezTo>
                  <a:pt x="1166" y="555"/>
                  <a:pt x="1166" y="555"/>
                  <a:pt x="1166" y="556"/>
                </a:cubicBezTo>
                <a:cubicBezTo>
                  <a:pt x="1166" y="556"/>
                  <a:pt x="1166" y="556"/>
                  <a:pt x="1167" y="557"/>
                </a:cubicBezTo>
                <a:cubicBezTo>
                  <a:pt x="1167" y="557"/>
                  <a:pt x="1167" y="558"/>
                  <a:pt x="1167" y="558"/>
                </a:cubicBezTo>
                <a:cubicBezTo>
                  <a:pt x="1166" y="558"/>
                  <a:pt x="1167" y="558"/>
                  <a:pt x="1167" y="558"/>
                </a:cubicBezTo>
                <a:cubicBezTo>
                  <a:pt x="1167" y="561"/>
                  <a:pt x="1166" y="563"/>
                  <a:pt x="1166" y="566"/>
                </a:cubicBezTo>
                <a:cubicBezTo>
                  <a:pt x="1167" y="569"/>
                  <a:pt x="1167" y="570"/>
                  <a:pt x="1167" y="573"/>
                </a:cubicBezTo>
                <a:cubicBezTo>
                  <a:pt x="1166" y="573"/>
                  <a:pt x="1166" y="571"/>
                  <a:pt x="1164" y="572"/>
                </a:cubicBezTo>
                <a:cubicBezTo>
                  <a:pt x="1164" y="573"/>
                  <a:pt x="1165" y="576"/>
                  <a:pt x="1164" y="578"/>
                </a:cubicBezTo>
                <a:cubicBezTo>
                  <a:pt x="1164" y="581"/>
                  <a:pt x="1162" y="584"/>
                  <a:pt x="1165" y="585"/>
                </a:cubicBezTo>
                <a:cubicBezTo>
                  <a:pt x="1167" y="584"/>
                  <a:pt x="1166" y="580"/>
                  <a:pt x="1167" y="578"/>
                </a:cubicBezTo>
                <a:cubicBezTo>
                  <a:pt x="1168" y="579"/>
                  <a:pt x="1167" y="581"/>
                  <a:pt x="1167" y="582"/>
                </a:cubicBezTo>
                <a:cubicBezTo>
                  <a:pt x="1167" y="583"/>
                  <a:pt x="1167" y="584"/>
                  <a:pt x="1167" y="584"/>
                </a:cubicBezTo>
                <a:cubicBezTo>
                  <a:pt x="1167" y="585"/>
                  <a:pt x="1167" y="586"/>
                  <a:pt x="1167" y="587"/>
                </a:cubicBezTo>
                <a:cubicBezTo>
                  <a:pt x="1166" y="588"/>
                  <a:pt x="1167" y="588"/>
                  <a:pt x="1167" y="590"/>
                </a:cubicBezTo>
                <a:cubicBezTo>
                  <a:pt x="1165" y="589"/>
                  <a:pt x="1166" y="589"/>
                  <a:pt x="1164" y="588"/>
                </a:cubicBezTo>
                <a:cubicBezTo>
                  <a:pt x="1163" y="591"/>
                  <a:pt x="1163" y="593"/>
                  <a:pt x="1164" y="595"/>
                </a:cubicBezTo>
                <a:cubicBezTo>
                  <a:pt x="1165" y="593"/>
                  <a:pt x="1164" y="596"/>
                  <a:pt x="1165" y="596"/>
                </a:cubicBezTo>
                <a:cubicBezTo>
                  <a:pt x="1164" y="599"/>
                  <a:pt x="1167" y="598"/>
                  <a:pt x="1165" y="602"/>
                </a:cubicBezTo>
                <a:cubicBezTo>
                  <a:pt x="1166" y="604"/>
                  <a:pt x="1166" y="608"/>
                  <a:pt x="1166" y="610"/>
                </a:cubicBezTo>
                <a:cubicBezTo>
                  <a:pt x="1165" y="611"/>
                  <a:pt x="1165" y="613"/>
                  <a:pt x="1165" y="614"/>
                </a:cubicBezTo>
                <a:cubicBezTo>
                  <a:pt x="1165" y="614"/>
                  <a:pt x="1165" y="615"/>
                  <a:pt x="1165" y="615"/>
                </a:cubicBezTo>
                <a:cubicBezTo>
                  <a:pt x="1166" y="617"/>
                  <a:pt x="1164" y="619"/>
                  <a:pt x="1164" y="620"/>
                </a:cubicBezTo>
                <a:cubicBezTo>
                  <a:pt x="1164" y="621"/>
                  <a:pt x="1164" y="623"/>
                  <a:pt x="1164" y="624"/>
                </a:cubicBezTo>
                <a:cubicBezTo>
                  <a:pt x="1163" y="625"/>
                  <a:pt x="1164" y="625"/>
                  <a:pt x="1164" y="626"/>
                </a:cubicBezTo>
                <a:cubicBezTo>
                  <a:pt x="1164" y="626"/>
                  <a:pt x="1163" y="627"/>
                  <a:pt x="1164" y="628"/>
                </a:cubicBezTo>
                <a:cubicBezTo>
                  <a:pt x="1164" y="629"/>
                  <a:pt x="1163" y="630"/>
                  <a:pt x="1163" y="631"/>
                </a:cubicBezTo>
                <a:cubicBezTo>
                  <a:pt x="1162" y="632"/>
                  <a:pt x="1163" y="632"/>
                  <a:pt x="1163" y="632"/>
                </a:cubicBezTo>
                <a:cubicBezTo>
                  <a:pt x="1163" y="633"/>
                  <a:pt x="1162" y="634"/>
                  <a:pt x="1162" y="634"/>
                </a:cubicBezTo>
                <a:cubicBezTo>
                  <a:pt x="1162" y="635"/>
                  <a:pt x="1163" y="635"/>
                  <a:pt x="1163" y="636"/>
                </a:cubicBezTo>
                <a:cubicBezTo>
                  <a:pt x="1163" y="638"/>
                  <a:pt x="1162" y="640"/>
                  <a:pt x="1161" y="643"/>
                </a:cubicBezTo>
                <a:cubicBezTo>
                  <a:pt x="1161" y="645"/>
                  <a:pt x="1160" y="646"/>
                  <a:pt x="1161" y="647"/>
                </a:cubicBezTo>
                <a:cubicBezTo>
                  <a:pt x="1158" y="651"/>
                  <a:pt x="1160" y="655"/>
                  <a:pt x="1158" y="659"/>
                </a:cubicBezTo>
                <a:cubicBezTo>
                  <a:pt x="1158" y="660"/>
                  <a:pt x="1157" y="662"/>
                  <a:pt x="1157" y="663"/>
                </a:cubicBezTo>
                <a:cubicBezTo>
                  <a:pt x="1156" y="664"/>
                  <a:pt x="1157" y="665"/>
                  <a:pt x="1157" y="666"/>
                </a:cubicBezTo>
                <a:cubicBezTo>
                  <a:pt x="1156" y="669"/>
                  <a:pt x="1154" y="673"/>
                  <a:pt x="1153" y="676"/>
                </a:cubicBezTo>
                <a:cubicBezTo>
                  <a:pt x="1153" y="677"/>
                  <a:pt x="1153" y="677"/>
                  <a:pt x="1153" y="678"/>
                </a:cubicBezTo>
                <a:cubicBezTo>
                  <a:pt x="1152" y="681"/>
                  <a:pt x="1149" y="686"/>
                  <a:pt x="1149" y="689"/>
                </a:cubicBezTo>
                <a:cubicBezTo>
                  <a:pt x="1148" y="690"/>
                  <a:pt x="1149" y="691"/>
                  <a:pt x="1148" y="691"/>
                </a:cubicBezTo>
                <a:cubicBezTo>
                  <a:pt x="1147" y="691"/>
                  <a:pt x="1147" y="694"/>
                  <a:pt x="1147" y="694"/>
                </a:cubicBezTo>
                <a:cubicBezTo>
                  <a:pt x="1146" y="695"/>
                  <a:pt x="1145" y="696"/>
                  <a:pt x="1144" y="697"/>
                </a:cubicBezTo>
                <a:cubicBezTo>
                  <a:pt x="1144" y="697"/>
                  <a:pt x="1145" y="697"/>
                  <a:pt x="1144" y="698"/>
                </a:cubicBezTo>
                <a:cubicBezTo>
                  <a:pt x="1144" y="698"/>
                  <a:pt x="1144" y="699"/>
                  <a:pt x="1144" y="699"/>
                </a:cubicBezTo>
                <a:cubicBezTo>
                  <a:pt x="1143" y="702"/>
                  <a:pt x="1143" y="704"/>
                  <a:pt x="1141" y="705"/>
                </a:cubicBezTo>
                <a:cubicBezTo>
                  <a:pt x="1144" y="706"/>
                  <a:pt x="1144" y="703"/>
                  <a:pt x="1146" y="704"/>
                </a:cubicBezTo>
                <a:cubicBezTo>
                  <a:pt x="1148" y="703"/>
                  <a:pt x="1147" y="701"/>
                  <a:pt x="1149" y="701"/>
                </a:cubicBezTo>
                <a:cubicBezTo>
                  <a:pt x="1149" y="702"/>
                  <a:pt x="1149" y="704"/>
                  <a:pt x="1149" y="705"/>
                </a:cubicBezTo>
                <a:cubicBezTo>
                  <a:pt x="1148" y="706"/>
                  <a:pt x="1147" y="706"/>
                  <a:pt x="1146" y="706"/>
                </a:cubicBezTo>
                <a:cubicBezTo>
                  <a:pt x="1146" y="708"/>
                  <a:pt x="1146" y="709"/>
                  <a:pt x="1144" y="709"/>
                </a:cubicBezTo>
                <a:cubicBezTo>
                  <a:pt x="1143" y="709"/>
                  <a:pt x="1146" y="706"/>
                  <a:pt x="1143" y="706"/>
                </a:cubicBezTo>
                <a:cubicBezTo>
                  <a:pt x="1142" y="707"/>
                  <a:pt x="1142" y="709"/>
                  <a:pt x="1141" y="710"/>
                </a:cubicBezTo>
                <a:cubicBezTo>
                  <a:pt x="1142" y="711"/>
                  <a:pt x="1140" y="712"/>
                  <a:pt x="1142" y="712"/>
                </a:cubicBezTo>
                <a:cubicBezTo>
                  <a:pt x="1141" y="714"/>
                  <a:pt x="1144" y="713"/>
                  <a:pt x="1143" y="715"/>
                </a:cubicBezTo>
                <a:cubicBezTo>
                  <a:pt x="1143" y="717"/>
                  <a:pt x="1141" y="718"/>
                  <a:pt x="1140" y="720"/>
                </a:cubicBezTo>
                <a:cubicBezTo>
                  <a:pt x="1139" y="721"/>
                  <a:pt x="1139" y="722"/>
                  <a:pt x="1138" y="723"/>
                </a:cubicBezTo>
                <a:cubicBezTo>
                  <a:pt x="1138" y="724"/>
                  <a:pt x="1136" y="725"/>
                  <a:pt x="1136" y="726"/>
                </a:cubicBezTo>
                <a:cubicBezTo>
                  <a:pt x="1136" y="727"/>
                  <a:pt x="1135" y="727"/>
                  <a:pt x="1135" y="727"/>
                </a:cubicBezTo>
                <a:cubicBezTo>
                  <a:pt x="1134" y="728"/>
                  <a:pt x="1134" y="729"/>
                  <a:pt x="1134" y="729"/>
                </a:cubicBezTo>
                <a:cubicBezTo>
                  <a:pt x="1133" y="729"/>
                  <a:pt x="1134" y="731"/>
                  <a:pt x="1133" y="731"/>
                </a:cubicBezTo>
                <a:cubicBezTo>
                  <a:pt x="1132" y="730"/>
                  <a:pt x="1133" y="729"/>
                  <a:pt x="1133" y="728"/>
                </a:cubicBezTo>
                <a:cubicBezTo>
                  <a:pt x="1134" y="728"/>
                  <a:pt x="1134" y="726"/>
                  <a:pt x="1135" y="724"/>
                </a:cubicBezTo>
                <a:cubicBezTo>
                  <a:pt x="1135" y="724"/>
                  <a:pt x="1136" y="723"/>
                  <a:pt x="1137" y="723"/>
                </a:cubicBezTo>
                <a:cubicBezTo>
                  <a:pt x="1137" y="722"/>
                  <a:pt x="1137" y="720"/>
                  <a:pt x="1138" y="719"/>
                </a:cubicBezTo>
                <a:cubicBezTo>
                  <a:pt x="1138" y="719"/>
                  <a:pt x="1138" y="719"/>
                  <a:pt x="1138" y="719"/>
                </a:cubicBezTo>
                <a:cubicBezTo>
                  <a:pt x="1139" y="719"/>
                  <a:pt x="1139" y="718"/>
                  <a:pt x="1139" y="717"/>
                </a:cubicBezTo>
                <a:cubicBezTo>
                  <a:pt x="1140" y="715"/>
                  <a:pt x="1142" y="713"/>
                  <a:pt x="1139" y="711"/>
                </a:cubicBezTo>
                <a:cubicBezTo>
                  <a:pt x="1137" y="714"/>
                  <a:pt x="1138" y="716"/>
                  <a:pt x="1137" y="719"/>
                </a:cubicBezTo>
                <a:cubicBezTo>
                  <a:pt x="1135" y="719"/>
                  <a:pt x="1135" y="722"/>
                  <a:pt x="1133" y="721"/>
                </a:cubicBezTo>
                <a:cubicBezTo>
                  <a:pt x="1133" y="724"/>
                  <a:pt x="1132" y="723"/>
                  <a:pt x="1131" y="726"/>
                </a:cubicBezTo>
                <a:cubicBezTo>
                  <a:pt x="1130" y="726"/>
                  <a:pt x="1130" y="729"/>
                  <a:pt x="1128" y="728"/>
                </a:cubicBezTo>
                <a:cubicBezTo>
                  <a:pt x="1127" y="733"/>
                  <a:pt x="1124" y="733"/>
                  <a:pt x="1122" y="737"/>
                </a:cubicBezTo>
                <a:cubicBezTo>
                  <a:pt x="1121" y="737"/>
                  <a:pt x="1121" y="737"/>
                  <a:pt x="1120" y="737"/>
                </a:cubicBezTo>
                <a:cubicBezTo>
                  <a:pt x="1120" y="740"/>
                  <a:pt x="1118" y="740"/>
                  <a:pt x="1117" y="742"/>
                </a:cubicBezTo>
                <a:cubicBezTo>
                  <a:pt x="1116" y="742"/>
                  <a:pt x="1115" y="742"/>
                  <a:pt x="1115" y="742"/>
                </a:cubicBezTo>
                <a:cubicBezTo>
                  <a:pt x="1114" y="743"/>
                  <a:pt x="1113" y="743"/>
                  <a:pt x="1113" y="744"/>
                </a:cubicBezTo>
                <a:cubicBezTo>
                  <a:pt x="1112" y="745"/>
                  <a:pt x="1111" y="745"/>
                  <a:pt x="1110" y="746"/>
                </a:cubicBezTo>
                <a:cubicBezTo>
                  <a:pt x="1110" y="746"/>
                  <a:pt x="1110" y="746"/>
                  <a:pt x="1110" y="747"/>
                </a:cubicBezTo>
                <a:cubicBezTo>
                  <a:pt x="1109" y="747"/>
                  <a:pt x="1109" y="747"/>
                  <a:pt x="1108" y="747"/>
                </a:cubicBezTo>
                <a:cubicBezTo>
                  <a:pt x="1108" y="748"/>
                  <a:pt x="1108" y="748"/>
                  <a:pt x="1107" y="748"/>
                </a:cubicBezTo>
                <a:cubicBezTo>
                  <a:pt x="1107" y="748"/>
                  <a:pt x="1106" y="749"/>
                  <a:pt x="1106" y="749"/>
                </a:cubicBezTo>
                <a:cubicBezTo>
                  <a:pt x="1106" y="750"/>
                  <a:pt x="1105" y="749"/>
                  <a:pt x="1105" y="750"/>
                </a:cubicBezTo>
                <a:cubicBezTo>
                  <a:pt x="1105" y="750"/>
                  <a:pt x="1105" y="751"/>
                  <a:pt x="1104" y="751"/>
                </a:cubicBezTo>
                <a:cubicBezTo>
                  <a:pt x="1104" y="751"/>
                  <a:pt x="1103" y="751"/>
                  <a:pt x="1103" y="751"/>
                </a:cubicBezTo>
                <a:cubicBezTo>
                  <a:pt x="1102" y="751"/>
                  <a:pt x="1102" y="752"/>
                  <a:pt x="1102" y="752"/>
                </a:cubicBezTo>
                <a:cubicBezTo>
                  <a:pt x="1101" y="753"/>
                  <a:pt x="1101" y="752"/>
                  <a:pt x="1100" y="753"/>
                </a:cubicBezTo>
                <a:cubicBezTo>
                  <a:pt x="1100" y="753"/>
                  <a:pt x="1100" y="754"/>
                  <a:pt x="1099" y="754"/>
                </a:cubicBezTo>
                <a:cubicBezTo>
                  <a:pt x="1099" y="754"/>
                  <a:pt x="1099" y="754"/>
                  <a:pt x="1099" y="754"/>
                </a:cubicBezTo>
                <a:cubicBezTo>
                  <a:pt x="1098" y="754"/>
                  <a:pt x="1098" y="755"/>
                  <a:pt x="1098" y="755"/>
                </a:cubicBezTo>
                <a:cubicBezTo>
                  <a:pt x="1097" y="755"/>
                  <a:pt x="1096" y="755"/>
                  <a:pt x="1096" y="756"/>
                </a:cubicBezTo>
                <a:cubicBezTo>
                  <a:pt x="1095" y="756"/>
                  <a:pt x="1095" y="757"/>
                  <a:pt x="1094" y="757"/>
                </a:cubicBezTo>
                <a:cubicBezTo>
                  <a:pt x="1094" y="757"/>
                  <a:pt x="1093" y="757"/>
                  <a:pt x="1093" y="757"/>
                </a:cubicBezTo>
                <a:cubicBezTo>
                  <a:pt x="1093" y="757"/>
                  <a:pt x="1093" y="758"/>
                  <a:pt x="1092" y="758"/>
                </a:cubicBezTo>
                <a:cubicBezTo>
                  <a:pt x="1091" y="759"/>
                  <a:pt x="1089" y="759"/>
                  <a:pt x="1088" y="760"/>
                </a:cubicBezTo>
                <a:cubicBezTo>
                  <a:pt x="1088" y="761"/>
                  <a:pt x="1088" y="760"/>
                  <a:pt x="1087" y="761"/>
                </a:cubicBezTo>
                <a:cubicBezTo>
                  <a:pt x="1082" y="763"/>
                  <a:pt x="1077" y="765"/>
                  <a:pt x="1072" y="767"/>
                </a:cubicBezTo>
                <a:cubicBezTo>
                  <a:pt x="1070" y="768"/>
                  <a:pt x="1068" y="768"/>
                  <a:pt x="1066" y="769"/>
                </a:cubicBezTo>
                <a:cubicBezTo>
                  <a:pt x="1066" y="769"/>
                  <a:pt x="1066" y="769"/>
                  <a:pt x="1065" y="769"/>
                </a:cubicBezTo>
                <a:cubicBezTo>
                  <a:pt x="1065" y="769"/>
                  <a:pt x="1064" y="769"/>
                  <a:pt x="1064" y="769"/>
                </a:cubicBezTo>
                <a:cubicBezTo>
                  <a:pt x="1063" y="769"/>
                  <a:pt x="1063" y="769"/>
                  <a:pt x="1063" y="769"/>
                </a:cubicBezTo>
                <a:cubicBezTo>
                  <a:pt x="1062" y="770"/>
                  <a:pt x="1062" y="770"/>
                  <a:pt x="1061" y="770"/>
                </a:cubicBezTo>
                <a:cubicBezTo>
                  <a:pt x="1059" y="771"/>
                  <a:pt x="1057" y="771"/>
                  <a:pt x="1055" y="771"/>
                </a:cubicBezTo>
                <a:cubicBezTo>
                  <a:pt x="1055" y="771"/>
                  <a:pt x="1055" y="771"/>
                  <a:pt x="1055" y="772"/>
                </a:cubicBezTo>
                <a:cubicBezTo>
                  <a:pt x="1055" y="772"/>
                  <a:pt x="1054" y="771"/>
                  <a:pt x="1054" y="771"/>
                </a:cubicBezTo>
                <a:cubicBezTo>
                  <a:pt x="1054" y="771"/>
                  <a:pt x="1053" y="772"/>
                  <a:pt x="1053" y="772"/>
                </a:cubicBezTo>
                <a:cubicBezTo>
                  <a:pt x="1052" y="772"/>
                  <a:pt x="1051" y="772"/>
                  <a:pt x="1050" y="772"/>
                </a:cubicBezTo>
                <a:cubicBezTo>
                  <a:pt x="1047" y="772"/>
                  <a:pt x="1042" y="772"/>
                  <a:pt x="1040" y="772"/>
                </a:cubicBezTo>
                <a:cubicBezTo>
                  <a:pt x="1039" y="772"/>
                  <a:pt x="1038" y="772"/>
                  <a:pt x="1038" y="772"/>
                </a:cubicBezTo>
                <a:cubicBezTo>
                  <a:pt x="1037" y="772"/>
                  <a:pt x="1036" y="773"/>
                  <a:pt x="1035" y="774"/>
                </a:cubicBezTo>
                <a:cubicBezTo>
                  <a:pt x="1035" y="774"/>
                  <a:pt x="1035" y="773"/>
                  <a:pt x="1035" y="773"/>
                </a:cubicBezTo>
                <a:cubicBezTo>
                  <a:pt x="1034" y="773"/>
                  <a:pt x="1034" y="774"/>
                  <a:pt x="1034" y="774"/>
                </a:cubicBezTo>
                <a:cubicBezTo>
                  <a:pt x="1032" y="774"/>
                  <a:pt x="1031" y="773"/>
                  <a:pt x="1030" y="773"/>
                </a:cubicBezTo>
                <a:cubicBezTo>
                  <a:pt x="1029" y="773"/>
                  <a:pt x="1029" y="773"/>
                  <a:pt x="1028" y="773"/>
                </a:cubicBezTo>
                <a:cubicBezTo>
                  <a:pt x="1027" y="773"/>
                  <a:pt x="1027" y="773"/>
                  <a:pt x="1027" y="773"/>
                </a:cubicBezTo>
                <a:cubicBezTo>
                  <a:pt x="1026" y="773"/>
                  <a:pt x="1025" y="774"/>
                  <a:pt x="1024" y="773"/>
                </a:cubicBezTo>
                <a:cubicBezTo>
                  <a:pt x="1024" y="773"/>
                  <a:pt x="1024" y="774"/>
                  <a:pt x="1023" y="774"/>
                </a:cubicBezTo>
                <a:cubicBezTo>
                  <a:pt x="1023" y="774"/>
                  <a:pt x="1022" y="774"/>
                  <a:pt x="1021" y="774"/>
                </a:cubicBezTo>
                <a:cubicBezTo>
                  <a:pt x="1020" y="773"/>
                  <a:pt x="1018" y="774"/>
                  <a:pt x="1017" y="774"/>
                </a:cubicBezTo>
                <a:cubicBezTo>
                  <a:pt x="1017" y="774"/>
                  <a:pt x="1016" y="774"/>
                  <a:pt x="1016" y="774"/>
                </a:cubicBezTo>
                <a:cubicBezTo>
                  <a:pt x="1013" y="775"/>
                  <a:pt x="1011" y="773"/>
                  <a:pt x="1008" y="773"/>
                </a:cubicBezTo>
                <a:cubicBezTo>
                  <a:pt x="1007" y="773"/>
                  <a:pt x="1005" y="773"/>
                  <a:pt x="1003" y="772"/>
                </a:cubicBezTo>
                <a:cubicBezTo>
                  <a:pt x="1003" y="772"/>
                  <a:pt x="1002" y="771"/>
                  <a:pt x="1001" y="771"/>
                </a:cubicBezTo>
                <a:cubicBezTo>
                  <a:pt x="1000" y="770"/>
                  <a:pt x="999" y="770"/>
                  <a:pt x="997" y="769"/>
                </a:cubicBezTo>
                <a:cubicBezTo>
                  <a:pt x="996" y="769"/>
                  <a:pt x="996" y="769"/>
                  <a:pt x="995" y="769"/>
                </a:cubicBezTo>
                <a:cubicBezTo>
                  <a:pt x="995" y="769"/>
                  <a:pt x="994" y="768"/>
                  <a:pt x="993" y="767"/>
                </a:cubicBezTo>
                <a:cubicBezTo>
                  <a:pt x="992" y="766"/>
                  <a:pt x="988" y="766"/>
                  <a:pt x="990" y="763"/>
                </a:cubicBezTo>
                <a:cubicBezTo>
                  <a:pt x="991" y="763"/>
                  <a:pt x="993" y="764"/>
                  <a:pt x="994" y="764"/>
                </a:cubicBezTo>
                <a:cubicBezTo>
                  <a:pt x="994" y="765"/>
                  <a:pt x="995" y="765"/>
                  <a:pt x="995" y="766"/>
                </a:cubicBezTo>
                <a:cubicBezTo>
                  <a:pt x="996" y="766"/>
                  <a:pt x="995" y="768"/>
                  <a:pt x="996" y="768"/>
                </a:cubicBezTo>
                <a:cubicBezTo>
                  <a:pt x="998" y="769"/>
                  <a:pt x="999" y="768"/>
                  <a:pt x="1000" y="767"/>
                </a:cubicBezTo>
                <a:cubicBezTo>
                  <a:pt x="1000" y="768"/>
                  <a:pt x="1001" y="768"/>
                  <a:pt x="1002" y="768"/>
                </a:cubicBezTo>
                <a:cubicBezTo>
                  <a:pt x="1004" y="768"/>
                  <a:pt x="1003" y="770"/>
                  <a:pt x="1005" y="770"/>
                </a:cubicBezTo>
                <a:cubicBezTo>
                  <a:pt x="1006" y="770"/>
                  <a:pt x="1007" y="771"/>
                  <a:pt x="1009" y="771"/>
                </a:cubicBezTo>
                <a:cubicBezTo>
                  <a:pt x="1009" y="771"/>
                  <a:pt x="1009" y="771"/>
                  <a:pt x="1010" y="771"/>
                </a:cubicBezTo>
                <a:cubicBezTo>
                  <a:pt x="1012" y="772"/>
                  <a:pt x="1012" y="772"/>
                  <a:pt x="1013" y="772"/>
                </a:cubicBezTo>
                <a:cubicBezTo>
                  <a:pt x="1014" y="772"/>
                  <a:pt x="1014" y="772"/>
                  <a:pt x="1015" y="772"/>
                </a:cubicBezTo>
                <a:cubicBezTo>
                  <a:pt x="1015" y="772"/>
                  <a:pt x="1016" y="770"/>
                  <a:pt x="1017" y="771"/>
                </a:cubicBezTo>
                <a:cubicBezTo>
                  <a:pt x="1019" y="772"/>
                  <a:pt x="1020" y="770"/>
                  <a:pt x="1022" y="771"/>
                </a:cubicBezTo>
                <a:cubicBezTo>
                  <a:pt x="1024" y="770"/>
                  <a:pt x="1028" y="771"/>
                  <a:pt x="1031" y="772"/>
                </a:cubicBezTo>
                <a:cubicBezTo>
                  <a:pt x="1032" y="772"/>
                  <a:pt x="1034" y="772"/>
                  <a:pt x="1035" y="771"/>
                </a:cubicBezTo>
                <a:cubicBezTo>
                  <a:pt x="1031" y="771"/>
                  <a:pt x="1028" y="770"/>
                  <a:pt x="1026" y="769"/>
                </a:cubicBezTo>
                <a:cubicBezTo>
                  <a:pt x="1025" y="769"/>
                  <a:pt x="1024" y="769"/>
                  <a:pt x="1023" y="768"/>
                </a:cubicBezTo>
                <a:cubicBezTo>
                  <a:pt x="1021" y="768"/>
                  <a:pt x="1019" y="768"/>
                  <a:pt x="1017" y="768"/>
                </a:cubicBezTo>
                <a:cubicBezTo>
                  <a:pt x="1016" y="767"/>
                  <a:pt x="1014" y="766"/>
                  <a:pt x="1013" y="765"/>
                </a:cubicBezTo>
                <a:cubicBezTo>
                  <a:pt x="1013" y="765"/>
                  <a:pt x="1012" y="764"/>
                  <a:pt x="1012" y="764"/>
                </a:cubicBezTo>
                <a:cubicBezTo>
                  <a:pt x="1011" y="764"/>
                  <a:pt x="1010" y="764"/>
                  <a:pt x="1010" y="764"/>
                </a:cubicBezTo>
                <a:cubicBezTo>
                  <a:pt x="1009" y="764"/>
                  <a:pt x="1009" y="764"/>
                  <a:pt x="1009" y="764"/>
                </a:cubicBezTo>
                <a:cubicBezTo>
                  <a:pt x="1007" y="763"/>
                  <a:pt x="1005" y="762"/>
                  <a:pt x="1004" y="761"/>
                </a:cubicBezTo>
                <a:cubicBezTo>
                  <a:pt x="1003" y="760"/>
                  <a:pt x="1002" y="760"/>
                  <a:pt x="1001" y="759"/>
                </a:cubicBezTo>
                <a:cubicBezTo>
                  <a:pt x="998" y="760"/>
                  <a:pt x="1000" y="757"/>
                  <a:pt x="996" y="757"/>
                </a:cubicBezTo>
                <a:cubicBezTo>
                  <a:pt x="995" y="756"/>
                  <a:pt x="995" y="755"/>
                  <a:pt x="994" y="754"/>
                </a:cubicBezTo>
                <a:cubicBezTo>
                  <a:pt x="993" y="755"/>
                  <a:pt x="992" y="754"/>
                  <a:pt x="992" y="754"/>
                </a:cubicBezTo>
                <a:cubicBezTo>
                  <a:pt x="990" y="753"/>
                  <a:pt x="989" y="750"/>
                  <a:pt x="987" y="750"/>
                </a:cubicBezTo>
                <a:cubicBezTo>
                  <a:pt x="986" y="748"/>
                  <a:pt x="986" y="748"/>
                  <a:pt x="986" y="748"/>
                </a:cubicBezTo>
                <a:cubicBezTo>
                  <a:pt x="984" y="747"/>
                  <a:pt x="984" y="748"/>
                  <a:pt x="982" y="747"/>
                </a:cubicBezTo>
                <a:cubicBezTo>
                  <a:pt x="982" y="747"/>
                  <a:pt x="981" y="746"/>
                  <a:pt x="980" y="746"/>
                </a:cubicBezTo>
                <a:cubicBezTo>
                  <a:pt x="981" y="744"/>
                  <a:pt x="978" y="744"/>
                  <a:pt x="979" y="742"/>
                </a:cubicBezTo>
                <a:cubicBezTo>
                  <a:pt x="978" y="742"/>
                  <a:pt x="976" y="742"/>
                  <a:pt x="977" y="741"/>
                </a:cubicBezTo>
                <a:cubicBezTo>
                  <a:pt x="975" y="740"/>
                  <a:pt x="974" y="741"/>
                  <a:pt x="973" y="741"/>
                </a:cubicBezTo>
                <a:cubicBezTo>
                  <a:pt x="973" y="740"/>
                  <a:pt x="972" y="740"/>
                  <a:pt x="971" y="739"/>
                </a:cubicBezTo>
                <a:cubicBezTo>
                  <a:pt x="971" y="739"/>
                  <a:pt x="971" y="738"/>
                  <a:pt x="970" y="737"/>
                </a:cubicBezTo>
                <a:cubicBezTo>
                  <a:pt x="970" y="737"/>
                  <a:pt x="970" y="737"/>
                  <a:pt x="970" y="737"/>
                </a:cubicBezTo>
                <a:cubicBezTo>
                  <a:pt x="969" y="737"/>
                  <a:pt x="970" y="737"/>
                  <a:pt x="969" y="736"/>
                </a:cubicBezTo>
                <a:cubicBezTo>
                  <a:pt x="969" y="735"/>
                  <a:pt x="967" y="734"/>
                  <a:pt x="968" y="733"/>
                </a:cubicBezTo>
                <a:cubicBezTo>
                  <a:pt x="969" y="734"/>
                  <a:pt x="970" y="734"/>
                  <a:pt x="971" y="735"/>
                </a:cubicBezTo>
                <a:cubicBezTo>
                  <a:pt x="971" y="735"/>
                  <a:pt x="970" y="736"/>
                  <a:pt x="971" y="736"/>
                </a:cubicBezTo>
                <a:cubicBezTo>
                  <a:pt x="972" y="737"/>
                  <a:pt x="973" y="737"/>
                  <a:pt x="974" y="738"/>
                </a:cubicBezTo>
                <a:cubicBezTo>
                  <a:pt x="974" y="739"/>
                  <a:pt x="975" y="739"/>
                  <a:pt x="975" y="739"/>
                </a:cubicBezTo>
                <a:cubicBezTo>
                  <a:pt x="976" y="736"/>
                  <a:pt x="973" y="735"/>
                  <a:pt x="973" y="732"/>
                </a:cubicBezTo>
                <a:cubicBezTo>
                  <a:pt x="970" y="732"/>
                  <a:pt x="970" y="730"/>
                  <a:pt x="968" y="729"/>
                </a:cubicBezTo>
                <a:cubicBezTo>
                  <a:pt x="968" y="728"/>
                  <a:pt x="968" y="727"/>
                  <a:pt x="967" y="726"/>
                </a:cubicBezTo>
                <a:cubicBezTo>
                  <a:pt x="966" y="723"/>
                  <a:pt x="965" y="722"/>
                  <a:pt x="964" y="721"/>
                </a:cubicBezTo>
                <a:cubicBezTo>
                  <a:pt x="964" y="721"/>
                  <a:pt x="964" y="720"/>
                  <a:pt x="964" y="720"/>
                </a:cubicBezTo>
                <a:cubicBezTo>
                  <a:pt x="964" y="719"/>
                  <a:pt x="964" y="719"/>
                  <a:pt x="963" y="718"/>
                </a:cubicBezTo>
                <a:cubicBezTo>
                  <a:pt x="963" y="718"/>
                  <a:pt x="963" y="717"/>
                  <a:pt x="963" y="716"/>
                </a:cubicBezTo>
                <a:cubicBezTo>
                  <a:pt x="962" y="716"/>
                  <a:pt x="961" y="716"/>
                  <a:pt x="961" y="715"/>
                </a:cubicBezTo>
                <a:cubicBezTo>
                  <a:pt x="961" y="714"/>
                  <a:pt x="961" y="712"/>
                  <a:pt x="961" y="711"/>
                </a:cubicBezTo>
                <a:cubicBezTo>
                  <a:pt x="961" y="711"/>
                  <a:pt x="960" y="710"/>
                  <a:pt x="960" y="710"/>
                </a:cubicBezTo>
                <a:cubicBezTo>
                  <a:pt x="960" y="710"/>
                  <a:pt x="960" y="709"/>
                  <a:pt x="960" y="709"/>
                </a:cubicBezTo>
                <a:cubicBezTo>
                  <a:pt x="960" y="708"/>
                  <a:pt x="960" y="708"/>
                  <a:pt x="960" y="708"/>
                </a:cubicBezTo>
                <a:cubicBezTo>
                  <a:pt x="960" y="707"/>
                  <a:pt x="959" y="706"/>
                  <a:pt x="959" y="705"/>
                </a:cubicBezTo>
                <a:cubicBezTo>
                  <a:pt x="959" y="701"/>
                  <a:pt x="959" y="697"/>
                  <a:pt x="959" y="694"/>
                </a:cubicBezTo>
                <a:cubicBezTo>
                  <a:pt x="960" y="680"/>
                  <a:pt x="968" y="668"/>
                  <a:pt x="978" y="659"/>
                </a:cubicBezTo>
                <a:cubicBezTo>
                  <a:pt x="987" y="652"/>
                  <a:pt x="998" y="648"/>
                  <a:pt x="1008" y="647"/>
                </a:cubicBezTo>
                <a:cubicBezTo>
                  <a:pt x="1014" y="647"/>
                  <a:pt x="1020" y="647"/>
                  <a:pt x="1026" y="649"/>
                </a:cubicBezTo>
                <a:cubicBezTo>
                  <a:pt x="1031" y="651"/>
                  <a:pt x="1037" y="655"/>
                  <a:pt x="1041" y="659"/>
                </a:cubicBezTo>
                <a:cubicBezTo>
                  <a:pt x="1043" y="662"/>
                  <a:pt x="1045" y="664"/>
                  <a:pt x="1046" y="668"/>
                </a:cubicBezTo>
                <a:cubicBezTo>
                  <a:pt x="1046" y="668"/>
                  <a:pt x="1046" y="670"/>
                  <a:pt x="1044" y="668"/>
                </a:cubicBezTo>
                <a:cubicBezTo>
                  <a:pt x="1040" y="664"/>
                  <a:pt x="1022" y="653"/>
                  <a:pt x="1008" y="668"/>
                </a:cubicBezTo>
                <a:cubicBezTo>
                  <a:pt x="992" y="685"/>
                  <a:pt x="996" y="739"/>
                  <a:pt x="1050" y="745"/>
                </a:cubicBezTo>
                <a:cubicBezTo>
                  <a:pt x="1104" y="750"/>
                  <a:pt x="1123" y="692"/>
                  <a:pt x="1125" y="674"/>
                </a:cubicBezTo>
                <a:cubicBezTo>
                  <a:pt x="1126" y="656"/>
                  <a:pt x="1123" y="601"/>
                  <a:pt x="1078" y="600"/>
                </a:cubicBezTo>
                <a:cubicBezTo>
                  <a:pt x="1078" y="600"/>
                  <a:pt x="1079" y="567"/>
                  <a:pt x="1043" y="550"/>
                </a:cubicBezTo>
                <a:cubicBezTo>
                  <a:pt x="1043" y="550"/>
                  <a:pt x="1019" y="539"/>
                  <a:pt x="988" y="545"/>
                </a:cubicBezTo>
                <a:cubicBezTo>
                  <a:pt x="960" y="551"/>
                  <a:pt x="945" y="574"/>
                  <a:pt x="956" y="589"/>
                </a:cubicBezTo>
                <a:cubicBezTo>
                  <a:pt x="950" y="584"/>
                  <a:pt x="935" y="589"/>
                  <a:pt x="931" y="591"/>
                </a:cubicBezTo>
                <a:cubicBezTo>
                  <a:pt x="902" y="605"/>
                  <a:pt x="895" y="646"/>
                  <a:pt x="896" y="674"/>
                </a:cubicBezTo>
                <a:cubicBezTo>
                  <a:pt x="896" y="674"/>
                  <a:pt x="896" y="681"/>
                  <a:pt x="897" y="681"/>
                </a:cubicBezTo>
                <a:cubicBezTo>
                  <a:pt x="897" y="683"/>
                  <a:pt x="895" y="687"/>
                  <a:pt x="900" y="689"/>
                </a:cubicBezTo>
                <a:cubicBezTo>
                  <a:pt x="901" y="690"/>
                  <a:pt x="900" y="686"/>
                  <a:pt x="902" y="688"/>
                </a:cubicBezTo>
                <a:cubicBezTo>
                  <a:pt x="901" y="691"/>
                  <a:pt x="901" y="691"/>
                  <a:pt x="899" y="692"/>
                </a:cubicBezTo>
                <a:cubicBezTo>
                  <a:pt x="900" y="693"/>
                  <a:pt x="900" y="694"/>
                  <a:pt x="900" y="695"/>
                </a:cubicBezTo>
                <a:cubicBezTo>
                  <a:pt x="899" y="697"/>
                  <a:pt x="902" y="698"/>
                  <a:pt x="900" y="700"/>
                </a:cubicBezTo>
                <a:cubicBezTo>
                  <a:pt x="901" y="701"/>
                  <a:pt x="902" y="701"/>
                  <a:pt x="902" y="702"/>
                </a:cubicBezTo>
                <a:cubicBezTo>
                  <a:pt x="901" y="702"/>
                  <a:pt x="902" y="704"/>
                  <a:pt x="900" y="705"/>
                </a:cubicBezTo>
                <a:cubicBezTo>
                  <a:pt x="902" y="706"/>
                  <a:pt x="900" y="707"/>
                  <a:pt x="901" y="708"/>
                </a:cubicBezTo>
                <a:cubicBezTo>
                  <a:pt x="901" y="710"/>
                  <a:pt x="902" y="711"/>
                  <a:pt x="903" y="712"/>
                </a:cubicBezTo>
                <a:cubicBezTo>
                  <a:pt x="904" y="714"/>
                  <a:pt x="905" y="716"/>
                  <a:pt x="903" y="718"/>
                </a:cubicBezTo>
                <a:cubicBezTo>
                  <a:pt x="904" y="719"/>
                  <a:pt x="904" y="720"/>
                  <a:pt x="906" y="721"/>
                </a:cubicBezTo>
                <a:cubicBezTo>
                  <a:pt x="905" y="723"/>
                  <a:pt x="907" y="725"/>
                  <a:pt x="908" y="727"/>
                </a:cubicBezTo>
                <a:cubicBezTo>
                  <a:pt x="909" y="726"/>
                  <a:pt x="909" y="726"/>
                  <a:pt x="909" y="727"/>
                </a:cubicBezTo>
                <a:cubicBezTo>
                  <a:pt x="908" y="729"/>
                  <a:pt x="911" y="731"/>
                  <a:pt x="910" y="732"/>
                </a:cubicBezTo>
                <a:cubicBezTo>
                  <a:pt x="909" y="733"/>
                  <a:pt x="910" y="733"/>
                  <a:pt x="909" y="733"/>
                </a:cubicBezTo>
                <a:cubicBezTo>
                  <a:pt x="908" y="732"/>
                  <a:pt x="909" y="730"/>
                  <a:pt x="908" y="729"/>
                </a:cubicBezTo>
                <a:cubicBezTo>
                  <a:pt x="907" y="728"/>
                  <a:pt x="907" y="726"/>
                  <a:pt x="904" y="726"/>
                </a:cubicBezTo>
                <a:cubicBezTo>
                  <a:pt x="903" y="723"/>
                  <a:pt x="902" y="720"/>
                  <a:pt x="903" y="716"/>
                </a:cubicBezTo>
                <a:cubicBezTo>
                  <a:pt x="901" y="715"/>
                  <a:pt x="901" y="713"/>
                  <a:pt x="899" y="712"/>
                </a:cubicBezTo>
                <a:cubicBezTo>
                  <a:pt x="897" y="714"/>
                  <a:pt x="900" y="714"/>
                  <a:pt x="900" y="716"/>
                </a:cubicBezTo>
                <a:cubicBezTo>
                  <a:pt x="899" y="716"/>
                  <a:pt x="900" y="717"/>
                  <a:pt x="900" y="717"/>
                </a:cubicBezTo>
                <a:cubicBezTo>
                  <a:pt x="900" y="718"/>
                  <a:pt x="900" y="719"/>
                  <a:pt x="899" y="721"/>
                </a:cubicBezTo>
                <a:cubicBezTo>
                  <a:pt x="901" y="723"/>
                  <a:pt x="903" y="725"/>
                  <a:pt x="903" y="727"/>
                </a:cubicBezTo>
                <a:cubicBezTo>
                  <a:pt x="904" y="728"/>
                  <a:pt x="904" y="728"/>
                  <a:pt x="905" y="728"/>
                </a:cubicBezTo>
                <a:cubicBezTo>
                  <a:pt x="905" y="728"/>
                  <a:pt x="904" y="729"/>
                  <a:pt x="904" y="729"/>
                </a:cubicBezTo>
                <a:cubicBezTo>
                  <a:pt x="904" y="729"/>
                  <a:pt x="905" y="729"/>
                  <a:pt x="905" y="729"/>
                </a:cubicBezTo>
                <a:cubicBezTo>
                  <a:pt x="906" y="730"/>
                  <a:pt x="906" y="731"/>
                  <a:pt x="907" y="732"/>
                </a:cubicBezTo>
                <a:cubicBezTo>
                  <a:pt x="906" y="733"/>
                  <a:pt x="907" y="733"/>
                  <a:pt x="906" y="734"/>
                </a:cubicBezTo>
                <a:cubicBezTo>
                  <a:pt x="908" y="734"/>
                  <a:pt x="907" y="736"/>
                  <a:pt x="909" y="736"/>
                </a:cubicBezTo>
                <a:cubicBezTo>
                  <a:pt x="909" y="737"/>
                  <a:pt x="910" y="738"/>
                  <a:pt x="910" y="739"/>
                </a:cubicBezTo>
                <a:cubicBezTo>
                  <a:pt x="911" y="741"/>
                  <a:pt x="912" y="741"/>
                  <a:pt x="912" y="742"/>
                </a:cubicBezTo>
                <a:cubicBezTo>
                  <a:pt x="911" y="743"/>
                  <a:pt x="912" y="742"/>
                  <a:pt x="912" y="743"/>
                </a:cubicBezTo>
                <a:cubicBezTo>
                  <a:pt x="913" y="745"/>
                  <a:pt x="914" y="747"/>
                  <a:pt x="915" y="748"/>
                </a:cubicBezTo>
                <a:cubicBezTo>
                  <a:pt x="916" y="749"/>
                  <a:pt x="916" y="749"/>
                  <a:pt x="916" y="750"/>
                </a:cubicBezTo>
                <a:cubicBezTo>
                  <a:pt x="916" y="750"/>
                  <a:pt x="917" y="751"/>
                  <a:pt x="917" y="751"/>
                </a:cubicBezTo>
                <a:cubicBezTo>
                  <a:pt x="917" y="752"/>
                  <a:pt x="918" y="752"/>
                  <a:pt x="919" y="753"/>
                </a:cubicBezTo>
                <a:cubicBezTo>
                  <a:pt x="919" y="749"/>
                  <a:pt x="917" y="748"/>
                  <a:pt x="915" y="746"/>
                </a:cubicBezTo>
                <a:cubicBezTo>
                  <a:pt x="915" y="745"/>
                  <a:pt x="914" y="744"/>
                  <a:pt x="914" y="744"/>
                </a:cubicBezTo>
                <a:cubicBezTo>
                  <a:pt x="914" y="743"/>
                  <a:pt x="912" y="742"/>
                  <a:pt x="913" y="741"/>
                </a:cubicBezTo>
                <a:cubicBezTo>
                  <a:pt x="915" y="741"/>
                  <a:pt x="915" y="742"/>
                  <a:pt x="915" y="743"/>
                </a:cubicBezTo>
                <a:cubicBezTo>
                  <a:pt x="915" y="743"/>
                  <a:pt x="916" y="743"/>
                  <a:pt x="916" y="743"/>
                </a:cubicBezTo>
                <a:cubicBezTo>
                  <a:pt x="916" y="743"/>
                  <a:pt x="916" y="743"/>
                  <a:pt x="916" y="744"/>
                </a:cubicBezTo>
                <a:cubicBezTo>
                  <a:pt x="916" y="744"/>
                  <a:pt x="917" y="744"/>
                  <a:pt x="917" y="744"/>
                </a:cubicBezTo>
                <a:cubicBezTo>
                  <a:pt x="917" y="744"/>
                  <a:pt x="917" y="745"/>
                  <a:pt x="917" y="745"/>
                </a:cubicBezTo>
                <a:cubicBezTo>
                  <a:pt x="917" y="746"/>
                  <a:pt x="917" y="747"/>
                  <a:pt x="917" y="747"/>
                </a:cubicBezTo>
                <a:cubicBezTo>
                  <a:pt x="917" y="748"/>
                  <a:pt x="918" y="748"/>
                  <a:pt x="919" y="748"/>
                </a:cubicBezTo>
                <a:cubicBezTo>
                  <a:pt x="920" y="750"/>
                  <a:pt x="920" y="751"/>
                  <a:pt x="921" y="752"/>
                </a:cubicBezTo>
                <a:cubicBezTo>
                  <a:pt x="922" y="754"/>
                  <a:pt x="923" y="756"/>
                  <a:pt x="925" y="757"/>
                </a:cubicBezTo>
                <a:cubicBezTo>
                  <a:pt x="925" y="761"/>
                  <a:pt x="930" y="762"/>
                  <a:pt x="931" y="766"/>
                </a:cubicBezTo>
                <a:cubicBezTo>
                  <a:pt x="932" y="767"/>
                  <a:pt x="933" y="767"/>
                  <a:pt x="934" y="768"/>
                </a:cubicBezTo>
                <a:cubicBezTo>
                  <a:pt x="934" y="768"/>
                  <a:pt x="935" y="768"/>
                  <a:pt x="935" y="768"/>
                </a:cubicBezTo>
                <a:cubicBezTo>
                  <a:pt x="935" y="769"/>
                  <a:pt x="935" y="769"/>
                  <a:pt x="935" y="770"/>
                </a:cubicBezTo>
                <a:cubicBezTo>
                  <a:pt x="937" y="772"/>
                  <a:pt x="937" y="772"/>
                  <a:pt x="939" y="774"/>
                </a:cubicBezTo>
                <a:cubicBezTo>
                  <a:pt x="940" y="774"/>
                  <a:pt x="940" y="774"/>
                  <a:pt x="940" y="775"/>
                </a:cubicBezTo>
                <a:cubicBezTo>
                  <a:pt x="941" y="775"/>
                  <a:pt x="941" y="775"/>
                  <a:pt x="941" y="775"/>
                </a:cubicBezTo>
                <a:cubicBezTo>
                  <a:pt x="942" y="776"/>
                  <a:pt x="945" y="777"/>
                  <a:pt x="946" y="778"/>
                </a:cubicBezTo>
                <a:cubicBezTo>
                  <a:pt x="947" y="779"/>
                  <a:pt x="947" y="780"/>
                  <a:pt x="948" y="780"/>
                </a:cubicBezTo>
                <a:cubicBezTo>
                  <a:pt x="949" y="780"/>
                  <a:pt x="950" y="780"/>
                  <a:pt x="951" y="780"/>
                </a:cubicBezTo>
                <a:cubicBezTo>
                  <a:pt x="951" y="781"/>
                  <a:pt x="952" y="782"/>
                  <a:pt x="953" y="783"/>
                </a:cubicBezTo>
                <a:cubicBezTo>
                  <a:pt x="956" y="785"/>
                  <a:pt x="959" y="788"/>
                  <a:pt x="963" y="789"/>
                </a:cubicBezTo>
                <a:cubicBezTo>
                  <a:pt x="965" y="792"/>
                  <a:pt x="969" y="793"/>
                  <a:pt x="974" y="794"/>
                </a:cubicBezTo>
                <a:cubicBezTo>
                  <a:pt x="974" y="795"/>
                  <a:pt x="975" y="796"/>
                  <a:pt x="975" y="797"/>
                </a:cubicBezTo>
                <a:cubicBezTo>
                  <a:pt x="977" y="796"/>
                  <a:pt x="977" y="798"/>
                  <a:pt x="979" y="799"/>
                </a:cubicBezTo>
                <a:cubicBezTo>
                  <a:pt x="980" y="799"/>
                  <a:pt x="982" y="799"/>
                  <a:pt x="984" y="800"/>
                </a:cubicBezTo>
                <a:cubicBezTo>
                  <a:pt x="985" y="801"/>
                  <a:pt x="986" y="802"/>
                  <a:pt x="987" y="802"/>
                </a:cubicBezTo>
                <a:cubicBezTo>
                  <a:pt x="989" y="802"/>
                  <a:pt x="991" y="802"/>
                  <a:pt x="992" y="802"/>
                </a:cubicBezTo>
                <a:cubicBezTo>
                  <a:pt x="993" y="804"/>
                  <a:pt x="995" y="803"/>
                  <a:pt x="996" y="804"/>
                </a:cubicBezTo>
                <a:cubicBezTo>
                  <a:pt x="998" y="804"/>
                  <a:pt x="998" y="804"/>
                  <a:pt x="999" y="804"/>
                </a:cubicBezTo>
                <a:cubicBezTo>
                  <a:pt x="999" y="804"/>
                  <a:pt x="999" y="804"/>
                  <a:pt x="1000" y="804"/>
                </a:cubicBezTo>
                <a:cubicBezTo>
                  <a:pt x="1000" y="804"/>
                  <a:pt x="1001" y="804"/>
                  <a:pt x="1001" y="804"/>
                </a:cubicBezTo>
                <a:cubicBezTo>
                  <a:pt x="1002" y="804"/>
                  <a:pt x="1003" y="804"/>
                  <a:pt x="1003" y="804"/>
                </a:cubicBezTo>
                <a:cubicBezTo>
                  <a:pt x="1007" y="804"/>
                  <a:pt x="1010" y="806"/>
                  <a:pt x="1015" y="808"/>
                </a:cubicBezTo>
                <a:cubicBezTo>
                  <a:pt x="1018" y="807"/>
                  <a:pt x="1020" y="807"/>
                  <a:pt x="1023" y="808"/>
                </a:cubicBezTo>
                <a:cubicBezTo>
                  <a:pt x="1025" y="808"/>
                  <a:pt x="1028" y="809"/>
                  <a:pt x="1029" y="809"/>
                </a:cubicBezTo>
                <a:cubicBezTo>
                  <a:pt x="1030" y="809"/>
                  <a:pt x="1031" y="809"/>
                  <a:pt x="1031" y="809"/>
                </a:cubicBezTo>
                <a:cubicBezTo>
                  <a:pt x="1032" y="808"/>
                  <a:pt x="1032" y="809"/>
                  <a:pt x="1033" y="809"/>
                </a:cubicBezTo>
                <a:cubicBezTo>
                  <a:pt x="1035" y="809"/>
                  <a:pt x="1036" y="809"/>
                  <a:pt x="1037" y="808"/>
                </a:cubicBezTo>
                <a:cubicBezTo>
                  <a:pt x="1035" y="808"/>
                  <a:pt x="1034" y="807"/>
                  <a:pt x="1033" y="806"/>
                </a:cubicBezTo>
                <a:cubicBezTo>
                  <a:pt x="1033" y="806"/>
                  <a:pt x="1033" y="807"/>
                  <a:pt x="1032" y="807"/>
                </a:cubicBezTo>
                <a:cubicBezTo>
                  <a:pt x="1031" y="807"/>
                  <a:pt x="1031" y="806"/>
                  <a:pt x="1030" y="807"/>
                </a:cubicBezTo>
                <a:cubicBezTo>
                  <a:pt x="1029" y="807"/>
                  <a:pt x="1028" y="806"/>
                  <a:pt x="1027" y="806"/>
                </a:cubicBezTo>
                <a:cubicBezTo>
                  <a:pt x="1026" y="806"/>
                  <a:pt x="1026" y="807"/>
                  <a:pt x="1025" y="806"/>
                </a:cubicBezTo>
                <a:cubicBezTo>
                  <a:pt x="1025" y="806"/>
                  <a:pt x="1025" y="806"/>
                  <a:pt x="1024" y="805"/>
                </a:cubicBezTo>
                <a:cubicBezTo>
                  <a:pt x="1022" y="804"/>
                  <a:pt x="1021" y="806"/>
                  <a:pt x="1021" y="804"/>
                </a:cubicBezTo>
                <a:cubicBezTo>
                  <a:pt x="1023" y="804"/>
                  <a:pt x="1024" y="804"/>
                  <a:pt x="1026" y="805"/>
                </a:cubicBezTo>
                <a:cubicBezTo>
                  <a:pt x="1027" y="805"/>
                  <a:pt x="1027" y="805"/>
                  <a:pt x="1029" y="805"/>
                </a:cubicBezTo>
                <a:cubicBezTo>
                  <a:pt x="1029" y="805"/>
                  <a:pt x="1029" y="806"/>
                  <a:pt x="1030" y="806"/>
                </a:cubicBezTo>
                <a:cubicBezTo>
                  <a:pt x="1030" y="806"/>
                  <a:pt x="1031" y="805"/>
                  <a:pt x="1031" y="806"/>
                </a:cubicBezTo>
                <a:cubicBezTo>
                  <a:pt x="1033" y="805"/>
                  <a:pt x="1036" y="807"/>
                  <a:pt x="1038" y="806"/>
                </a:cubicBezTo>
                <a:cubicBezTo>
                  <a:pt x="1038" y="807"/>
                  <a:pt x="1039" y="808"/>
                  <a:pt x="1041" y="809"/>
                </a:cubicBezTo>
                <a:cubicBezTo>
                  <a:pt x="1041" y="808"/>
                  <a:pt x="1041" y="808"/>
                  <a:pt x="1042" y="808"/>
                </a:cubicBezTo>
                <a:cubicBezTo>
                  <a:pt x="1042" y="808"/>
                  <a:pt x="1043" y="808"/>
                  <a:pt x="1043" y="808"/>
                </a:cubicBezTo>
                <a:cubicBezTo>
                  <a:pt x="1044" y="808"/>
                  <a:pt x="1044" y="806"/>
                  <a:pt x="1045" y="807"/>
                </a:cubicBezTo>
                <a:cubicBezTo>
                  <a:pt x="1046" y="807"/>
                  <a:pt x="1046" y="808"/>
                  <a:pt x="1048" y="808"/>
                </a:cubicBezTo>
                <a:cubicBezTo>
                  <a:pt x="1049" y="808"/>
                  <a:pt x="1050" y="808"/>
                  <a:pt x="1051" y="807"/>
                </a:cubicBezTo>
                <a:cubicBezTo>
                  <a:pt x="1051" y="807"/>
                  <a:pt x="1052" y="808"/>
                  <a:pt x="1052" y="808"/>
                </a:cubicBezTo>
                <a:cubicBezTo>
                  <a:pt x="1052" y="808"/>
                  <a:pt x="1052" y="807"/>
                  <a:pt x="1052" y="807"/>
                </a:cubicBezTo>
                <a:cubicBezTo>
                  <a:pt x="1052" y="807"/>
                  <a:pt x="1053" y="807"/>
                  <a:pt x="1053" y="807"/>
                </a:cubicBezTo>
                <a:cubicBezTo>
                  <a:pt x="1053" y="807"/>
                  <a:pt x="1053" y="807"/>
                  <a:pt x="1053" y="807"/>
                </a:cubicBezTo>
                <a:cubicBezTo>
                  <a:pt x="1054" y="807"/>
                  <a:pt x="1054" y="807"/>
                  <a:pt x="1054" y="807"/>
                </a:cubicBezTo>
                <a:cubicBezTo>
                  <a:pt x="1055" y="807"/>
                  <a:pt x="1056" y="806"/>
                  <a:pt x="1057" y="806"/>
                </a:cubicBezTo>
                <a:cubicBezTo>
                  <a:pt x="1057" y="806"/>
                  <a:pt x="1058" y="807"/>
                  <a:pt x="1058" y="807"/>
                </a:cubicBezTo>
                <a:cubicBezTo>
                  <a:pt x="1058" y="807"/>
                  <a:pt x="1059" y="806"/>
                  <a:pt x="1060" y="806"/>
                </a:cubicBezTo>
                <a:cubicBezTo>
                  <a:pt x="1061" y="806"/>
                  <a:pt x="1062" y="807"/>
                  <a:pt x="1063" y="807"/>
                </a:cubicBezTo>
                <a:cubicBezTo>
                  <a:pt x="1064" y="806"/>
                  <a:pt x="1065" y="805"/>
                  <a:pt x="1067" y="805"/>
                </a:cubicBezTo>
                <a:cubicBezTo>
                  <a:pt x="1070" y="805"/>
                  <a:pt x="1072" y="804"/>
                  <a:pt x="1074" y="803"/>
                </a:cubicBezTo>
                <a:cubicBezTo>
                  <a:pt x="1070" y="801"/>
                  <a:pt x="1069" y="805"/>
                  <a:pt x="1065" y="803"/>
                </a:cubicBezTo>
                <a:cubicBezTo>
                  <a:pt x="1064" y="804"/>
                  <a:pt x="1063" y="804"/>
                  <a:pt x="1062" y="804"/>
                </a:cubicBezTo>
                <a:cubicBezTo>
                  <a:pt x="1060" y="803"/>
                  <a:pt x="1057" y="805"/>
                  <a:pt x="1055" y="805"/>
                </a:cubicBezTo>
                <a:cubicBezTo>
                  <a:pt x="1055" y="805"/>
                  <a:pt x="1056" y="805"/>
                  <a:pt x="1056" y="805"/>
                </a:cubicBezTo>
                <a:cubicBezTo>
                  <a:pt x="1055" y="804"/>
                  <a:pt x="1050" y="805"/>
                  <a:pt x="1052" y="803"/>
                </a:cubicBezTo>
                <a:cubicBezTo>
                  <a:pt x="1053" y="804"/>
                  <a:pt x="1053" y="803"/>
                  <a:pt x="1053" y="803"/>
                </a:cubicBezTo>
                <a:cubicBezTo>
                  <a:pt x="1054" y="803"/>
                  <a:pt x="1054" y="804"/>
                  <a:pt x="1055" y="804"/>
                </a:cubicBezTo>
                <a:cubicBezTo>
                  <a:pt x="1055" y="802"/>
                  <a:pt x="1056" y="802"/>
                  <a:pt x="1057" y="802"/>
                </a:cubicBezTo>
                <a:cubicBezTo>
                  <a:pt x="1059" y="803"/>
                  <a:pt x="1061" y="802"/>
                  <a:pt x="1063" y="802"/>
                </a:cubicBezTo>
                <a:cubicBezTo>
                  <a:pt x="1063" y="802"/>
                  <a:pt x="1063" y="802"/>
                  <a:pt x="1063" y="802"/>
                </a:cubicBezTo>
                <a:cubicBezTo>
                  <a:pt x="1064" y="802"/>
                  <a:pt x="1065" y="802"/>
                  <a:pt x="1066" y="802"/>
                </a:cubicBezTo>
                <a:cubicBezTo>
                  <a:pt x="1066" y="802"/>
                  <a:pt x="1066" y="801"/>
                  <a:pt x="1066" y="801"/>
                </a:cubicBezTo>
                <a:cubicBezTo>
                  <a:pt x="1066" y="801"/>
                  <a:pt x="1067" y="801"/>
                  <a:pt x="1067" y="801"/>
                </a:cubicBezTo>
                <a:cubicBezTo>
                  <a:pt x="1068" y="801"/>
                  <a:pt x="1068" y="801"/>
                  <a:pt x="1069" y="801"/>
                </a:cubicBezTo>
                <a:cubicBezTo>
                  <a:pt x="1069" y="800"/>
                  <a:pt x="1070" y="799"/>
                  <a:pt x="1070" y="799"/>
                </a:cubicBezTo>
                <a:cubicBezTo>
                  <a:pt x="1071" y="801"/>
                  <a:pt x="1071" y="798"/>
                  <a:pt x="1072" y="798"/>
                </a:cubicBezTo>
                <a:cubicBezTo>
                  <a:pt x="1073" y="799"/>
                  <a:pt x="1071" y="801"/>
                  <a:pt x="1073" y="801"/>
                </a:cubicBezTo>
                <a:cubicBezTo>
                  <a:pt x="1074" y="800"/>
                  <a:pt x="1076" y="800"/>
                  <a:pt x="1077" y="800"/>
                </a:cubicBezTo>
                <a:cubicBezTo>
                  <a:pt x="1077" y="799"/>
                  <a:pt x="1077" y="799"/>
                  <a:pt x="1077" y="798"/>
                </a:cubicBezTo>
                <a:cubicBezTo>
                  <a:pt x="1078" y="798"/>
                  <a:pt x="1079" y="798"/>
                  <a:pt x="1079" y="797"/>
                </a:cubicBezTo>
                <a:cubicBezTo>
                  <a:pt x="1080" y="797"/>
                  <a:pt x="1081" y="796"/>
                  <a:pt x="1082" y="797"/>
                </a:cubicBezTo>
                <a:cubicBezTo>
                  <a:pt x="1082" y="798"/>
                  <a:pt x="1081" y="800"/>
                  <a:pt x="1080" y="800"/>
                </a:cubicBezTo>
                <a:cubicBezTo>
                  <a:pt x="1079" y="800"/>
                  <a:pt x="1076" y="801"/>
                  <a:pt x="1078" y="801"/>
                </a:cubicBezTo>
                <a:cubicBezTo>
                  <a:pt x="1079" y="801"/>
                  <a:pt x="1081" y="801"/>
                  <a:pt x="1082" y="801"/>
                </a:cubicBezTo>
                <a:cubicBezTo>
                  <a:pt x="1083" y="800"/>
                  <a:pt x="1085" y="799"/>
                  <a:pt x="1086" y="798"/>
                </a:cubicBezTo>
                <a:cubicBezTo>
                  <a:pt x="1087" y="798"/>
                  <a:pt x="1088" y="798"/>
                  <a:pt x="1089" y="797"/>
                </a:cubicBezTo>
                <a:cubicBezTo>
                  <a:pt x="1088" y="797"/>
                  <a:pt x="1088" y="798"/>
                  <a:pt x="1088" y="798"/>
                </a:cubicBezTo>
                <a:cubicBezTo>
                  <a:pt x="1088" y="798"/>
                  <a:pt x="1088" y="798"/>
                  <a:pt x="1088" y="798"/>
                </a:cubicBezTo>
                <a:cubicBezTo>
                  <a:pt x="1086" y="799"/>
                  <a:pt x="1084" y="801"/>
                  <a:pt x="1082" y="801"/>
                </a:cubicBezTo>
                <a:cubicBezTo>
                  <a:pt x="1082" y="802"/>
                  <a:pt x="1070" y="808"/>
                  <a:pt x="1069" y="808"/>
                </a:cubicBezTo>
                <a:cubicBezTo>
                  <a:pt x="1068" y="809"/>
                  <a:pt x="1067" y="808"/>
                  <a:pt x="1066" y="809"/>
                </a:cubicBezTo>
                <a:cubicBezTo>
                  <a:pt x="1066" y="809"/>
                  <a:pt x="1065" y="809"/>
                  <a:pt x="1065" y="810"/>
                </a:cubicBezTo>
                <a:cubicBezTo>
                  <a:pt x="1065" y="810"/>
                  <a:pt x="1063" y="810"/>
                  <a:pt x="1063" y="810"/>
                </a:cubicBezTo>
                <a:cubicBezTo>
                  <a:pt x="1063" y="810"/>
                  <a:pt x="1063" y="810"/>
                  <a:pt x="1063" y="810"/>
                </a:cubicBezTo>
                <a:cubicBezTo>
                  <a:pt x="1061" y="811"/>
                  <a:pt x="1060" y="811"/>
                  <a:pt x="1059" y="811"/>
                </a:cubicBezTo>
                <a:cubicBezTo>
                  <a:pt x="1058" y="811"/>
                  <a:pt x="1055" y="811"/>
                  <a:pt x="1055" y="811"/>
                </a:cubicBezTo>
                <a:cubicBezTo>
                  <a:pt x="1055" y="812"/>
                  <a:pt x="1054" y="811"/>
                  <a:pt x="1054" y="811"/>
                </a:cubicBezTo>
                <a:cubicBezTo>
                  <a:pt x="1054" y="811"/>
                  <a:pt x="1052" y="813"/>
                  <a:pt x="1052" y="813"/>
                </a:cubicBezTo>
                <a:cubicBezTo>
                  <a:pt x="1050" y="814"/>
                  <a:pt x="1049" y="813"/>
                  <a:pt x="1048" y="813"/>
                </a:cubicBezTo>
                <a:cubicBezTo>
                  <a:pt x="1048" y="813"/>
                  <a:pt x="1048" y="813"/>
                  <a:pt x="1047" y="814"/>
                </a:cubicBezTo>
                <a:cubicBezTo>
                  <a:pt x="1045" y="814"/>
                  <a:pt x="1043" y="815"/>
                  <a:pt x="1042" y="814"/>
                </a:cubicBezTo>
                <a:cubicBezTo>
                  <a:pt x="1041" y="814"/>
                  <a:pt x="1041" y="814"/>
                  <a:pt x="1040" y="815"/>
                </a:cubicBezTo>
                <a:cubicBezTo>
                  <a:pt x="1039" y="815"/>
                  <a:pt x="1036" y="815"/>
                  <a:pt x="1035" y="815"/>
                </a:cubicBezTo>
                <a:cubicBezTo>
                  <a:pt x="1035" y="815"/>
                  <a:pt x="1034" y="814"/>
                  <a:pt x="1034" y="814"/>
                </a:cubicBezTo>
                <a:cubicBezTo>
                  <a:pt x="1032" y="815"/>
                  <a:pt x="1029" y="814"/>
                  <a:pt x="1028" y="814"/>
                </a:cubicBezTo>
                <a:cubicBezTo>
                  <a:pt x="1027" y="814"/>
                  <a:pt x="1027" y="814"/>
                  <a:pt x="1027" y="814"/>
                </a:cubicBezTo>
                <a:cubicBezTo>
                  <a:pt x="1026" y="814"/>
                  <a:pt x="1026" y="814"/>
                  <a:pt x="1025" y="814"/>
                </a:cubicBezTo>
                <a:cubicBezTo>
                  <a:pt x="1025" y="814"/>
                  <a:pt x="1024" y="815"/>
                  <a:pt x="1024" y="815"/>
                </a:cubicBezTo>
                <a:cubicBezTo>
                  <a:pt x="1024" y="815"/>
                  <a:pt x="1024" y="814"/>
                  <a:pt x="1023" y="814"/>
                </a:cubicBezTo>
                <a:cubicBezTo>
                  <a:pt x="1023" y="814"/>
                  <a:pt x="1022" y="814"/>
                  <a:pt x="1022" y="814"/>
                </a:cubicBezTo>
                <a:cubicBezTo>
                  <a:pt x="1021" y="816"/>
                  <a:pt x="1014" y="814"/>
                  <a:pt x="1013" y="814"/>
                </a:cubicBezTo>
                <a:cubicBezTo>
                  <a:pt x="1013" y="814"/>
                  <a:pt x="1002" y="813"/>
                  <a:pt x="1002" y="813"/>
                </a:cubicBezTo>
                <a:cubicBezTo>
                  <a:pt x="1001" y="812"/>
                  <a:pt x="1002" y="812"/>
                  <a:pt x="1001" y="812"/>
                </a:cubicBezTo>
                <a:cubicBezTo>
                  <a:pt x="1001" y="813"/>
                  <a:pt x="999" y="812"/>
                  <a:pt x="999" y="812"/>
                </a:cubicBezTo>
                <a:cubicBezTo>
                  <a:pt x="998" y="812"/>
                  <a:pt x="997" y="812"/>
                  <a:pt x="996" y="813"/>
                </a:cubicBezTo>
                <a:cubicBezTo>
                  <a:pt x="995" y="811"/>
                  <a:pt x="994" y="811"/>
                  <a:pt x="992" y="810"/>
                </a:cubicBezTo>
                <a:cubicBezTo>
                  <a:pt x="988" y="812"/>
                  <a:pt x="986" y="808"/>
                  <a:pt x="980" y="809"/>
                </a:cubicBezTo>
                <a:cubicBezTo>
                  <a:pt x="980" y="807"/>
                  <a:pt x="979" y="808"/>
                  <a:pt x="978" y="807"/>
                </a:cubicBezTo>
                <a:cubicBezTo>
                  <a:pt x="978" y="807"/>
                  <a:pt x="977" y="807"/>
                  <a:pt x="977" y="807"/>
                </a:cubicBezTo>
                <a:cubicBezTo>
                  <a:pt x="977" y="807"/>
                  <a:pt x="977" y="807"/>
                  <a:pt x="977" y="807"/>
                </a:cubicBezTo>
                <a:cubicBezTo>
                  <a:pt x="976" y="807"/>
                  <a:pt x="976" y="806"/>
                  <a:pt x="976" y="806"/>
                </a:cubicBezTo>
                <a:cubicBezTo>
                  <a:pt x="976" y="806"/>
                  <a:pt x="973" y="806"/>
                  <a:pt x="972" y="805"/>
                </a:cubicBezTo>
                <a:cubicBezTo>
                  <a:pt x="971" y="805"/>
                  <a:pt x="971" y="805"/>
                  <a:pt x="971" y="805"/>
                </a:cubicBezTo>
                <a:cubicBezTo>
                  <a:pt x="970" y="804"/>
                  <a:pt x="969" y="805"/>
                  <a:pt x="968" y="804"/>
                </a:cubicBezTo>
                <a:cubicBezTo>
                  <a:pt x="967" y="804"/>
                  <a:pt x="967" y="804"/>
                  <a:pt x="967" y="803"/>
                </a:cubicBezTo>
                <a:cubicBezTo>
                  <a:pt x="967" y="803"/>
                  <a:pt x="966" y="803"/>
                  <a:pt x="966" y="803"/>
                </a:cubicBezTo>
                <a:cubicBezTo>
                  <a:pt x="964" y="803"/>
                  <a:pt x="964" y="802"/>
                  <a:pt x="962" y="801"/>
                </a:cubicBezTo>
                <a:cubicBezTo>
                  <a:pt x="961" y="800"/>
                  <a:pt x="958" y="799"/>
                  <a:pt x="957" y="797"/>
                </a:cubicBezTo>
                <a:cubicBezTo>
                  <a:pt x="954" y="797"/>
                  <a:pt x="954" y="797"/>
                  <a:pt x="954" y="797"/>
                </a:cubicBezTo>
                <a:cubicBezTo>
                  <a:pt x="954" y="796"/>
                  <a:pt x="952" y="796"/>
                  <a:pt x="952" y="795"/>
                </a:cubicBezTo>
                <a:cubicBezTo>
                  <a:pt x="951" y="795"/>
                  <a:pt x="951" y="795"/>
                  <a:pt x="950" y="795"/>
                </a:cubicBezTo>
                <a:cubicBezTo>
                  <a:pt x="949" y="794"/>
                  <a:pt x="948" y="794"/>
                  <a:pt x="947" y="793"/>
                </a:cubicBezTo>
                <a:cubicBezTo>
                  <a:pt x="946" y="793"/>
                  <a:pt x="946" y="791"/>
                  <a:pt x="945" y="791"/>
                </a:cubicBezTo>
                <a:cubicBezTo>
                  <a:pt x="944" y="791"/>
                  <a:pt x="944" y="790"/>
                  <a:pt x="944" y="789"/>
                </a:cubicBezTo>
                <a:cubicBezTo>
                  <a:pt x="941" y="789"/>
                  <a:pt x="941" y="789"/>
                  <a:pt x="941" y="789"/>
                </a:cubicBezTo>
                <a:cubicBezTo>
                  <a:pt x="940" y="788"/>
                  <a:pt x="940" y="787"/>
                  <a:pt x="939" y="787"/>
                </a:cubicBezTo>
                <a:cubicBezTo>
                  <a:pt x="938" y="786"/>
                  <a:pt x="938" y="787"/>
                  <a:pt x="937" y="786"/>
                </a:cubicBezTo>
                <a:cubicBezTo>
                  <a:pt x="937" y="785"/>
                  <a:pt x="936" y="785"/>
                  <a:pt x="935" y="784"/>
                </a:cubicBezTo>
                <a:cubicBezTo>
                  <a:pt x="934" y="784"/>
                  <a:pt x="933" y="783"/>
                  <a:pt x="931" y="782"/>
                </a:cubicBezTo>
                <a:cubicBezTo>
                  <a:pt x="930" y="779"/>
                  <a:pt x="927" y="776"/>
                  <a:pt x="925" y="773"/>
                </a:cubicBezTo>
                <a:cubicBezTo>
                  <a:pt x="924" y="773"/>
                  <a:pt x="923" y="773"/>
                  <a:pt x="922" y="773"/>
                </a:cubicBezTo>
                <a:cubicBezTo>
                  <a:pt x="921" y="772"/>
                  <a:pt x="920" y="771"/>
                  <a:pt x="919" y="769"/>
                </a:cubicBezTo>
                <a:cubicBezTo>
                  <a:pt x="918" y="769"/>
                  <a:pt x="916" y="768"/>
                  <a:pt x="915" y="767"/>
                </a:cubicBezTo>
                <a:cubicBezTo>
                  <a:pt x="916" y="765"/>
                  <a:pt x="915" y="765"/>
                  <a:pt x="915" y="764"/>
                </a:cubicBezTo>
                <a:cubicBezTo>
                  <a:pt x="915" y="763"/>
                  <a:pt x="914" y="763"/>
                  <a:pt x="913" y="762"/>
                </a:cubicBezTo>
                <a:cubicBezTo>
                  <a:pt x="912" y="760"/>
                  <a:pt x="910" y="758"/>
                  <a:pt x="909" y="755"/>
                </a:cubicBezTo>
                <a:cubicBezTo>
                  <a:pt x="908" y="755"/>
                  <a:pt x="908" y="755"/>
                  <a:pt x="907" y="755"/>
                </a:cubicBezTo>
                <a:cubicBezTo>
                  <a:pt x="906" y="752"/>
                  <a:pt x="903" y="751"/>
                  <a:pt x="902" y="749"/>
                </a:cubicBezTo>
                <a:cubicBezTo>
                  <a:pt x="902" y="749"/>
                  <a:pt x="902" y="748"/>
                  <a:pt x="902" y="748"/>
                </a:cubicBezTo>
                <a:cubicBezTo>
                  <a:pt x="902" y="748"/>
                  <a:pt x="901" y="748"/>
                  <a:pt x="901" y="748"/>
                </a:cubicBezTo>
                <a:cubicBezTo>
                  <a:pt x="901" y="747"/>
                  <a:pt x="900" y="746"/>
                  <a:pt x="900" y="746"/>
                </a:cubicBezTo>
                <a:cubicBezTo>
                  <a:pt x="900" y="745"/>
                  <a:pt x="899" y="745"/>
                  <a:pt x="899" y="744"/>
                </a:cubicBezTo>
                <a:cubicBezTo>
                  <a:pt x="899" y="743"/>
                  <a:pt x="897" y="744"/>
                  <a:pt x="897" y="743"/>
                </a:cubicBezTo>
                <a:cubicBezTo>
                  <a:pt x="897" y="742"/>
                  <a:pt x="899" y="742"/>
                  <a:pt x="898" y="741"/>
                </a:cubicBezTo>
                <a:cubicBezTo>
                  <a:pt x="897" y="740"/>
                  <a:pt x="897" y="738"/>
                  <a:pt x="896" y="738"/>
                </a:cubicBezTo>
                <a:cubicBezTo>
                  <a:pt x="896" y="738"/>
                  <a:pt x="897" y="737"/>
                  <a:pt x="896" y="737"/>
                </a:cubicBezTo>
                <a:cubicBezTo>
                  <a:pt x="896" y="737"/>
                  <a:pt x="896" y="737"/>
                  <a:pt x="896" y="736"/>
                </a:cubicBezTo>
                <a:cubicBezTo>
                  <a:pt x="896" y="735"/>
                  <a:pt x="895" y="735"/>
                  <a:pt x="895" y="734"/>
                </a:cubicBezTo>
                <a:cubicBezTo>
                  <a:pt x="895" y="733"/>
                  <a:pt x="894" y="733"/>
                  <a:pt x="894" y="732"/>
                </a:cubicBezTo>
                <a:cubicBezTo>
                  <a:pt x="894" y="731"/>
                  <a:pt x="893" y="731"/>
                  <a:pt x="893" y="730"/>
                </a:cubicBezTo>
                <a:cubicBezTo>
                  <a:pt x="893" y="729"/>
                  <a:pt x="892" y="729"/>
                  <a:pt x="892" y="729"/>
                </a:cubicBezTo>
                <a:cubicBezTo>
                  <a:pt x="892" y="729"/>
                  <a:pt x="892" y="728"/>
                  <a:pt x="892" y="728"/>
                </a:cubicBezTo>
                <a:cubicBezTo>
                  <a:pt x="892" y="728"/>
                  <a:pt x="892" y="728"/>
                  <a:pt x="892" y="728"/>
                </a:cubicBezTo>
                <a:cubicBezTo>
                  <a:pt x="891" y="728"/>
                  <a:pt x="892" y="727"/>
                  <a:pt x="892" y="727"/>
                </a:cubicBezTo>
                <a:cubicBezTo>
                  <a:pt x="891" y="726"/>
                  <a:pt x="892" y="725"/>
                  <a:pt x="891" y="724"/>
                </a:cubicBezTo>
                <a:cubicBezTo>
                  <a:pt x="890" y="723"/>
                  <a:pt x="889" y="721"/>
                  <a:pt x="889" y="720"/>
                </a:cubicBezTo>
                <a:cubicBezTo>
                  <a:pt x="888" y="719"/>
                  <a:pt x="889" y="717"/>
                  <a:pt x="888" y="716"/>
                </a:cubicBezTo>
                <a:cubicBezTo>
                  <a:pt x="888" y="715"/>
                  <a:pt x="888" y="715"/>
                  <a:pt x="887" y="715"/>
                </a:cubicBezTo>
                <a:cubicBezTo>
                  <a:pt x="887" y="714"/>
                  <a:pt x="888" y="714"/>
                  <a:pt x="888" y="714"/>
                </a:cubicBezTo>
                <a:cubicBezTo>
                  <a:pt x="887" y="713"/>
                  <a:pt x="886" y="712"/>
                  <a:pt x="886" y="711"/>
                </a:cubicBezTo>
                <a:cubicBezTo>
                  <a:pt x="884" y="710"/>
                  <a:pt x="884" y="708"/>
                  <a:pt x="883" y="707"/>
                </a:cubicBezTo>
                <a:cubicBezTo>
                  <a:pt x="882" y="706"/>
                  <a:pt x="883" y="705"/>
                  <a:pt x="883" y="704"/>
                </a:cubicBezTo>
                <a:cubicBezTo>
                  <a:pt x="883" y="704"/>
                  <a:pt x="882" y="703"/>
                  <a:pt x="882" y="702"/>
                </a:cubicBezTo>
                <a:cubicBezTo>
                  <a:pt x="882" y="700"/>
                  <a:pt x="882" y="699"/>
                  <a:pt x="881" y="699"/>
                </a:cubicBezTo>
                <a:cubicBezTo>
                  <a:pt x="881" y="698"/>
                  <a:pt x="882" y="698"/>
                  <a:pt x="882" y="698"/>
                </a:cubicBezTo>
                <a:cubicBezTo>
                  <a:pt x="882" y="698"/>
                  <a:pt x="881" y="698"/>
                  <a:pt x="881" y="698"/>
                </a:cubicBezTo>
                <a:cubicBezTo>
                  <a:pt x="881" y="698"/>
                  <a:pt x="881" y="697"/>
                  <a:pt x="881" y="697"/>
                </a:cubicBezTo>
                <a:cubicBezTo>
                  <a:pt x="880" y="694"/>
                  <a:pt x="880" y="691"/>
                  <a:pt x="879" y="689"/>
                </a:cubicBezTo>
                <a:cubicBezTo>
                  <a:pt x="879" y="687"/>
                  <a:pt x="880" y="687"/>
                  <a:pt x="879" y="685"/>
                </a:cubicBezTo>
                <a:cubicBezTo>
                  <a:pt x="879" y="685"/>
                  <a:pt x="879" y="685"/>
                  <a:pt x="879" y="684"/>
                </a:cubicBezTo>
                <a:cubicBezTo>
                  <a:pt x="878" y="684"/>
                  <a:pt x="879" y="682"/>
                  <a:pt x="879" y="681"/>
                </a:cubicBezTo>
                <a:cubicBezTo>
                  <a:pt x="878" y="680"/>
                  <a:pt x="878" y="679"/>
                  <a:pt x="878" y="678"/>
                </a:cubicBezTo>
                <a:cubicBezTo>
                  <a:pt x="876" y="664"/>
                  <a:pt x="876" y="664"/>
                  <a:pt x="876" y="664"/>
                </a:cubicBezTo>
                <a:cubicBezTo>
                  <a:pt x="876" y="632"/>
                  <a:pt x="873" y="627"/>
                  <a:pt x="875" y="595"/>
                </a:cubicBezTo>
                <a:cubicBezTo>
                  <a:pt x="878" y="551"/>
                  <a:pt x="882" y="501"/>
                  <a:pt x="857" y="463"/>
                </a:cubicBezTo>
                <a:cubicBezTo>
                  <a:pt x="822" y="409"/>
                  <a:pt x="770" y="435"/>
                  <a:pt x="770" y="435"/>
                </a:cubicBezTo>
                <a:cubicBezTo>
                  <a:pt x="770" y="435"/>
                  <a:pt x="764" y="427"/>
                  <a:pt x="763" y="427"/>
                </a:cubicBezTo>
                <a:cubicBezTo>
                  <a:pt x="758" y="421"/>
                  <a:pt x="754" y="416"/>
                  <a:pt x="744" y="411"/>
                </a:cubicBezTo>
                <a:cubicBezTo>
                  <a:pt x="738" y="407"/>
                  <a:pt x="733" y="406"/>
                  <a:pt x="725" y="404"/>
                </a:cubicBezTo>
                <a:cubicBezTo>
                  <a:pt x="678" y="392"/>
                  <a:pt x="612" y="422"/>
                  <a:pt x="605" y="489"/>
                </a:cubicBezTo>
                <a:cubicBezTo>
                  <a:pt x="604" y="503"/>
                  <a:pt x="606" y="523"/>
                  <a:pt x="621" y="529"/>
                </a:cubicBezTo>
                <a:cubicBezTo>
                  <a:pt x="597" y="544"/>
                  <a:pt x="590" y="581"/>
                  <a:pt x="593" y="604"/>
                </a:cubicBezTo>
                <a:cubicBezTo>
                  <a:pt x="600" y="653"/>
                  <a:pt x="685" y="723"/>
                  <a:pt x="760" y="663"/>
                </a:cubicBezTo>
                <a:cubicBezTo>
                  <a:pt x="810" y="623"/>
                  <a:pt x="786" y="534"/>
                  <a:pt x="719" y="554"/>
                </a:cubicBezTo>
                <a:cubicBezTo>
                  <a:pt x="703" y="561"/>
                  <a:pt x="696" y="574"/>
                  <a:pt x="698" y="585"/>
                </a:cubicBezTo>
                <a:cubicBezTo>
                  <a:pt x="701" y="596"/>
                  <a:pt x="714" y="600"/>
                  <a:pt x="719" y="599"/>
                </a:cubicBezTo>
                <a:cubicBezTo>
                  <a:pt x="717" y="603"/>
                  <a:pt x="679" y="609"/>
                  <a:pt x="682" y="570"/>
                </a:cubicBezTo>
                <a:cubicBezTo>
                  <a:pt x="684" y="551"/>
                  <a:pt x="702" y="536"/>
                  <a:pt x="718" y="533"/>
                </a:cubicBezTo>
                <a:cubicBezTo>
                  <a:pt x="736" y="528"/>
                  <a:pt x="754" y="531"/>
                  <a:pt x="768" y="539"/>
                </a:cubicBezTo>
                <a:cubicBezTo>
                  <a:pt x="809" y="565"/>
                  <a:pt x="808" y="618"/>
                  <a:pt x="815" y="651"/>
                </a:cubicBezTo>
                <a:cubicBezTo>
                  <a:pt x="815" y="651"/>
                  <a:pt x="814" y="650"/>
                  <a:pt x="815" y="652"/>
                </a:cubicBezTo>
                <a:cubicBezTo>
                  <a:pt x="816" y="652"/>
                  <a:pt x="816" y="652"/>
                  <a:pt x="816" y="653"/>
                </a:cubicBezTo>
                <a:cubicBezTo>
                  <a:pt x="817" y="653"/>
                  <a:pt x="816" y="654"/>
                  <a:pt x="817" y="654"/>
                </a:cubicBezTo>
                <a:cubicBezTo>
                  <a:pt x="817" y="655"/>
                  <a:pt x="816" y="654"/>
                  <a:pt x="817" y="655"/>
                </a:cubicBezTo>
                <a:cubicBezTo>
                  <a:pt x="818" y="656"/>
                  <a:pt x="816" y="654"/>
                  <a:pt x="817" y="656"/>
                </a:cubicBezTo>
                <a:cubicBezTo>
                  <a:pt x="817" y="656"/>
                  <a:pt x="817" y="657"/>
                  <a:pt x="817" y="657"/>
                </a:cubicBezTo>
                <a:cubicBezTo>
                  <a:pt x="817" y="658"/>
                  <a:pt x="816" y="659"/>
                  <a:pt x="816" y="660"/>
                </a:cubicBezTo>
                <a:cubicBezTo>
                  <a:pt x="816" y="660"/>
                  <a:pt x="817" y="660"/>
                  <a:pt x="817" y="661"/>
                </a:cubicBezTo>
                <a:cubicBezTo>
                  <a:pt x="817" y="661"/>
                  <a:pt x="817" y="662"/>
                  <a:pt x="818" y="662"/>
                </a:cubicBezTo>
                <a:cubicBezTo>
                  <a:pt x="818" y="663"/>
                  <a:pt x="818" y="664"/>
                  <a:pt x="819" y="664"/>
                </a:cubicBezTo>
                <a:cubicBezTo>
                  <a:pt x="819" y="665"/>
                  <a:pt x="818" y="667"/>
                  <a:pt x="818" y="668"/>
                </a:cubicBezTo>
                <a:cubicBezTo>
                  <a:pt x="818" y="668"/>
                  <a:pt x="819" y="668"/>
                  <a:pt x="819" y="669"/>
                </a:cubicBezTo>
                <a:cubicBezTo>
                  <a:pt x="819" y="669"/>
                  <a:pt x="819" y="669"/>
                  <a:pt x="819" y="670"/>
                </a:cubicBezTo>
                <a:cubicBezTo>
                  <a:pt x="819" y="670"/>
                  <a:pt x="820" y="671"/>
                  <a:pt x="820" y="671"/>
                </a:cubicBezTo>
                <a:cubicBezTo>
                  <a:pt x="820" y="672"/>
                  <a:pt x="819" y="680"/>
                  <a:pt x="819" y="681"/>
                </a:cubicBezTo>
                <a:cubicBezTo>
                  <a:pt x="819" y="681"/>
                  <a:pt x="820" y="682"/>
                  <a:pt x="820" y="682"/>
                </a:cubicBezTo>
                <a:cubicBezTo>
                  <a:pt x="821" y="683"/>
                  <a:pt x="821" y="684"/>
                  <a:pt x="821" y="685"/>
                </a:cubicBezTo>
                <a:cubicBezTo>
                  <a:pt x="821" y="685"/>
                  <a:pt x="820" y="686"/>
                  <a:pt x="820" y="686"/>
                </a:cubicBezTo>
                <a:cubicBezTo>
                  <a:pt x="820" y="687"/>
                  <a:pt x="822" y="689"/>
                  <a:pt x="822" y="690"/>
                </a:cubicBezTo>
                <a:cubicBezTo>
                  <a:pt x="822" y="690"/>
                  <a:pt x="820" y="690"/>
                  <a:pt x="820" y="690"/>
                </a:cubicBezTo>
                <a:cubicBezTo>
                  <a:pt x="821" y="692"/>
                  <a:pt x="821" y="692"/>
                  <a:pt x="821" y="693"/>
                </a:cubicBezTo>
                <a:cubicBezTo>
                  <a:pt x="821" y="693"/>
                  <a:pt x="822" y="694"/>
                  <a:pt x="822" y="694"/>
                </a:cubicBezTo>
                <a:cubicBezTo>
                  <a:pt x="822" y="695"/>
                  <a:pt x="823" y="696"/>
                  <a:pt x="824" y="697"/>
                </a:cubicBezTo>
                <a:cubicBezTo>
                  <a:pt x="824" y="697"/>
                  <a:pt x="823" y="696"/>
                  <a:pt x="823" y="697"/>
                </a:cubicBezTo>
                <a:cubicBezTo>
                  <a:pt x="823" y="697"/>
                  <a:pt x="822" y="699"/>
                  <a:pt x="822" y="700"/>
                </a:cubicBezTo>
                <a:cubicBezTo>
                  <a:pt x="822" y="700"/>
                  <a:pt x="823" y="700"/>
                  <a:pt x="823" y="701"/>
                </a:cubicBezTo>
                <a:cubicBezTo>
                  <a:pt x="823" y="702"/>
                  <a:pt x="823" y="703"/>
                  <a:pt x="824" y="704"/>
                </a:cubicBezTo>
                <a:cubicBezTo>
                  <a:pt x="824" y="704"/>
                  <a:pt x="824" y="704"/>
                  <a:pt x="824" y="704"/>
                </a:cubicBezTo>
                <a:cubicBezTo>
                  <a:pt x="824" y="704"/>
                  <a:pt x="824" y="705"/>
                  <a:pt x="824" y="705"/>
                </a:cubicBezTo>
                <a:cubicBezTo>
                  <a:pt x="824" y="705"/>
                  <a:pt x="825" y="706"/>
                  <a:pt x="825" y="706"/>
                </a:cubicBezTo>
                <a:cubicBezTo>
                  <a:pt x="825" y="707"/>
                  <a:pt x="825" y="708"/>
                  <a:pt x="826" y="709"/>
                </a:cubicBezTo>
                <a:cubicBezTo>
                  <a:pt x="826" y="711"/>
                  <a:pt x="827" y="712"/>
                  <a:pt x="828" y="714"/>
                </a:cubicBezTo>
                <a:cubicBezTo>
                  <a:pt x="828" y="715"/>
                  <a:pt x="828" y="716"/>
                  <a:pt x="828" y="717"/>
                </a:cubicBezTo>
                <a:cubicBezTo>
                  <a:pt x="828" y="717"/>
                  <a:pt x="829" y="717"/>
                  <a:pt x="829" y="718"/>
                </a:cubicBezTo>
                <a:cubicBezTo>
                  <a:pt x="829" y="718"/>
                  <a:pt x="828" y="718"/>
                  <a:pt x="829" y="718"/>
                </a:cubicBezTo>
                <a:cubicBezTo>
                  <a:pt x="829" y="719"/>
                  <a:pt x="829" y="719"/>
                  <a:pt x="829" y="719"/>
                </a:cubicBezTo>
                <a:cubicBezTo>
                  <a:pt x="830" y="720"/>
                  <a:pt x="829" y="720"/>
                  <a:pt x="829" y="720"/>
                </a:cubicBezTo>
                <a:cubicBezTo>
                  <a:pt x="829" y="721"/>
                  <a:pt x="830" y="722"/>
                  <a:pt x="830" y="722"/>
                </a:cubicBezTo>
                <a:cubicBezTo>
                  <a:pt x="830" y="723"/>
                  <a:pt x="830" y="724"/>
                  <a:pt x="830" y="725"/>
                </a:cubicBezTo>
                <a:cubicBezTo>
                  <a:pt x="830" y="725"/>
                  <a:pt x="832" y="728"/>
                  <a:pt x="832" y="728"/>
                </a:cubicBezTo>
                <a:cubicBezTo>
                  <a:pt x="832" y="728"/>
                  <a:pt x="833" y="729"/>
                  <a:pt x="833" y="729"/>
                </a:cubicBezTo>
                <a:cubicBezTo>
                  <a:pt x="833" y="730"/>
                  <a:pt x="833" y="729"/>
                  <a:pt x="834" y="729"/>
                </a:cubicBezTo>
                <a:cubicBezTo>
                  <a:pt x="834" y="729"/>
                  <a:pt x="834" y="730"/>
                  <a:pt x="834" y="730"/>
                </a:cubicBezTo>
                <a:cubicBezTo>
                  <a:pt x="834" y="731"/>
                  <a:pt x="836" y="734"/>
                  <a:pt x="835" y="735"/>
                </a:cubicBezTo>
                <a:cubicBezTo>
                  <a:pt x="836" y="735"/>
                  <a:pt x="837" y="734"/>
                  <a:pt x="837" y="735"/>
                </a:cubicBezTo>
                <a:cubicBezTo>
                  <a:pt x="837" y="737"/>
                  <a:pt x="839" y="736"/>
                  <a:pt x="839" y="737"/>
                </a:cubicBezTo>
                <a:cubicBezTo>
                  <a:pt x="838" y="737"/>
                  <a:pt x="839" y="738"/>
                  <a:pt x="839" y="739"/>
                </a:cubicBezTo>
                <a:cubicBezTo>
                  <a:pt x="840" y="738"/>
                  <a:pt x="841" y="739"/>
                  <a:pt x="841" y="741"/>
                </a:cubicBezTo>
                <a:cubicBezTo>
                  <a:pt x="841" y="743"/>
                  <a:pt x="842" y="743"/>
                  <a:pt x="842" y="745"/>
                </a:cubicBezTo>
                <a:cubicBezTo>
                  <a:pt x="843" y="745"/>
                  <a:pt x="843" y="746"/>
                  <a:pt x="843" y="746"/>
                </a:cubicBezTo>
                <a:cubicBezTo>
                  <a:pt x="844" y="749"/>
                  <a:pt x="845" y="750"/>
                  <a:pt x="846" y="752"/>
                </a:cubicBezTo>
                <a:cubicBezTo>
                  <a:pt x="847" y="753"/>
                  <a:pt x="846" y="753"/>
                  <a:pt x="846" y="755"/>
                </a:cubicBezTo>
                <a:cubicBezTo>
                  <a:pt x="848" y="755"/>
                  <a:pt x="848" y="754"/>
                  <a:pt x="849" y="755"/>
                </a:cubicBezTo>
                <a:cubicBezTo>
                  <a:pt x="849" y="757"/>
                  <a:pt x="847" y="758"/>
                  <a:pt x="848" y="759"/>
                </a:cubicBezTo>
                <a:cubicBezTo>
                  <a:pt x="849" y="758"/>
                  <a:pt x="850" y="758"/>
                  <a:pt x="850" y="758"/>
                </a:cubicBezTo>
                <a:cubicBezTo>
                  <a:pt x="851" y="759"/>
                  <a:pt x="852" y="759"/>
                  <a:pt x="852" y="761"/>
                </a:cubicBezTo>
                <a:cubicBezTo>
                  <a:pt x="850" y="760"/>
                  <a:pt x="850" y="761"/>
                  <a:pt x="850" y="762"/>
                </a:cubicBezTo>
                <a:cubicBezTo>
                  <a:pt x="850" y="762"/>
                  <a:pt x="851" y="761"/>
                  <a:pt x="852" y="762"/>
                </a:cubicBezTo>
                <a:cubicBezTo>
                  <a:pt x="851" y="763"/>
                  <a:pt x="852" y="763"/>
                  <a:pt x="853" y="764"/>
                </a:cubicBezTo>
                <a:cubicBezTo>
                  <a:pt x="853" y="765"/>
                  <a:pt x="853" y="766"/>
                  <a:pt x="853" y="767"/>
                </a:cubicBezTo>
                <a:cubicBezTo>
                  <a:pt x="853" y="768"/>
                  <a:pt x="854" y="768"/>
                  <a:pt x="854" y="768"/>
                </a:cubicBezTo>
                <a:cubicBezTo>
                  <a:pt x="855" y="769"/>
                  <a:pt x="855" y="770"/>
                  <a:pt x="857" y="771"/>
                </a:cubicBezTo>
                <a:cubicBezTo>
                  <a:pt x="857" y="772"/>
                  <a:pt x="857" y="773"/>
                  <a:pt x="858" y="773"/>
                </a:cubicBezTo>
                <a:cubicBezTo>
                  <a:pt x="858" y="771"/>
                  <a:pt x="857" y="770"/>
                  <a:pt x="857" y="770"/>
                </a:cubicBezTo>
                <a:cubicBezTo>
                  <a:pt x="856" y="769"/>
                  <a:pt x="857" y="769"/>
                  <a:pt x="857" y="769"/>
                </a:cubicBezTo>
                <a:cubicBezTo>
                  <a:pt x="856" y="768"/>
                  <a:pt x="856" y="768"/>
                  <a:pt x="855" y="768"/>
                </a:cubicBezTo>
                <a:cubicBezTo>
                  <a:pt x="855" y="767"/>
                  <a:pt x="855" y="767"/>
                  <a:pt x="855" y="766"/>
                </a:cubicBezTo>
                <a:cubicBezTo>
                  <a:pt x="855" y="766"/>
                  <a:pt x="855" y="766"/>
                  <a:pt x="855" y="766"/>
                </a:cubicBezTo>
                <a:cubicBezTo>
                  <a:pt x="854" y="764"/>
                  <a:pt x="854" y="763"/>
                  <a:pt x="853" y="761"/>
                </a:cubicBezTo>
                <a:cubicBezTo>
                  <a:pt x="852" y="760"/>
                  <a:pt x="853" y="760"/>
                  <a:pt x="853" y="759"/>
                </a:cubicBezTo>
                <a:cubicBezTo>
                  <a:pt x="852" y="758"/>
                  <a:pt x="851" y="756"/>
                  <a:pt x="851" y="755"/>
                </a:cubicBezTo>
                <a:cubicBezTo>
                  <a:pt x="849" y="754"/>
                  <a:pt x="849" y="753"/>
                  <a:pt x="848" y="752"/>
                </a:cubicBezTo>
                <a:cubicBezTo>
                  <a:pt x="849" y="752"/>
                  <a:pt x="847" y="751"/>
                  <a:pt x="848" y="750"/>
                </a:cubicBezTo>
                <a:cubicBezTo>
                  <a:pt x="847" y="749"/>
                  <a:pt x="846" y="748"/>
                  <a:pt x="846" y="746"/>
                </a:cubicBezTo>
                <a:cubicBezTo>
                  <a:pt x="845" y="746"/>
                  <a:pt x="845" y="745"/>
                  <a:pt x="844" y="745"/>
                </a:cubicBezTo>
                <a:cubicBezTo>
                  <a:pt x="844" y="744"/>
                  <a:pt x="845" y="744"/>
                  <a:pt x="845" y="744"/>
                </a:cubicBezTo>
                <a:cubicBezTo>
                  <a:pt x="844" y="744"/>
                  <a:pt x="844" y="743"/>
                  <a:pt x="844" y="743"/>
                </a:cubicBezTo>
                <a:cubicBezTo>
                  <a:pt x="843" y="742"/>
                  <a:pt x="843" y="741"/>
                  <a:pt x="842" y="740"/>
                </a:cubicBezTo>
                <a:cubicBezTo>
                  <a:pt x="842" y="740"/>
                  <a:pt x="842" y="740"/>
                  <a:pt x="842" y="740"/>
                </a:cubicBezTo>
                <a:cubicBezTo>
                  <a:pt x="842" y="739"/>
                  <a:pt x="842" y="738"/>
                  <a:pt x="841" y="738"/>
                </a:cubicBezTo>
                <a:cubicBezTo>
                  <a:pt x="841" y="737"/>
                  <a:pt x="840" y="737"/>
                  <a:pt x="840" y="736"/>
                </a:cubicBezTo>
                <a:cubicBezTo>
                  <a:pt x="840" y="735"/>
                  <a:pt x="840" y="735"/>
                  <a:pt x="840" y="734"/>
                </a:cubicBezTo>
                <a:cubicBezTo>
                  <a:pt x="840" y="733"/>
                  <a:pt x="838" y="731"/>
                  <a:pt x="839" y="730"/>
                </a:cubicBezTo>
                <a:cubicBezTo>
                  <a:pt x="838" y="729"/>
                  <a:pt x="837" y="729"/>
                  <a:pt x="837" y="728"/>
                </a:cubicBezTo>
                <a:cubicBezTo>
                  <a:pt x="838" y="728"/>
                  <a:pt x="837" y="725"/>
                  <a:pt x="838" y="726"/>
                </a:cubicBezTo>
                <a:cubicBezTo>
                  <a:pt x="838" y="728"/>
                  <a:pt x="839" y="727"/>
                  <a:pt x="840" y="728"/>
                </a:cubicBezTo>
                <a:cubicBezTo>
                  <a:pt x="840" y="729"/>
                  <a:pt x="841" y="730"/>
                  <a:pt x="841" y="730"/>
                </a:cubicBezTo>
                <a:cubicBezTo>
                  <a:pt x="842" y="731"/>
                  <a:pt x="842" y="732"/>
                  <a:pt x="843" y="732"/>
                </a:cubicBezTo>
                <a:cubicBezTo>
                  <a:pt x="843" y="733"/>
                  <a:pt x="843" y="734"/>
                  <a:pt x="843" y="734"/>
                </a:cubicBezTo>
                <a:cubicBezTo>
                  <a:pt x="843" y="735"/>
                  <a:pt x="845" y="735"/>
                  <a:pt x="844" y="736"/>
                </a:cubicBezTo>
                <a:cubicBezTo>
                  <a:pt x="844" y="737"/>
                  <a:pt x="846" y="737"/>
                  <a:pt x="846" y="738"/>
                </a:cubicBezTo>
                <a:cubicBezTo>
                  <a:pt x="846" y="738"/>
                  <a:pt x="846" y="738"/>
                  <a:pt x="846" y="739"/>
                </a:cubicBezTo>
                <a:cubicBezTo>
                  <a:pt x="846" y="740"/>
                  <a:pt x="847" y="741"/>
                  <a:pt x="847" y="742"/>
                </a:cubicBezTo>
                <a:cubicBezTo>
                  <a:pt x="847" y="742"/>
                  <a:pt x="847" y="743"/>
                  <a:pt x="847" y="743"/>
                </a:cubicBezTo>
                <a:cubicBezTo>
                  <a:pt x="848" y="744"/>
                  <a:pt x="848" y="744"/>
                  <a:pt x="849" y="745"/>
                </a:cubicBezTo>
                <a:cubicBezTo>
                  <a:pt x="849" y="745"/>
                  <a:pt x="849" y="745"/>
                  <a:pt x="849" y="745"/>
                </a:cubicBezTo>
                <a:cubicBezTo>
                  <a:pt x="849" y="746"/>
                  <a:pt x="849" y="746"/>
                  <a:pt x="850" y="746"/>
                </a:cubicBezTo>
                <a:cubicBezTo>
                  <a:pt x="850" y="748"/>
                  <a:pt x="851" y="749"/>
                  <a:pt x="851" y="750"/>
                </a:cubicBezTo>
                <a:cubicBezTo>
                  <a:pt x="852" y="750"/>
                  <a:pt x="851" y="752"/>
                  <a:pt x="851" y="752"/>
                </a:cubicBezTo>
                <a:cubicBezTo>
                  <a:pt x="852" y="753"/>
                  <a:pt x="853" y="754"/>
                  <a:pt x="853" y="755"/>
                </a:cubicBezTo>
                <a:cubicBezTo>
                  <a:pt x="854" y="756"/>
                  <a:pt x="856" y="758"/>
                  <a:pt x="856" y="761"/>
                </a:cubicBezTo>
                <a:cubicBezTo>
                  <a:pt x="856" y="761"/>
                  <a:pt x="857" y="762"/>
                  <a:pt x="857" y="763"/>
                </a:cubicBezTo>
                <a:cubicBezTo>
                  <a:pt x="857" y="763"/>
                  <a:pt x="857" y="764"/>
                  <a:pt x="858" y="764"/>
                </a:cubicBezTo>
                <a:cubicBezTo>
                  <a:pt x="858" y="764"/>
                  <a:pt x="858" y="764"/>
                  <a:pt x="858" y="765"/>
                </a:cubicBezTo>
                <a:cubicBezTo>
                  <a:pt x="858" y="765"/>
                  <a:pt x="858" y="765"/>
                  <a:pt x="858" y="766"/>
                </a:cubicBezTo>
                <a:cubicBezTo>
                  <a:pt x="859" y="766"/>
                  <a:pt x="859" y="766"/>
                  <a:pt x="859" y="767"/>
                </a:cubicBezTo>
                <a:cubicBezTo>
                  <a:pt x="860" y="767"/>
                  <a:pt x="859" y="768"/>
                  <a:pt x="860" y="768"/>
                </a:cubicBezTo>
                <a:cubicBezTo>
                  <a:pt x="860" y="769"/>
                  <a:pt x="860" y="768"/>
                  <a:pt x="861" y="768"/>
                </a:cubicBezTo>
                <a:cubicBezTo>
                  <a:pt x="861" y="769"/>
                  <a:pt x="861" y="770"/>
                  <a:pt x="861" y="770"/>
                </a:cubicBezTo>
                <a:cubicBezTo>
                  <a:pt x="861" y="770"/>
                  <a:pt x="861" y="771"/>
                  <a:pt x="861" y="771"/>
                </a:cubicBezTo>
                <a:cubicBezTo>
                  <a:pt x="862" y="771"/>
                  <a:pt x="863" y="771"/>
                  <a:pt x="863" y="772"/>
                </a:cubicBezTo>
                <a:cubicBezTo>
                  <a:pt x="863" y="773"/>
                  <a:pt x="864" y="774"/>
                  <a:pt x="864" y="774"/>
                </a:cubicBezTo>
                <a:cubicBezTo>
                  <a:pt x="864" y="773"/>
                  <a:pt x="865" y="772"/>
                  <a:pt x="866" y="772"/>
                </a:cubicBezTo>
                <a:cubicBezTo>
                  <a:pt x="865" y="773"/>
                  <a:pt x="866" y="773"/>
                  <a:pt x="866" y="774"/>
                </a:cubicBezTo>
                <a:cubicBezTo>
                  <a:pt x="866" y="774"/>
                  <a:pt x="867" y="774"/>
                  <a:pt x="867" y="775"/>
                </a:cubicBezTo>
                <a:cubicBezTo>
                  <a:pt x="867" y="776"/>
                  <a:pt x="866" y="777"/>
                  <a:pt x="867" y="777"/>
                </a:cubicBezTo>
                <a:cubicBezTo>
                  <a:pt x="867" y="777"/>
                  <a:pt x="867" y="776"/>
                  <a:pt x="868" y="776"/>
                </a:cubicBezTo>
                <a:cubicBezTo>
                  <a:pt x="868" y="777"/>
                  <a:pt x="869" y="778"/>
                  <a:pt x="869" y="779"/>
                </a:cubicBezTo>
                <a:cubicBezTo>
                  <a:pt x="869" y="779"/>
                  <a:pt x="868" y="779"/>
                  <a:pt x="868" y="779"/>
                </a:cubicBezTo>
                <a:cubicBezTo>
                  <a:pt x="868" y="779"/>
                  <a:pt x="868" y="780"/>
                  <a:pt x="868" y="780"/>
                </a:cubicBezTo>
                <a:cubicBezTo>
                  <a:pt x="869" y="781"/>
                  <a:pt x="869" y="783"/>
                  <a:pt x="870" y="783"/>
                </a:cubicBezTo>
                <a:cubicBezTo>
                  <a:pt x="871" y="783"/>
                  <a:pt x="871" y="783"/>
                  <a:pt x="871" y="784"/>
                </a:cubicBezTo>
                <a:cubicBezTo>
                  <a:pt x="872" y="784"/>
                  <a:pt x="872" y="782"/>
                  <a:pt x="873" y="784"/>
                </a:cubicBezTo>
                <a:cubicBezTo>
                  <a:pt x="873" y="785"/>
                  <a:pt x="871" y="784"/>
                  <a:pt x="871" y="785"/>
                </a:cubicBezTo>
                <a:cubicBezTo>
                  <a:pt x="872" y="786"/>
                  <a:pt x="873" y="786"/>
                  <a:pt x="873" y="787"/>
                </a:cubicBezTo>
                <a:cubicBezTo>
                  <a:pt x="874" y="788"/>
                  <a:pt x="874" y="788"/>
                  <a:pt x="875" y="789"/>
                </a:cubicBezTo>
                <a:cubicBezTo>
                  <a:pt x="875" y="790"/>
                  <a:pt x="875" y="790"/>
                  <a:pt x="875" y="790"/>
                </a:cubicBezTo>
                <a:cubicBezTo>
                  <a:pt x="876" y="791"/>
                  <a:pt x="876" y="791"/>
                  <a:pt x="876" y="791"/>
                </a:cubicBezTo>
                <a:cubicBezTo>
                  <a:pt x="877" y="792"/>
                  <a:pt x="877" y="793"/>
                  <a:pt x="877" y="794"/>
                </a:cubicBezTo>
                <a:cubicBezTo>
                  <a:pt x="878" y="794"/>
                  <a:pt x="879" y="795"/>
                  <a:pt x="880" y="795"/>
                </a:cubicBezTo>
                <a:cubicBezTo>
                  <a:pt x="879" y="797"/>
                  <a:pt x="881" y="797"/>
                  <a:pt x="882" y="797"/>
                </a:cubicBezTo>
                <a:cubicBezTo>
                  <a:pt x="882" y="798"/>
                  <a:pt x="881" y="798"/>
                  <a:pt x="881" y="798"/>
                </a:cubicBezTo>
                <a:cubicBezTo>
                  <a:pt x="882" y="799"/>
                  <a:pt x="883" y="799"/>
                  <a:pt x="882" y="800"/>
                </a:cubicBezTo>
                <a:cubicBezTo>
                  <a:pt x="883" y="801"/>
                  <a:pt x="884" y="800"/>
                  <a:pt x="884" y="800"/>
                </a:cubicBezTo>
                <a:cubicBezTo>
                  <a:pt x="883" y="803"/>
                  <a:pt x="881" y="800"/>
                  <a:pt x="880" y="802"/>
                </a:cubicBezTo>
                <a:cubicBezTo>
                  <a:pt x="879" y="804"/>
                  <a:pt x="881" y="804"/>
                  <a:pt x="881" y="804"/>
                </a:cubicBezTo>
                <a:cubicBezTo>
                  <a:pt x="882" y="806"/>
                  <a:pt x="883" y="806"/>
                  <a:pt x="884" y="807"/>
                </a:cubicBezTo>
                <a:cubicBezTo>
                  <a:pt x="885" y="807"/>
                  <a:pt x="885" y="806"/>
                  <a:pt x="886" y="806"/>
                </a:cubicBezTo>
                <a:cubicBezTo>
                  <a:pt x="887" y="807"/>
                  <a:pt x="887" y="808"/>
                  <a:pt x="887" y="810"/>
                </a:cubicBezTo>
                <a:cubicBezTo>
                  <a:pt x="888" y="811"/>
                  <a:pt x="888" y="809"/>
                  <a:pt x="889" y="809"/>
                </a:cubicBezTo>
                <a:cubicBezTo>
                  <a:pt x="889" y="810"/>
                  <a:pt x="890" y="810"/>
                  <a:pt x="890" y="810"/>
                </a:cubicBezTo>
                <a:cubicBezTo>
                  <a:pt x="891" y="810"/>
                  <a:pt x="892" y="810"/>
                  <a:pt x="892" y="811"/>
                </a:cubicBezTo>
                <a:cubicBezTo>
                  <a:pt x="892" y="813"/>
                  <a:pt x="890" y="812"/>
                  <a:pt x="890" y="814"/>
                </a:cubicBezTo>
                <a:cubicBezTo>
                  <a:pt x="892" y="814"/>
                  <a:pt x="892" y="812"/>
                  <a:pt x="893" y="811"/>
                </a:cubicBezTo>
                <a:cubicBezTo>
                  <a:pt x="894" y="811"/>
                  <a:pt x="894" y="812"/>
                  <a:pt x="894" y="812"/>
                </a:cubicBezTo>
                <a:cubicBezTo>
                  <a:pt x="894" y="813"/>
                  <a:pt x="896" y="812"/>
                  <a:pt x="896" y="813"/>
                </a:cubicBezTo>
                <a:cubicBezTo>
                  <a:pt x="895" y="814"/>
                  <a:pt x="895" y="814"/>
                  <a:pt x="895" y="815"/>
                </a:cubicBezTo>
                <a:cubicBezTo>
                  <a:pt x="896" y="815"/>
                  <a:pt x="896" y="814"/>
                  <a:pt x="897" y="814"/>
                </a:cubicBezTo>
                <a:cubicBezTo>
                  <a:pt x="898" y="815"/>
                  <a:pt x="900" y="815"/>
                  <a:pt x="901" y="816"/>
                </a:cubicBezTo>
                <a:cubicBezTo>
                  <a:pt x="901" y="817"/>
                  <a:pt x="902" y="817"/>
                  <a:pt x="901" y="818"/>
                </a:cubicBezTo>
                <a:cubicBezTo>
                  <a:pt x="903" y="818"/>
                  <a:pt x="903" y="817"/>
                  <a:pt x="904" y="817"/>
                </a:cubicBezTo>
                <a:cubicBezTo>
                  <a:pt x="904" y="819"/>
                  <a:pt x="906" y="820"/>
                  <a:pt x="908" y="821"/>
                </a:cubicBezTo>
                <a:cubicBezTo>
                  <a:pt x="908" y="820"/>
                  <a:pt x="908" y="820"/>
                  <a:pt x="909" y="820"/>
                </a:cubicBezTo>
                <a:cubicBezTo>
                  <a:pt x="909" y="820"/>
                  <a:pt x="909" y="820"/>
                  <a:pt x="910" y="820"/>
                </a:cubicBezTo>
                <a:cubicBezTo>
                  <a:pt x="909" y="821"/>
                  <a:pt x="911" y="821"/>
                  <a:pt x="911" y="822"/>
                </a:cubicBezTo>
                <a:cubicBezTo>
                  <a:pt x="912" y="822"/>
                  <a:pt x="912" y="823"/>
                  <a:pt x="913" y="823"/>
                </a:cubicBezTo>
                <a:cubicBezTo>
                  <a:pt x="914" y="823"/>
                  <a:pt x="914" y="822"/>
                  <a:pt x="915" y="823"/>
                </a:cubicBezTo>
                <a:cubicBezTo>
                  <a:pt x="917" y="825"/>
                  <a:pt x="919" y="826"/>
                  <a:pt x="922" y="827"/>
                </a:cubicBezTo>
                <a:cubicBezTo>
                  <a:pt x="922" y="828"/>
                  <a:pt x="923" y="829"/>
                  <a:pt x="925" y="829"/>
                </a:cubicBezTo>
                <a:cubicBezTo>
                  <a:pt x="925" y="829"/>
                  <a:pt x="926" y="829"/>
                  <a:pt x="926" y="828"/>
                </a:cubicBezTo>
                <a:cubicBezTo>
                  <a:pt x="927" y="828"/>
                  <a:pt x="926" y="826"/>
                  <a:pt x="927" y="826"/>
                </a:cubicBezTo>
                <a:cubicBezTo>
                  <a:pt x="928" y="826"/>
                  <a:pt x="928" y="827"/>
                  <a:pt x="928" y="828"/>
                </a:cubicBezTo>
                <a:cubicBezTo>
                  <a:pt x="928" y="829"/>
                  <a:pt x="929" y="829"/>
                  <a:pt x="929" y="829"/>
                </a:cubicBezTo>
                <a:cubicBezTo>
                  <a:pt x="930" y="830"/>
                  <a:pt x="930" y="830"/>
                  <a:pt x="930" y="831"/>
                </a:cubicBezTo>
                <a:cubicBezTo>
                  <a:pt x="931" y="831"/>
                  <a:pt x="931" y="830"/>
                  <a:pt x="932" y="830"/>
                </a:cubicBezTo>
                <a:cubicBezTo>
                  <a:pt x="933" y="830"/>
                  <a:pt x="933" y="831"/>
                  <a:pt x="934" y="830"/>
                </a:cubicBezTo>
                <a:cubicBezTo>
                  <a:pt x="934" y="830"/>
                  <a:pt x="934" y="830"/>
                  <a:pt x="935" y="830"/>
                </a:cubicBezTo>
                <a:cubicBezTo>
                  <a:pt x="935" y="830"/>
                  <a:pt x="935" y="829"/>
                  <a:pt x="936" y="829"/>
                </a:cubicBezTo>
                <a:cubicBezTo>
                  <a:pt x="936" y="831"/>
                  <a:pt x="937" y="831"/>
                  <a:pt x="937" y="833"/>
                </a:cubicBezTo>
                <a:cubicBezTo>
                  <a:pt x="940" y="834"/>
                  <a:pt x="943" y="835"/>
                  <a:pt x="946" y="835"/>
                </a:cubicBezTo>
                <a:cubicBezTo>
                  <a:pt x="946" y="835"/>
                  <a:pt x="948" y="836"/>
                  <a:pt x="948" y="836"/>
                </a:cubicBezTo>
                <a:cubicBezTo>
                  <a:pt x="951" y="836"/>
                  <a:pt x="953" y="838"/>
                  <a:pt x="954" y="838"/>
                </a:cubicBezTo>
                <a:cubicBezTo>
                  <a:pt x="954" y="838"/>
                  <a:pt x="955" y="838"/>
                  <a:pt x="955" y="839"/>
                </a:cubicBezTo>
                <a:cubicBezTo>
                  <a:pt x="954" y="840"/>
                  <a:pt x="954" y="840"/>
                  <a:pt x="953" y="840"/>
                </a:cubicBezTo>
                <a:cubicBezTo>
                  <a:pt x="952" y="840"/>
                  <a:pt x="952" y="839"/>
                  <a:pt x="951" y="839"/>
                </a:cubicBezTo>
                <a:cubicBezTo>
                  <a:pt x="951" y="840"/>
                  <a:pt x="949" y="839"/>
                  <a:pt x="948" y="839"/>
                </a:cubicBezTo>
                <a:cubicBezTo>
                  <a:pt x="948" y="839"/>
                  <a:pt x="948" y="839"/>
                  <a:pt x="947" y="839"/>
                </a:cubicBezTo>
                <a:cubicBezTo>
                  <a:pt x="947" y="839"/>
                  <a:pt x="947" y="839"/>
                  <a:pt x="946" y="839"/>
                </a:cubicBezTo>
                <a:cubicBezTo>
                  <a:pt x="946" y="838"/>
                  <a:pt x="945" y="839"/>
                  <a:pt x="945" y="838"/>
                </a:cubicBezTo>
                <a:cubicBezTo>
                  <a:pt x="945" y="838"/>
                  <a:pt x="945" y="838"/>
                  <a:pt x="944" y="838"/>
                </a:cubicBezTo>
                <a:cubicBezTo>
                  <a:pt x="944" y="838"/>
                  <a:pt x="944" y="839"/>
                  <a:pt x="943" y="838"/>
                </a:cubicBezTo>
                <a:cubicBezTo>
                  <a:pt x="943" y="837"/>
                  <a:pt x="942" y="837"/>
                  <a:pt x="942" y="836"/>
                </a:cubicBezTo>
                <a:cubicBezTo>
                  <a:pt x="939" y="835"/>
                  <a:pt x="937" y="833"/>
                  <a:pt x="935" y="832"/>
                </a:cubicBezTo>
                <a:cubicBezTo>
                  <a:pt x="934" y="833"/>
                  <a:pt x="935" y="834"/>
                  <a:pt x="934" y="834"/>
                </a:cubicBezTo>
                <a:cubicBezTo>
                  <a:pt x="933" y="833"/>
                  <a:pt x="932" y="833"/>
                  <a:pt x="931" y="832"/>
                </a:cubicBezTo>
                <a:cubicBezTo>
                  <a:pt x="927" y="832"/>
                  <a:pt x="924" y="830"/>
                  <a:pt x="920" y="829"/>
                </a:cubicBezTo>
                <a:cubicBezTo>
                  <a:pt x="919" y="828"/>
                  <a:pt x="919" y="826"/>
                  <a:pt x="917" y="826"/>
                </a:cubicBezTo>
                <a:cubicBezTo>
                  <a:pt x="916" y="827"/>
                  <a:pt x="917" y="827"/>
                  <a:pt x="917" y="827"/>
                </a:cubicBezTo>
                <a:cubicBezTo>
                  <a:pt x="915" y="826"/>
                  <a:pt x="913" y="826"/>
                  <a:pt x="913" y="824"/>
                </a:cubicBezTo>
                <a:cubicBezTo>
                  <a:pt x="911" y="824"/>
                  <a:pt x="910" y="822"/>
                  <a:pt x="908" y="822"/>
                </a:cubicBezTo>
                <a:cubicBezTo>
                  <a:pt x="908" y="822"/>
                  <a:pt x="907" y="822"/>
                  <a:pt x="906" y="822"/>
                </a:cubicBezTo>
                <a:cubicBezTo>
                  <a:pt x="905" y="821"/>
                  <a:pt x="904" y="821"/>
                  <a:pt x="904" y="820"/>
                </a:cubicBezTo>
                <a:cubicBezTo>
                  <a:pt x="903" y="820"/>
                  <a:pt x="903" y="820"/>
                  <a:pt x="903" y="820"/>
                </a:cubicBezTo>
                <a:cubicBezTo>
                  <a:pt x="902" y="820"/>
                  <a:pt x="902" y="820"/>
                  <a:pt x="902" y="819"/>
                </a:cubicBezTo>
                <a:cubicBezTo>
                  <a:pt x="901" y="819"/>
                  <a:pt x="900" y="819"/>
                  <a:pt x="899" y="818"/>
                </a:cubicBezTo>
                <a:cubicBezTo>
                  <a:pt x="899" y="818"/>
                  <a:pt x="899" y="817"/>
                  <a:pt x="899" y="817"/>
                </a:cubicBezTo>
                <a:cubicBezTo>
                  <a:pt x="899" y="817"/>
                  <a:pt x="898" y="817"/>
                  <a:pt x="897" y="817"/>
                </a:cubicBezTo>
                <a:cubicBezTo>
                  <a:pt x="897" y="819"/>
                  <a:pt x="898" y="820"/>
                  <a:pt x="901" y="820"/>
                </a:cubicBezTo>
                <a:cubicBezTo>
                  <a:pt x="901" y="821"/>
                  <a:pt x="902" y="821"/>
                  <a:pt x="902" y="822"/>
                </a:cubicBezTo>
                <a:cubicBezTo>
                  <a:pt x="904" y="822"/>
                  <a:pt x="904" y="822"/>
                  <a:pt x="904" y="822"/>
                </a:cubicBezTo>
                <a:cubicBezTo>
                  <a:pt x="904" y="823"/>
                  <a:pt x="905" y="824"/>
                  <a:pt x="906" y="824"/>
                </a:cubicBezTo>
                <a:cubicBezTo>
                  <a:pt x="906" y="824"/>
                  <a:pt x="907" y="824"/>
                  <a:pt x="907" y="824"/>
                </a:cubicBezTo>
                <a:cubicBezTo>
                  <a:pt x="907" y="825"/>
                  <a:pt x="908" y="825"/>
                  <a:pt x="908" y="826"/>
                </a:cubicBezTo>
                <a:cubicBezTo>
                  <a:pt x="909" y="826"/>
                  <a:pt x="910" y="827"/>
                  <a:pt x="911" y="827"/>
                </a:cubicBezTo>
                <a:cubicBezTo>
                  <a:pt x="911" y="827"/>
                  <a:pt x="911" y="827"/>
                  <a:pt x="911" y="827"/>
                </a:cubicBezTo>
                <a:cubicBezTo>
                  <a:pt x="912" y="827"/>
                  <a:pt x="912" y="827"/>
                  <a:pt x="913" y="828"/>
                </a:cubicBezTo>
                <a:cubicBezTo>
                  <a:pt x="914" y="828"/>
                  <a:pt x="916" y="828"/>
                  <a:pt x="918" y="829"/>
                </a:cubicBezTo>
                <a:cubicBezTo>
                  <a:pt x="920" y="831"/>
                  <a:pt x="922" y="830"/>
                  <a:pt x="924" y="831"/>
                </a:cubicBezTo>
                <a:cubicBezTo>
                  <a:pt x="925" y="831"/>
                  <a:pt x="925" y="832"/>
                  <a:pt x="925" y="832"/>
                </a:cubicBezTo>
                <a:cubicBezTo>
                  <a:pt x="926" y="832"/>
                  <a:pt x="926" y="832"/>
                  <a:pt x="926" y="832"/>
                </a:cubicBezTo>
                <a:cubicBezTo>
                  <a:pt x="927" y="833"/>
                  <a:pt x="929" y="833"/>
                  <a:pt x="930" y="833"/>
                </a:cubicBezTo>
                <a:cubicBezTo>
                  <a:pt x="931" y="833"/>
                  <a:pt x="930" y="833"/>
                  <a:pt x="930" y="833"/>
                </a:cubicBezTo>
                <a:cubicBezTo>
                  <a:pt x="930" y="834"/>
                  <a:pt x="932" y="834"/>
                  <a:pt x="932" y="834"/>
                </a:cubicBezTo>
                <a:cubicBezTo>
                  <a:pt x="933" y="834"/>
                  <a:pt x="933" y="834"/>
                  <a:pt x="934" y="835"/>
                </a:cubicBezTo>
                <a:cubicBezTo>
                  <a:pt x="934" y="836"/>
                  <a:pt x="935" y="837"/>
                  <a:pt x="936" y="837"/>
                </a:cubicBezTo>
                <a:cubicBezTo>
                  <a:pt x="936" y="837"/>
                  <a:pt x="936" y="836"/>
                  <a:pt x="937" y="835"/>
                </a:cubicBezTo>
                <a:cubicBezTo>
                  <a:pt x="938" y="836"/>
                  <a:pt x="938" y="837"/>
                  <a:pt x="939" y="838"/>
                </a:cubicBezTo>
                <a:cubicBezTo>
                  <a:pt x="940" y="839"/>
                  <a:pt x="941" y="840"/>
                  <a:pt x="942" y="841"/>
                </a:cubicBezTo>
                <a:cubicBezTo>
                  <a:pt x="943" y="841"/>
                  <a:pt x="943" y="839"/>
                  <a:pt x="944" y="840"/>
                </a:cubicBezTo>
                <a:cubicBezTo>
                  <a:pt x="945" y="840"/>
                  <a:pt x="947" y="841"/>
                  <a:pt x="949" y="841"/>
                </a:cubicBezTo>
                <a:cubicBezTo>
                  <a:pt x="951" y="842"/>
                  <a:pt x="954" y="842"/>
                  <a:pt x="955" y="842"/>
                </a:cubicBezTo>
                <a:cubicBezTo>
                  <a:pt x="958" y="844"/>
                  <a:pt x="961" y="844"/>
                  <a:pt x="965" y="844"/>
                </a:cubicBezTo>
                <a:cubicBezTo>
                  <a:pt x="966" y="845"/>
                  <a:pt x="967" y="845"/>
                  <a:pt x="968" y="845"/>
                </a:cubicBezTo>
                <a:cubicBezTo>
                  <a:pt x="969" y="844"/>
                  <a:pt x="970" y="845"/>
                  <a:pt x="971" y="845"/>
                </a:cubicBezTo>
                <a:cubicBezTo>
                  <a:pt x="973" y="846"/>
                  <a:pt x="975" y="846"/>
                  <a:pt x="977" y="847"/>
                </a:cubicBezTo>
                <a:cubicBezTo>
                  <a:pt x="978" y="847"/>
                  <a:pt x="978" y="846"/>
                  <a:pt x="978" y="846"/>
                </a:cubicBezTo>
                <a:cubicBezTo>
                  <a:pt x="980" y="846"/>
                  <a:pt x="981" y="847"/>
                  <a:pt x="983" y="847"/>
                </a:cubicBezTo>
                <a:cubicBezTo>
                  <a:pt x="983" y="847"/>
                  <a:pt x="984" y="846"/>
                  <a:pt x="984" y="846"/>
                </a:cubicBezTo>
                <a:cubicBezTo>
                  <a:pt x="985" y="846"/>
                  <a:pt x="985" y="847"/>
                  <a:pt x="985" y="847"/>
                </a:cubicBezTo>
                <a:cubicBezTo>
                  <a:pt x="986" y="847"/>
                  <a:pt x="987" y="848"/>
                  <a:pt x="988" y="848"/>
                </a:cubicBezTo>
                <a:cubicBezTo>
                  <a:pt x="989" y="848"/>
                  <a:pt x="989" y="848"/>
                  <a:pt x="990" y="848"/>
                </a:cubicBezTo>
                <a:cubicBezTo>
                  <a:pt x="990" y="848"/>
                  <a:pt x="990" y="848"/>
                  <a:pt x="990" y="848"/>
                </a:cubicBezTo>
                <a:cubicBezTo>
                  <a:pt x="991" y="848"/>
                  <a:pt x="991" y="846"/>
                  <a:pt x="991" y="846"/>
                </a:cubicBezTo>
                <a:cubicBezTo>
                  <a:pt x="991" y="846"/>
                  <a:pt x="992" y="848"/>
                  <a:pt x="992" y="848"/>
                </a:cubicBezTo>
                <a:cubicBezTo>
                  <a:pt x="993" y="848"/>
                  <a:pt x="993" y="848"/>
                  <a:pt x="994" y="848"/>
                </a:cubicBezTo>
                <a:cubicBezTo>
                  <a:pt x="994" y="848"/>
                  <a:pt x="995" y="848"/>
                  <a:pt x="996" y="848"/>
                </a:cubicBezTo>
                <a:cubicBezTo>
                  <a:pt x="996" y="848"/>
                  <a:pt x="998" y="849"/>
                  <a:pt x="999" y="849"/>
                </a:cubicBezTo>
                <a:cubicBezTo>
                  <a:pt x="999" y="849"/>
                  <a:pt x="1000" y="848"/>
                  <a:pt x="1001" y="848"/>
                </a:cubicBezTo>
                <a:cubicBezTo>
                  <a:pt x="1003" y="848"/>
                  <a:pt x="1006" y="850"/>
                  <a:pt x="1007" y="850"/>
                </a:cubicBezTo>
                <a:cubicBezTo>
                  <a:pt x="1008" y="850"/>
                  <a:pt x="1008" y="849"/>
                  <a:pt x="1008" y="848"/>
                </a:cubicBezTo>
                <a:cubicBezTo>
                  <a:pt x="1008" y="848"/>
                  <a:pt x="1010" y="851"/>
                  <a:pt x="1010" y="850"/>
                </a:cubicBezTo>
                <a:cubicBezTo>
                  <a:pt x="1010" y="850"/>
                  <a:pt x="1010" y="848"/>
                  <a:pt x="1011" y="848"/>
                </a:cubicBezTo>
                <a:cubicBezTo>
                  <a:pt x="1011" y="848"/>
                  <a:pt x="1013" y="850"/>
                  <a:pt x="1013" y="850"/>
                </a:cubicBezTo>
                <a:cubicBezTo>
                  <a:pt x="1014" y="850"/>
                  <a:pt x="1014" y="849"/>
                  <a:pt x="1015" y="849"/>
                </a:cubicBezTo>
                <a:cubicBezTo>
                  <a:pt x="1015" y="849"/>
                  <a:pt x="1015" y="849"/>
                  <a:pt x="1016" y="849"/>
                </a:cubicBezTo>
                <a:cubicBezTo>
                  <a:pt x="1016" y="849"/>
                  <a:pt x="1016" y="848"/>
                  <a:pt x="1016" y="848"/>
                </a:cubicBezTo>
                <a:cubicBezTo>
                  <a:pt x="1016" y="847"/>
                  <a:pt x="1017" y="848"/>
                  <a:pt x="1017" y="848"/>
                </a:cubicBezTo>
                <a:cubicBezTo>
                  <a:pt x="1018" y="847"/>
                  <a:pt x="1019" y="849"/>
                  <a:pt x="1020" y="848"/>
                </a:cubicBezTo>
                <a:cubicBezTo>
                  <a:pt x="1021" y="848"/>
                  <a:pt x="1024" y="849"/>
                  <a:pt x="1025" y="849"/>
                </a:cubicBezTo>
                <a:cubicBezTo>
                  <a:pt x="1025" y="849"/>
                  <a:pt x="1026" y="848"/>
                  <a:pt x="1026" y="848"/>
                </a:cubicBezTo>
                <a:cubicBezTo>
                  <a:pt x="1027" y="848"/>
                  <a:pt x="1027" y="848"/>
                  <a:pt x="1028" y="847"/>
                </a:cubicBezTo>
                <a:cubicBezTo>
                  <a:pt x="1029" y="847"/>
                  <a:pt x="1031" y="847"/>
                  <a:pt x="1032" y="847"/>
                </a:cubicBezTo>
                <a:cubicBezTo>
                  <a:pt x="1033" y="847"/>
                  <a:pt x="1034" y="847"/>
                  <a:pt x="1035" y="847"/>
                </a:cubicBezTo>
                <a:cubicBezTo>
                  <a:pt x="1035" y="847"/>
                  <a:pt x="1035" y="847"/>
                  <a:pt x="1036" y="847"/>
                </a:cubicBezTo>
                <a:cubicBezTo>
                  <a:pt x="1036" y="847"/>
                  <a:pt x="1037" y="846"/>
                  <a:pt x="1037" y="846"/>
                </a:cubicBezTo>
                <a:cubicBezTo>
                  <a:pt x="1038" y="846"/>
                  <a:pt x="1040" y="846"/>
                  <a:pt x="1041" y="845"/>
                </a:cubicBezTo>
                <a:cubicBezTo>
                  <a:pt x="1041" y="845"/>
                  <a:pt x="1042" y="845"/>
                  <a:pt x="1042" y="844"/>
                </a:cubicBezTo>
                <a:cubicBezTo>
                  <a:pt x="1043" y="844"/>
                  <a:pt x="1045" y="846"/>
                  <a:pt x="1045" y="845"/>
                </a:cubicBezTo>
                <a:cubicBezTo>
                  <a:pt x="1046" y="845"/>
                  <a:pt x="1046" y="845"/>
                  <a:pt x="1047" y="844"/>
                </a:cubicBezTo>
                <a:cubicBezTo>
                  <a:pt x="1047" y="844"/>
                  <a:pt x="1047" y="844"/>
                  <a:pt x="1048" y="844"/>
                </a:cubicBezTo>
                <a:cubicBezTo>
                  <a:pt x="1048" y="844"/>
                  <a:pt x="1049" y="843"/>
                  <a:pt x="1049" y="843"/>
                </a:cubicBezTo>
                <a:cubicBezTo>
                  <a:pt x="1050" y="843"/>
                  <a:pt x="1051" y="843"/>
                  <a:pt x="1051" y="843"/>
                </a:cubicBezTo>
                <a:cubicBezTo>
                  <a:pt x="1052" y="842"/>
                  <a:pt x="1053" y="843"/>
                  <a:pt x="1054" y="843"/>
                </a:cubicBezTo>
                <a:cubicBezTo>
                  <a:pt x="1054" y="843"/>
                  <a:pt x="1055" y="840"/>
                  <a:pt x="1056" y="840"/>
                </a:cubicBezTo>
                <a:cubicBezTo>
                  <a:pt x="1056" y="840"/>
                  <a:pt x="1057" y="841"/>
                  <a:pt x="1057" y="841"/>
                </a:cubicBezTo>
                <a:cubicBezTo>
                  <a:pt x="1058" y="841"/>
                  <a:pt x="1058" y="841"/>
                  <a:pt x="1059" y="841"/>
                </a:cubicBezTo>
                <a:cubicBezTo>
                  <a:pt x="1059" y="841"/>
                  <a:pt x="1059" y="840"/>
                  <a:pt x="1060" y="840"/>
                </a:cubicBezTo>
                <a:cubicBezTo>
                  <a:pt x="1061" y="840"/>
                  <a:pt x="1062" y="840"/>
                  <a:pt x="1062" y="839"/>
                </a:cubicBezTo>
                <a:cubicBezTo>
                  <a:pt x="1062" y="839"/>
                  <a:pt x="1098" y="825"/>
                  <a:pt x="1104" y="817"/>
                </a:cubicBezTo>
                <a:cubicBezTo>
                  <a:pt x="1104" y="816"/>
                  <a:pt x="1105" y="815"/>
                  <a:pt x="1105" y="815"/>
                </a:cubicBezTo>
                <a:cubicBezTo>
                  <a:pt x="1115" y="812"/>
                  <a:pt x="1126" y="797"/>
                  <a:pt x="1126" y="797"/>
                </a:cubicBezTo>
                <a:cubicBezTo>
                  <a:pt x="1126" y="796"/>
                  <a:pt x="1127" y="795"/>
                  <a:pt x="1128" y="795"/>
                </a:cubicBezTo>
                <a:cubicBezTo>
                  <a:pt x="1128" y="795"/>
                  <a:pt x="1128" y="795"/>
                  <a:pt x="1128" y="794"/>
                </a:cubicBezTo>
                <a:cubicBezTo>
                  <a:pt x="1128" y="794"/>
                  <a:pt x="1128" y="794"/>
                  <a:pt x="1128" y="793"/>
                </a:cubicBezTo>
                <a:cubicBezTo>
                  <a:pt x="1128" y="793"/>
                  <a:pt x="1129" y="793"/>
                  <a:pt x="1129" y="793"/>
                </a:cubicBezTo>
                <a:cubicBezTo>
                  <a:pt x="1129" y="793"/>
                  <a:pt x="1129" y="793"/>
                  <a:pt x="1129" y="793"/>
                </a:cubicBezTo>
                <a:cubicBezTo>
                  <a:pt x="1130" y="795"/>
                  <a:pt x="1128" y="795"/>
                  <a:pt x="1129" y="796"/>
                </a:cubicBezTo>
                <a:cubicBezTo>
                  <a:pt x="1129" y="797"/>
                  <a:pt x="1129" y="796"/>
                  <a:pt x="1130" y="796"/>
                </a:cubicBezTo>
                <a:cubicBezTo>
                  <a:pt x="1131" y="795"/>
                  <a:pt x="1131" y="794"/>
                  <a:pt x="1131" y="793"/>
                </a:cubicBezTo>
                <a:cubicBezTo>
                  <a:pt x="1131" y="792"/>
                  <a:pt x="1133" y="792"/>
                  <a:pt x="1133" y="791"/>
                </a:cubicBezTo>
                <a:cubicBezTo>
                  <a:pt x="1133" y="790"/>
                  <a:pt x="1133" y="790"/>
                  <a:pt x="1133" y="790"/>
                </a:cubicBezTo>
                <a:cubicBezTo>
                  <a:pt x="1133" y="790"/>
                  <a:pt x="1133" y="790"/>
                  <a:pt x="1133" y="790"/>
                </a:cubicBezTo>
                <a:cubicBezTo>
                  <a:pt x="1133" y="790"/>
                  <a:pt x="1133" y="790"/>
                  <a:pt x="1133" y="790"/>
                </a:cubicBezTo>
                <a:cubicBezTo>
                  <a:pt x="1133" y="790"/>
                  <a:pt x="1131" y="790"/>
                  <a:pt x="1131" y="790"/>
                </a:cubicBezTo>
                <a:cubicBezTo>
                  <a:pt x="1132" y="788"/>
                  <a:pt x="1134" y="787"/>
                  <a:pt x="1134" y="785"/>
                </a:cubicBezTo>
                <a:cubicBezTo>
                  <a:pt x="1135" y="784"/>
                  <a:pt x="1137" y="784"/>
                  <a:pt x="1137" y="783"/>
                </a:cubicBezTo>
                <a:cubicBezTo>
                  <a:pt x="1137" y="783"/>
                  <a:pt x="1136" y="782"/>
                  <a:pt x="1136" y="781"/>
                </a:cubicBezTo>
                <a:cubicBezTo>
                  <a:pt x="1137" y="780"/>
                  <a:pt x="1137" y="778"/>
                  <a:pt x="1138" y="778"/>
                </a:cubicBezTo>
                <a:cubicBezTo>
                  <a:pt x="1138" y="777"/>
                  <a:pt x="1138" y="777"/>
                  <a:pt x="1138" y="777"/>
                </a:cubicBezTo>
                <a:cubicBezTo>
                  <a:pt x="1138" y="777"/>
                  <a:pt x="1138" y="776"/>
                  <a:pt x="1139" y="776"/>
                </a:cubicBezTo>
                <a:cubicBezTo>
                  <a:pt x="1139" y="776"/>
                  <a:pt x="1139" y="776"/>
                  <a:pt x="1139" y="775"/>
                </a:cubicBezTo>
                <a:cubicBezTo>
                  <a:pt x="1139" y="775"/>
                  <a:pt x="1139" y="775"/>
                  <a:pt x="1139" y="775"/>
                </a:cubicBezTo>
                <a:cubicBezTo>
                  <a:pt x="1139" y="775"/>
                  <a:pt x="1141" y="774"/>
                  <a:pt x="1141" y="774"/>
                </a:cubicBezTo>
                <a:cubicBezTo>
                  <a:pt x="1141" y="774"/>
                  <a:pt x="1141" y="773"/>
                  <a:pt x="1141" y="773"/>
                </a:cubicBezTo>
                <a:cubicBezTo>
                  <a:pt x="1141" y="773"/>
                  <a:pt x="1141" y="773"/>
                  <a:pt x="1141" y="773"/>
                </a:cubicBezTo>
                <a:cubicBezTo>
                  <a:pt x="1141" y="773"/>
                  <a:pt x="1141" y="773"/>
                  <a:pt x="1141" y="773"/>
                </a:cubicBezTo>
                <a:cubicBezTo>
                  <a:pt x="1141" y="772"/>
                  <a:pt x="1141" y="772"/>
                  <a:pt x="1141" y="772"/>
                </a:cubicBezTo>
                <a:cubicBezTo>
                  <a:pt x="1141" y="771"/>
                  <a:pt x="1140" y="770"/>
                  <a:pt x="1140" y="769"/>
                </a:cubicBezTo>
                <a:cubicBezTo>
                  <a:pt x="1140" y="768"/>
                  <a:pt x="1141" y="768"/>
                  <a:pt x="1141" y="768"/>
                </a:cubicBezTo>
                <a:cubicBezTo>
                  <a:pt x="1141" y="768"/>
                  <a:pt x="1142" y="767"/>
                  <a:pt x="1142" y="766"/>
                </a:cubicBezTo>
                <a:cubicBezTo>
                  <a:pt x="1142" y="766"/>
                  <a:pt x="1142" y="765"/>
                  <a:pt x="1142" y="765"/>
                </a:cubicBezTo>
                <a:cubicBezTo>
                  <a:pt x="1144" y="763"/>
                  <a:pt x="1143" y="761"/>
                  <a:pt x="1143" y="759"/>
                </a:cubicBezTo>
                <a:cubicBezTo>
                  <a:pt x="1143" y="759"/>
                  <a:pt x="1144" y="759"/>
                  <a:pt x="1144" y="759"/>
                </a:cubicBezTo>
                <a:cubicBezTo>
                  <a:pt x="1144" y="758"/>
                  <a:pt x="1145" y="757"/>
                  <a:pt x="1145" y="757"/>
                </a:cubicBezTo>
                <a:cubicBezTo>
                  <a:pt x="1145" y="756"/>
                  <a:pt x="1142" y="755"/>
                  <a:pt x="1144" y="754"/>
                </a:cubicBezTo>
                <a:cubicBezTo>
                  <a:pt x="1144" y="753"/>
                  <a:pt x="1144" y="752"/>
                  <a:pt x="1143" y="751"/>
                </a:cubicBezTo>
                <a:cubicBezTo>
                  <a:pt x="1145" y="750"/>
                  <a:pt x="1145" y="748"/>
                  <a:pt x="1146" y="745"/>
                </a:cubicBezTo>
                <a:cubicBezTo>
                  <a:pt x="1146" y="745"/>
                  <a:pt x="1147" y="744"/>
                  <a:pt x="1147" y="744"/>
                </a:cubicBezTo>
                <a:cubicBezTo>
                  <a:pt x="1148" y="744"/>
                  <a:pt x="1148" y="743"/>
                  <a:pt x="1148" y="744"/>
                </a:cubicBezTo>
                <a:cubicBezTo>
                  <a:pt x="1147" y="745"/>
                  <a:pt x="1147" y="745"/>
                  <a:pt x="1147" y="747"/>
                </a:cubicBezTo>
                <a:cubicBezTo>
                  <a:pt x="1147" y="747"/>
                  <a:pt x="1145" y="750"/>
                  <a:pt x="1146" y="750"/>
                </a:cubicBezTo>
                <a:cubicBezTo>
                  <a:pt x="1146" y="748"/>
                  <a:pt x="1148" y="748"/>
                  <a:pt x="1148" y="746"/>
                </a:cubicBezTo>
                <a:cubicBezTo>
                  <a:pt x="1149" y="745"/>
                  <a:pt x="1148" y="743"/>
                  <a:pt x="1149" y="742"/>
                </a:cubicBezTo>
                <a:cubicBezTo>
                  <a:pt x="1149" y="742"/>
                  <a:pt x="1148" y="741"/>
                  <a:pt x="1148" y="741"/>
                </a:cubicBezTo>
                <a:cubicBezTo>
                  <a:pt x="1148" y="741"/>
                  <a:pt x="1147" y="740"/>
                  <a:pt x="1147" y="740"/>
                </a:cubicBezTo>
                <a:cubicBezTo>
                  <a:pt x="1147" y="739"/>
                  <a:pt x="1147" y="739"/>
                  <a:pt x="1147" y="738"/>
                </a:cubicBezTo>
                <a:cubicBezTo>
                  <a:pt x="1147" y="738"/>
                  <a:pt x="1148" y="737"/>
                  <a:pt x="1148" y="737"/>
                </a:cubicBezTo>
                <a:cubicBezTo>
                  <a:pt x="1149" y="735"/>
                  <a:pt x="1149" y="733"/>
                  <a:pt x="1150" y="731"/>
                </a:cubicBezTo>
                <a:cubicBezTo>
                  <a:pt x="1151" y="730"/>
                  <a:pt x="1152" y="729"/>
                  <a:pt x="1152" y="728"/>
                </a:cubicBezTo>
                <a:cubicBezTo>
                  <a:pt x="1152" y="728"/>
                  <a:pt x="1152" y="727"/>
                  <a:pt x="1152" y="727"/>
                </a:cubicBezTo>
                <a:cubicBezTo>
                  <a:pt x="1152" y="726"/>
                  <a:pt x="1153" y="726"/>
                  <a:pt x="1154" y="724"/>
                </a:cubicBezTo>
                <a:cubicBezTo>
                  <a:pt x="1155" y="722"/>
                  <a:pt x="1156" y="719"/>
                  <a:pt x="1157" y="716"/>
                </a:cubicBezTo>
                <a:cubicBezTo>
                  <a:pt x="1157" y="716"/>
                  <a:pt x="1158" y="716"/>
                  <a:pt x="1158" y="715"/>
                </a:cubicBezTo>
                <a:cubicBezTo>
                  <a:pt x="1159" y="713"/>
                  <a:pt x="1160" y="711"/>
                  <a:pt x="1161" y="709"/>
                </a:cubicBezTo>
                <a:cubicBezTo>
                  <a:pt x="1161" y="708"/>
                  <a:pt x="1162" y="708"/>
                  <a:pt x="1162" y="707"/>
                </a:cubicBezTo>
                <a:cubicBezTo>
                  <a:pt x="1162" y="706"/>
                  <a:pt x="1162" y="705"/>
                  <a:pt x="1163" y="704"/>
                </a:cubicBezTo>
                <a:cubicBezTo>
                  <a:pt x="1164" y="700"/>
                  <a:pt x="1167" y="694"/>
                  <a:pt x="1169" y="690"/>
                </a:cubicBezTo>
                <a:cubicBezTo>
                  <a:pt x="1169" y="689"/>
                  <a:pt x="1168" y="689"/>
                  <a:pt x="1169" y="688"/>
                </a:cubicBezTo>
                <a:cubicBezTo>
                  <a:pt x="1170" y="685"/>
                  <a:pt x="1170" y="683"/>
                  <a:pt x="1171" y="682"/>
                </a:cubicBezTo>
                <a:cubicBezTo>
                  <a:pt x="1172" y="680"/>
                  <a:pt x="1172" y="679"/>
                  <a:pt x="1172" y="678"/>
                </a:cubicBezTo>
                <a:cubicBezTo>
                  <a:pt x="1173" y="676"/>
                  <a:pt x="1173" y="676"/>
                  <a:pt x="1173" y="675"/>
                </a:cubicBezTo>
                <a:cubicBezTo>
                  <a:pt x="1173" y="675"/>
                  <a:pt x="1173" y="674"/>
                  <a:pt x="1173" y="674"/>
                </a:cubicBezTo>
                <a:cubicBezTo>
                  <a:pt x="1173" y="673"/>
                  <a:pt x="1173" y="671"/>
                  <a:pt x="1173" y="670"/>
                </a:cubicBezTo>
                <a:cubicBezTo>
                  <a:pt x="1174" y="668"/>
                  <a:pt x="1174" y="668"/>
                  <a:pt x="1174" y="668"/>
                </a:cubicBezTo>
                <a:cubicBezTo>
                  <a:pt x="1174" y="667"/>
                  <a:pt x="1175" y="666"/>
                  <a:pt x="1174" y="665"/>
                </a:cubicBezTo>
                <a:cubicBezTo>
                  <a:pt x="1173" y="668"/>
                  <a:pt x="1173" y="668"/>
                  <a:pt x="1173" y="668"/>
                </a:cubicBezTo>
                <a:cubicBezTo>
                  <a:pt x="1172" y="670"/>
                  <a:pt x="1172" y="672"/>
                  <a:pt x="1172" y="673"/>
                </a:cubicBezTo>
                <a:cubicBezTo>
                  <a:pt x="1172" y="673"/>
                  <a:pt x="1171" y="674"/>
                  <a:pt x="1171" y="675"/>
                </a:cubicBezTo>
                <a:cubicBezTo>
                  <a:pt x="1171" y="676"/>
                  <a:pt x="1172" y="678"/>
                  <a:pt x="1170" y="679"/>
                </a:cubicBezTo>
                <a:cubicBezTo>
                  <a:pt x="1170" y="678"/>
                  <a:pt x="1170" y="678"/>
                  <a:pt x="1170" y="677"/>
                </a:cubicBezTo>
                <a:cubicBezTo>
                  <a:pt x="1170" y="677"/>
                  <a:pt x="1170" y="677"/>
                  <a:pt x="1170" y="677"/>
                </a:cubicBezTo>
                <a:cubicBezTo>
                  <a:pt x="1170" y="675"/>
                  <a:pt x="1171" y="674"/>
                  <a:pt x="1171" y="672"/>
                </a:cubicBezTo>
                <a:cubicBezTo>
                  <a:pt x="1171" y="671"/>
                  <a:pt x="1171" y="671"/>
                  <a:pt x="1171" y="670"/>
                </a:cubicBezTo>
                <a:cubicBezTo>
                  <a:pt x="1172" y="668"/>
                  <a:pt x="1173" y="666"/>
                  <a:pt x="1173" y="664"/>
                </a:cubicBezTo>
                <a:cubicBezTo>
                  <a:pt x="1174" y="665"/>
                  <a:pt x="1175" y="665"/>
                  <a:pt x="1175" y="664"/>
                </a:cubicBezTo>
                <a:cubicBezTo>
                  <a:pt x="1175" y="660"/>
                  <a:pt x="1177" y="657"/>
                  <a:pt x="1177" y="653"/>
                </a:cubicBezTo>
                <a:cubicBezTo>
                  <a:pt x="1178" y="652"/>
                  <a:pt x="1178" y="650"/>
                  <a:pt x="1178" y="649"/>
                </a:cubicBezTo>
                <a:cubicBezTo>
                  <a:pt x="1178" y="648"/>
                  <a:pt x="1177" y="647"/>
                  <a:pt x="1178" y="646"/>
                </a:cubicBezTo>
                <a:cubicBezTo>
                  <a:pt x="1178" y="646"/>
                  <a:pt x="1177" y="646"/>
                  <a:pt x="1177" y="645"/>
                </a:cubicBezTo>
                <a:cubicBezTo>
                  <a:pt x="1178" y="644"/>
                  <a:pt x="1178" y="644"/>
                  <a:pt x="1178" y="643"/>
                </a:cubicBezTo>
                <a:cubicBezTo>
                  <a:pt x="1178" y="642"/>
                  <a:pt x="1178" y="640"/>
                  <a:pt x="1178" y="640"/>
                </a:cubicBezTo>
                <a:cubicBezTo>
                  <a:pt x="1178" y="639"/>
                  <a:pt x="1178" y="639"/>
                  <a:pt x="1178" y="639"/>
                </a:cubicBezTo>
                <a:cubicBezTo>
                  <a:pt x="1178" y="637"/>
                  <a:pt x="1178" y="637"/>
                  <a:pt x="1178" y="636"/>
                </a:cubicBezTo>
                <a:cubicBezTo>
                  <a:pt x="1178" y="635"/>
                  <a:pt x="1177" y="635"/>
                  <a:pt x="1178" y="634"/>
                </a:cubicBezTo>
                <a:close/>
                <a:moveTo>
                  <a:pt x="1160" y="497"/>
                </a:moveTo>
                <a:cubicBezTo>
                  <a:pt x="1158" y="496"/>
                  <a:pt x="1159" y="495"/>
                  <a:pt x="1158" y="494"/>
                </a:cubicBezTo>
                <a:cubicBezTo>
                  <a:pt x="1159" y="493"/>
                  <a:pt x="1161" y="496"/>
                  <a:pt x="1160" y="497"/>
                </a:cubicBezTo>
                <a:close/>
                <a:moveTo>
                  <a:pt x="902" y="709"/>
                </a:moveTo>
                <a:cubicBezTo>
                  <a:pt x="902" y="707"/>
                  <a:pt x="904" y="709"/>
                  <a:pt x="904" y="707"/>
                </a:cubicBezTo>
                <a:cubicBezTo>
                  <a:pt x="905" y="708"/>
                  <a:pt x="906" y="709"/>
                  <a:pt x="906" y="708"/>
                </a:cubicBezTo>
                <a:cubicBezTo>
                  <a:pt x="906" y="715"/>
                  <a:pt x="903" y="709"/>
                  <a:pt x="902" y="709"/>
                </a:cubicBezTo>
                <a:close/>
                <a:moveTo>
                  <a:pt x="912" y="737"/>
                </a:moveTo>
                <a:cubicBezTo>
                  <a:pt x="911" y="738"/>
                  <a:pt x="913" y="738"/>
                  <a:pt x="912" y="740"/>
                </a:cubicBezTo>
                <a:cubicBezTo>
                  <a:pt x="911" y="738"/>
                  <a:pt x="910" y="736"/>
                  <a:pt x="910" y="734"/>
                </a:cubicBezTo>
                <a:cubicBezTo>
                  <a:pt x="911" y="735"/>
                  <a:pt x="912" y="734"/>
                  <a:pt x="912" y="733"/>
                </a:cubicBezTo>
                <a:cubicBezTo>
                  <a:pt x="913" y="734"/>
                  <a:pt x="913" y="736"/>
                  <a:pt x="912" y="737"/>
                </a:cubicBezTo>
                <a:close/>
                <a:moveTo>
                  <a:pt x="954" y="759"/>
                </a:moveTo>
                <a:cubicBezTo>
                  <a:pt x="953" y="758"/>
                  <a:pt x="953" y="759"/>
                  <a:pt x="953" y="759"/>
                </a:cubicBezTo>
                <a:cubicBezTo>
                  <a:pt x="952" y="759"/>
                  <a:pt x="952" y="757"/>
                  <a:pt x="951" y="756"/>
                </a:cubicBezTo>
                <a:cubicBezTo>
                  <a:pt x="951" y="756"/>
                  <a:pt x="950" y="756"/>
                  <a:pt x="950" y="756"/>
                </a:cubicBezTo>
                <a:cubicBezTo>
                  <a:pt x="950" y="755"/>
                  <a:pt x="948" y="754"/>
                  <a:pt x="947" y="753"/>
                </a:cubicBezTo>
                <a:cubicBezTo>
                  <a:pt x="947" y="752"/>
                  <a:pt x="947" y="752"/>
                  <a:pt x="947" y="752"/>
                </a:cubicBezTo>
                <a:cubicBezTo>
                  <a:pt x="946" y="752"/>
                  <a:pt x="947" y="751"/>
                  <a:pt x="947" y="751"/>
                </a:cubicBezTo>
                <a:cubicBezTo>
                  <a:pt x="947" y="750"/>
                  <a:pt x="946" y="750"/>
                  <a:pt x="946" y="750"/>
                </a:cubicBezTo>
                <a:cubicBezTo>
                  <a:pt x="945" y="748"/>
                  <a:pt x="944" y="744"/>
                  <a:pt x="942" y="742"/>
                </a:cubicBezTo>
                <a:cubicBezTo>
                  <a:pt x="943" y="741"/>
                  <a:pt x="943" y="741"/>
                  <a:pt x="944" y="740"/>
                </a:cubicBezTo>
                <a:cubicBezTo>
                  <a:pt x="945" y="740"/>
                  <a:pt x="944" y="741"/>
                  <a:pt x="944" y="742"/>
                </a:cubicBezTo>
                <a:cubicBezTo>
                  <a:pt x="945" y="743"/>
                  <a:pt x="946" y="742"/>
                  <a:pt x="947" y="743"/>
                </a:cubicBezTo>
                <a:cubicBezTo>
                  <a:pt x="947" y="744"/>
                  <a:pt x="946" y="744"/>
                  <a:pt x="946" y="744"/>
                </a:cubicBezTo>
                <a:cubicBezTo>
                  <a:pt x="947" y="745"/>
                  <a:pt x="947" y="746"/>
                  <a:pt x="948" y="747"/>
                </a:cubicBezTo>
                <a:cubicBezTo>
                  <a:pt x="949" y="748"/>
                  <a:pt x="949" y="749"/>
                  <a:pt x="950" y="751"/>
                </a:cubicBezTo>
                <a:cubicBezTo>
                  <a:pt x="950" y="751"/>
                  <a:pt x="951" y="751"/>
                  <a:pt x="951" y="752"/>
                </a:cubicBezTo>
                <a:cubicBezTo>
                  <a:pt x="951" y="752"/>
                  <a:pt x="951" y="753"/>
                  <a:pt x="952" y="754"/>
                </a:cubicBezTo>
                <a:cubicBezTo>
                  <a:pt x="952" y="754"/>
                  <a:pt x="953" y="755"/>
                  <a:pt x="953" y="755"/>
                </a:cubicBezTo>
                <a:cubicBezTo>
                  <a:pt x="953" y="756"/>
                  <a:pt x="955" y="757"/>
                  <a:pt x="954" y="759"/>
                </a:cubicBezTo>
                <a:close/>
                <a:moveTo>
                  <a:pt x="975" y="744"/>
                </a:moveTo>
                <a:cubicBezTo>
                  <a:pt x="976" y="744"/>
                  <a:pt x="976" y="744"/>
                  <a:pt x="977" y="745"/>
                </a:cubicBezTo>
                <a:cubicBezTo>
                  <a:pt x="981" y="751"/>
                  <a:pt x="981" y="751"/>
                  <a:pt x="981" y="751"/>
                </a:cubicBezTo>
                <a:cubicBezTo>
                  <a:pt x="977" y="752"/>
                  <a:pt x="974" y="746"/>
                  <a:pt x="975" y="744"/>
                </a:cubicBezTo>
                <a:close/>
                <a:moveTo>
                  <a:pt x="967" y="737"/>
                </a:moveTo>
                <a:cubicBezTo>
                  <a:pt x="965" y="736"/>
                  <a:pt x="964" y="734"/>
                  <a:pt x="964" y="731"/>
                </a:cubicBezTo>
                <a:cubicBezTo>
                  <a:pt x="966" y="733"/>
                  <a:pt x="968" y="735"/>
                  <a:pt x="967" y="737"/>
                </a:cubicBezTo>
                <a:close/>
                <a:moveTo>
                  <a:pt x="965" y="728"/>
                </a:moveTo>
                <a:cubicBezTo>
                  <a:pt x="962" y="729"/>
                  <a:pt x="963" y="725"/>
                  <a:pt x="962" y="724"/>
                </a:cubicBezTo>
                <a:cubicBezTo>
                  <a:pt x="963" y="723"/>
                  <a:pt x="964" y="727"/>
                  <a:pt x="965" y="728"/>
                </a:cubicBezTo>
                <a:close/>
                <a:moveTo>
                  <a:pt x="969" y="779"/>
                </a:moveTo>
                <a:cubicBezTo>
                  <a:pt x="967" y="779"/>
                  <a:pt x="969" y="778"/>
                  <a:pt x="967" y="778"/>
                </a:cubicBezTo>
                <a:cubicBezTo>
                  <a:pt x="966" y="778"/>
                  <a:pt x="966" y="778"/>
                  <a:pt x="966" y="777"/>
                </a:cubicBezTo>
                <a:cubicBezTo>
                  <a:pt x="966" y="777"/>
                  <a:pt x="966" y="777"/>
                  <a:pt x="965" y="776"/>
                </a:cubicBezTo>
                <a:cubicBezTo>
                  <a:pt x="965" y="776"/>
                  <a:pt x="964" y="775"/>
                  <a:pt x="963" y="774"/>
                </a:cubicBezTo>
                <a:cubicBezTo>
                  <a:pt x="963" y="774"/>
                  <a:pt x="964" y="774"/>
                  <a:pt x="965" y="774"/>
                </a:cubicBezTo>
                <a:cubicBezTo>
                  <a:pt x="966" y="774"/>
                  <a:pt x="966" y="776"/>
                  <a:pt x="967" y="776"/>
                </a:cubicBezTo>
                <a:cubicBezTo>
                  <a:pt x="969" y="777"/>
                  <a:pt x="971" y="778"/>
                  <a:pt x="971" y="779"/>
                </a:cubicBezTo>
                <a:cubicBezTo>
                  <a:pt x="971" y="780"/>
                  <a:pt x="970" y="779"/>
                  <a:pt x="969" y="779"/>
                </a:cubicBezTo>
                <a:close/>
                <a:moveTo>
                  <a:pt x="975" y="779"/>
                </a:moveTo>
                <a:cubicBezTo>
                  <a:pt x="974" y="778"/>
                  <a:pt x="972" y="777"/>
                  <a:pt x="972" y="777"/>
                </a:cubicBezTo>
                <a:cubicBezTo>
                  <a:pt x="971" y="777"/>
                  <a:pt x="971" y="775"/>
                  <a:pt x="970" y="775"/>
                </a:cubicBezTo>
                <a:cubicBezTo>
                  <a:pt x="968" y="774"/>
                  <a:pt x="966" y="773"/>
                  <a:pt x="965" y="772"/>
                </a:cubicBezTo>
                <a:cubicBezTo>
                  <a:pt x="965" y="771"/>
                  <a:pt x="969" y="771"/>
                  <a:pt x="969" y="772"/>
                </a:cubicBezTo>
                <a:cubicBezTo>
                  <a:pt x="970" y="773"/>
                  <a:pt x="970" y="773"/>
                  <a:pt x="971" y="773"/>
                </a:cubicBezTo>
                <a:cubicBezTo>
                  <a:pt x="972" y="773"/>
                  <a:pt x="973" y="774"/>
                  <a:pt x="973" y="774"/>
                </a:cubicBezTo>
                <a:cubicBezTo>
                  <a:pt x="975" y="774"/>
                  <a:pt x="974" y="775"/>
                  <a:pt x="975" y="776"/>
                </a:cubicBezTo>
                <a:cubicBezTo>
                  <a:pt x="975" y="776"/>
                  <a:pt x="977" y="777"/>
                  <a:pt x="977" y="777"/>
                </a:cubicBezTo>
                <a:cubicBezTo>
                  <a:pt x="977" y="777"/>
                  <a:pt x="977" y="778"/>
                  <a:pt x="977" y="778"/>
                </a:cubicBezTo>
                <a:cubicBezTo>
                  <a:pt x="978" y="779"/>
                  <a:pt x="980" y="779"/>
                  <a:pt x="981" y="781"/>
                </a:cubicBezTo>
                <a:cubicBezTo>
                  <a:pt x="981" y="783"/>
                  <a:pt x="978" y="781"/>
                  <a:pt x="977" y="781"/>
                </a:cubicBezTo>
                <a:cubicBezTo>
                  <a:pt x="976" y="780"/>
                  <a:pt x="975" y="779"/>
                  <a:pt x="975" y="779"/>
                </a:cubicBezTo>
                <a:close/>
                <a:moveTo>
                  <a:pt x="979" y="787"/>
                </a:moveTo>
                <a:cubicBezTo>
                  <a:pt x="978" y="786"/>
                  <a:pt x="977" y="784"/>
                  <a:pt x="975" y="783"/>
                </a:cubicBezTo>
                <a:cubicBezTo>
                  <a:pt x="976" y="782"/>
                  <a:pt x="976" y="783"/>
                  <a:pt x="976" y="783"/>
                </a:cubicBezTo>
                <a:cubicBezTo>
                  <a:pt x="977" y="784"/>
                  <a:pt x="978" y="783"/>
                  <a:pt x="978" y="784"/>
                </a:cubicBezTo>
                <a:cubicBezTo>
                  <a:pt x="980" y="784"/>
                  <a:pt x="981" y="786"/>
                  <a:pt x="983" y="786"/>
                </a:cubicBezTo>
                <a:cubicBezTo>
                  <a:pt x="982" y="788"/>
                  <a:pt x="981" y="787"/>
                  <a:pt x="979" y="787"/>
                </a:cubicBezTo>
                <a:close/>
                <a:moveTo>
                  <a:pt x="982" y="774"/>
                </a:moveTo>
                <a:cubicBezTo>
                  <a:pt x="977" y="772"/>
                  <a:pt x="975" y="769"/>
                  <a:pt x="971" y="766"/>
                </a:cubicBezTo>
                <a:cubicBezTo>
                  <a:pt x="972" y="765"/>
                  <a:pt x="970" y="764"/>
                  <a:pt x="971" y="763"/>
                </a:cubicBezTo>
                <a:cubicBezTo>
                  <a:pt x="970" y="763"/>
                  <a:pt x="970" y="763"/>
                  <a:pt x="970" y="762"/>
                </a:cubicBezTo>
                <a:cubicBezTo>
                  <a:pt x="969" y="762"/>
                  <a:pt x="968" y="762"/>
                  <a:pt x="967" y="761"/>
                </a:cubicBezTo>
                <a:cubicBezTo>
                  <a:pt x="967" y="761"/>
                  <a:pt x="967" y="760"/>
                  <a:pt x="967" y="759"/>
                </a:cubicBezTo>
                <a:cubicBezTo>
                  <a:pt x="967" y="759"/>
                  <a:pt x="966" y="759"/>
                  <a:pt x="965" y="759"/>
                </a:cubicBezTo>
                <a:cubicBezTo>
                  <a:pt x="965" y="759"/>
                  <a:pt x="966" y="758"/>
                  <a:pt x="965" y="758"/>
                </a:cubicBezTo>
                <a:cubicBezTo>
                  <a:pt x="964" y="758"/>
                  <a:pt x="964" y="758"/>
                  <a:pt x="964" y="757"/>
                </a:cubicBezTo>
                <a:cubicBezTo>
                  <a:pt x="962" y="756"/>
                  <a:pt x="962" y="756"/>
                  <a:pt x="961" y="754"/>
                </a:cubicBezTo>
                <a:cubicBezTo>
                  <a:pt x="961" y="754"/>
                  <a:pt x="961" y="754"/>
                  <a:pt x="960" y="753"/>
                </a:cubicBezTo>
                <a:cubicBezTo>
                  <a:pt x="959" y="753"/>
                  <a:pt x="959" y="752"/>
                  <a:pt x="958" y="751"/>
                </a:cubicBezTo>
                <a:cubicBezTo>
                  <a:pt x="959" y="750"/>
                  <a:pt x="960" y="750"/>
                  <a:pt x="960" y="749"/>
                </a:cubicBezTo>
                <a:cubicBezTo>
                  <a:pt x="960" y="750"/>
                  <a:pt x="961" y="750"/>
                  <a:pt x="962" y="750"/>
                </a:cubicBezTo>
                <a:cubicBezTo>
                  <a:pt x="962" y="751"/>
                  <a:pt x="962" y="752"/>
                  <a:pt x="962" y="753"/>
                </a:cubicBezTo>
                <a:cubicBezTo>
                  <a:pt x="965" y="755"/>
                  <a:pt x="965" y="757"/>
                  <a:pt x="967" y="758"/>
                </a:cubicBezTo>
                <a:cubicBezTo>
                  <a:pt x="969" y="758"/>
                  <a:pt x="966" y="757"/>
                  <a:pt x="967" y="756"/>
                </a:cubicBezTo>
                <a:cubicBezTo>
                  <a:pt x="969" y="756"/>
                  <a:pt x="969" y="758"/>
                  <a:pt x="969" y="759"/>
                </a:cubicBezTo>
                <a:cubicBezTo>
                  <a:pt x="971" y="758"/>
                  <a:pt x="971" y="760"/>
                  <a:pt x="973" y="761"/>
                </a:cubicBezTo>
                <a:cubicBezTo>
                  <a:pt x="973" y="762"/>
                  <a:pt x="975" y="763"/>
                  <a:pt x="976" y="764"/>
                </a:cubicBezTo>
                <a:cubicBezTo>
                  <a:pt x="977" y="764"/>
                  <a:pt x="976" y="764"/>
                  <a:pt x="977" y="764"/>
                </a:cubicBezTo>
                <a:cubicBezTo>
                  <a:pt x="977" y="765"/>
                  <a:pt x="978" y="765"/>
                  <a:pt x="979" y="765"/>
                </a:cubicBezTo>
                <a:cubicBezTo>
                  <a:pt x="979" y="765"/>
                  <a:pt x="979" y="766"/>
                  <a:pt x="979" y="766"/>
                </a:cubicBezTo>
                <a:cubicBezTo>
                  <a:pt x="980" y="766"/>
                  <a:pt x="980" y="766"/>
                  <a:pt x="980" y="767"/>
                </a:cubicBezTo>
                <a:cubicBezTo>
                  <a:pt x="981" y="768"/>
                  <a:pt x="981" y="765"/>
                  <a:pt x="982" y="767"/>
                </a:cubicBezTo>
                <a:cubicBezTo>
                  <a:pt x="982" y="768"/>
                  <a:pt x="985" y="768"/>
                  <a:pt x="984" y="769"/>
                </a:cubicBezTo>
                <a:cubicBezTo>
                  <a:pt x="986" y="769"/>
                  <a:pt x="987" y="770"/>
                  <a:pt x="989" y="772"/>
                </a:cubicBezTo>
                <a:cubicBezTo>
                  <a:pt x="990" y="773"/>
                  <a:pt x="991" y="774"/>
                  <a:pt x="991" y="774"/>
                </a:cubicBezTo>
                <a:cubicBezTo>
                  <a:pt x="994" y="775"/>
                  <a:pt x="997" y="774"/>
                  <a:pt x="1001" y="776"/>
                </a:cubicBezTo>
                <a:cubicBezTo>
                  <a:pt x="1002" y="777"/>
                  <a:pt x="1003" y="778"/>
                  <a:pt x="1004" y="778"/>
                </a:cubicBezTo>
                <a:cubicBezTo>
                  <a:pt x="1005" y="779"/>
                  <a:pt x="1005" y="779"/>
                  <a:pt x="1007" y="779"/>
                </a:cubicBezTo>
                <a:cubicBezTo>
                  <a:pt x="1008" y="779"/>
                  <a:pt x="1008" y="779"/>
                  <a:pt x="1008" y="779"/>
                </a:cubicBezTo>
                <a:cubicBezTo>
                  <a:pt x="1010" y="779"/>
                  <a:pt x="1011" y="780"/>
                  <a:pt x="1013" y="779"/>
                </a:cubicBezTo>
                <a:cubicBezTo>
                  <a:pt x="1013" y="779"/>
                  <a:pt x="1015" y="780"/>
                  <a:pt x="1015" y="779"/>
                </a:cubicBezTo>
                <a:cubicBezTo>
                  <a:pt x="1016" y="779"/>
                  <a:pt x="1016" y="780"/>
                  <a:pt x="1016" y="780"/>
                </a:cubicBezTo>
                <a:cubicBezTo>
                  <a:pt x="1016" y="780"/>
                  <a:pt x="1017" y="780"/>
                  <a:pt x="1017" y="780"/>
                </a:cubicBezTo>
                <a:cubicBezTo>
                  <a:pt x="1017" y="780"/>
                  <a:pt x="1017" y="781"/>
                  <a:pt x="1018" y="781"/>
                </a:cubicBezTo>
                <a:cubicBezTo>
                  <a:pt x="1019" y="783"/>
                  <a:pt x="1019" y="780"/>
                  <a:pt x="1021" y="781"/>
                </a:cubicBezTo>
                <a:cubicBezTo>
                  <a:pt x="1020" y="783"/>
                  <a:pt x="1019" y="784"/>
                  <a:pt x="1017" y="783"/>
                </a:cubicBezTo>
                <a:cubicBezTo>
                  <a:pt x="1015" y="783"/>
                  <a:pt x="1015" y="784"/>
                  <a:pt x="1013" y="784"/>
                </a:cubicBezTo>
                <a:cubicBezTo>
                  <a:pt x="1013" y="784"/>
                  <a:pt x="1012" y="784"/>
                  <a:pt x="1012" y="784"/>
                </a:cubicBezTo>
                <a:cubicBezTo>
                  <a:pt x="1007" y="782"/>
                  <a:pt x="1004" y="783"/>
                  <a:pt x="1000" y="781"/>
                </a:cubicBezTo>
                <a:cubicBezTo>
                  <a:pt x="999" y="779"/>
                  <a:pt x="999" y="782"/>
                  <a:pt x="997" y="781"/>
                </a:cubicBezTo>
                <a:cubicBezTo>
                  <a:pt x="996" y="780"/>
                  <a:pt x="993" y="780"/>
                  <a:pt x="991" y="779"/>
                </a:cubicBezTo>
                <a:cubicBezTo>
                  <a:pt x="990" y="778"/>
                  <a:pt x="989" y="777"/>
                  <a:pt x="988" y="777"/>
                </a:cubicBezTo>
                <a:cubicBezTo>
                  <a:pt x="987" y="776"/>
                  <a:pt x="987" y="776"/>
                  <a:pt x="986" y="774"/>
                </a:cubicBezTo>
                <a:cubicBezTo>
                  <a:pt x="984" y="774"/>
                  <a:pt x="983" y="774"/>
                  <a:pt x="982" y="774"/>
                </a:cubicBezTo>
                <a:close/>
                <a:moveTo>
                  <a:pt x="1018" y="788"/>
                </a:moveTo>
                <a:cubicBezTo>
                  <a:pt x="1016" y="788"/>
                  <a:pt x="1014" y="789"/>
                  <a:pt x="1012" y="789"/>
                </a:cubicBezTo>
                <a:cubicBezTo>
                  <a:pt x="1012" y="789"/>
                  <a:pt x="1011" y="788"/>
                  <a:pt x="1011" y="788"/>
                </a:cubicBezTo>
                <a:cubicBezTo>
                  <a:pt x="1009" y="789"/>
                  <a:pt x="1010" y="787"/>
                  <a:pt x="1008" y="787"/>
                </a:cubicBezTo>
                <a:cubicBezTo>
                  <a:pt x="1008" y="788"/>
                  <a:pt x="1008" y="788"/>
                  <a:pt x="1007" y="788"/>
                </a:cubicBezTo>
                <a:cubicBezTo>
                  <a:pt x="1006" y="788"/>
                  <a:pt x="1005" y="787"/>
                  <a:pt x="1003" y="787"/>
                </a:cubicBezTo>
                <a:cubicBezTo>
                  <a:pt x="1004" y="787"/>
                  <a:pt x="1004" y="786"/>
                  <a:pt x="1005" y="786"/>
                </a:cubicBezTo>
                <a:cubicBezTo>
                  <a:pt x="1006" y="786"/>
                  <a:pt x="1006" y="787"/>
                  <a:pt x="1007" y="787"/>
                </a:cubicBezTo>
                <a:cubicBezTo>
                  <a:pt x="1008" y="787"/>
                  <a:pt x="1008" y="786"/>
                  <a:pt x="1008" y="786"/>
                </a:cubicBezTo>
                <a:cubicBezTo>
                  <a:pt x="1009" y="786"/>
                  <a:pt x="1009" y="787"/>
                  <a:pt x="1009" y="787"/>
                </a:cubicBezTo>
                <a:cubicBezTo>
                  <a:pt x="1011" y="786"/>
                  <a:pt x="1012" y="787"/>
                  <a:pt x="1013" y="787"/>
                </a:cubicBezTo>
                <a:cubicBezTo>
                  <a:pt x="1014" y="787"/>
                  <a:pt x="1015" y="786"/>
                  <a:pt x="1015" y="786"/>
                </a:cubicBezTo>
                <a:cubicBezTo>
                  <a:pt x="1016" y="786"/>
                  <a:pt x="1017" y="787"/>
                  <a:pt x="1018" y="786"/>
                </a:cubicBezTo>
                <a:cubicBezTo>
                  <a:pt x="1018" y="786"/>
                  <a:pt x="1018" y="787"/>
                  <a:pt x="1018" y="788"/>
                </a:cubicBezTo>
                <a:close/>
                <a:moveTo>
                  <a:pt x="986" y="781"/>
                </a:moveTo>
                <a:cubicBezTo>
                  <a:pt x="991" y="782"/>
                  <a:pt x="997" y="783"/>
                  <a:pt x="999" y="786"/>
                </a:cubicBezTo>
                <a:cubicBezTo>
                  <a:pt x="999" y="787"/>
                  <a:pt x="997" y="785"/>
                  <a:pt x="996" y="785"/>
                </a:cubicBezTo>
                <a:cubicBezTo>
                  <a:pt x="995" y="787"/>
                  <a:pt x="997" y="787"/>
                  <a:pt x="996" y="788"/>
                </a:cubicBezTo>
                <a:cubicBezTo>
                  <a:pt x="993" y="788"/>
                  <a:pt x="991" y="789"/>
                  <a:pt x="988" y="787"/>
                </a:cubicBezTo>
                <a:cubicBezTo>
                  <a:pt x="990" y="785"/>
                  <a:pt x="993" y="788"/>
                  <a:pt x="994" y="786"/>
                </a:cubicBezTo>
                <a:cubicBezTo>
                  <a:pt x="993" y="782"/>
                  <a:pt x="986" y="785"/>
                  <a:pt x="986" y="781"/>
                </a:cubicBezTo>
                <a:close/>
                <a:moveTo>
                  <a:pt x="1015" y="804"/>
                </a:moveTo>
                <a:cubicBezTo>
                  <a:pt x="1014" y="804"/>
                  <a:pt x="1012" y="804"/>
                  <a:pt x="1010" y="804"/>
                </a:cubicBezTo>
                <a:cubicBezTo>
                  <a:pt x="1009" y="803"/>
                  <a:pt x="1008" y="803"/>
                  <a:pt x="1008" y="803"/>
                </a:cubicBezTo>
                <a:cubicBezTo>
                  <a:pt x="1007" y="803"/>
                  <a:pt x="1007" y="803"/>
                  <a:pt x="1006" y="803"/>
                </a:cubicBezTo>
                <a:cubicBezTo>
                  <a:pt x="1006" y="803"/>
                  <a:pt x="1007" y="802"/>
                  <a:pt x="1006" y="802"/>
                </a:cubicBezTo>
                <a:cubicBezTo>
                  <a:pt x="1005" y="802"/>
                  <a:pt x="1004" y="802"/>
                  <a:pt x="1002" y="801"/>
                </a:cubicBezTo>
                <a:cubicBezTo>
                  <a:pt x="1001" y="801"/>
                  <a:pt x="1001" y="800"/>
                  <a:pt x="999" y="800"/>
                </a:cubicBezTo>
                <a:cubicBezTo>
                  <a:pt x="999" y="800"/>
                  <a:pt x="998" y="800"/>
                  <a:pt x="998" y="800"/>
                </a:cubicBezTo>
                <a:cubicBezTo>
                  <a:pt x="998" y="800"/>
                  <a:pt x="997" y="800"/>
                  <a:pt x="996" y="800"/>
                </a:cubicBezTo>
                <a:cubicBezTo>
                  <a:pt x="996" y="800"/>
                  <a:pt x="995" y="800"/>
                  <a:pt x="994" y="800"/>
                </a:cubicBezTo>
                <a:cubicBezTo>
                  <a:pt x="994" y="800"/>
                  <a:pt x="993" y="799"/>
                  <a:pt x="992" y="799"/>
                </a:cubicBezTo>
                <a:cubicBezTo>
                  <a:pt x="992" y="800"/>
                  <a:pt x="992" y="799"/>
                  <a:pt x="991" y="799"/>
                </a:cubicBezTo>
                <a:cubicBezTo>
                  <a:pt x="990" y="798"/>
                  <a:pt x="989" y="798"/>
                  <a:pt x="989" y="798"/>
                </a:cubicBezTo>
                <a:cubicBezTo>
                  <a:pt x="988" y="798"/>
                  <a:pt x="986" y="797"/>
                  <a:pt x="987" y="796"/>
                </a:cubicBezTo>
                <a:cubicBezTo>
                  <a:pt x="989" y="797"/>
                  <a:pt x="992" y="798"/>
                  <a:pt x="993" y="797"/>
                </a:cubicBezTo>
                <a:cubicBezTo>
                  <a:pt x="995" y="799"/>
                  <a:pt x="999" y="800"/>
                  <a:pt x="1001" y="798"/>
                </a:cubicBezTo>
                <a:cubicBezTo>
                  <a:pt x="1001" y="799"/>
                  <a:pt x="1003" y="799"/>
                  <a:pt x="1004" y="800"/>
                </a:cubicBezTo>
                <a:cubicBezTo>
                  <a:pt x="1004" y="800"/>
                  <a:pt x="1004" y="801"/>
                  <a:pt x="1004" y="801"/>
                </a:cubicBezTo>
                <a:cubicBezTo>
                  <a:pt x="1005" y="801"/>
                  <a:pt x="1007" y="801"/>
                  <a:pt x="1007" y="800"/>
                </a:cubicBezTo>
                <a:cubicBezTo>
                  <a:pt x="1009" y="800"/>
                  <a:pt x="1008" y="801"/>
                  <a:pt x="1009" y="802"/>
                </a:cubicBezTo>
                <a:cubicBezTo>
                  <a:pt x="1009" y="802"/>
                  <a:pt x="1010" y="802"/>
                  <a:pt x="1010" y="803"/>
                </a:cubicBezTo>
                <a:cubicBezTo>
                  <a:pt x="1012" y="802"/>
                  <a:pt x="1015" y="804"/>
                  <a:pt x="1018" y="803"/>
                </a:cubicBezTo>
                <a:cubicBezTo>
                  <a:pt x="1019" y="803"/>
                  <a:pt x="1019" y="804"/>
                  <a:pt x="1020" y="804"/>
                </a:cubicBezTo>
                <a:cubicBezTo>
                  <a:pt x="1019" y="806"/>
                  <a:pt x="1017" y="805"/>
                  <a:pt x="1015" y="804"/>
                </a:cubicBezTo>
                <a:close/>
                <a:moveTo>
                  <a:pt x="1023" y="802"/>
                </a:moveTo>
                <a:cubicBezTo>
                  <a:pt x="1022" y="802"/>
                  <a:pt x="1022" y="802"/>
                  <a:pt x="1021" y="802"/>
                </a:cubicBezTo>
                <a:cubicBezTo>
                  <a:pt x="1018" y="801"/>
                  <a:pt x="1018" y="801"/>
                  <a:pt x="1018" y="801"/>
                </a:cubicBezTo>
                <a:cubicBezTo>
                  <a:pt x="1018" y="800"/>
                  <a:pt x="1019" y="801"/>
                  <a:pt x="1020" y="801"/>
                </a:cubicBezTo>
                <a:cubicBezTo>
                  <a:pt x="1022" y="802"/>
                  <a:pt x="1024" y="801"/>
                  <a:pt x="1025" y="802"/>
                </a:cubicBezTo>
                <a:cubicBezTo>
                  <a:pt x="1025" y="803"/>
                  <a:pt x="1024" y="802"/>
                  <a:pt x="1023" y="802"/>
                </a:cubicBezTo>
                <a:close/>
                <a:moveTo>
                  <a:pt x="1026" y="783"/>
                </a:moveTo>
                <a:cubicBezTo>
                  <a:pt x="1027" y="782"/>
                  <a:pt x="1028" y="782"/>
                  <a:pt x="1029" y="783"/>
                </a:cubicBezTo>
                <a:cubicBezTo>
                  <a:pt x="1028" y="784"/>
                  <a:pt x="1027" y="784"/>
                  <a:pt x="1026" y="783"/>
                </a:cubicBezTo>
                <a:close/>
                <a:moveTo>
                  <a:pt x="1033" y="803"/>
                </a:moveTo>
                <a:cubicBezTo>
                  <a:pt x="1033" y="803"/>
                  <a:pt x="1030" y="804"/>
                  <a:pt x="1029" y="803"/>
                </a:cubicBezTo>
                <a:cubicBezTo>
                  <a:pt x="1030" y="802"/>
                  <a:pt x="1031" y="803"/>
                  <a:pt x="1031" y="803"/>
                </a:cubicBezTo>
                <a:cubicBezTo>
                  <a:pt x="1031" y="803"/>
                  <a:pt x="1032" y="803"/>
                  <a:pt x="1033" y="803"/>
                </a:cubicBezTo>
                <a:cubicBezTo>
                  <a:pt x="1033" y="803"/>
                  <a:pt x="1034" y="804"/>
                  <a:pt x="1035" y="803"/>
                </a:cubicBezTo>
                <a:cubicBezTo>
                  <a:pt x="1036" y="804"/>
                  <a:pt x="1035" y="804"/>
                  <a:pt x="1033" y="803"/>
                </a:cubicBezTo>
                <a:close/>
                <a:moveTo>
                  <a:pt x="1038" y="804"/>
                </a:moveTo>
                <a:cubicBezTo>
                  <a:pt x="1039" y="804"/>
                  <a:pt x="1040" y="804"/>
                  <a:pt x="1040" y="804"/>
                </a:cubicBezTo>
                <a:cubicBezTo>
                  <a:pt x="1041" y="804"/>
                  <a:pt x="1042" y="803"/>
                  <a:pt x="1043" y="805"/>
                </a:cubicBezTo>
                <a:cubicBezTo>
                  <a:pt x="1041" y="806"/>
                  <a:pt x="1040" y="805"/>
                  <a:pt x="1038" y="804"/>
                </a:cubicBezTo>
                <a:close/>
                <a:moveTo>
                  <a:pt x="1041" y="785"/>
                </a:moveTo>
                <a:cubicBezTo>
                  <a:pt x="1037" y="784"/>
                  <a:pt x="1033" y="786"/>
                  <a:pt x="1030" y="783"/>
                </a:cubicBezTo>
                <a:cubicBezTo>
                  <a:pt x="1030" y="782"/>
                  <a:pt x="1031" y="783"/>
                  <a:pt x="1032" y="783"/>
                </a:cubicBezTo>
                <a:cubicBezTo>
                  <a:pt x="1033" y="783"/>
                  <a:pt x="1033" y="783"/>
                  <a:pt x="1034" y="783"/>
                </a:cubicBezTo>
                <a:cubicBezTo>
                  <a:pt x="1034" y="783"/>
                  <a:pt x="1035" y="782"/>
                  <a:pt x="1035" y="782"/>
                </a:cubicBezTo>
                <a:cubicBezTo>
                  <a:pt x="1036" y="783"/>
                  <a:pt x="1037" y="783"/>
                  <a:pt x="1038" y="783"/>
                </a:cubicBezTo>
                <a:cubicBezTo>
                  <a:pt x="1038" y="783"/>
                  <a:pt x="1039" y="783"/>
                  <a:pt x="1039" y="783"/>
                </a:cubicBezTo>
                <a:cubicBezTo>
                  <a:pt x="1040" y="783"/>
                  <a:pt x="1042" y="783"/>
                  <a:pt x="1043" y="783"/>
                </a:cubicBezTo>
                <a:cubicBezTo>
                  <a:pt x="1044" y="782"/>
                  <a:pt x="1046" y="783"/>
                  <a:pt x="1046" y="781"/>
                </a:cubicBezTo>
                <a:cubicBezTo>
                  <a:pt x="1046" y="782"/>
                  <a:pt x="1048" y="783"/>
                  <a:pt x="1049" y="782"/>
                </a:cubicBezTo>
                <a:cubicBezTo>
                  <a:pt x="1050" y="783"/>
                  <a:pt x="1050" y="781"/>
                  <a:pt x="1050" y="781"/>
                </a:cubicBezTo>
                <a:cubicBezTo>
                  <a:pt x="1052" y="780"/>
                  <a:pt x="1054" y="781"/>
                  <a:pt x="1055" y="780"/>
                </a:cubicBezTo>
                <a:cubicBezTo>
                  <a:pt x="1056" y="780"/>
                  <a:pt x="1055" y="781"/>
                  <a:pt x="1055" y="782"/>
                </a:cubicBezTo>
                <a:cubicBezTo>
                  <a:pt x="1056" y="781"/>
                  <a:pt x="1057" y="782"/>
                  <a:pt x="1058" y="782"/>
                </a:cubicBezTo>
                <a:cubicBezTo>
                  <a:pt x="1059" y="782"/>
                  <a:pt x="1061" y="781"/>
                  <a:pt x="1062" y="781"/>
                </a:cubicBezTo>
                <a:cubicBezTo>
                  <a:pt x="1063" y="781"/>
                  <a:pt x="1064" y="781"/>
                  <a:pt x="1065" y="781"/>
                </a:cubicBezTo>
                <a:cubicBezTo>
                  <a:pt x="1065" y="780"/>
                  <a:pt x="1066" y="780"/>
                  <a:pt x="1066" y="780"/>
                </a:cubicBezTo>
                <a:cubicBezTo>
                  <a:pt x="1067" y="780"/>
                  <a:pt x="1067" y="780"/>
                  <a:pt x="1068" y="780"/>
                </a:cubicBezTo>
                <a:cubicBezTo>
                  <a:pt x="1068" y="780"/>
                  <a:pt x="1069" y="779"/>
                  <a:pt x="1069" y="779"/>
                </a:cubicBezTo>
                <a:cubicBezTo>
                  <a:pt x="1070" y="779"/>
                  <a:pt x="1071" y="778"/>
                  <a:pt x="1073" y="779"/>
                </a:cubicBezTo>
                <a:cubicBezTo>
                  <a:pt x="1073" y="779"/>
                  <a:pt x="1074" y="779"/>
                  <a:pt x="1075" y="778"/>
                </a:cubicBezTo>
                <a:cubicBezTo>
                  <a:pt x="1075" y="780"/>
                  <a:pt x="1073" y="780"/>
                  <a:pt x="1072" y="780"/>
                </a:cubicBezTo>
                <a:cubicBezTo>
                  <a:pt x="1072" y="780"/>
                  <a:pt x="1071" y="781"/>
                  <a:pt x="1070" y="781"/>
                </a:cubicBezTo>
                <a:cubicBezTo>
                  <a:pt x="1070" y="781"/>
                  <a:pt x="1069" y="781"/>
                  <a:pt x="1069" y="781"/>
                </a:cubicBezTo>
                <a:cubicBezTo>
                  <a:pt x="1068" y="781"/>
                  <a:pt x="1068" y="782"/>
                  <a:pt x="1068" y="782"/>
                </a:cubicBezTo>
                <a:cubicBezTo>
                  <a:pt x="1067" y="782"/>
                  <a:pt x="1066" y="782"/>
                  <a:pt x="1065" y="782"/>
                </a:cubicBezTo>
                <a:cubicBezTo>
                  <a:pt x="1065" y="782"/>
                  <a:pt x="1064" y="782"/>
                  <a:pt x="1064" y="783"/>
                </a:cubicBezTo>
                <a:cubicBezTo>
                  <a:pt x="1064" y="783"/>
                  <a:pt x="1063" y="783"/>
                  <a:pt x="1062" y="783"/>
                </a:cubicBezTo>
                <a:cubicBezTo>
                  <a:pt x="1061" y="783"/>
                  <a:pt x="1060" y="783"/>
                  <a:pt x="1059" y="783"/>
                </a:cubicBezTo>
                <a:cubicBezTo>
                  <a:pt x="1058" y="783"/>
                  <a:pt x="1058" y="784"/>
                  <a:pt x="1057" y="784"/>
                </a:cubicBezTo>
                <a:cubicBezTo>
                  <a:pt x="1056" y="784"/>
                  <a:pt x="1052" y="784"/>
                  <a:pt x="1050" y="785"/>
                </a:cubicBezTo>
                <a:cubicBezTo>
                  <a:pt x="1047" y="784"/>
                  <a:pt x="1044" y="784"/>
                  <a:pt x="1041" y="785"/>
                </a:cubicBezTo>
                <a:close/>
                <a:moveTo>
                  <a:pt x="1047" y="804"/>
                </a:moveTo>
                <a:cubicBezTo>
                  <a:pt x="1049" y="802"/>
                  <a:pt x="1051" y="804"/>
                  <a:pt x="1051" y="805"/>
                </a:cubicBezTo>
                <a:cubicBezTo>
                  <a:pt x="1050" y="806"/>
                  <a:pt x="1048" y="805"/>
                  <a:pt x="1047" y="804"/>
                </a:cubicBezTo>
                <a:close/>
                <a:moveTo>
                  <a:pt x="1075" y="791"/>
                </a:moveTo>
                <a:cubicBezTo>
                  <a:pt x="1074" y="791"/>
                  <a:pt x="1074" y="792"/>
                  <a:pt x="1073" y="792"/>
                </a:cubicBezTo>
                <a:cubicBezTo>
                  <a:pt x="1072" y="791"/>
                  <a:pt x="1073" y="790"/>
                  <a:pt x="1071" y="791"/>
                </a:cubicBezTo>
                <a:cubicBezTo>
                  <a:pt x="1070" y="791"/>
                  <a:pt x="1070" y="792"/>
                  <a:pt x="1069" y="792"/>
                </a:cubicBezTo>
                <a:cubicBezTo>
                  <a:pt x="1068" y="792"/>
                  <a:pt x="1068" y="792"/>
                  <a:pt x="1067" y="793"/>
                </a:cubicBezTo>
                <a:cubicBezTo>
                  <a:pt x="1064" y="791"/>
                  <a:pt x="1063" y="795"/>
                  <a:pt x="1060" y="793"/>
                </a:cubicBezTo>
                <a:cubicBezTo>
                  <a:pt x="1058" y="793"/>
                  <a:pt x="1059" y="794"/>
                  <a:pt x="1058" y="795"/>
                </a:cubicBezTo>
                <a:cubicBezTo>
                  <a:pt x="1057" y="794"/>
                  <a:pt x="1056" y="795"/>
                  <a:pt x="1055" y="796"/>
                </a:cubicBezTo>
                <a:cubicBezTo>
                  <a:pt x="1055" y="796"/>
                  <a:pt x="1054" y="795"/>
                  <a:pt x="1054" y="795"/>
                </a:cubicBezTo>
                <a:cubicBezTo>
                  <a:pt x="1053" y="795"/>
                  <a:pt x="1053" y="796"/>
                  <a:pt x="1053" y="796"/>
                </a:cubicBezTo>
                <a:cubicBezTo>
                  <a:pt x="1052" y="796"/>
                  <a:pt x="1051" y="795"/>
                  <a:pt x="1050" y="796"/>
                </a:cubicBezTo>
                <a:cubicBezTo>
                  <a:pt x="1048" y="795"/>
                  <a:pt x="1048" y="795"/>
                  <a:pt x="1048" y="795"/>
                </a:cubicBezTo>
                <a:cubicBezTo>
                  <a:pt x="1048" y="794"/>
                  <a:pt x="1049" y="795"/>
                  <a:pt x="1049" y="795"/>
                </a:cubicBezTo>
                <a:cubicBezTo>
                  <a:pt x="1050" y="795"/>
                  <a:pt x="1051" y="794"/>
                  <a:pt x="1052" y="794"/>
                </a:cubicBezTo>
                <a:cubicBezTo>
                  <a:pt x="1052" y="794"/>
                  <a:pt x="1053" y="794"/>
                  <a:pt x="1053" y="794"/>
                </a:cubicBezTo>
                <a:cubicBezTo>
                  <a:pt x="1053" y="794"/>
                  <a:pt x="1053" y="793"/>
                  <a:pt x="1054" y="793"/>
                </a:cubicBezTo>
                <a:cubicBezTo>
                  <a:pt x="1054" y="793"/>
                  <a:pt x="1054" y="794"/>
                  <a:pt x="1055" y="794"/>
                </a:cubicBezTo>
                <a:cubicBezTo>
                  <a:pt x="1055" y="793"/>
                  <a:pt x="1055" y="793"/>
                  <a:pt x="1056" y="793"/>
                </a:cubicBezTo>
                <a:cubicBezTo>
                  <a:pt x="1057" y="792"/>
                  <a:pt x="1058" y="792"/>
                  <a:pt x="1059" y="791"/>
                </a:cubicBezTo>
                <a:cubicBezTo>
                  <a:pt x="1062" y="792"/>
                  <a:pt x="1064" y="791"/>
                  <a:pt x="1066" y="791"/>
                </a:cubicBezTo>
                <a:cubicBezTo>
                  <a:pt x="1068" y="790"/>
                  <a:pt x="1070" y="790"/>
                  <a:pt x="1072" y="789"/>
                </a:cubicBezTo>
                <a:cubicBezTo>
                  <a:pt x="1073" y="789"/>
                  <a:pt x="1073" y="790"/>
                  <a:pt x="1072" y="791"/>
                </a:cubicBezTo>
                <a:cubicBezTo>
                  <a:pt x="1073" y="791"/>
                  <a:pt x="1074" y="790"/>
                  <a:pt x="1074" y="790"/>
                </a:cubicBezTo>
                <a:cubicBezTo>
                  <a:pt x="1075" y="790"/>
                  <a:pt x="1076" y="790"/>
                  <a:pt x="1076" y="790"/>
                </a:cubicBezTo>
                <a:cubicBezTo>
                  <a:pt x="1077" y="791"/>
                  <a:pt x="1075" y="791"/>
                  <a:pt x="1075" y="791"/>
                </a:cubicBezTo>
                <a:close/>
                <a:moveTo>
                  <a:pt x="726" y="406"/>
                </a:moveTo>
                <a:cubicBezTo>
                  <a:pt x="727" y="406"/>
                  <a:pt x="727" y="406"/>
                  <a:pt x="727" y="406"/>
                </a:cubicBezTo>
                <a:cubicBezTo>
                  <a:pt x="728" y="406"/>
                  <a:pt x="728" y="406"/>
                  <a:pt x="728" y="406"/>
                </a:cubicBezTo>
                <a:cubicBezTo>
                  <a:pt x="729" y="406"/>
                  <a:pt x="731" y="408"/>
                  <a:pt x="731" y="406"/>
                </a:cubicBezTo>
                <a:cubicBezTo>
                  <a:pt x="732" y="407"/>
                  <a:pt x="732" y="407"/>
                  <a:pt x="733" y="408"/>
                </a:cubicBezTo>
                <a:cubicBezTo>
                  <a:pt x="732" y="408"/>
                  <a:pt x="731" y="408"/>
                  <a:pt x="730" y="409"/>
                </a:cubicBezTo>
                <a:cubicBezTo>
                  <a:pt x="729" y="407"/>
                  <a:pt x="727" y="408"/>
                  <a:pt x="725" y="406"/>
                </a:cubicBezTo>
                <a:cubicBezTo>
                  <a:pt x="725" y="406"/>
                  <a:pt x="726" y="407"/>
                  <a:pt x="726" y="406"/>
                </a:cubicBezTo>
                <a:close/>
                <a:moveTo>
                  <a:pt x="658" y="417"/>
                </a:moveTo>
                <a:cubicBezTo>
                  <a:pt x="657" y="417"/>
                  <a:pt x="657" y="417"/>
                  <a:pt x="656" y="417"/>
                </a:cubicBezTo>
                <a:cubicBezTo>
                  <a:pt x="655" y="418"/>
                  <a:pt x="655" y="418"/>
                  <a:pt x="654" y="417"/>
                </a:cubicBezTo>
                <a:cubicBezTo>
                  <a:pt x="654" y="418"/>
                  <a:pt x="653" y="418"/>
                  <a:pt x="652" y="419"/>
                </a:cubicBezTo>
                <a:cubicBezTo>
                  <a:pt x="652" y="419"/>
                  <a:pt x="652" y="418"/>
                  <a:pt x="652" y="419"/>
                </a:cubicBezTo>
                <a:cubicBezTo>
                  <a:pt x="651" y="419"/>
                  <a:pt x="651" y="419"/>
                  <a:pt x="651" y="419"/>
                </a:cubicBezTo>
                <a:cubicBezTo>
                  <a:pt x="651" y="419"/>
                  <a:pt x="650" y="419"/>
                  <a:pt x="650" y="419"/>
                </a:cubicBezTo>
                <a:cubicBezTo>
                  <a:pt x="649" y="420"/>
                  <a:pt x="648" y="422"/>
                  <a:pt x="647" y="422"/>
                </a:cubicBezTo>
                <a:cubicBezTo>
                  <a:pt x="647" y="422"/>
                  <a:pt x="646" y="422"/>
                  <a:pt x="646" y="423"/>
                </a:cubicBezTo>
                <a:cubicBezTo>
                  <a:pt x="645" y="423"/>
                  <a:pt x="645" y="424"/>
                  <a:pt x="644" y="423"/>
                </a:cubicBezTo>
                <a:cubicBezTo>
                  <a:pt x="645" y="422"/>
                  <a:pt x="646" y="422"/>
                  <a:pt x="646" y="421"/>
                </a:cubicBezTo>
                <a:cubicBezTo>
                  <a:pt x="647" y="421"/>
                  <a:pt x="647" y="420"/>
                  <a:pt x="647" y="420"/>
                </a:cubicBezTo>
                <a:cubicBezTo>
                  <a:pt x="647" y="420"/>
                  <a:pt x="647" y="421"/>
                  <a:pt x="647" y="421"/>
                </a:cubicBezTo>
                <a:cubicBezTo>
                  <a:pt x="647" y="420"/>
                  <a:pt x="647" y="420"/>
                  <a:pt x="648" y="420"/>
                </a:cubicBezTo>
                <a:cubicBezTo>
                  <a:pt x="648" y="420"/>
                  <a:pt x="648" y="420"/>
                  <a:pt x="648" y="420"/>
                </a:cubicBezTo>
                <a:cubicBezTo>
                  <a:pt x="648" y="420"/>
                  <a:pt x="648" y="419"/>
                  <a:pt x="648" y="419"/>
                </a:cubicBezTo>
                <a:cubicBezTo>
                  <a:pt x="648" y="419"/>
                  <a:pt x="649" y="420"/>
                  <a:pt x="649" y="420"/>
                </a:cubicBezTo>
                <a:cubicBezTo>
                  <a:pt x="649" y="420"/>
                  <a:pt x="649" y="419"/>
                  <a:pt x="649" y="419"/>
                </a:cubicBezTo>
                <a:cubicBezTo>
                  <a:pt x="649" y="419"/>
                  <a:pt x="650" y="419"/>
                  <a:pt x="650" y="419"/>
                </a:cubicBezTo>
                <a:cubicBezTo>
                  <a:pt x="650" y="419"/>
                  <a:pt x="650" y="418"/>
                  <a:pt x="651" y="418"/>
                </a:cubicBezTo>
                <a:cubicBezTo>
                  <a:pt x="651" y="418"/>
                  <a:pt x="651" y="418"/>
                  <a:pt x="651" y="418"/>
                </a:cubicBezTo>
                <a:cubicBezTo>
                  <a:pt x="652" y="418"/>
                  <a:pt x="652" y="417"/>
                  <a:pt x="653" y="417"/>
                </a:cubicBezTo>
                <a:cubicBezTo>
                  <a:pt x="653" y="417"/>
                  <a:pt x="655" y="417"/>
                  <a:pt x="655" y="416"/>
                </a:cubicBezTo>
                <a:cubicBezTo>
                  <a:pt x="656" y="416"/>
                  <a:pt x="657" y="414"/>
                  <a:pt x="658" y="415"/>
                </a:cubicBezTo>
                <a:cubicBezTo>
                  <a:pt x="660" y="413"/>
                  <a:pt x="662" y="414"/>
                  <a:pt x="663" y="412"/>
                </a:cubicBezTo>
                <a:cubicBezTo>
                  <a:pt x="664" y="412"/>
                  <a:pt x="664" y="413"/>
                  <a:pt x="665" y="413"/>
                </a:cubicBezTo>
                <a:cubicBezTo>
                  <a:pt x="662" y="414"/>
                  <a:pt x="660" y="415"/>
                  <a:pt x="658" y="417"/>
                </a:cubicBezTo>
                <a:close/>
                <a:moveTo>
                  <a:pt x="685" y="407"/>
                </a:moveTo>
                <a:cubicBezTo>
                  <a:pt x="684" y="407"/>
                  <a:pt x="684" y="408"/>
                  <a:pt x="683" y="408"/>
                </a:cubicBezTo>
                <a:cubicBezTo>
                  <a:pt x="683" y="408"/>
                  <a:pt x="682" y="408"/>
                  <a:pt x="682" y="408"/>
                </a:cubicBezTo>
                <a:cubicBezTo>
                  <a:pt x="681" y="408"/>
                  <a:pt x="681" y="409"/>
                  <a:pt x="681" y="409"/>
                </a:cubicBezTo>
                <a:cubicBezTo>
                  <a:pt x="680" y="409"/>
                  <a:pt x="679" y="409"/>
                  <a:pt x="678" y="409"/>
                </a:cubicBezTo>
                <a:cubicBezTo>
                  <a:pt x="678" y="409"/>
                  <a:pt x="677" y="410"/>
                  <a:pt x="676" y="410"/>
                </a:cubicBezTo>
                <a:cubicBezTo>
                  <a:pt x="676" y="410"/>
                  <a:pt x="676" y="411"/>
                  <a:pt x="675" y="411"/>
                </a:cubicBezTo>
                <a:cubicBezTo>
                  <a:pt x="675" y="411"/>
                  <a:pt x="675" y="410"/>
                  <a:pt x="675" y="410"/>
                </a:cubicBezTo>
                <a:cubicBezTo>
                  <a:pt x="674" y="411"/>
                  <a:pt x="674" y="412"/>
                  <a:pt x="672" y="411"/>
                </a:cubicBezTo>
                <a:cubicBezTo>
                  <a:pt x="672" y="411"/>
                  <a:pt x="671" y="412"/>
                  <a:pt x="670" y="411"/>
                </a:cubicBezTo>
                <a:cubicBezTo>
                  <a:pt x="671" y="411"/>
                  <a:pt x="671" y="411"/>
                  <a:pt x="671" y="411"/>
                </a:cubicBezTo>
                <a:cubicBezTo>
                  <a:pt x="672" y="411"/>
                  <a:pt x="672" y="411"/>
                  <a:pt x="672" y="410"/>
                </a:cubicBezTo>
                <a:cubicBezTo>
                  <a:pt x="673" y="410"/>
                  <a:pt x="673" y="410"/>
                  <a:pt x="673" y="410"/>
                </a:cubicBezTo>
                <a:cubicBezTo>
                  <a:pt x="674" y="410"/>
                  <a:pt x="674" y="409"/>
                  <a:pt x="675" y="410"/>
                </a:cubicBezTo>
                <a:cubicBezTo>
                  <a:pt x="676" y="409"/>
                  <a:pt x="676" y="409"/>
                  <a:pt x="676" y="408"/>
                </a:cubicBezTo>
                <a:cubicBezTo>
                  <a:pt x="676" y="410"/>
                  <a:pt x="677" y="408"/>
                  <a:pt x="678" y="407"/>
                </a:cubicBezTo>
                <a:cubicBezTo>
                  <a:pt x="679" y="407"/>
                  <a:pt x="679" y="408"/>
                  <a:pt x="680" y="408"/>
                </a:cubicBezTo>
                <a:cubicBezTo>
                  <a:pt x="680" y="408"/>
                  <a:pt x="681" y="407"/>
                  <a:pt x="682" y="407"/>
                </a:cubicBezTo>
                <a:cubicBezTo>
                  <a:pt x="683" y="407"/>
                  <a:pt x="682" y="407"/>
                  <a:pt x="683" y="406"/>
                </a:cubicBezTo>
                <a:cubicBezTo>
                  <a:pt x="684" y="406"/>
                  <a:pt x="685" y="407"/>
                  <a:pt x="685" y="406"/>
                </a:cubicBezTo>
                <a:cubicBezTo>
                  <a:pt x="686" y="407"/>
                  <a:pt x="686" y="405"/>
                  <a:pt x="687" y="407"/>
                </a:cubicBezTo>
                <a:cubicBezTo>
                  <a:pt x="686" y="407"/>
                  <a:pt x="685" y="407"/>
                  <a:pt x="685" y="407"/>
                </a:cubicBezTo>
                <a:close/>
                <a:moveTo>
                  <a:pt x="704" y="407"/>
                </a:moveTo>
                <a:cubicBezTo>
                  <a:pt x="703" y="407"/>
                  <a:pt x="702" y="406"/>
                  <a:pt x="701" y="407"/>
                </a:cubicBezTo>
                <a:cubicBezTo>
                  <a:pt x="700" y="407"/>
                  <a:pt x="700" y="407"/>
                  <a:pt x="699" y="407"/>
                </a:cubicBezTo>
                <a:cubicBezTo>
                  <a:pt x="698" y="407"/>
                  <a:pt x="698" y="407"/>
                  <a:pt x="697" y="407"/>
                </a:cubicBezTo>
                <a:cubicBezTo>
                  <a:pt x="697" y="407"/>
                  <a:pt x="697" y="408"/>
                  <a:pt x="696" y="408"/>
                </a:cubicBezTo>
                <a:cubicBezTo>
                  <a:pt x="696" y="407"/>
                  <a:pt x="695" y="407"/>
                  <a:pt x="695" y="407"/>
                </a:cubicBezTo>
                <a:cubicBezTo>
                  <a:pt x="695" y="407"/>
                  <a:pt x="694" y="407"/>
                  <a:pt x="694" y="407"/>
                </a:cubicBezTo>
                <a:cubicBezTo>
                  <a:pt x="694" y="407"/>
                  <a:pt x="694" y="408"/>
                  <a:pt x="694" y="408"/>
                </a:cubicBezTo>
                <a:cubicBezTo>
                  <a:pt x="694" y="408"/>
                  <a:pt x="693" y="407"/>
                  <a:pt x="693" y="407"/>
                </a:cubicBezTo>
                <a:cubicBezTo>
                  <a:pt x="693" y="407"/>
                  <a:pt x="692" y="408"/>
                  <a:pt x="692" y="408"/>
                </a:cubicBezTo>
                <a:cubicBezTo>
                  <a:pt x="691" y="408"/>
                  <a:pt x="691" y="407"/>
                  <a:pt x="691" y="407"/>
                </a:cubicBezTo>
                <a:cubicBezTo>
                  <a:pt x="690" y="408"/>
                  <a:pt x="690" y="408"/>
                  <a:pt x="688" y="407"/>
                </a:cubicBezTo>
                <a:cubicBezTo>
                  <a:pt x="689" y="407"/>
                  <a:pt x="690" y="407"/>
                  <a:pt x="691" y="407"/>
                </a:cubicBezTo>
                <a:cubicBezTo>
                  <a:pt x="692" y="407"/>
                  <a:pt x="694" y="406"/>
                  <a:pt x="695" y="405"/>
                </a:cubicBezTo>
                <a:cubicBezTo>
                  <a:pt x="695" y="405"/>
                  <a:pt x="695" y="406"/>
                  <a:pt x="696" y="406"/>
                </a:cubicBezTo>
                <a:cubicBezTo>
                  <a:pt x="696" y="406"/>
                  <a:pt x="696" y="405"/>
                  <a:pt x="696" y="405"/>
                </a:cubicBezTo>
                <a:cubicBezTo>
                  <a:pt x="697" y="405"/>
                  <a:pt x="697" y="406"/>
                  <a:pt x="698" y="406"/>
                </a:cubicBezTo>
                <a:cubicBezTo>
                  <a:pt x="698" y="406"/>
                  <a:pt x="699" y="405"/>
                  <a:pt x="699" y="405"/>
                </a:cubicBezTo>
                <a:cubicBezTo>
                  <a:pt x="702" y="406"/>
                  <a:pt x="703" y="405"/>
                  <a:pt x="705" y="406"/>
                </a:cubicBezTo>
                <a:cubicBezTo>
                  <a:pt x="705" y="407"/>
                  <a:pt x="705" y="407"/>
                  <a:pt x="704" y="407"/>
                </a:cubicBezTo>
                <a:close/>
                <a:moveTo>
                  <a:pt x="723" y="408"/>
                </a:moveTo>
                <a:cubicBezTo>
                  <a:pt x="723" y="406"/>
                  <a:pt x="721" y="407"/>
                  <a:pt x="720" y="406"/>
                </a:cubicBezTo>
                <a:cubicBezTo>
                  <a:pt x="718" y="407"/>
                  <a:pt x="717" y="407"/>
                  <a:pt x="715" y="406"/>
                </a:cubicBezTo>
                <a:cubicBezTo>
                  <a:pt x="714" y="406"/>
                  <a:pt x="714" y="406"/>
                  <a:pt x="713" y="406"/>
                </a:cubicBezTo>
                <a:cubicBezTo>
                  <a:pt x="713" y="406"/>
                  <a:pt x="712" y="406"/>
                  <a:pt x="710" y="406"/>
                </a:cubicBezTo>
                <a:cubicBezTo>
                  <a:pt x="710" y="406"/>
                  <a:pt x="709" y="405"/>
                  <a:pt x="709" y="405"/>
                </a:cubicBezTo>
                <a:cubicBezTo>
                  <a:pt x="708" y="405"/>
                  <a:pt x="707" y="406"/>
                  <a:pt x="707" y="405"/>
                </a:cubicBezTo>
                <a:cubicBezTo>
                  <a:pt x="707" y="404"/>
                  <a:pt x="708" y="404"/>
                  <a:pt x="708" y="404"/>
                </a:cubicBezTo>
                <a:cubicBezTo>
                  <a:pt x="709" y="404"/>
                  <a:pt x="709" y="404"/>
                  <a:pt x="710" y="405"/>
                </a:cubicBezTo>
                <a:cubicBezTo>
                  <a:pt x="710" y="405"/>
                  <a:pt x="711" y="405"/>
                  <a:pt x="711" y="405"/>
                </a:cubicBezTo>
                <a:cubicBezTo>
                  <a:pt x="711" y="405"/>
                  <a:pt x="712" y="404"/>
                  <a:pt x="712" y="404"/>
                </a:cubicBezTo>
                <a:cubicBezTo>
                  <a:pt x="713" y="404"/>
                  <a:pt x="713" y="405"/>
                  <a:pt x="714" y="405"/>
                </a:cubicBezTo>
                <a:cubicBezTo>
                  <a:pt x="715" y="405"/>
                  <a:pt x="715" y="405"/>
                  <a:pt x="715" y="405"/>
                </a:cubicBezTo>
                <a:cubicBezTo>
                  <a:pt x="716" y="405"/>
                  <a:pt x="716" y="405"/>
                  <a:pt x="716" y="405"/>
                </a:cubicBezTo>
                <a:cubicBezTo>
                  <a:pt x="717" y="405"/>
                  <a:pt x="718" y="405"/>
                  <a:pt x="719" y="405"/>
                </a:cubicBezTo>
                <a:cubicBezTo>
                  <a:pt x="720" y="405"/>
                  <a:pt x="721" y="406"/>
                  <a:pt x="721" y="406"/>
                </a:cubicBezTo>
                <a:cubicBezTo>
                  <a:pt x="722" y="407"/>
                  <a:pt x="721" y="406"/>
                  <a:pt x="721" y="406"/>
                </a:cubicBezTo>
                <a:cubicBezTo>
                  <a:pt x="721" y="406"/>
                  <a:pt x="722" y="406"/>
                  <a:pt x="722" y="406"/>
                </a:cubicBezTo>
                <a:cubicBezTo>
                  <a:pt x="722" y="406"/>
                  <a:pt x="722" y="407"/>
                  <a:pt x="723" y="407"/>
                </a:cubicBezTo>
                <a:cubicBezTo>
                  <a:pt x="723" y="407"/>
                  <a:pt x="724" y="406"/>
                  <a:pt x="725" y="407"/>
                </a:cubicBezTo>
                <a:cubicBezTo>
                  <a:pt x="724" y="408"/>
                  <a:pt x="723" y="407"/>
                  <a:pt x="723" y="408"/>
                </a:cubicBezTo>
                <a:close/>
                <a:moveTo>
                  <a:pt x="743" y="417"/>
                </a:moveTo>
                <a:cubicBezTo>
                  <a:pt x="742" y="414"/>
                  <a:pt x="738" y="415"/>
                  <a:pt x="737" y="413"/>
                </a:cubicBezTo>
                <a:cubicBezTo>
                  <a:pt x="736" y="413"/>
                  <a:pt x="736" y="413"/>
                  <a:pt x="735" y="413"/>
                </a:cubicBezTo>
                <a:cubicBezTo>
                  <a:pt x="732" y="413"/>
                  <a:pt x="732" y="413"/>
                  <a:pt x="732" y="413"/>
                </a:cubicBezTo>
                <a:cubicBezTo>
                  <a:pt x="731" y="413"/>
                  <a:pt x="730" y="412"/>
                  <a:pt x="730" y="412"/>
                </a:cubicBezTo>
                <a:cubicBezTo>
                  <a:pt x="727" y="412"/>
                  <a:pt x="725" y="411"/>
                  <a:pt x="724" y="411"/>
                </a:cubicBezTo>
                <a:cubicBezTo>
                  <a:pt x="723" y="409"/>
                  <a:pt x="724" y="410"/>
                  <a:pt x="725" y="410"/>
                </a:cubicBezTo>
                <a:cubicBezTo>
                  <a:pt x="727" y="409"/>
                  <a:pt x="728" y="410"/>
                  <a:pt x="729" y="411"/>
                </a:cubicBezTo>
                <a:cubicBezTo>
                  <a:pt x="729" y="411"/>
                  <a:pt x="730" y="410"/>
                  <a:pt x="730" y="410"/>
                </a:cubicBezTo>
                <a:cubicBezTo>
                  <a:pt x="731" y="411"/>
                  <a:pt x="732" y="411"/>
                  <a:pt x="733" y="412"/>
                </a:cubicBezTo>
                <a:cubicBezTo>
                  <a:pt x="737" y="411"/>
                  <a:pt x="739" y="412"/>
                  <a:pt x="742" y="412"/>
                </a:cubicBezTo>
                <a:cubicBezTo>
                  <a:pt x="743" y="414"/>
                  <a:pt x="745" y="415"/>
                  <a:pt x="747" y="416"/>
                </a:cubicBezTo>
                <a:cubicBezTo>
                  <a:pt x="750" y="416"/>
                  <a:pt x="750" y="416"/>
                  <a:pt x="750" y="416"/>
                </a:cubicBezTo>
                <a:cubicBezTo>
                  <a:pt x="750" y="418"/>
                  <a:pt x="753" y="418"/>
                  <a:pt x="754" y="419"/>
                </a:cubicBezTo>
                <a:cubicBezTo>
                  <a:pt x="755" y="420"/>
                  <a:pt x="756" y="420"/>
                  <a:pt x="755" y="421"/>
                </a:cubicBezTo>
                <a:cubicBezTo>
                  <a:pt x="756" y="422"/>
                  <a:pt x="757" y="423"/>
                  <a:pt x="757" y="425"/>
                </a:cubicBezTo>
                <a:cubicBezTo>
                  <a:pt x="756" y="424"/>
                  <a:pt x="754" y="423"/>
                  <a:pt x="753" y="421"/>
                </a:cubicBezTo>
                <a:cubicBezTo>
                  <a:pt x="753" y="420"/>
                  <a:pt x="751" y="421"/>
                  <a:pt x="750" y="421"/>
                </a:cubicBezTo>
                <a:cubicBezTo>
                  <a:pt x="751" y="419"/>
                  <a:pt x="749" y="419"/>
                  <a:pt x="749" y="418"/>
                </a:cubicBezTo>
                <a:cubicBezTo>
                  <a:pt x="746" y="419"/>
                  <a:pt x="746" y="415"/>
                  <a:pt x="743" y="417"/>
                </a:cubicBezTo>
                <a:close/>
                <a:moveTo>
                  <a:pt x="837" y="622"/>
                </a:moveTo>
                <a:cubicBezTo>
                  <a:pt x="831" y="582"/>
                  <a:pt x="833" y="527"/>
                  <a:pt x="797" y="498"/>
                </a:cubicBezTo>
                <a:cubicBezTo>
                  <a:pt x="787" y="491"/>
                  <a:pt x="778" y="485"/>
                  <a:pt x="766" y="485"/>
                </a:cubicBezTo>
                <a:cubicBezTo>
                  <a:pt x="755" y="485"/>
                  <a:pt x="754" y="485"/>
                  <a:pt x="745" y="487"/>
                </a:cubicBezTo>
                <a:cubicBezTo>
                  <a:pt x="745" y="487"/>
                  <a:pt x="757" y="484"/>
                  <a:pt x="765" y="483"/>
                </a:cubicBezTo>
                <a:cubicBezTo>
                  <a:pt x="795" y="482"/>
                  <a:pt x="825" y="500"/>
                  <a:pt x="833" y="550"/>
                </a:cubicBezTo>
                <a:cubicBezTo>
                  <a:pt x="838" y="575"/>
                  <a:pt x="839" y="601"/>
                  <a:pt x="842" y="622"/>
                </a:cubicBezTo>
                <a:cubicBezTo>
                  <a:pt x="843" y="633"/>
                  <a:pt x="845" y="650"/>
                  <a:pt x="849" y="662"/>
                </a:cubicBezTo>
                <a:cubicBezTo>
                  <a:pt x="854" y="679"/>
                  <a:pt x="858" y="691"/>
                  <a:pt x="863" y="708"/>
                </a:cubicBezTo>
                <a:cubicBezTo>
                  <a:pt x="849" y="682"/>
                  <a:pt x="842" y="656"/>
                  <a:pt x="837" y="622"/>
                </a:cubicBezTo>
                <a:close/>
                <a:moveTo>
                  <a:pt x="863" y="770"/>
                </a:moveTo>
                <a:cubicBezTo>
                  <a:pt x="862" y="769"/>
                  <a:pt x="862" y="768"/>
                  <a:pt x="862" y="767"/>
                </a:cubicBezTo>
                <a:cubicBezTo>
                  <a:pt x="863" y="768"/>
                  <a:pt x="864" y="769"/>
                  <a:pt x="863" y="770"/>
                </a:cubicBezTo>
                <a:close/>
                <a:moveTo>
                  <a:pt x="867" y="737"/>
                </a:moveTo>
                <a:cubicBezTo>
                  <a:pt x="869" y="737"/>
                  <a:pt x="869" y="737"/>
                  <a:pt x="869" y="737"/>
                </a:cubicBezTo>
                <a:cubicBezTo>
                  <a:pt x="868" y="739"/>
                  <a:pt x="869" y="740"/>
                  <a:pt x="870" y="742"/>
                </a:cubicBezTo>
                <a:cubicBezTo>
                  <a:pt x="869" y="743"/>
                  <a:pt x="869" y="741"/>
                  <a:pt x="869" y="741"/>
                </a:cubicBezTo>
                <a:cubicBezTo>
                  <a:pt x="868" y="740"/>
                  <a:pt x="866" y="739"/>
                  <a:pt x="867" y="737"/>
                </a:cubicBezTo>
                <a:close/>
                <a:moveTo>
                  <a:pt x="869" y="743"/>
                </a:moveTo>
                <a:cubicBezTo>
                  <a:pt x="869" y="742"/>
                  <a:pt x="872" y="743"/>
                  <a:pt x="872" y="744"/>
                </a:cubicBezTo>
                <a:cubicBezTo>
                  <a:pt x="870" y="744"/>
                  <a:pt x="870" y="743"/>
                  <a:pt x="869" y="743"/>
                </a:cubicBezTo>
                <a:close/>
                <a:moveTo>
                  <a:pt x="872" y="741"/>
                </a:moveTo>
                <a:cubicBezTo>
                  <a:pt x="872" y="740"/>
                  <a:pt x="872" y="740"/>
                  <a:pt x="872" y="740"/>
                </a:cubicBezTo>
                <a:cubicBezTo>
                  <a:pt x="871" y="739"/>
                  <a:pt x="871" y="739"/>
                  <a:pt x="871" y="738"/>
                </a:cubicBezTo>
                <a:cubicBezTo>
                  <a:pt x="871" y="737"/>
                  <a:pt x="870" y="736"/>
                  <a:pt x="870" y="736"/>
                </a:cubicBezTo>
                <a:cubicBezTo>
                  <a:pt x="870" y="735"/>
                  <a:pt x="869" y="735"/>
                  <a:pt x="869" y="735"/>
                </a:cubicBezTo>
                <a:cubicBezTo>
                  <a:pt x="869" y="733"/>
                  <a:pt x="869" y="732"/>
                  <a:pt x="868" y="731"/>
                </a:cubicBezTo>
                <a:cubicBezTo>
                  <a:pt x="868" y="731"/>
                  <a:pt x="868" y="730"/>
                  <a:pt x="868" y="729"/>
                </a:cubicBezTo>
                <a:cubicBezTo>
                  <a:pt x="868" y="729"/>
                  <a:pt x="867" y="729"/>
                  <a:pt x="867" y="729"/>
                </a:cubicBezTo>
                <a:cubicBezTo>
                  <a:pt x="867" y="727"/>
                  <a:pt x="865" y="726"/>
                  <a:pt x="865" y="724"/>
                </a:cubicBezTo>
                <a:cubicBezTo>
                  <a:pt x="865" y="723"/>
                  <a:pt x="864" y="722"/>
                  <a:pt x="863" y="722"/>
                </a:cubicBezTo>
                <a:cubicBezTo>
                  <a:pt x="865" y="721"/>
                  <a:pt x="864" y="720"/>
                  <a:pt x="864" y="719"/>
                </a:cubicBezTo>
                <a:cubicBezTo>
                  <a:pt x="865" y="719"/>
                  <a:pt x="865" y="719"/>
                  <a:pt x="865" y="719"/>
                </a:cubicBezTo>
                <a:cubicBezTo>
                  <a:pt x="865" y="721"/>
                  <a:pt x="867" y="722"/>
                  <a:pt x="867" y="724"/>
                </a:cubicBezTo>
                <a:cubicBezTo>
                  <a:pt x="867" y="725"/>
                  <a:pt x="867" y="725"/>
                  <a:pt x="868" y="726"/>
                </a:cubicBezTo>
                <a:cubicBezTo>
                  <a:pt x="868" y="728"/>
                  <a:pt x="868" y="731"/>
                  <a:pt x="871" y="732"/>
                </a:cubicBezTo>
                <a:cubicBezTo>
                  <a:pt x="870" y="735"/>
                  <a:pt x="871" y="736"/>
                  <a:pt x="873" y="736"/>
                </a:cubicBezTo>
                <a:cubicBezTo>
                  <a:pt x="873" y="737"/>
                  <a:pt x="873" y="738"/>
                  <a:pt x="873" y="738"/>
                </a:cubicBezTo>
                <a:cubicBezTo>
                  <a:pt x="873" y="740"/>
                  <a:pt x="876" y="741"/>
                  <a:pt x="874" y="743"/>
                </a:cubicBezTo>
                <a:cubicBezTo>
                  <a:pt x="874" y="743"/>
                  <a:pt x="874" y="742"/>
                  <a:pt x="873" y="742"/>
                </a:cubicBezTo>
                <a:cubicBezTo>
                  <a:pt x="873" y="742"/>
                  <a:pt x="872" y="741"/>
                  <a:pt x="872" y="741"/>
                </a:cubicBezTo>
                <a:close/>
                <a:moveTo>
                  <a:pt x="874" y="753"/>
                </a:moveTo>
                <a:cubicBezTo>
                  <a:pt x="874" y="752"/>
                  <a:pt x="873" y="751"/>
                  <a:pt x="873" y="751"/>
                </a:cubicBezTo>
                <a:cubicBezTo>
                  <a:pt x="873" y="750"/>
                  <a:pt x="873" y="750"/>
                  <a:pt x="872" y="750"/>
                </a:cubicBezTo>
                <a:cubicBezTo>
                  <a:pt x="872" y="749"/>
                  <a:pt x="873" y="749"/>
                  <a:pt x="874" y="749"/>
                </a:cubicBezTo>
                <a:cubicBezTo>
                  <a:pt x="873" y="750"/>
                  <a:pt x="874" y="750"/>
                  <a:pt x="875" y="751"/>
                </a:cubicBezTo>
                <a:cubicBezTo>
                  <a:pt x="875" y="752"/>
                  <a:pt x="875" y="752"/>
                  <a:pt x="876" y="753"/>
                </a:cubicBezTo>
                <a:cubicBezTo>
                  <a:pt x="876" y="753"/>
                  <a:pt x="876" y="753"/>
                  <a:pt x="876" y="754"/>
                </a:cubicBezTo>
                <a:cubicBezTo>
                  <a:pt x="876" y="754"/>
                  <a:pt x="876" y="754"/>
                  <a:pt x="877" y="754"/>
                </a:cubicBezTo>
                <a:cubicBezTo>
                  <a:pt x="876" y="756"/>
                  <a:pt x="873" y="753"/>
                  <a:pt x="874" y="753"/>
                </a:cubicBezTo>
                <a:close/>
                <a:moveTo>
                  <a:pt x="883" y="759"/>
                </a:moveTo>
                <a:cubicBezTo>
                  <a:pt x="881" y="758"/>
                  <a:pt x="879" y="755"/>
                  <a:pt x="879" y="753"/>
                </a:cubicBezTo>
                <a:cubicBezTo>
                  <a:pt x="879" y="753"/>
                  <a:pt x="875" y="747"/>
                  <a:pt x="875" y="746"/>
                </a:cubicBezTo>
                <a:cubicBezTo>
                  <a:pt x="879" y="748"/>
                  <a:pt x="879" y="748"/>
                  <a:pt x="879" y="748"/>
                </a:cubicBezTo>
                <a:cubicBezTo>
                  <a:pt x="880" y="750"/>
                  <a:pt x="880" y="753"/>
                  <a:pt x="879" y="753"/>
                </a:cubicBezTo>
                <a:cubicBezTo>
                  <a:pt x="881" y="753"/>
                  <a:pt x="883" y="757"/>
                  <a:pt x="883" y="759"/>
                </a:cubicBezTo>
                <a:close/>
                <a:moveTo>
                  <a:pt x="885" y="804"/>
                </a:moveTo>
                <a:cubicBezTo>
                  <a:pt x="885" y="803"/>
                  <a:pt x="887" y="803"/>
                  <a:pt x="887" y="804"/>
                </a:cubicBezTo>
                <a:cubicBezTo>
                  <a:pt x="887" y="805"/>
                  <a:pt x="886" y="804"/>
                  <a:pt x="885" y="804"/>
                </a:cubicBezTo>
                <a:close/>
                <a:moveTo>
                  <a:pt x="894" y="808"/>
                </a:moveTo>
                <a:cubicBezTo>
                  <a:pt x="893" y="808"/>
                  <a:pt x="892" y="809"/>
                  <a:pt x="892" y="809"/>
                </a:cubicBezTo>
                <a:cubicBezTo>
                  <a:pt x="891" y="809"/>
                  <a:pt x="890" y="808"/>
                  <a:pt x="889" y="807"/>
                </a:cubicBezTo>
                <a:cubicBezTo>
                  <a:pt x="889" y="807"/>
                  <a:pt x="888" y="806"/>
                  <a:pt x="888" y="805"/>
                </a:cubicBezTo>
                <a:cubicBezTo>
                  <a:pt x="890" y="805"/>
                  <a:pt x="890" y="805"/>
                  <a:pt x="890" y="805"/>
                </a:cubicBezTo>
                <a:cubicBezTo>
                  <a:pt x="889" y="807"/>
                  <a:pt x="892" y="807"/>
                  <a:pt x="892" y="808"/>
                </a:cubicBezTo>
                <a:cubicBezTo>
                  <a:pt x="892" y="808"/>
                  <a:pt x="893" y="808"/>
                  <a:pt x="893" y="807"/>
                </a:cubicBezTo>
                <a:cubicBezTo>
                  <a:pt x="893" y="808"/>
                  <a:pt x="895" y="808"/>
                  <a:pt x="895" y="808"/>
                </a:cubicBezTo>
                <a:cubicBezTo>
                  <a:pt x="895" y="810"/>
                  <a:pt x="894" y="809"/>
                  <a:pt x="894" y="808"/>
                </a:cubicBezTo>
                <a:close/>
                <a:moveTo>
                  <a:pt x="902" y="814"/>
                </a:moveTo>
                <a:cubicBezTo>
                  <a:pt x="901" y="813"/>
                  <a:pt x="899" y="812"/>
                  <a:pt x="897" y="811"/>
                </a:cubicBezTo>
                <a:cubicBezTo>
                  <a:pt x="896" y="810"/>
                  <a:pt x="896" y="810"/>
                  <a:pt x="896" y="809"/>
                </a:cubicBezTo>
                <a:cubicBezTo>
                  <a:pt x="898" y="810"/>
                  <a:pt x="898" y="811"/>
                  <a:pt x="900" y="811"/>
                </a:cubicBezTo>
                <a:cubicBezTo>
                  <a:pt x="900" y="813"/>
                  <a:pt x="903" y="814"/>
                  <a:pt x="905" y="813"/>
                </a:cubicBezTo>
                <a:cubicBezTo>
                  <a:pt x="905" y="814"/>
                  <a:pt x="906" y="814"/>
                  <a:pt x="907" y="815"/>
                </a:cubicBezTo>
                <a:cubicBezTo>
                  <a:pt x="906" y="817"/>
                  <a:pt x="904" y="814"/>
                  <a:pt x="902" y="814"/>
                </a:cubicBezTo>
                <a:close/>
                <a:moveTo>
                  <a:pt x="902" y="788"/>
                </a:moveTo>
                <a:cubicBezTo>
                  <a:pt x="902" y="790"/>
                  <a:pt x="902" y="790"/>
                  <a:pt x="902" y="790"/>
                </a:cubicBezTo>
                <a:cubicBezTo>
                  <a:pt x="901" y="790"/>
                  <a:pt x="901" y="789"/>
                  <a:pt x="900" y="789"/>
                </a:cubicBezTo>
                <a:cubicBezTo>
                  <a:pt x="900" y="787"/>
                  <a:pt x="899" y="787"/>
                  <a:pt x="900" y="785"/>
                </a:cubicBezTo>
                <a:cubicBezTo>
                  <a:pt x="901" y="785"/>
                  <a:pt x="901" y="786"/>
                  <a:pt x="901" y="787"/>
                </a:cubicBezTo>
                <a:cubicBezTo>
                  <a:pt x="901" y="788"/>
                  <a:pt x="902" y="788"/>
                  <a:pt x="902" y="788"/>
                </a:cubicBezTo>
                <a:close/>
                <a:moveTo>
                  <a:pt x="916" y="821"/>
                </a:moveTo>
                <a:cubicBezTo>
                  <a:pt x="914" y="821"/>
                  <a:pt x="914" y="820"/>
                  <a:pt x="912" y="820"/>
                </a:cubicBezTo>
                <a:cubicBezTo>
                  <a:pt x="912" y="817"/>
                  <a:pt x="907" y="818"/>
                  <a:pt x="907" y="815"/>
                </a:cubicBezTo>
                <a:cubicBezTo>
                  <a:pt x="909" y="815"/>
                  <a:pt x="909" y="816"/>
                  <a:pt x="910" y="816"/>
                </a:cubicBezTo>
                <a:cubicBezTo>
                  <a:pt x="911" y="817"/>
                  <a:pt x="912" y="817"/>
                  <a:pt x="912" y="818"/>
                </a:cubicBezTo>
                <a:cubicBezTo>
                  <a:pt x="912" y="818"/>
                  <a:pt x="913" y="818"/>
                  <a:pt x="913" y="818"/>
                </a:cubicBezTo>
                <a:cubicBezTo>
                  <a:pt x="914" y="818"/>
                  <a:pt x="914" y="819"/>
                  <a:pt x="914" y="819"/>
                </a:cubicBezTo>
                <a:cubicBezTo>
                  <a:pt x="915" y="819"/>
                  <a:pt x="917" y="819"/>
                  <a:pt x="916" y="821"/>
                </a:cubicBezTo>
                <a:close/>
                <a:moveTo>
                  <a:pt x="925" y="802"/>
                </a:moveTo>
                <a:cubicBezTo>
                  <a:pt x="923" y="802"/>
                  <a:pt x="922" y="800"/>
                  <a:pt x="920" y="800"/>
                </a:cubicBezTo>
                <a:cubicBezTo>
                  <a:pt x="919" y="798"/>
                  <a:pt x="917" y="797"/>
                  <a:pt x="914" y="796"/>
                </a:cubicBezTo>
                <a:cubicBezTo>
                  <a:pt x="914" y="795"/>
                  <a:pt x="913" y="795"/>
                  <a:pt x="913" y="794"/>
                </a:cubicBezTo>
                <a:cubicBezTo>
                  <a:pt x="911" y="794"/>
                  <a:pt x="911" y="792"/>
                  <a:pt x="910" y="792"/>
                </a:cubicBezTo>
                <a:cubicBezTo>
                  <a:pt x="910" y="791"/>
                  <a:pt x="909" y="791"/>
                  <a:pt x="909" y="791"/>
                </a:cubicBezTo>
                <a:cubicBezTo>
                  <a:pt x="909" y="791"/>
                  <a:pt x="909" y="790"/>
                  <a:pt x="908" y="790"/>
                </a:cubicBezTo>
                <a:cubicBezTo>
                  <a:pt x="908" y="790"/>
                  <a:pt x="907" y="790"/>
                  <a:pt x="907" y="789"/>
                </a:cubicBezTo>
                <a:cubicBezTo>
                  <a:pt x="907" y="789"/>
                  <a:pt x="906" y="787"/>
                  <a:pt x="905" y="787"/>
                </a:cubicBezTo>
                <a:cubicBezTo>
                  <a:pt x="904" y="786"/>
                  <a:pt x="903" y="785"/>
                  <a:pt x="902" y="784"/>
                </a:cubicBezTo>
                <a:cubicBezTo>
                  <a:pt x="902" y="783"/>
                  <a:pt x="901" y="782"/>
                  <a:pt x="900" y="782"/>
                </a:cubicBezTo>
                <a:cubicBezTo>
                  <a:pt x="900" y="782"/>
                  <a:pt x="899" y="781"/>
                  <a:pt x="899" y="781"/>
                </a:cubicBezTo>
                <a:cubicBezTo>
                  <a:pt x="899" y="781"/>
                  <a:pt x="899" y="780"/>
                  <a:pt x="898" y="779"/>
                </a:cubicBezTo>
                <a:cubicBezTo>
                  <a:pt x="897" y="778"/>
                  <a:pt x="896" y="777"/>
                  <a:pt x="894" y="776"/>
                </a:cubicBezTo>
                <a:cubicBezTo>
                  <a:pt x="894" y="774"/>
                  <a:pt x="892" y="775"/>
                  <a:pt x="893" y="772"/>
                </a:cubicBezTo>
                <a:cubicBezTo>
                  <a:pt x="893" y="771"/>
                  <a:pt x="892" y="772"/>
                  <a:pt x="891" y="771"/>
                </a:cubicBezTo>
                <a:cubicBezTo>
                  <a:pt x="892" y="769"/>
                  <a:pt x="889" y="768"/>
                  <a:pt x="887" y="766"/>
                </a:cubicBezTo>
                <a:cubicBezTo>
                  <a:pt x="886" y="765"/>
                  <a:pt x="886" y="764"/>
                  <a:pt x="885" y="763"/>
                </a:cubicBezTo>
                <a:cubicBezTo>
                  <a:pt x="885" y="761"/>
                  <a:pt x="885" y="761"/>
                  <a:pt x="885" y="761"/>
                </a:cubicBezTo>
                <a:cubicBezTo>
                  <a:pt x="886" y="761"/>
                  <a:pt x="886" y="761"/>
                  <a:pt x="886" y="761"/>
                </a:cubicBezTo>
                <a:cubicBezTo>
                  <a:pt x="888" y="762"/>
                  <a:pt x="888" y="764"/>
                  <a:pt x="889" y="766"/>
                </a:cubicBezTo>
                <a:cubicBezTo>
                  <a:pt x="890" y="767"/>
                  <a:pt x="891" y="768"/>
                  <a:pt x="891" y="769"/>
                </a:cubicBezTo>
                <a:cubicBezTo>
                  <a:pt x="892" y="770"/>
                  <a:pt x="894" y="771"/>
                  <a:pt x="894" y="773"/>
                </a:cubicBezTo>
                <a:cubicBezTo>
                  <a:pt x="895" y="773"/>
                  <a:pt x="895" y="772"/>
                  <a:pt x="896" y="772"/>
                </a:cubicBezTo>
                <a:cubicBezTo>
                  <a:pt x="896" y="772"/>
                  <a:pt x="896" y="772"/>
                  <a:pt x="896" y="773"/>
                </a:cubicBezTo>
                <a:cubicBezTo>
                  <a:pt x="897" y="773"/>
                  <a:pt x="896" y="773"/>
                  <a:pt x="896" y="774"/>
                </a:cubicBezTo>
                <a:cubicBezTo>
                  <a:pt x="896" y="774"/>
                  <a:pt x="896" y="775"/>
                  <a:pt x="897" y="776"/>
                </a:cubicBezTo>
                <a:cubicBezTo>
                  <a:pt x="897" y="776"/>
                  <a:pt x="897" y="776"/>
                  <a:pt x="897" y="776"/>
                </a:cubicBezTo>
                <a:cubicBezTo>
                  <a:pt x="897" y="778"/>
                  <a:pt x="899" y="778"/>
                  <a:pt x="899" y="779"/>
                </a:cubicBezTo>
                <a:cubicBezTo>
                  <a:pt x="900" y="779"/>
                  <a:pt x="901" y="781"/>
                  <a:pt x="901" y="779"/>
                </a:cubicBezTo>
                <a:cubicBezTo>
                  <a:pt x="902" y="780"/>
                  <a:pt x="901" y="782"/>
                  <a:pt x="903" y="782"/>
                </a:cubicBezTo>
                <a:cubicBezTo>
                  <a:pt x="903" y="783"/>
                  <a:pt x="904" y="783"/>
                  <a:pt x="904" y="784"/>
                </a:cubicBezTo>
                <a:cubicBezTo>
                  <a:pt x="905" y="784"/>
                  <a:pt x="905" y="785"/>
                  <a:pt x="906" y="785"/>
                </a:cubicBezTo>
                <a:cubicBezTo>
                  <a:pt x="906" y="786"/>
                  <a:pt x="907" y="786"/>
                  <a:pt x="908" y="788"/>
                </a:cubicBezTo>
                <a:cubicBezTo>
                  <a:pt x="910" y="788"/>
                  <a:pt x="910" y="790"/>
                  <a:pt x="913" y="789"/>
                </a:cubicBezTo>
                <a:cubicBezTo>
                  <a:pt x="912" y="792"/>
                  <a:pt x="916" y="792"/>
                  <a:pt x="916" y="794"/>
                </a:cubicBezTo>
                <a:cubicBezTo>
                  <a:pt x="918" y="795"/>
                  <a:pt x="918" y="795"/>
                  <a:pt x="918" y="795"/>
                </a:cubicBezTo>
                <a:cubicBezTo>
                  <a:pt x="918" y="796"/>
                  <a:pt x="918" y="796"/>
                  <a:pt x="919" y="796"/>
                </a:cubicBezTo>
                <a:cubicBezTo>
                  <a:pt x="919" y="797"/>
                  <a:pt x="920" y="797"/>
                  <a:pt x="920" y="798"/>
                </a:cubicBezTo>
                <a:cubicBezTo>
                  <a:pt x="922" y="798"/>
                  <a:pt x="922" y="799"/>
                  <a:pt x="923" y="799"/>
                </a:cubicBezTo>
                <a:cubicBezTo>
                  <a:pt x="923" y="799"/>
                  <a:pt x="923" y="799"/>
                  <a:pt x="923" y="799"/>
                </a:cubicBezTo>
                <a:cubicBezTo>
                  <a:pt x="924" y="800"/>
                  <a:pt x="923" y="800"/>
                  <a:pt x="924" y="801"/>
                </a:cubicBezTo>
                <a:cubicBezTo>
                  <a:pt x="924" y="801"/>
                  <a:pt x="926" y="800"/>
                  <a:pt x="926" y="802"/>
                </a:cubicBezTo>
                <a:cubicBezTo>
                  <a:pt x="925" y="802"/>
                  <a:pt x="925" y="803"/>
                  <a:pt x="925" y="802"/>
                </a:cubicBezTo>
                <a:close/>
                <a:moveTo>
                  <a:pt x="943" y="833"/>
                </a:moveTo>
                <a:cubicBezTo>
                  <a:pt x="942" y="833"/>
                  <a:pt x="942" y="833"/>
                  <a:pt x="942" y="833"/>
                </a:cubicBezTo>
                <a:cubicBezTo>
                  <a:pt x="942" y="832"/>
                  <a:pt x="942" y="832"/>
                  <a:pt x="942" y="832"/>
                </a:cubicBezTo>
                <a:cubicBezTo>
                  <a:pt x="943" y="832"/>
                  <a:pt x="943" y="832"/>
                  <a:pt x="943" y="832"/>
                </a:cubicBezTo>
                <a:cubicBezTo>
                  <a:pt x="943" y="833"/>
                  <a:pt x="943" y="833"/>
                  <a:pt x="943" y="833"/>
                </a:cubicBezTo>
                <a:close/>
                <a:moveTo>
                  <a:pt x="946" y="814"/>
                </a:moveTo>
                <a:cubicBezTo>
                  <a:pt x="943" y="814"/>
                  <a:pt x="943" y="814"/>
                  <a:pt x="943" y="814"/>
                </a:cubicBezTo>
                <a:cubicBezTo>
                  <a:pt x="943" y="813"/>
                  <a:pt x="943" y="813"/>
                  <a:pt x="943" y="812"/>
                </a:cubicBezTo>
                <a:cubicBezTo>
                  <a:pt x="939" y="812"/>
                  <a:pt x="937" y="811"/>
                  <a:pt x="935" y="809"/>
                </a:cubicBezTo>
                <a:cubicBezTo>
                  <a:pt x="934" y="809"/>
                  <a:pt x="933" y="808"/>
                  <a:pt x="932" y="807"/>
                </a:cubicBezTo>
                <a:cubicBezTo>
                  <a:pt x="932" y="807"/>
                  <a:pt x="932" y="807"/>
                  <a:pt x="931" y="807"/>
                </a:cubicBezTo>
                <a:cubicBezTo>
                  <a:pt x="931" y="807"/>
                  <a:pt x="930" y="806"/>
                  <a:pt x="930" y="806"/>
                </a:cubicBezTo>
                <a:cubicBezTo>
                  <a:pt x="929" y="805"/>
                  <a:pt x="929" y="806"/>
                  <a:pt x="928" y="805"/>
                </a:cubicBezTo>
                <a:cubicBezTo>
                  <a:pt x="928" y="805"/>
                  <a:pt x="928" y="804"/>
                  <a:pt x="928" y="804"/>
                </a:cubicBezTo>
                <a:cubicBezTo>
                  <a:pt x="928" y="804"/>
                  <a:pt x="926" y="804"/>
                  <a:pt x="926" y="803"/>
                </a:cubicBezTo>
                <a:cubicBezTo>
                  <a:pt x="926" y="803"/>
                  <a:pt x="926" y="803"/>
                  <a:pt x="926" y="803"/>
                </a:cubicBezTo>
                <a:cubicBezTo>
                  <a:pt x="926" y="802"/>
                  <a:pt x="926" y="802"/>
                  <a:pt x="926" y="802"/>
                </a:cubicBezTo>
                <a:cubicBezTo>
                  <a:pt x="927" y="802"/>
                  <a:pt x="927" y="803"/>
                  <a:pt x="927" y="804"/>
                </a:cubicBezTo>
                <a:cubicBezTo>
                  <a:pt x="928" y="804"/>
                  <a:pt x="929" y="804"/>
                  <a:pt x="929" y="804"/>
                </a:cubicBezTo>
                <a:cubicBezTo>
                  <a:pt x="930" y="804"/>
                  <a:pt x="930" y="805"/>
                  <a:pt x="931" y="805"/>
                </a:cubicBezTo>
                <a:cubicBezTo>
                  <a:pt x="931" y="804"/>
                  <a:pt x="931" y="804"/>
                  <a:pt x="931" y="804"/>
                </a:cubicBezTo>
                <a:cubicBezTo>
                  <a:pt x="932" y="804"/>
                  <a:pt x="933" y="805"/>
                  <a:pt x="933" y="807"/>
                </a:cubicBezTo>
                <a:cubicBezTo>
                  <a:pt x="934" y="807"/>
                  <a:pt x="934" y="807"/>
                  <a:pt x="934" y="806"/>
                </a:cubicBezTo>
                <a:cubicBezTo>
                  <a:pt x="935" y="807"/>
                  <a:pt x="936" y="808"/>
                  <a:pt x="937" y="809"/>
                </a:cubicBezTo>
                <a:cubicBezTo>
                  <a:pt x="938" y="809"/>
                  <a:pt x="938" y="808"/>
                  <a:pt x="939" y="808"/>
                </a:cubicBezTo>
                <a:cubicBezTo>
                  <a:pt x="939" y="809"/>
                  <a:pt x="939" y="809"/>
                  <a:pt x="939" y="810"/>
                </a:cubicBezTo>
                <a:cubicBezTo>
                  <a:pt x="940" y="810"/>
                  <a:pt x="941" y="810"/>
                  <a:pt x="942" y="810"/>
                </a:cubicBezTo>
                <a:cubicBezTo>
                  <a:pt x="942" y="810"/>
                  <a:pt x="942" y="811"/>
                  <a:pt x="942" y="811"/>
                </a:cubicBezTo>
                <a:cubicBezTo>
                  <a:pt x="942" y="811"/>
                  <a:pt x="943" y="811"/>
                  <a:pt x="943" y="811"/>
                </a:cubicBezTo>
                <a:cubicBezTo>
                  <a:pt x="943" y="811"/>
                  <a:pt x="943" y="811"/>
                  <a:pt x="944" y="811"/>
                </a:cubicBezTo>
                <a:cubicBezTo>
                  <a:pt x="944" y="811"/>
                  <a:pt x="946" y="811"/>
                  <a:pt x="945" y="812"/>
                </a:cubicBezTo>
                <a:cubicBezTo>
                  <a:pt x="946" y="812"/>
                  <a:pt x="947" y="812"/>
                  <a:pt x="947" y="812"/>
                </a:cubicBezTo>
                <a:cubicBezTo>
                  <a:pt x="949" y="812"/>
                  <a:pt x="948" y="815"/>
                  <a:pt x="951" y="815"/>
                </a:cubicBezTo>
                <a:cubicBezTo>
                  <a:pt x="950" y="817"/>
                  <a:pt x="949" y="816"/>
                  <a:pt x="948" y="815"/>
                </a:cubicBezTo>
                <a:cubicBezTo>
                  <a:pt x="947" y="815"/>
                  <a:pt x="946" y="814"/>
                  <a:pt x="946" y="814"/>
                </a:cubicBezTo>
                <a:close/>
                <a:moveTo>
                  <a:pt x="951" y="834"/>
                </a:moveTo>
                <a:cubicBezTo>
                  <a:pt x="950" y="834"/>
                  <a:pt x="948" y="834"/>
                  <a:pt x="948" y="833"/>
                </a:cubicBezTo>
                <a:cubicBezTo>
                  <a:pt x="950" y="833"/>
                  <a:pt x="953" y="833"/>
                  <a:pt x="954" y="835"/>
                </a:cubicBezTo>
                <a:cubicBezTo>
                  <a:pt x="954" y="836"/>
                  <a:pt x="952" y="835"/>
                  <a:pt x="951" y="834"/>
                </a:cubicBezTo>
                <a:close/>
                <a:moveTo>
                  <a:pt x="962" y="842"/>
                </a:moveTo>
                <a:cubicBezTo>
                  <a:pt x="961" y="842"/>
                  <a:pt x="961" y="841"/>
                  <a:pt x="961" y="841"/>
                </a:cubicBezTo>
                <a:cubicBezTo>
                  <a:pt x="960" y="841"/>
                  <a:pt x="958" y="842"/>
                  <a:pt x="958" y="841"/>
                </a:cubicBezTo>
                <a:cubicBezTo>
                  <a:pt x="959" y="840"/>
                  <a:pt x="961" y="840"/>
                  <a:pt x="962" y="840"/>
                </a:cubicBezTo>
                <a:cubicBezTo>
                  <a:pt x="962" y="841"/>
                  <a:pt x="962" y="842"/>
                  <a:pt x="962" y="842"/>
                </a:cubicBezTo>
                <a:close/>
                <a:moveTo>
                  <a:pt x="981" y="843"/>
                </a:moveTo>
                <a:cubicBezTo>
                  <a:pt x="980" y="843"/>
                  <a:pt x="978" y="842"/>
                  <a:pt x="977" y="842"/>
                </a:cubicBezTo>
                <a:cubicBezTo>
                  <a:pt x="976" y="842"/>
                  <a:pt x="976" y="842"/>
                  <a:pt x="975" y="842"/>
                </a:cubicBezTo>
                <a:cubicBezTo>
                  <a:pt x="974" y="842"/>
                  <a:pt x="974" y="842"/>
                  <a:pt x="974" y="841"/>
                </a:cubicBezTo>
                <a:cubicBezTo>
                  <a:pt x="972" y="841"/>
                  <a:pt x="971" y="841"/>
                  <a:pt x="969" y="841"/>
                </a:cubicBezTo>
                <a:cubicBezTo>
                  <a:pt x="969" y="841"/>
                  <a:pt x="969" y="840"/>
                  <a:pt x="969" y="840"/>
                </a:cubicBezTo>
                <a:cubicBezTo>
                  <a:pt x="968" y="840"/>
                  <a:pt x="967" y="840"/>
                  <a:pt x="967" y="840"/>
                </a:cubicBezTo>
                <a:cubicBezTo>
                  <a:pt x="966" y="837"/>
                  <a:pt x="969" y="838"/>
                  <a:pt x="971" y="838"/>
                </a:cubicBezTo>
                <a:cubicBezTo>
                  <a:pt x="971" y="838"/>
                  <a:pt x="970" y="839"/>
                  <a:pt x="970" y="839"/>
                </a:cubicBezTo>
                <a:cubicBezTo>
                  <a:pt x="970" y="840"/>
                  <a:pt x="972" y="840"/>
                  <a:pt x="972" y="838"/>
                </a:cubicBezTo>
                <a:cubicBezTo>
                  <a:pt x="973" y="839"/>
                  <a:pt x="973" y="839"/>
                  <a:pt x="973" y="840"/>
                </a:cubicBezTo>
                <a:cubicBezTo>
                  <a:pt x="974" y="840"/>
                  <a:pt x="974" y="839"/>
                  <a:pt x="975" y="840"/>
                </a:cubicBezTo>
                <a:cubicBezTo>
                  <a:pt x="975" y="840"/>
                  <a:pt x="978" y="840"/>
                  <a:pt x="978" y="840"/>
                </a:cubicBezTo>
                <a:cubicBezTo>
                  <a:pt x="978" y="840"/>
                  <a:pt x="978" y="839"/>
                  <a:pt x="978" y="839"/>
                </a:cubicBezTo>
                <a:cubicBezTo>
                  <a:pt x="979" y="840"/>
                  <a:pt x="980" y="841"/>
                  <a:pt x="982" y="840"/>
                </a:cubicBezTo>
                <a:cubicBezTo>
                  <a:pt x="981" y="841"/>
                  <a:pt x="982" y="842"/>
                  <a:pt x="981" y="843"/>
                </a:cubicBezTo>
                <a:close/>
                <a:moveTo>
                  <a:pt x="983" y="823"/>
                </a:moveTo>
                <a:cubicBezTo>
                  <a:pt x="983" y="823"/>
                  <a:pt x="983" y="824"/>
                  <a:pt x="983" y="824"/>
                </a:cubicBezTo>
                <a:cubicBezTo>
                  <a:pt x="982" y="824"/>
                  <a:pt x="982" y="823"/>
                  <a:pt x="982" y="823"/>
                </a:cubicBezTo>
                <a:cubicBezTo>
                  <a:pt x="981" y="822"/>
                  <a:pt x="979" y="823"/>
                  <a:pt x="978" y="823"/>
                </a:cubicBezTo>
                <a:cubicBezTo>
                  <a:pt x="976" y="823"/>
                  <a:pt x="973" y="822"/>
                  <a:pt x="971" y="821"/>
                </a:cubicBezTo>
                <a:cubicBezTo>
                  <a:pt x="970" y="821"/>
                  <a:pt x="968" y="821"/>
                  <a:pt x="966" y="820"/>
                </a:cubicBezTo>
                <a:cubicBezTo>
                  <a:pt x="965" y="820"/>
                  <a:pt x="965" y="820"/>
                  <a:pt x="964" y="820"/>
                </a:cubicBezTo>
                <a:cubicBezTo>
                  <a:pt x="964" y="819"/>
                  <a:pt x="961" y="820"/>
                  <a:pt x="960" y="819"/>
                </a:cubicBezTo>
                <a:cubicBezTo>
                  <a:pt x="960" y="819"/>
                  <a:pt x="960" y="819"/>
                  <a:pt x="960" y="819"/>
                </a:cubicBezTo>
                <a:cubicBezTo>
                  <a:pt x="960" y="819"/>
                  <a:pt x="960" y="819"/>
                  <a:pt x="960" y="819"/>
                </a:cubicBezTo>
                <a:cubicBezTo>
                  <a:pt x="960" y="819"/>
                  <a:pt x="960" y="819"/>
                  <a:pt x="959" y="819"/>
                </a:cubicBezTo>
                <a:cubicBezTo>
                  <a:pt x="959" y="819"/>
                  <a:pt x="960" y="818"/>
                  <a:pt x="959" y="818"/>
                </a:cubicBezTo>
                <a:cubicBezTo>
                  <a:pt x="959" y="818"/>
                  <a:pt x="959" y="818"/>
                  <a:pt x="959" y="818"/>
                </a:cubicBezTo>
                <a:cubicBezTo>
                  <a:pt x="959" y="818"/>
                  <a:pt x="958" y="818"/>
                  <a:pt x="958" y="818"/>
                </a:cubicBezTo>
                <a:cubicBezTo>
                  <a:pt x="957" y="818"/>
                  <a:pt x="956" y="818"/>
                  <a:pt x="954" y="818"/>
                </a:cubicBezTo>
                <a:cubicBezTo>
                  <a:pt x="954" y="818"/>
                  <a:pt x="954" y="818"/>
                  <a:pt x="954" y="817"/>
                </a:cubicBezTo>
                <a:cubicBezTo>
                  <a:pt x="954" y="817"/>
                  <a:pt x="954" y="817"/>
                  <a:pt x="954" y="817"/>
                </a:cubicBezTo>
                <a:cubicBezTo>
                  <a:pt x="953" y="817"/>
                  <a:pt x="953" y="817"/>
                  <a:pt x="952" y="816"/>
                </a:cubicBezTo>
                <a:cubicBezTo>
                  <a:pt x="952" y="816"/>
                  <a:pt x="951" y="816"/>
                  <a:pt x="951" y="815"/>
                </a:cubicBezTo>
                <a:cubicBezTo>
                  <a:pt x="951" y="815"/>
                  <a:pt x="952" y="815"/>
                  <a:pt x="952" y="815"/>
                </a:cubicBezTo>
                <a:cubicBezTo>
                  <a:pt x="952" y="815"/>
                  <a:pt x="953" y="815"/>
                  <a:pt x="953" y="815"/>
                </a:cubicBezTo>
                <a:cubicBezTo>
                  <a:pt x="954" y="815"/>
                  <a:pt x="954" y="815"/>
                  <a:pt x="954" y="815"/>
                </a:cubicBezTo>
                <a:cubicBezTo>
                  <a:pt x="954" y="815"/>
                  <a:pt x="955" y="815"/>
                  <a:pt x="955" y="815"/>
                </a:cubicBezTo>
                <a:cubicBezTo>
                  <a:pt x="956" y="815"/>
                  <a:pt x="956" y="815"/>
                  <a:pt x="956" y="816"/>
                </a:cubicBezTo>
                <a:cubicBezTo>
                  <a:pt x="956" y="816"/>
                  <a:pt x="956" y="816"/>
                  <a:pt x="957" y="816"/>
                </a:cubicBezTo>
                <a:cubicBezTo>
                  <a:pt x="957" y="816"/>
                  <a:pt x="957" y="816"/>
                  <a:pt x="958" y="816"/>
                </a:cubicBezTo>
                <a:cubicBezTo>
                  <a:pt x="958" y="816"/>
                  <a:pt x="958" y="816"/>
                  <a:pt x="958" y="816"/>
                </a:cubicBezTo>
                <a:cubicBezTo>
                  <a:pt x="958" y="816"/>
                  <a:pt x="958" y="815"/>
                  <a:pt x="958" y="815"/>
                </a:cubicBezTo>
                <a:cubicBezTo>
                  <a:pt x="958" y="815"/>
                  <a:pt x="958" y="816"/>
                  <a:pt x="959" y="816"/>
                </a:cubicBezTo>
                <a:cubicBezTo>
                  <a:pt x="959" y="816"/>
                  <a:pt x="959" y="816"/>
                  <a:pt x="959" y="816"/>
                </a:cubicBezTo>
                <a:cubicBezTo>
                  <a:pt x="959" y="816"/>
                  <a:pt x="960" y="816"/>
                  <a:pt x="960" y="816"/>
                </a:cubicBezTo>
                <a:cubicBezTo>
                  <a:pt x="960" y="816"/>
                  <a:pt x="960" y="816"/>
                  <a:pt x="960" y="816"/>
                </a:cubicBezTo>
                <a:cubicBezTo>
                  <a:pt x="961" y="816"/>
                  <a:pt x="961" y="816"/>
                  <a:pt x="961" y="816"/>
                </a:cubicBezTo>
                <a:cubicBezTo>
                  <a:pt x="961" y="817"/>
                  <a:pt x="961" y="817"/>
                  <a:pt x="961" y="817"/>
                </a:cubicBezTo>
                <a:cubicBezTo>
                  <a:pt x="961" y="817"/>
                  <a:pt x="962" y="817"/>
                  <a:pt x="963" y="818"/>
                </a:cubicBezTo>
                <a:cubicBezTo>
                  <a:pt x="963" y="818"/>
                  <a:pt x="963" y="818"/>
                  <a:pt x="964" y="818"/>
                </a:cubicBezTo>
                <a:cubicBezTo>
                  <a:pt x="964" y="818"/>
                  <a:pt x="964" y="818"/>
                  <a:pt x="964" y="818"/>
                </a:cubicBezTo>
                <a:cubicBezTo>
                  <a:pt x="964" y="818"/>
                  <a:pt x="964" y="819"/>
                  <a:pt x="964" y="819"/>
                </a:cubicBezTo>
                <a:cubicBezTo>
                  <a:pt x="964" y="819"/>
                  <a:pt x="965" y="819"/>
                  <a:pt x="965" y="818"/>
                </a:cubicBezTo>
                <a:cubicBezTo>
                  <a:pt x="965" y="818"/>
                  <a:pt x="965" y="818"/>
                  <a:pt x="965" y="818"/>
                </a:cubicBezTo>
                <a:cubicBezTo>
                  <a:pt x="965" y="818"/>
                  <a:pt x="965" y="817"/>
                  <a:pt x="965" y="817"/>
                </a:cubicBezTo>
                <a:cubicBezTo>
                  <a:pt x="965" y="817"/>
                  <a:pt x="966" y="817"/>
                  <a:pt x="966" y="817"/>
                </a:cubicBezTo>
                <a:cubicBezTo>
                  <a:pt x="966" y="817"/>
                  <a:pt x="966" y="818"/>
                  <a:pt x="966" y="818"/>
                </a:cubicBezTo>
                <a:cubicBezTo>
                  <a:pt x="967" y="818"/>
                  <a:pt x="967" y="819"/>
                  <a:pt x="967" y="819"/>
                </a:cubicBezTo>
                <a:cubicBezTo>
                  <a:pt x="968" y="819"/>
                  <a:pt x="969" y="819"/>
                  <a:pt x="969" y="820"/>
                </a:cubicBezTo>
                <a:cubicBezTo>
                  <a:pt x="969" y="820"/>
                  <a:pt x="970" y="820"/>
                  <a:pt x="970" y="820"/>
                </a:cubicBezTo>
                <a:cubicBezTo>
                  <a:pt x="971" y="820"/>
                  <a:pt x="971" y="820"/>
                  <a:pt x="972" y="820"/>
                </a:cubicBezTo>
                <a:cubicBezTo>
                  <a:pt x="972" y="820"/>
                  <a:pt x="972" y="820"/>
                  <a:pt x="973" y="820"/>
                </a:cubicBezTo>
                <a:cubicBezTo>
                  <a:pt x="973" y="821"/>
                  <a:pt x="973" y="821"/>
                  <a:pt x="973" y="821"/>
                </a:cubicBezTo>
                <a:cubicBezTo>
                  <a:pt x="973" y="821"/>
                  <a:pt x="973" y="821"/>
                  <a:pt x="973" y="821"/>
                </a:cubicBezTo>
                <a:cubicBezTo>
                  <a:pt x="973" y="820"/>
                  <a:pt x="973" y="820"/>
                  <a:pt x="974" y="820"/>
                </a:cubicBezTo>
                <a:cubicBezTo>
                  <a:pt x="975" y="820"/>
                  <a:pt x="976" y="820"/>
                  <a:pt x="977" y="821"/>
                </a:cubicBezTo>
                <a:cubicBezTo>
                  <a:pt x="977" y="821"/>
                  <a:pt x="977" y="821"/>
                  <a:pt x="978" y="821"/>
                </a:cubicBezTo>
                <a:cubicBezTo>
                  <a:pt x="979" y="822"/>
                  <a:pt x="979" y="820"/>
                  <a:pt x="981" y="821"/>
                </a:cubicBezTo>
                <a:cubicBezTo>
                  <a:pt x="980" y="822"/>
                  <a:pt x="984" y="821"/>
                  <a:pt x="985" y="822"/>
                </a:cubicBezTo>
                <a:cubicBezTo>
                  <a:pt x="986" y="822"/>
                  <a:pt x="986" y="822"/>
                  <a:pt x="986" y="821"/>
                </a:cubicBezTo>
                <a:cubicBezTo>
                  <a:pt x="987" y="822"/>
                  <a:pt x="988" y="821"/>
                  <a:pt x="990" y="822"/>
                </a:cubicBezTo>
                <a:cubicBezTo>
                  <a:pt x="990" y="822"/>
                  <a:pt x="990" y="822"/>
                  <a:pt x="990" y="822"/>
                </a:cubicBezTo>
                <a:cubicBezTo>
                  <a:pt x="991" y="823"/>
                  <a:pt x="993" y="822"/>
                  <a:pt x="995" y="822"/>
                </a:cubicBezTo>
                <a:cubicBezTo>
                  <a:pt x="994" y="825"/>
                  <a:pt x="992" y="823"/>
                  <a:pt x="990" y="823"/>
                </a:cubicBezTo>
                <a:cubicBezTo>
                  <a:pt x="990" y="823"/>
                  <a:pt x="988" y="823"/>
                  <a:pt x="987" y="823"/>
                </a:cubicBezTo>
                <a:cubicBezTo>
                  <a:pt x="986" y="824"/>
                  <a:pt x="984" y="822"/>
                  <a:pt x="983" y="823"/>
                </a:cubicBezTo>
                <a:close/>
                <a:moveTo>
                  <a:pt x="997" y="843"/>
                </a:moveTo>
                <a:cubicBezTo>
                  <a:pt x="996" y="843"/>
                  <a:pt x="995" y="843"/>
                  <a:pt x="994" y="843"/>
                </a:cubicBezTo>
                <a:cubicBezTo>
                  <a:pt x="992" y="842"/>
                  <a:pt x="991" y="841"/>
                  <a:pt x="990" y="841"/>
                </a:cubicBezTo>
                <a:cubicBezTo>
                  <a:pt x="989" y="841"/>
                  <a:pt x="989" y="841"/>
                  <a:pt x="989" y="841"/>
                </a:cubicBezTo>
                <a:cubicBezTo>
                  <a:pt x="989" y="841"/>
                  <a:pt x="988" y="841"/>
                  <a:pt x="988" y="841"/>
                </a:cubicBezTo>
                <a:cubicBezTo>
                  <a:pt x="988" y="841"/>
                  <a:pt x="986" y="841"/>
                  <a:pt x="986" y="841"/>
                </a:cubicBezTo>
                <a:cubicBezTo>
                  <a:pt x="986" y="842"/>
                  <a:pt x="987" y="843"/>
                  <a:pt x="987" y="842"/>
                </a:cubicBezTo>
                <a:cubicBezTo>
                  <a:pt x="988" y="842"/>
                  <a:pt x="988" y="843"/>
                  <a:pt x="989" y="843"/>
                </a:cubicBezTo>
                <a:cubicBezTo>
                  <a:pt x="991" y="843"/>
                  <a:pt x="992" y="843"/>
                  <a:pt x="993" y="843"/>
                </a:cubicBezTo>
                <a:cubicBezTo>
                  <a:pt x="993" y="845"/>
                  <a:pt x="991" y="843"/>
                  <a:pt x="991" y="844"/>
                </a:cubicBezTo>
                <a:cubicBezTo>
                  <a:pt x="988" y="843"/>
                  <a:pt x="988" y="843"/>
                  <a:pt x="988" y="843"/>
                </a:cubicBezTo>
                <a:cubicBezTo>
                  <a:pt x="986" y="842"/>
                  <a:pt x="986" y="844"/>
                  <a:pt x="985" y="843"/>
                </a:cubicBezTo>
                <a:cubicBezTo>
                  <a:pt x="984" y="842"/>
                  <a:pt x="985" y="841"/>
                  <a:pt x="984" y="840"/>
                </a:cubicBezTo>
                <a:cubicBezTo>
                  <a:pt x="985" y="840"/>
                  <a:pt x="985" y="841"/>
                  <a:pt x="986" y="841"/>
                </a:cubicBezTo>
                <a:cubicBezTo>
                  <a:pt x="986" y="841"/>
                  <a:pt x="987" y="840"/>
                  <a:pt x="987" y="840"/>
                </a:cubicBezTo>
                <a:cubicBezTo>
                  <a:pt x="989" y="840"/>
                  <a:pt x="990" y="841"/>
                  <a:pt x="991" y="841"/>
                </a:cubicBezTo>
                <a:cubicBezTo>
                  <a:pt x="991" y="841"/>
                  <a:pt x="992" y="841"/>
                  <a:pt x="993" y="841"/>
                </a:cubicBezTo>
                <a:cubicBezTo>
                  <a:pt x="994" y="841"/>
                  <a:pt x="994" y="842"/>
                  <a:pt x="995" y="842"/>
                </a:cubicBezTo>
                <a:cubicBezTo>
                  <a:pt x="996" y="842"/>
                  <a:pt x="998" y="841"/>
                  <a:pt x="1000" y="842"/>
                </a:cubicBezTo>
                <a:cubicBezTo>
                  <a:pt x="1000" y="844"/>
                  <a:pt x="998" y="843"/>
                  <a:pt x="997" y="843"/>
                </a:cubicBezTo>
                <a:close/>
                <a:moveTo>
                  <a:pt x="1000" y="826"/>
                </a:moveTo>
                <a:cubicBezTo>
                  <a:pt x="998" y="826"/>
                  <a:pt x="998" y="824"/>
                  <a:pt x="996" y="825"/>
                </a:cubicBezTo>
                <a:cubicBezTo>
                  <a:pt x="997" y="824"/>
                  <a:pt x="999" y="825"/>
                  <a:pt x="1000" y="825"/>
                </a:cubicBezTo>
                <a:cubicBezTo>
                  <a:pt x="1001" y="825"/>
                  <a:pt x="1001" y="824"/>
                  <a:pt x="1002" y="824"/>
                </a:cubicBezTo>
                <a:cubicBezTo>
                  <a:pt x="1002" y="824"/>
                  <a:pt x="1003" y="824"/>
                  <a:pt x="1004" y="824"/>
                </a:cubicBezTo>
                <a:cubicBezTo>
                  <a:pt x="1005" y="824"/>
                  <a:pt x="1006" y="823"/>
                  <a:pt x="1008" y="824"/>
                </a:cubicBezTo>
                <a:cubicBezTo>
                  <a:pt x="1006" y="825"/>
                  <a:pt x="1003" y="825"/>
                  <a:pt x="1000" y="826"/>
                </a:cubicBezTo>
                <a:close/>
                <a:moveTo>
                  <a:pt x="1005" y="844"/>
                </a:moveTo>
                <a:cubicBezTo>
                  <a:pt x="1004" y="843"/>
                  <a:pt x="1003" y="844"/>
                  <a:pt x="1001" y="843"/>
                </a:cubicBezTo>
                <a:cubicBezTo>
                  <a:pt x="1002" y="841"/>
                  <a:pt x="1003" y="843"/>
                  <a:pt x="1005" y="843"/>
                </a:cubicBezTo>
                <a:cubicBezTo>
                  <a:pt x="1006" y="843"/>
                  <a:pt x="1008" y="843"/>
                  <a:pt x="1009" y="843"/>
                </a:cubicBezTo>
                <a:cubicBezTo>
                  <a:pt x="1008" y="845"/>
                  <a:pt x="1007" y="844"/>
                  <a:pt x="1005" y="844"/>
                </a:cubicBezTo>
                <a:close/>
                <a:moveTo>
                  <a:pt x="1092" y="792"/>
                </a:moveTo>
                <a:cubicBezTo>
                  <a:pt x="1091" y="792"/>
                  <a:pt x="1091" y="793"/>
                  <a:pt x="1091" y="793"/>
                </a:cubicBezTo>
                <a:cubicBezTo>
                  <a:pt x="1090" y="793"/>
                  <a:pt x="1090" y="793"/>
                  <a:pt x="1090" y="793"/>
                </a:cubicBezTo>
                <a:cubicBezTo>
                  <a:pt x="1090" y="793"/>
                  <a:pt x="1089" y="794"/>
                  <a:pt x="1089" y="795"/>
                </a:cubicBezTo>
                <a:cubicBezTo>
                  <a:pt x="1089" y="795"/>
                  <a:pt x="1088" y="794"/>
                  <a:pt x="1088" y="794"/>
                </a:cubicBezTo>
                <a:cubicBezTo>
                  <a:pt x="1087" y="794"/>
                  <a:pt x="1086" y="795"/>
                  <a:pt x="1085" y="796"/>
                </a:cubicBezTo>
                <a:cubicBezTo>
                  <a:pt x="1085" y="794"/>
                  <a:pt x="1087" y="794"/>
                  <a:pt x="1088" y="793"/>
                </a:cubicBezTo>
                <a:cubicBezTo>
                  <a:pt x="1089" y="792"/>
                  <a:pt x="1091" y="792"/>
                  <a:pt x="1092" y="791"/>
                </a:cubicBezTo>
                <a:cubicBezTo>
                  <a:pt x="1092" y="792"/>
                  <a:pt x="1092" y="792"/>
                  <a:pt x="1092" y="792"/>
                </a:cubicBezTo>
                <a:close/>
                <a:moveTo>
                  <a:pt x="1131" y="752"/>
                </a:moveTo>
                <a:cubicBezTo>
                  <a:pt x="1131" y="753"/>
                  <a:pt x="1130" y="752"/>
                  <a:pt x="1129" y="753"/>
                </a:cubicBezTo>
                <a:cubicBezTo>
                  <a:pt x="1128" y="755"/>
                  <a:pt x="1129" y="756"/>
                  <a:pt x="1127" y="757"/>
                </a:cubicBezTo>
                <a:cubicBezTo>
                  <a:pt x="1126" y="759"/>
                  <a:pt x="1123" y="761"/>
                  <a:pt x="1124" y="761"/>
                </a:cubicBezTo>
                <a:cubicBezTo>
                  <a:pt x="1120" y="761"/>
                  <a:pt x="1124" y="758"/>
                  <a:pt x="1126" y="754"/>
                </a:cubicBezTo>
                <a:cubicBezTo>
                  <a:pt x="1126" y="755"/>
                  <a:pt x="1128" y="751"/>
                  <a:pt x="1129" y="752"/>
                </a:cubicBezTo>
                <a:cubicBezTo>
                  <a:pt x="1129" y="751"/>
                  <a:pt x="1132" y="751"/>
                  <a:pt x="1130" y="750"/>
                </a:cubicBezTo>
                <a:cubicBezTo>
                  <a:pt x="1131" y="749"/>
                  <a:pt x="1132" y="751"/>
                  <a:pt x="1131" y="752"/>
                </a:cubicBezTo>
                <a:close/>
                <a:moveTo>
                  <a:pt x="1136" y="781"/>
                </a:moveTo>
                <a:cubicBezTo>
                  <a:pt x="1135" y="782"/>
                  <a:pt x="1135" y="782"/>
                  <a:pt x="1135" y="782"/>
                </a:cubicBezTo>
                <a:cubicBezTo>
                  <a:pt x="1135" y="782"/>
                  <a:pt x="1135" y="782"/>
                  <a:pt x="1135" y="783"/>
                </a:cubicBezTo>
                <a:cubicBezTo>
                  <a:pt x="1135" y="783"/>
                  <a:pt x="1135" y="783"/>
                  <a:pt x="1135" y="783"/>
                </a:cubicBezTo>
                <a:cubicBezTo>
                  <a:pt x="1134" y="783"/>
                  <a:pt x="1134" y="783"/>
                  <a:pt x="1134" y="783"/>
                </a:cubicBezTo>
                <a:cubicBezTo>
                  <a:pt x="1134" y="783"/>
                  <a:pt x="1134" y="783"/>
                  <a:pt x="1134" y="783"/>
                </a:cubicBezTo>
                <a:cubicBezTo>
                  <a:pt x="1134" y="783"/>
                  <a:pt x="1134" y="783"/>
                  <a:pt x="1134" y="782"/>
                </a:cubicBezTo>
                <a:cubicBezTo>
                  <a:pt x="1134" y="782"/>
                  <a:pt x="1135" y="781"/>
                  <a:pt x="1135" y="781"/>
                </a:cubicBezTo>
                <a:cubicBezTo>
                  <a:pt x="1135" y="781"/>
                  <a:pt x="1136" y="781"/>
                  <a:pt x="1136" y="781"/>
                </a:cubicBezTo>
                <a:cubicBezTo>
                  <a:pt x="1136" y="781"/>
                  <a:pt x="1136" y="781"/>
                  <a:pt x="1136" y="781"/>
                </a:cubicBezTo>
                <a:close/>
                <a:moveTo>
                  <a:pt x="1137" y="776"/>
                </a:moveTo>
                <a:cubicBezTo>
                  <a:pt x="1136" y="776"/>
                  <a:pt x="1140" y="775"/>
                  <a:pt x="1139" y="774"/>
                </a:cubicBezTo>
                <a:cubicBezTo>
                  <a:pt x="1141" y="774"/>
                  <a:pt x="1137" y="776"/>
                  <a:pt x="1137" y="776"/>
                </a:cubicBezTo>
                <a:close/>
                <a:moveTo>
                  <a:pt x="1139" y="769"/>
                </a:moveTo>
                <a:cubicBezTo>
                  <a:pt x="1138" y="768"/>
                  <a:pt x="1139" y="767"/>
                  <a:pt x="1140" y="766"/>
                </a:cubicBezTo>
                <a:cubicBezTo>
                  <a:pt x="1141" y="767"/>
                  <a:pt x="1139" y="768"/>
                  <a:pt x="1139" y="769"/>
                </a:cubicBezTo>
                <a:close/>
                <a:moveTo>
                  <a:pt x="1141" y="766"/>
                </a:moveTo>
                <a:cubicBezTo>
                  <a:pt x="1139" y="765"/>
                  <a:pt x="1140" y="763"/>
                  <a:pt x="1140" y="762"/>
                </a:cubicBezTo>
                <a:cubicBezTo>
                  <a:pt x="1141" y="762"/>
                  <a:pt x="1141" y="765"/>
                  <a:pt x="1141" y="766"/>
                </a:cubicBezTo>
                <a:close/>
                <a:moveTo>
                  <a:pt x="1141" y="761"/>
                </a:moveTo>
                <a:cubicBezTo>
                  <a:pt x="1140" y="761"/>
                  <a:pt x="1142" y="759"/>
                  <a:pt x="1142" y="758"/>
                </a:cubicBezTo>
                <a:cubicBezTo>
                  <a:pt x="1143" y="759"/>
                  <a:pt x="1141" y="761"/>
                  <a:pt x="1141" y="761"/>
                </a:cubicBezTo>
                <a:close/>
                <a:moveTo>
                  <a:pt x="482" y="1194"/>
                </a:moveTo>
                <a:cubicBezTo>
                  <a:pt x="481" y="1193"/>
                  <a:pt x="480" y="1191"/>
                  <a:pt x="479" y="1191"/>
                </a:cubicBezTo>
                <a:cubicBezTo>
                  <a:pt x="478" y="1191"/>
                  <a:pt x="477" y="1190"/>
                  <a:pt x="477" y="1190"/>
                </a:cubicBezTo>
                <a:cubicBezTo>
                  <a:pt x="475" y="1188"/>
                  <a:pt x="472" y="1186"/>
                  <a:pt x="471" y="1186"/>
                </a:cubicBezTo>
                <a:cubicBezTo>
                  <a:pt x="469" y="1186"/>
                  <a:pt x="467" y="1183"/>
                  <a:pt x="467" y="1183"/>
                </a:cubicBezTo>
                <a:cubicBezTo>
                  <a:pt x="466" y="1183"/>
                  <a:pt x="465" y="1183"/>
                  <a:pt x="465" y="1183"/>
                </a:cubicBezTo>
                <a:cubicBezTo>
                  <a:pt x="464" y="1182"/>
                  <a:pt x="463" y="1181"/>
                  <a:pt x="462" y="1180"/>
                </a:cubicBezTo>
                <a:cubicBezTo>
                  <a:pt x="462" y="1180"/>
                  <a:pt x="463" y="1180"/>
                  <a:pt x="463" y="1180"/>
                </a:cubicBezTo>
                <a:cubicBezTo>
                  <a:pt x="462" y="1179"/>
                  <a:pt x="460" y="1178"/>
                  <a:pt x="457" y="1177"/>
                </a:cubicBezTo>
                <a:cubicBezTo>
                  <a:pt x="455" y="1176"/>
                  <a:pt x="452" y="1173"/>
                  <a:pt x="451" y="1173"/>
                </a:cubicBezTo>
                <a:cubicBezTo>
                  <a:pt x="449" y="1173"/>
                  <a:pt x="445" y="1169"/>
                  <a:pt x="444" y="1168"/>
                </a:cubicBezTo>
                <a:cubicBezTo>
                  <a:pt x="444" y="1168"/>
                  <a:pt x="443" y="1168"/>
                  <a:pt x="443" y="1168"/>
                </a:cubicBezTo>
                <a:cubicBezTo>
                  <a:pt x="443" y="1168"/>
                  <a:pt x="442" y="1167"/>
                  <a:pt x="442" y="1167"/>
                </a:cubicBezTo>
                <a:cubicBezTo>
                  <a:pt x="441" y="1166"/>
                  <a:pt x="441" y="1166"/>
                  <a:pt x="440" y="1166"/>
                </a:cubicBezTo>
                <a:cubicBezTo>
                  <a:pt x="438" y="1164"/>
                  <a:pt x="436" y="1163"/>
                  <a:pt x="435" y="1162"/>
                </a:cubicBezTo>
                <a:cubicBezTo>
                  <a:pt x="434" y="1161"/>
                  <a:pt x="434" y="1160"/>
                  <a:pt x="433" y="1159"/>
                </a:cubicBezTo>
                <a:cubicBezTo>
                  <a:pt x="432" y="1159"/>
                  <a:pt x="431" y="1158"/>
                  <a:pt x="430" y="1157"/>
                </a:cubicBezTo>
                <a:cubicBezTo>
                  <a:pt x="430" y="1157"/>
                  <a:pt x="429" y="1156"/>
                  <a:pt x="428" y="1156"/>
                </a:cubicBezTo>
                <a:cubicBezTo>
                  <a:pt x="427" y="1155"/>
                  <a:pt x="426" y="1154"/>
                  <a:pt x="425" y="1153"/>
                </a:cubicBezTo>
                <a:cubicBezTo>
                  <a:pt x="424" y="1152"/>
                  <a:pt x="423" y="1152"/>
                  <a:pt x="422" y="1152"/>
                </a:cubicBezTo>
                <a:cubicBezTo>
                  <a:pt x="421" y="1151"/>
                  <a:pt x="420" y="1150"/>
                  <a:pt x="420" y="1149"/>
                </a:cubicBezTo>
                <a:cubicBezTo>
                  <a:pt x="419" y="1149"/>
                  <a:pt x="418" y="1148"/>
                  <a:pt x="417" y="1148"/>
                </a:cubicBezTo>
                <a:cubicBezTo>
                  <a:pt x="417" y="1147"/>
                  <a:pt x="416" y="1147"/>
                  <a:pt x="416" y="1146"/>
                </a:cubicBezTo>
                <a:cubicBezTo>
                  <a:pt x="415" y="1144"/>
                  <a:pt x="412" y="1143"/>
                  <a:pt x="411" y="1142"/>
                </a:cubicBezTo>
                <a:cubicBezTo>
                  <a:pt x="410" y="1140"/>
                  <a:pt x="409" y="1140"/>
                  <a:pt x="408" y="1139"/>
                </a:cubicBezTo>
                <a:cubicBezTo>
                  <a:pt x="408" y="1139"/>
                  <a:pt x="408" y="1138"/>
                  <a:pt x="408" y="1138"/>
                </a:cubicBezTo>
                <a:cubicBezTo>
                  <a:pt x="407" y="1138"/>
                  <a:pt x="406" y="1138"/>
                  <a:pt x="406" y="1137"/>
                </a:cubicBezTo>
                <a:cubicBezTo>
                  <a:pt x="405" y="1137"/>
                  <a:pt x="406" y="1136"/>
                  <a:pt x="405" y="1135"/>
                </a:cubicBezTo>
                <a:cubicBezTo>
                  <a:pt x="404" y="1135"/>
                  <a:pt x="403" y="1134"/>
                  <a:pt x="403" y="1134"/>
                </a:cubicBezTo>
                <a:cubicBezTo>
                  <a:pt x="402" y="1133"/>
                  <a:pt x="401" y="1132"/>
                  <a:pt x="400" y="1131"/>
                </a:cubicBezTo>
                <a:cubicBezTo>
                  <a:pt x="399" y="1130"/>
                  <a:pt x="396" y="1128"/>
                  <a:pt x="396" y="1126"/>
                </a:cubicBezTo>
                <a:cubicBezTo>
                  <a:pt x="394" y="1126"/>
                  <a:pt x="394" y="1125"/>
                  <a:pt x="393" y="1124"/>
                </a:cubicBezTo>
                <a:cubicBezTo>
                  <a:pt x="392" y="1123"/>
                  <a:pt x="390" y="1123"/>
                  <a:pt x="389" y="1122"/>
                </a:cubicBezTo>
                <a:cubicBezTo>
                  <a:pt x="390" y="1120"/>
                  <a:pt x="388" y="1120"/>
                  <a:pt x="388" y="1120"/>
                </a:cubicBezTo>
                <a:cubicBezTo>
                  <a:pt x="387" y="1119"/>
                  <a:pt x="388" y="1118"/>
                  <a:pt x="387" y="1118"/>
                </a:cubicBezTo>
                <a:cubicBezTo>
                  <a:pt x="387" y="1117"/>
                  <a:pt x="386" y="1117"/>
                  <a:pt x="386" y="1116"/>
                </a:cubicBezTo>
                <a:cubicBezTo>
                  <a:pt x="385" y="1116"/>
                  <a:pt x="384" y="1116"/>
                  <a:pt x="384" y="1116"/>
                </a:cubicBezTo>
                <a:cubicBezTo>
                  <a:pt x="384" y="1116"/>
                  <a:pt x="384" y="1115"/>
                  <a:pt x="384" y="1114"/>
                </a:cubicBezTo>
                <a:cubicBezTo>
                  <a:pt x="384" y="1114"/>
                  <a:pt x="383" y="1115"/>
                  <a:pt x="382" y="1114"/>
                </a:cubicBezTo>
                <a:cubicBezTo>
                  <a:pt x="383" y="1114"/>
                  <a:pt x="383" y="1114"/>
                  <a:pt x="383" y="1114"/>
                </a:cubicBezTo>
                <a:cubicBezTo>
                  <a:pt x="382" y="1113"/>
                  <a:pt x="381" y="1113"/>
                  <a:pt x="381" y="1112"/>
                </a:cubicBezTo>
                <a:cubicBezTo>
                  <a:pt x="381" y="1110"/>
                  <a:pt x="377" y="1108"/>
                  <a:pt x="377" y="1108"/>
                </a:cubicBezTo>
                <a:cubicBezTo>
                  <a:pt x="376" y="1107"/>
                  <a:pt x="376" y="1107"/>
                  <a:pt x="375" y="1107"/>
                </a:cubicBezTo>
                <a:cubicBezTo>
                  <a:pt x="375" y="1106"/>
                  <a:pt x="375" y="1105"/>
                  <a:pt x="375" y="1105"/>
                </a:cubicBezTo>
                <a:cubicBezTo>
                  <a:pt x="374" y="1104"/>
                  <a:pt x="372" y="1102"/>
                  <a:pt x="371" y="1101"/>
                </a:cubicBezTo>
                <a:cubicBezTo>
                  <a:pt x="371" y="1099"/>
                  <a:pt x="370" y="1097"/>
                  <a:pt x="370" y="1097"/>
                </a:cubicBezTo>
                <a:cubicBezTo>
                  <a:pt x="369" y="1096"/>
                  <a:pt x="369" y="1095"/>
                  <a:pt x="368" y="1095"/>
                </a:cubicBezTo>
                <a:cubicBezTo>
                  <a:pt x="367" y="1094"/>
                  <a:pt x="367" y="1094"/>
                  <a:pt x="366" y="1093"/>
                </a:cubicBezTo>
                <a:cubicBezTo>
                  <a:pt x="365" y="1091"/>
                  <a:pt x="364" y="1089"/>
                  <a:pt x="363" y="1087"/>
                </a:cubicBezTo>
                <a:cubicBezTo>
                  <a:pt x="362" y="1086"/>
                  <a:pt x="362" y="1086"/>
                  <a:pt x="362" y="1086"/>
                </a:cubicBezTo>
                <a:cubicBezTo>
                  <a:pt x="362" y="1085"/>
                  <a:pt x="361" y="1085"/>
                  <a:pt x="361" y="1085"/>
                </a:cubicBezTo>
                <a:cubicBezTo>
                  <a:pt x="360" y="1083"/>
                  <a:pt x="359" y="1082"/>
                  <a:pt x="359" y="1081"/>
                </a:cubicBezTo>
                <a:cubicBezTo>
                  <a:pt x="359" y="1081"/>
                  <a:pt x="358" y="1080"/>
                  <a:pt x="358" y="1080"/>
                </a:cubicBezTo>
                <a:cubicBezTo>
                  <a:pt x="357" y="1078"/>
                  <a:pt x="357" y="1077"/>
                  <a:pt x="356" y="1076"/>
                </a:cubicBezTo>
                <a:cubicBezTo>
                  <a:pt x="356" y="1075"/>
                  <a:pt x="355" y="1073"/>
                  <a:pt x="354" y="1072"/>
                </a:cubicBezTo>
                <a:cubicBezTo>
                  <a:pt x="354" y="1071"/>
                  <a:pt x="353" y="1070"/>
                  <a:pt x="353" y="1069"/>
                </a:cubicBezTo>
                <a:cubicBezTo>
                  <a:pt x="353" y="1069"/>
                  <a:pt x="353" y="1069"/>
                  <a:pt x="353" y="1068"/>
                </a:cubicBezTo>
                <a:cubicBezTo>
                  <a:pt x="352" y="1068"/>
                  <a:pt x="352" y="1068"/>
                  <a:pt x="352" y="1068"/>
                </a:cubicBezTo>
                <a:cubicBezTo>
                  <a:pt x="351" y="1066"/>
                  <a:pt x="351" y="1064"/>
                  <a:pt x="350" y="1062"/>
                </a:cubicBezTo>
                <a:cubicBezTo>
                  <a:pt x="350" y="1062"/>
                  <a:pt x="349" y="1062"/>
                  <a:pt x="349" y="1061"/>
                </a:cubicBezTo>
                <a:cubicBezTo>
                  <a:pt x="348" y="1060"/>
                  <a:pt x="348" y="1059"/>
                  <a:pt x="348" y="1058"/>
                </a:cubicBezTo>
                <a:cubicBezTo>
                  <a:pt x="348" y="1058"/>
                  <a:pt x="348" y="1058"/>
                  <a:pt x="348" y="1058"/>
                </a:cubicBezTo>
                <a:cubicBezTo>
                  <a:pt x="348" y="1057"/>
                  <a:pt x="347" y="1057"/>
                  <a:pt x="347" y="1057"/>
                </a:cubicBezTo>
                <a:cubicBezTo>
                  <a:pt x="346" y="1055"/>
                  <a:pt x="346" y="1054"/>
                  <a:pt x="346" y="1052"/>
                </a:cubicBezTo>
                <a:cubicBezTo>
                  <a:pt x="346" y="1052"/>
                  <a:pt x="345" y="1052"/>
                  <a:pt x="345" y="1052"/>
                </a:cubicBezTo>
                <a:cubicBezTo>
                  <a:pt x="344" y="1050"/>
                  <a:pt x="344" y="1048"/>
                  <a:pt x="344" y="1046"/>
                </a:cubicBezTo>
                <a:cubicBezTo>
                  <a:pt x="344" y="1046"/>
                  <a:pt x="343" y="1046"/>
                  <a:pt x="343" y="1046"/>
                </a:cubicBezTo>
                <a:cubicBezTo>
                  <a:pt x="342" y="1045"/>
                  <a:pt x="343" y="1044"/>
                  <a:pt x="342" y="1043"/>
                </a:cubicBezTo>
                <a:cubicBezTo>
                  <a:pt x="342" y="1043"/>
                  <a:pt x="342" y="1040"/>
                  <a:pt x="342" y="1040"/>
                </a:cubicBezTo>
                <a:cubicBezTo>
                  <a:pt x="341" y="1038"/>
                  <a:pt x="340" y="1043"/>
                  <a:pt x="340" y="1042"/>
                </a:cubicBezTo>
                <a:cubicBezTo>
                  <a:pt x="336" y="1029"/>
                  <a:pt x="334" y="1011"/>
                  <a:pt x="335" y="998"/>
                </a:cubicBezTo>
                <a:cubicBezTo>
                  <a:pt x="335" y="997"/>
                  <a:pt x="335" y="996"/>
                  <a:pt x="335" y="995"/>
                </a:cubicBezTo>
                <a:cubicBezTo>
                  <a:pt x="335" y="994"/>
                  <a:pt x="335" y="994"/>
                  <a:pt x="335" y="994"/>
                </a:cubicBezTo>
                <a:cubicBezTo>
                  <a:pt x="335" y="993"/>
                  <a:pt x="335" y="992"/>
                  <a:pt x="335" y="992"/>
                </a:cubicBezTo>
                <a:cubicBezTo>
                  <a:pt x="335" y="991"/>
                  <a:pt x="336" y="991"/>
                  <a:pt x="336" y="991"/>
                </a:cubicBezTo>
                <a:cubicBezTo>
                  <a:pt x="336" y="987"/>
                  <a:pt x="336" y="976"/>
                  <a:pt x="338" y="975"/>
                </a:cubicBezTo>
                <a:cubicBezTo>
                  <a:pt x="338" y="975"/>
                  <a:pt x="338" y="974"/>
                  <a:pt x="338" y="973"/>
                </a:cubicBezTo>
                <a:cubicBezTo>
                  <a:pt x="338" y="973"/>
                  <a:pt x="339" y="973"/>
                  <a:pt x="339" y="973"/>
                </a:cubicBezTo>
                <a:cubicBezTo>
                  <a:pt x="339" y="973"/>
                  <a:pt x="339" y="972"/>
                  <a:pt x="339" y="972"/>
                </a:cubicBezTo>
                <a:cubicBezTo>
                  <a:pt x="339" y="970"/>
                  <a:pt x="341" y="968"/>
                  <a:pt x="341" y="967"/>
                </a:cubicBezTo>
                <a:cubicBezTo>
                  <a:pt x="341" y="966"/>
                  <a:pt x="342" y="965"/>
                  <a:pt x="342" y="964"/>
                </a:cubicBezTo>
                <a:cubicBezTo>
                  <a:pt x="342" y="963"/>
                  <a:pt x="343" y="964"/>
                  <a:pt x="343" y="963"/>
                </a:cubicBezTo>
                <a:cubicBezTo>
                  <a:pt x="344" y="962"/>
                  <a:pt x="344" y="960"/>
                  <a:pt x="346" y="959"/>
                </a:cubicBezTo>
                <a:cubicBezTo>
                  <a:pt x="346" y="959"/>
                  <a:pt x="345" y="958"/>
                  <a:pt x="345" y="958"/>
                </a:cubicBezTo>
                <a:cubicBezTo>
                  <a:pt x="346" y="957"/>
                  <a:pt x="347" y="956"/>
                  <a:pt x="348" y="955"/>
                </a:cubicBezTo>
                <a:cubicBezTo>
                  <a:pt x="350" y="953"/>
                  <a:pt x="352" y="951"/>
                  <a:pt x="354" y="948"/>
                </a:cubicBezTo>
                <a:cubicBezTo>
                  <a:pt x="364" y="939"/>
                  <a:pt x="377" y="933"/>
                  <a:pt x="391" y="935"/>
                </a:cubicBezTo>
                <a:cubicBezTo>
                  <a:pt x="400" y="936"/>
                  <a:pt x="410" y="939"/>
                  <a:pt x="416" y="946"/>
                </a:cubicBezTo>
                <a:cubicBezTo>
                  <a:pt x="421" y="953"/>
                  <a:pt x="421" y="962"/>
                  <a:pt x="417" y="970"/>
                </a:cubicBezTo>
                <a:cubicBezTo>
                  <a:pt x="417" y="971"/>
                  <a:pt x="415" y="973"/>
                  <a:pt x="415" y="972"/>
                </a:cubicBezTo>
                <a:cubicBezTo>
                  <a:pt x="415" y="970"/>
                  <a:pt x="415" y="969"/>
                  <a:pt x="415" y="967"/>
                </a:cubicBezTo>
                <a:cubicBezTo>
                  <a:pt x="415" y="964"/>
                  <a:pt x="411" y="959"/>
                  <a:pt x="409" y="957"/>
                </a:cubicBezTo>
                <a:cubicBezTo>
                  <a:pt x="403" y="953"/>
                  <a:pt x="394" y="952"/>
                  <a:pt x="388" y="956"/>
                </a:cubicBezTo>
                <a:cubicBezTo>
                  <a:pt x="382" y="959"/>
                  <a:pt x="376" y="967"/>
                  <a:pt x="376" y="980"/>
                </a:cubicBezTo>
                <a:cubicBezTo>
                  <a:pt x="377" y="991"/>
                  <a:pt x="384" y="1001"/>
                  <a:pt x="393" y="1007"/>
                </a:cubicBezTo>
                <a:cubicBezTo>
                  <a:pt x="403" y="1013"/>
                  <a:pt x="415" y="1015"/>
                  <a:pt x="426" y="1012"/>
                </a:cubicBezTo>
                <a:cubicBezTo>
                  <a:pt x="440" y="1009"/>
                  <a:pt x="455" y="1001"/>
                  <a:pt x="464" y="984"/>
                </a:cubicBezTo>
                <a:cubicBezTo>
                  <a:pt x="472" y="970"/>
                  <a:pt x="477" y="950"/>
                  <a:pt x="472" y="935"/>
                </a:cubicBezTo>
                <a:cubicBezTo>
                  <a:pt x="469" y="922"/>
                  <a:pt x="458" y="909"/>
                  <a:pt x="443" y="915"/>
                </a:cubicBezTo>
                <a:cubicBezTo>
                  <a:pt x="447" y="901"/>
                  <a:pt x="444" y="888"/>
                  <a:pt x="433" y="878"/>
                </a:cubicBezTo>
                <a:cubicBezTo>
                  <a:pt x="423" y="870"/>
                  <a:pt x="413" y="867"/>
                  <a:pt x="401" y="867"/>
                </a:cubicBezTo>
                <a:cubicBezTo>
                  <a:pt x="365" y="866"/>
                  <a:pt x="361" y="893"/>
                  <a:pt x="360" y="894"/>
                </a:cubicBezTo>
                <a:cubicBezTo>
                  <a:pt x="350" y="884"/>
                  <a:pt x="341" y="884"/>
                  <a:pt x="330" y="886"/>
                </a:cubicBezTo>
                <a:cubicBezTo>
                  <a:pt x="320" y="888"/>
                  <a:pt x="312" y="895"/>
                  <a:pt x="305" y="902"/>
                </a:cubicBezTo>
                <a:cubicBezTo>
                  <a:pt x="276" y="930"/>
                  <a:pt x="275" y="981"/>
                  <a:pt x="285" y="1018"/>
                </a:cubicBezTo>
                <a:cubicBezTo>
                  <a:pt x="288" y="1030"/>
                  <a:pt x="295" y="1041"/>
                  <a:pt x="299" y="1053"/>
                </a:cubicBezTo>
                <a:cubicBezTo>
                  <a:pt x="299" y="1054"/>
                  <a:pt x="299" y="1054"/>
                  <a:pt x="300" y="1054"/>
                </a:cubicBezTo>
                <a:cubicBezTo>
                  <a:pt x="300" y="1054"/>
                  <a:pt x="300" y="1055"/>
                  <a:pt x="300" y="1055"/>
                </a:cubicBezTo>
                <a:cubicBezTo>
                  <a:pt x="300" y="1055"/>
                  <a:pt x="298" y="1055"/>
                  <a:pt x="298" y="1054"/>
                </a:cubicBezTo>
                <a:cubicBezTo>
                  <a:pt x="297" y="1052"/>
                  <a:pt x="295" y="1050"/>
                  <a:pt x="294" y="1048"/>
                </a:cubicBezTo>
                <a:cubicBezTo>
                  <a:pt x="293" y="1047"/>
                  <a:pt x="292" y="1045"/>
                  <a:pt x="291" y="1044"/>
                </a:cubicBezTo>
                <a:cubicBezTo>
                  <a:pt x="291" y="1044"/>
                  <a:pt x="291" y="1043"/>
                  <a:pt x="290" y="1043"/>
                </a:cubicBezTo>
                <a:cubicBezTo>
                  <a:pt x="290" y="1043"/>
                  <a:pt x="290" y="1042"/>
                  <a:pt x="289" y="1042"/>
                </a:cubicBezTo>
                <a:cubicBezTo>
                  <a:pt x="289" y="1041"/>
                  <a:pt x="289" y="1040"/>
                  <a:pt x="288" y="1039"/>
                </a:cubicBezTo>
                <a:cubicBezTo>
                  <a:pt x="288" y="1039"/>
                  <a:pt x="288" y="1039"/>
                  <a:pt x="288" y="1039"/>
                </a:cubicBezTo>
                <a:cubicBezTo>
                  <a:pt x="288" y="1039"/>
                  <a:pt x="288" y="1038"/>
                  <a:pt x="288" y="1038"/>
                </a:cubicBezTo>
                <a:cubicBezTo>
                  <a:pt x="288" y="1038"/>
                  <a:pt x="287" y="1037"/>
                  <a:pt x="287" y="1036"/>
                </a:cubicBezTo>
                <a:cubicBezTo>
                  <a:pt x="286" y="1036"/>
                  <a:pt x="285" y="1034"/>
                  <a:pt x="284" y="1033"/>
                </a:cubicBezTo>
                <a:cubicBezTo>
                  <a:pt x="283" y="1032"/>
                  <a:pt x="282" y="1029"/>
                  <a:pt x="280" y="1028"/>
                </a:cubicBezTo>
                <a:cubicBezTo>
                  <a:pt x="280" y="1028"/>
                  <a:pt x="281" y="1027"/>
                  <a:pt x="280" y="1027"/>
                </a:cubicBezTo>
                <a:cubicBezTo>
                  <a:pt x="280" y="1026"/>
                  <a:pt x="279" y="1025"/>
                  <a:pt x="279" y="1025"/>
                </a:cubicBezTo>
                <a:cubicBezTo>
                  <a:pt x="279" y="1025"/>
                  <a:pt x="278" y="1023"/>
                  <a:pt x="278" y="1023"/>
                </a:cubicBezTo>
                <a:cubicBezTo>
                  <a:pt x="278" y="1022"/>
                  <a:pt x="278" y="1023"/>
                  <a:pt x="278" y="1022"/>
                </a:cubicBezTo>
                <a:cubicBezTo>
                  <a:pt x="278" y="1022"/>
                  <a:pt x="277" y="1021"/>
                  <a:pt x="277" y="1020"/>
                </a:cubicBezTo>
                <a:cubicBezTo>
                  <a:pt x="276" y="1019"/>
                  <a:pt x="275" y="1017"/>
                  <a:pt x="274" y="1016"/>
                </a:cubicBezTo>
                <a:cubicBezTo>
                  <a:pt x="274" y="1015"/>
                  <a:pt x="274" y="1014"/>
                  <a:pt x="273" y="1013"/>
                </a:cubicBezTo>
                <a:cubicBezTo>
                  <a:pt x="273" y="1013"/>
                  <a:pt x="273" y="1013"/>
                  <a:pt x="272" y="1012"/>
                </a:cubicBezTo>
                <a:cubicBezTo>
                  <a:pt x="272" y="1012"/>
                  <a:pt x="272" y="1011"/>
                  <a:pt x="272" y="1011"/>
                </a:cubicBezTo>
                <a:cubicBezTo>
                  <a:pt x="272" y="1011"/>
                  <a:pt x="272" y="1011"/>
                  <a:pt x="272" y="1011"/>
                </a:cubicBezTo>
                <a:cubicBezTo>
                  <a:pt x="272" y="1011"/>
                  <a:pt x="272" y="1010"/>
                  <a:pt x="272" y="1010"/>
                </a:cubicBezTo>
                <a:cubicBezTo>
                  <a:pt x="272" y="1010"/>
                  <a:pt x="271" y="1010"/>
                  <a:pt x="271" y="1010"/>
                </a:cubicBezTo>
                <a:cubicBezTo>
                  <a:pt x="271" y="1010"/>
                  <a:pt x="271" y="1009"/>
                  <a:pt x="271" y="1009"/>
                </a:cubicBezTo>
                <a:cubicBezTo>
                  <a:pt x="271" y="1008"/>
                  <a:pt x="270" y="1008"/>
                  <a:pt x="270" y="1008"/>
                </a:cubicBezTo>
                <a:cubicBezTo>
                  <a:pt x="270" y="1007"/>
                  <a:pt x="270" y="1006"/>
                  <a:pt x="270" y="1006"/>
                </a:cubicBezTo>
                <a:cubicBezTo>
                  <a:pt x="269" y="1004"/>
                  <a:pt x="268" y="1001"/>
                  <a:pt x="267" y="1001"/>
                </a:cubicBezTo>
                <a:cubicBezTo>
                  <a:pt x="267" y="1001"/>
                  <a:pt x="267" y="1000"/>
                  <a:pt x="267" y="1000"/>
                </a:cubicBezTo>
                <a:cubicBezTo>
                  <a:pt x="267" y="999"/>
                  <a:pt x="267" y="1000"/>
                  <a:pt x="267" y="999"/>
                </a:cubicBezTo>
                <a:cubicBezTo>
                  <a:pt x="266" y="999"/>
                  <a:pt x="267" y="999"/>
                  <a:pt x="267" y="998"/>
                </a:cubicBezTo>
                <a:cubicBezTo>
                  <a:pt x="267" y="998"/>
                  <a:pt x="266" y="998"/>
                  <a:pt x="266" y="998"/>
                </a:cubicBezTo>
                <a:cubicBezTo>
                  <a:pt x="266" y="998"/>
                  <a:pt x="266" y="997"/>
                  <a:pt x="266" y="997"/>
                </a:cubicBezTo>
                <a:cubicBezTo>
                  <a:pt x="266" y="997"/>
                  <a:pt x="265" y="997"/>
                  <a:pt x="265" y="996"/>
                </a:cubicBezTo>
                <a:cubicBezTo>
                  <a:pt x="265" y="995"/>
                  <a:pt x="264" y="994"/>
                  <a:pt x="264" y="993"/>
                </a:cubicBezTo>
                <a:cubicBezTo>
                  <a:pt x="263" y="991"/>
                  <a:pt x="263" y="990"/>
                  <a:pt x="262" y="990"/>
                </a:cubicBezTo>
                <a:cubicBezTo>
                  <a:pt x="262" y="990"/>
                  <a:pt x="263" y="989"/>
                  <a:pt x="262" y="989"/>
                </a:cubicBezTo>
                <a:cubicBezTo>
                  <a:pt x="262" y="988"/>
                  <a:pt x="262" y="988"/>
                  <a:pt x="261" y="987"/>
                </a:cubicBezTo>
                <a:cubicBezTo>
                  <a:pt x="261" y="986"/>
                  <a:pt x="260" y="982"/>
                  <a:pt x="260" y="981"/>
                </a:cubicBezTo>
                <a:cubicBezTo>
                  <a:pt x="260" y="979"/>
                  <a:pt x="259" y="980"/>
                  <a:pt x="259" y="978"/>
                </a:cubicBezTo>
                <a:cubicBezTo>
                  <a:pt x="259" y="978"/>
                  <a:pt x="259" y="976"/>
                  <a:pt x="258" y="975"/>
                </a:cubicBezTo>
                <a:cubicBezTo>
                  <a:pt x="258" y="975"/>
                  <a:pt x="258" y="976"/>
                  <a:pt x="258" y="975"/>
                </a:cubicBezTo>
                <a:cubicBezTo>
                  <a:pt x="258" y="975"/>
                  <a:pt x="258" y="974"/>
                  <a:pt x="258" y="974"/>
                </a:cubicBezTo>
                <a:cubicBezTo>
                  <a:pt x="258" y="974"/>
                  <a:pt x="257" y="973"/>
                  <a:pt x="257" y="973"/>
                </a:cubicBezTo>
                <a:cubicBezTo>
                  <a:pt x="256" y="971"/>
                  <a:pt x="256" y="969"/>
                  <a:pt x="255" y="967"/>
                </a:cubicBezTo>
                <a:cubicBezTo>
                  <a:pt x="255" y="966"/>
                  <a:pt x="254" y="965"/>
                  <a:pt x="253" y="964"/>
                </a:cubicBezTo>
                <a:cubicBezTo>
                  <a:pt x="253" y="963"/>
                  <a:pt x="254" y="963"/>
                  <a:pt x="254" y="962"/>
                </a:cubicBezTo>
                <a:cubicBezTo>
                  <a:pt x="252" y="960"/>
                  <a:pt x="253" y="956"/>
                  <a:pt x="252" y="955"/>
                </a:cubicBezTo>
                <a:cubicBezTo>
                  <a:pt x="252" y="955"/>
                  <a:pt x="252" y="954"/>
                  <a:pt x="251" y="953"/>
                </a:cubicBezTo>
                <a:cubicBezTo>
                  <a:pt x="251" y="953"/>
                  <a:pt x="251" y="953"/>
                  <a:pt x="251" y="953"/>
                </a:cubicBezTo>
                <a:cubicBezTo>
                  <a:pt x="251" y="952"/>
                  <a:pt x="251" y="951"/>
                  <a:pt x="250" y="950"/>
                </a:cubicBezTo>
                <a:cubicBezTo>
                  <a:pt x="250" y="950"/>
                  <a:pt x="250" y="950"/>
                  <a:pt x="250" y="950"/>
                </a:cubicBezTo>
                <a:cubicBezTo>
                  <a:pt x="250" y="948"/>
                  <a:pt x="250" y="947"/>
                  <a:pt x="250" y="946"/>
                </a:cubicBezTo>
                <a:cubicBezTo>
                  <a:pt x="249" y="946"/>
                  <a:pt x="249" y="946"/>
                  <a:pt x="249" y="945"/>
                </a:cubicBezTo>
                <a:cubicBezTo>
                  <a:pt x="248" y="943"/>
                  <a:pt x="249" y="940"/>
                  <a:pt x="248" y="938"/>
                </a:cubicBezTo>
                <a:cubicBezTo>
                  <a:pt x="248" y="936"/>
                  <a:pt x="247" y="932"/>
                  <a:pt x="247" y="932"/>
                </a:cubicBezTo>
                <a:cubicBezTo>
                  <a:pt x="247" y="931"/>
                  <a:pt x="247" y="930"/>
                  <a:pt x="247" y="929"/>
                </a:cubicBezTo>
                <a:cubicBezTo>
                  <a:pt x="246" y="928"/>
                  <a:pt x="246" y="925"/>
                  <a:pt x="246" y="923"/>
                </a:cubicBezTo>
                <a:cubicBezTo>
                  <a:pt x="246" y="921"/>
                  <a:pt x="245" y="919"/>
                  <a:pt x="245" y="917"/>
                </a:cubicBezTo>
                <a:cubicBezTo>
                  <a:pt x="244" y="913"/>
                  <a:pt x="244" y="907"/>
                  <a:pt x="244" y="904"/>
                </a:cubicBezTo>
                <a:cubicBezTo>
                  <a:pt x="244" y="902"/>
                  <a:pt x="243" y="900"/>
                  <a:pt x="243" y="899"/>
                </a:cubicBezTo>
                <a:cubicBezTo>
                  <a:pt x="243" y="897"/>
                  <a:pt x="244" y="895"/>
                  <a:pt x="243" y="893"/>
                </a:cubicBezTo>
                <a:cubicBezTo>
                  <a:pt x="243" y="892"/>
                  <a:pt x="243" y="892"/>
                  <a:pt x="243" y="891"/>
                </a:cubicBezTo>
                <a:cubicBezTo>
                  <a:pt x="243" y="888"/>
                  <a:pt x="243" y="886"/>
                  <a:pt x="243" y="883"/>
                </a:cubicBezTo>
                <a:cubicBezTo>
                  <a:pt x="243" y="882"/>
                  <a:pt x="243" y="882"/>
                  <a:pt x="243" y="881"/>
                </a:cubicBezTo>
                <a:cubicBezTo>
                  <a:pt x="243" y="877"/>
                  <a:pt x="243" y="872"/>
                  <a:pt x="243" y="868"/>
                </a:cubicBezTo>
                <a:cubicBezTo>
                  <a:pt x="243" y="864"/>
                  <a:pt x="243" y="859"/>
                  <a:pt x="244" y="855"/>
                </a:cubicBezTo>
                <a:cubicBezTo>
                  <a:pt x="244" y="854"/>
                  <a:pt x="244" y="854"/>
                  <a:pt x="244" y="853"/>
                </a:cubicBezTo>
                <a:cubicBezTo>
                  <a:pt x="244" y="850"/>
                  <a:pt x="244" y="848"/>
                  <a:pt x="244" y="845"/>
                </a:cubicBezTo>
                <a:cubicBezTo>
                  <a:pt x="244" y="844"/>
                  <a:pt x="245" y="844"/>
                  <a:pt x="245" y="843"/>
                </a:cubicBezTo>
                <a:cubicBezTo>
                  <a:pt x="245" y="840"/>
                  <a:pt x="246" y="838"/>
                  <a:pt x="246" y="837"/>
                </a:cubicBezTo>
                <a:cubicBezTo>
                  <a:pt x="246" y="834"/>
                  <a:pt x="246" y="832"/>
                  <a:pt x="246" y="831"/>
                </a:cubicBezTo>
                <a:cubicBezTo>
                  <a:pt x="247" y="828"/>
                  <a:pt x="247" y="826"/>
                  <a:pt x="247" y="825"/>
                </a:cubicBezTo>
                <a:cubicBezTo>
                  <a:pt x="248" y="823"/>
                  <a:pt x="248" y="822"/>
                  <a:pt x="248" y="820"/>
                </a:cubicBezTo>
                <a:cubicBezTo>
                  <a:pt x="248" y="819"/>
                  <a:pt x="248" y="818"/>
                  <a:pt x="249" y="817"/>
                </a:cubicBezTo>
                <a:cubicBezTo>
                  <a:pt x="249" y="816"/>
                  <a:pt x="248" y="815"/>
                  <a:pt x="249" y="815"/>
                </a:cubicBezTo>
                <a:cubicBezTo>
                  <a:pt x="249" y="814"/>
                  <a:pt x="249" y="814"/>
                  <a:pt x="249" y="813"/>
                </a:cubicBezTo>
                <a:cubicBezTo>
                  <a:pt x="249" y="813"/>
                  <a:pt x="249" y="812"/>
                  <a:pt x="249" y="811"/>
                </a:cubicBezTo>
                <a:cubicBezTo>
                  <a:pt x="250" y="808"/>
                  <a:pt x="251" y="806"/>
                  <a:pt x="251" y="803"/>
                </a:cubicBezTo>
                <a:cubicBezTo>
                  <a:pt x="252" y="799"/>
                  <a:pt x="253" y="795"/>
                  <a:pt x="254" y="791"/>
                </a:cubicBezTo>
                <a:cubicBezTo>
                  <a:pt x="254" y="789"/>
                  <a:pt x="255" y="786"/>
                  <a:pt x="256" y="784"/>
                </a:cubicBezTo>
                <a:cubicBezTo>
                  <a:pt x="256" y="782"/>
                  <a:pt x="256" y="782"/>
                  <a:pt x="257" y="780"/>
                </a:cubicBezTo>
                <a:cubicBezTo>
                  <a:pt x="257" y="779"/>
                  <a:pt x="257" y="778"/>
                  <a:pt x="257" y="777"/>
                </a:cubicBezTo>
                <a:cubicBezTo>
                  <a:pt x="258" y="776"/>
                  <a:pt x="259" y="773"/>
                  <a:pt x="259" y="772"/>
                </a:cubicBezTo>
                <a:cubicBezTo>
                  <a:pt x="259" y="771"/>
                  <a:pt x="260" y="771"/>
                  <a:pt x="260" y="770"/>
                </a:cubicBezTo>
                <a:cubicBezTo>
                  <a:pt x="260" y="769"/>
                  <a:pt x="260" y="769"/>
                  <a:pt x="260" y="768"/>
                </a:cubicBezTo>
                <a:cubicBezTo>
                  <a:pt x="261" y="767"/>
                  <a:pt x="261" y="767"/>
                  <a:pt x="261" y="765"/>
                </a:cubicBezTo>
                <a:cubicBezTo>
                  <a:pt x="262" y="762"/>
                  <a:pt x="264" y="758"/>
                  <a:pt x="265" y="755"/>
                </a:cubicBezTo>
                <a:cubicBezTo>
                  <a:pt x="265" y="754"/>
                  <a:pt x="266" y="753"/>
                  <a:pt x="266" y="753"/>
                </a:cubicBezTo>
                <a:cubicBezTo>
                  <a:pt x="266" y="752"/>
                  <a:pt x="266" y="751"/>
                  <a:pt x="266" y="751"/>
                </a:cubicBezTo>
                <a:cubicBezTo>
                  <a:pt x="267" y="750"/>
                  <a:pt x="266" y="750"/>
                  <a:pt x="266" y="750"/>
                </a:cubicBezTo>
                <a:cubicBezTo>
                  <a:pt x="267" y="749"/>
                  <a:pt x="267" y="749"/>
                  <a:pt x="268" y="748"/>
                </a:cubicBezTo>
                <a:cubicBezTo>
                  <a:pt x="268" y="747"/>
                  <a:pt x="268" y="746"/>
                  <a:pt x="269" y="745"/>
                </a:cubicBezTo>
                <a:cubicBezTo>
                  <a:pt x="269" y="743"/>
                  <a:pt x="267" y="743"/>
                  <a:pt x="268" y="740"/>
                </a:cubicBezTo>
                <a:cubicBezTo>
                  <a:pt x="268" y="739"/>
                  <a:pt x="269" y="738"/>
                  <a:pt x="269" y="738"/>
                </a:cubicBezTo>
                <a:cubicBezTo>
                  <a:pt x="269" y="737"/>
                  <a:pt x="270" y="737"/>
                  <a:pt x="270" y="737"/>
                </a:cubicBezTo>
                <a:cubicBezTo>
                  <a:pt x="271" y="737"/>
                  <a:pt x="271" y="737"/>
                  <a:pt x="271" y="736"/>
                </a:cubicBezTo>
                <a:cubicBezTo>
                  <a:pt x="271" y="735"/>
                  <a:pt x="271" y="734"/>
                  <a:pt x="271" y="734"/>
                </a:cubicBezTo>
                <a:cubicBezTo>
                  <a:pt x="272" y="733"/>
                  <a:pt x="272" y="732"/>
                  <a:pt x="273" y="731"/>
                </a:cubicBezTo>
                <a:cubicBezTo>
                  <a:pt x="274" y="731"/>
                  <a:pt x="274" y="731"/>
                  <a:pt x="274" y="730"/>
                </a:cubicBezTo>
                <a:cubicBezTo>
                  <a:pt x="275" y="729"/>
                  <a:pt x="275" y="728"/>
                  <a:pt x="276" y="727"/>
                </a:cubicBezTo>
                <a:cubicBezTo>
                  <a:pt x="276" y="726"/>
                  <a:pt x="277" y="726"/>
                  <a:pt x="277" y="725"/>
                </a:cubicBezTo>
                <a:cubicBezTo>
                  <a:pt x="277" y="725"/>
                  <a:pt x="278" y="725"/>
                  <a:pt x="278" y="724"/>
                </a:cubicBezTo>
                <a:cubicBezTo>
                  <a:pt x="278" y="724"/>
                  <a:pt x="279" y="724"/>
                  <a:pt x="279" y="724"/>
                </a:cubicBezTo>
                <a:cubicBezTo>
                  <a:pt x="280" y="720"/>
                  <a:pt x="282" y="718"/>
                  <a:pt x="283" y="716"/>
                </a:cubicBezTo>
                <a:cubicBezTo>
                  <a:pt x="283" y="715"/>
                  <a:pt x="284" y="715"/>
                  <a:pt x="285" y="715"/>
                </a:cubicBezTo>
                <a:cubicBezTo>
                  <a:pt x="285" y="715"/>
                  <a:pt x="285" y="715"/>
                  <a:pt x="286" y="714"/>
                </a:cubicBezTo>
                <a:cubicBezTo>
                  <a:pt x="286" y="714"/>
                  <a:pt x="287" y="714"/>
                  <a:pt x="287" y="713"/>
                </a:cubicBezTo>
                <a:cubicBezTo>
                  <a:pt x="288" y="713"/>
                  <a:pt x="288" y="712"/>
                  <a:pt x="288" y="711"/>
                </a:cubicBezTo>
                <a:cubicBezTo>
                  <a:pt x="288" y="710"/>
                  <a:pt x="288" y="709"/>
                  <a:pt x="289" y="709"/>
                </a:cubicBezTo>
                <a:cubicBezTo>
                  <a:pt x="289" y="708"/>
                  <a:pt x="290" y="708"/>
                  <a:pt x="290" y="707"/>
                </a:cubicBezTo>
                <a:cubicBezTo>
                  <a:pt x="290" y="706"/>
                  <a:pt x="289" y="706"/>
                  <a:pt x="289" y="706"/>
                </a:cubicBezTo>
                <a:cubicBezTo>
                  <a:pt x="290" y="705"/>
                  <a:pt x="290" y="706"/>
                  <a:pt x="291" y="705"/>
                </a:cubicBezTo>
                <a:cubicBezTo>
                  <a:pt x="291" y="705"/>
                  <a:pt x="291" y="704"/>
                  <a:pt x="291" y="704"/>
                </a:cubicBezTo>
                <a:cubicBezTo>
                  <a:pt x="291" y="704"/>
                  <a:pt x="292" y="703"/>
                  <a:pt x="292" y="703"/>
                </a:cubicBezTo>
                <a:cubicBezTo>
                  <a:pt x="292" y="702"/>
                  <a:pt x="293" y="702"/>
                  <a:pt x="293" y="701"/>
                </a:cubicBezTo>
                <a:cubicBezTo>
                  <a:pt x="294" y="701"/>
                  <a:pt x="294" y="694"/>
                  <a:pt x="295" y="694"/>
                </a:cubicBezTo>
                <a:cubicBezTo>
                  <a:pt x="295" y="693"/>
                  <a:pt x="296" y="693"/>
                  <a:pt x="296" y="692"/>
                </a:cubicBezTo>
                <a:cubicBezTo>
                  <a:pt x="296" y="691"/>
                  <a:pt x="296" y="690"/>
                  <a:pt x="297" y="689"/>
                </a:cubicBezTo>
                <a:cubicBezTo>
                  <a:pt x="297" y="688"/>
                  <a:pt x="298" y="689"/>
                  <a:pt x="299" y="688"/>
                </a:cubicBezTo>
                <a:cubicBezTo>
                  <a:pt x="299" y="688"/>
                  <a:pt x="299" y="687"/>
                  <a:pt x="299" y="687"/>
                </a:cubicBezTo>
                <a:cubicBezTo>
                  <a:pt x="300" y="687"/>
                  <a:pt x="301" y="687"/>
                  <a:pt x="302" y="686"/>
                </a:cubicBezTo>
                <a:cubicBezTo>
                  <a:pt x="302" y="683"/>
                  <a:pt x="305" y="682"/>
                  <a:pt x="305" y="679"/>
                </a:cubicBezTo>
                <a:cubicBezTo>
                  <a:pt x="308" y="678"/>
                  <a:pt x="310" y="675"/>
                  <a:pt x="311" y="673"/>
                </a:cubicBezTo>
                <a:cubicBezTo>
                  <a:pt x="312" y="672"/>
                  <a:pt x="313" y="672"/>
                  <a:pt x="314" y="671"/>
                </a:cubicBezTo>
                <a:cubicBezTo>
                  <a:pt x="315" y="670"/>
                  <a:pt x="317" y="669"/>
                  <a:pt x="318" y="667"/>
                </a:cubicBezTo>
                <a:cubicBezTo>
                  <a:pt x="319" y="667"/>
                  <a:pt x="320" y="666"/>
                  <a:pt x="320" y="666"/>
                </a:cubicBezTo>
                <a:cubicBezTo>
                  <a:pt x="321" y="665"/>
                  <a:pt x="323" y="663"/>
                  <a:pt x="323" y="663"/>
                </a:cubicBezTo>
                <a:cubicBezTo>
                  <a:pt x="324" y="663"/>
                  <a:pt x="323" y="659"/>
                  <a:pt x="324" y="659"/>
                </a:cubicBezTo>
                <a:cubicBezTo>
                  <a:pt x="325" y="659"/>
                  <a:pt x="327" y="658"/>
                  <a:pt x="328" y="658"/>
                </a:cubicBezTo>
                <a:cubicBezTo>
                  <a:pt x="328" y="658"/>
                  <a:pt x="328" y="657"/>
                  <a:pt x="328" y="657"/>
                </a:cubicBezTo>
                <a:cubicBezTo>
                  <a:pt x="329" y="657"/>
                  <a:pt x="328" y="653"/>
                  <a:pt x="329" y="652"/>
                </a:cubicBezTo>
                <a:cubicBezTo>
                  <a:pt x="329" y="652"/>
                  <a:pt x="330" y="652"/>
                  <a:pt x="330" y="651"/>
                </a:cubicBezTo>
                <a:cubicBezTo>
                  <a:pt x="330" y="651"/>
                  <a:pt x="331" y="653"/>
                  <a:pt x="332" y="652"/>
                </a:cubicBezTo>
                <a:cubicBezTo>
                  <a:pt x="332" y="652"/>
                  <a:pt x="332" y="651"/>
                  <a:pt x="333" y="651"/>
                </a:cubicBezTo>
                <a:cubicBezTo>
                  <a:pt x="333" y="651"/>
                  <a:pt x="333" y="651"/>
                  <a:pt x="334" y="651"/>
                </a:cubicBezTo>
                <a:cubicBezTo>
                  <a:pt x="334" y="650"/>
                  <a:pt x="335" y="649"/>
                  <a:pt x="335" y="649"/>
                </a:cubicBezTo>
                <a:cubicBezTo>
                  <a:pt x="336" y="649"/>
                  <a:pt x="336" y="649"/>
                  <a:pt x="336" y="649"/>
                </a:cubicBezTo>
                <a:cubicBezTo>
                  <a:pt x="337" y="648"/>
                  <a:pt x="338" y="650"/>
                  <a:pt x="339" y="649"/>
                </a:cubicBezTo>
                <a:cubicBezTo>
                  <a:pt x="340" y="649"/>
                  <a:pt x="339" y="647"/>
                  <a:pt x="339" y="646"/>
                </a:cubicBezTo>
                <a:cubicBezTo>
                  <a:pt x="339" y="646"/>
                  <a:pt x="340" y="646"/>
                  <a:pt x="340" y="646"/>
                </a:cubicBezTo>
                <a:cubicBezTo>
                  <a:pt x="340" y="646"/>
                  <a:pt x="341" y="645"/>
                  <a:pt x="341" y="645"/>
                </a:cubicBezTo>
                <a:cubicBezTo>
                  <a:pt x="342" y="644"/>
                  <a:pt x="343" y="643"/>
                  <a:pt x="344" y="642"/>
                </a:cubicBezTo>
                <a:cubicBezTo>
                  <a:pt x="344" y="641"/>
                  <a:pt x="345" y="640"/>
                  <a:pt x="345" y="639"/>
                </a:cubicBezTo>
                <a:cubicBezTo>
                  <a:pt x="346" y="638"/>
                  <a:pt x="347" y="638"/>
                  <a:pt x="347" y="638"/>
                </a:cubicBezTo>
                <a:cubicBezTo>
                  <a:pt x="348" y="637"/>
                  <a:pt x="349" y="637"/>
                  <a:pt x="349" y="636"/>
                </a:cubicBezTo>
                <a:cubicBezTo>
                  <a:pt x="350" y="635"/>
                  <a:pt x="352" y="634"/>
                  <a:pt x="353" y="633"/>
                </a:cubicBezTo>
                <a:cubicBezTo>
                  <a:pt x="354" y="633"/>
                  <a:pt x="356" y="633"/>
                  <a:pt x="357" y="633"/>
                </a:cubicBezTo>
                <a:cubicBezTo>
                  <a:pt x="358" y="632"/>
                  <a:pt x="358" y="631"/>
                  <a:pt x="359" y="632"/>
                </a:cubicBezTo>
                <a:cubicBezTo>
                  <a:pt x="360" y="632"/>
                  <a:pt x="360" y="636"/>
                  <a:pt x="361" y="636"/>
                </a:cubicBezTo>
                <a:cubicBezTo>
                  <a:pt x="361" y="636"/>
                  <a:pt x="361" y="636"/>
                  <a:pt x="362" y="636"/>
                </a:cubicBezTo>
                <a:cubicBezTo>
                  <a:pt x="362" y="636"/>
                  <a:pt x="363" y="636"/>
                  <a:pt x="364" y="635"/>
                </a:cubicBezTo>
                <a:cubicBezTo>
                  <a:pt x="364" y="635"/>
                  <a:pt x="365" y="635"/>
                  <a:pt x="366" y="634"/>
                </a:cubicBezTo>
                <a:cubicBezTo>
                  <a:pt x="366" y="634"/>
                  <a:pt x="367" y="634"/>
                  <a:pt x="367" y="634"/>
                </a:cubicBezTo>
                <a:cubicBezTo>
                  <a:pt x="368" y="633"/>
                  <a:pt x="368" y="633"/>
                  <a:pt x="369" y="632"/>
                </a:cubicBezTo>
                <a:cubicBezTo>
                  <a:pt x="369" y="632"/>
                  <a:pt x="371" y="632"/>
                  <a:pt x="371" y="632"/>
                </a:cubicBezTo>
                <a:cubicBezTo>
                  <a:pt x="371" y="632"/>
                  <a:pt x="371" y="632"/>
                  <a:pt x="371" y="631"/>
                </a:cubicBezTo>
                <a:cubicBezTo>
                  <a:pt x="372" y="631"/>
                  <a:pt x="372" y="631"/>
                  <a:pt x="373" y="631"/>
                </a:cubicBezTo>
                <a:cubicBezTo>
                  <a:pt x="374" y="631"/>
                  <a:pt x="375" y="630"/>
                  <a:pt x="376" y="630"/>
                </a:cubicBezTo>
                <a:cubicBezTo>
                  <a:pt x="376" y="630"/>
                  <a:pt x="376" y="630"/>
                  <a:pt x="377" y="630"/>
                </a:cubicBezTo>
                <a:cubicBezTo>
                  <a:pt x="377" y="629"/>
                  <a:pt x="378" y="630"/>
                  <a:pt x="378" y="630"/>
                </a:cubicBezTo>
                <a:cubicBezTo>
                  <a:pt x="379" y="629"/>
                  <a:pt x="378" y="629"/>
                  <a:pt x="379" y="629"/>
                </a:cubicBezTo>
                <a:cubicBezTo>
                  <a:pt x="379" y="628"/>
                  <a:pt x="380" y="628"/>
                  <a:pt x="380" y="628"/>
                </a:cubicBezTo>
                <a:cubicBezTo>
                  <a:pt x="381" y="628"/>
                  <a:pt x="381" y="628"/>
                  <a:pt x="381" y="627"/>
                </a:cubicBezTo>
                <a:cubicBezTo>
                  <a:pt x="383" y="626"/>
                  <a:pt x="383" y="628"/>
                  <a:pt x="385" y="628"/>
                </a:cubicBezTo>
                <a:cubicBezTo>
                  <a:pt x="385" y="628"/>
                  <a:pt x="385" y="627"/>
                  <a:pt x="385" y="627"/>
                </a:cubicBezTo>
                <a:cubicBezTo>
                  <a:pt x="387" y="627"/>
                  <a:pt x="387" y="627"/>
                  <a:pt x="388" y="626"/>
                </a:cubicBezTo>
                <a:cubicBezTo>
                  <a:pt x="389" y="626"/>
                  <a:pt x="390" y="627"/>
                  <a:pt x="390" y="627"/>
                </a:cubicBezTo>
                <a:cubicBezTo>
                  <a:pt x="391" y="627"/>
                  <a:pt x="392" y="627"/>
                  <a:pt x="392" y="627"/>
                </a:cubicBezTo>
                <a:cubicBezTo>
                  <a:pt x="392" y="626"/>
                  <a:pt x="394" y="627"/>
                  <a:pt x="394" y="627"/>
                </a:cubicBezTo>
                <a:cubicBezTo>
                  <a:pt x="396" y="626"/>
                  <a:pt x="399" y="627"/>
                  <a:pt x="400" y="627"/>
                </a:cubicBezTo>
                <a:cubicBezTo>
                  <a:pt x="401" y="627"/>
                  <a:pt x="402" y="627"/>
                  <a:pt x="403" y="627"/>
                </a:cubicBezTo>
                <a:cubicBezTo>
                  <a:pt x="404" y="627"/>
                  <a:pt x="405" y="627"/>
                  <a:pt x="406" y="626"/>
                </a:cubicBezTo>
                <a:cubicBezTo>
                  <a:pt x="406" y="626"/>
                  <a:pt x="407" y="626"/>
                  <a:pt x="407" y="625"/>
                </a:cubicBezTo>
                <a:cubicBezTo>
                  <a:pt x="407" y="625"/>
                  <a:pt x="408" y="625"/>
                  <a:pt x="408" y="625"/>
                </a:cubicBezTo>
                <a:cubicBezTo>
                  <a:pt x="408" y="625"/>
                  <a:pt x="407" y="624"/>
                  <a:pt x="407" y="624"/>
                </a:cubicBezTo>
                <a:cubicBezTo>
                  <a:pt x="407" y="624"/>
                  <a:pt x="407" y="624"/>
                  <a:pt x="407" y="624"/>
                </a:cubicBezTo>
                <a:cubicBezTo>
                  <a:pt x="407" y="624"/>
                  <a:pt x="407" y="624"/>
                  <a:pt x="408" y="624"/>
                </a:cubicBezTo>
                <a:cubicBezTo>
                  <a:pt x="412" y="624"/>
                  <a:pt x="412" y="624"/>
                  <a:pt x="412" y="624"/>
                </a:cubicBezTo>
                <a:cubicBezTo>
                  <a:pt x="413" y="624"/>
                  <a:pt x="414" y="625"/>
                  <a:pt x="415" y="625"/>
                </a:cubicBezTo>
                <a:cubicBezTo>
                  <a:pt x="415" y="625"/>
                  <a:pt x="417" y="625"/>
                  <a:pt x="417" y="626"/>
                </a:cubicBezTo>
                <a:cubicBezTo>
                  <a:pt x="418" y="626"/>
                  <a:pt x="418" y="624"/>
                  <a:pt x="419" y="624"/>
                </a:cubicBezTo>
                <a:cubicBezTo>
                  <a:pt x="419" y="627"/>
                  <a:pt x="422" y="624"/>
                  <a:pt x="424" y="625"/>
                </a:cubicBezTo>
                <a:cubicBezTo>
                  <a:pt x="424" y="626"/>
                  <a:pt x="425" y="626"/>
                  <a:pt x="426" y="626"/>
                </a:cubicBezTo>
                <a:cubicBezTo>
                  <a:pt x="425" y="627"/>
                  <a:pt x="426" y="628"/>
                  <a:pt x="426" y="629"/>
                </a:cubicBezTo>
                <a:cubicBezTo>
                  <a:pt x="426" y="630"/>
                  <a:pt x="428" y="629"/>
                  <a:pt x="428" y="631"/>
                </a:cubicBezTo>
                <a:cubicBezTo>
                  <a:pt x="425" y="631"/>
                  <a:pt x="424" y="629"/>
                  <a:pt x="423" y="628"/>
                </a:cubicBezTo>
                <a:cubicBezTo>
                  <a:pt x="422" y="628"/>
                  <a:pt x="422" y="629"/>
                  <a:pt x="421" y="629"/>
                </a:cubicBezTo>
                <a:cubicBezTo>
                  <a:pt x="421" y="628"/>
                  <a:pt x="421" y="628"/>
                  <a:pt x="420" y="627"/>
                </a:cubicBezTo>
                <a:cubicBezTo>
                  <a:pt x="418" y="627"/>
                  <a:pt x="415" y="627"/>
                  <a:pt x="412" y="627"/>
                </a:cubicBezTo>
                <a:cubicBezTo>
                  <a:pt x="412" y="627"/>
                  <a:pt x="411" y="626"/>
                  <a:pt x="410" y="626"/>
                </a:cubicBezTo>
                <a:cubicBezTo>
                  <a:pt x="410" y="626"/>
                  <a:pt x="409" y="627"/>
                  <a:pt x="409" y="628"/>
                </a:cubicBezTo>
                <a:cubicBezTo>
                  <a:pt x="409" y="628"/>
                  <a:pt x="409" y="628"/>
                  <a:pt x="409" y="628"/>
                </a:cubicBezTo>
                <a:cubicBezTo>
                  <a:pt x="409" y="628"/>
                  <a:pt x="410" y="629"/>
                  <a:pt x="410" y="629"/>
                </a:cubicBezTo>
                <a:cubicBezTo>
                  <a:pt x="410" y="630"/>
                  <a:pt x="411" y="630"/>
                  <a:pt x="412" y="630"/>
                </a:cubicBezTo>
                <a:cubicBezTo>
                  <a:pt x="413" y="630"/>
                  <a:pt x="414" y="631"/>
                  <a:pt x="415" y="631"/>
                </a:cubicBezTo>
                <a:cubicBezTo>
                  <a:pt x="415" y="631"/>
                  <a:pt x="416" y="630"/>
                  <a:pt x="416" y="630"/>
                </a:cubicBezTo>
                <a:cubicBezTo>
                  <a:pt x="417" y="630"/>
                  <a:pt x="417" y="631"/>
                  <a:pt x="418" y="631"/>
                </a:cubicBezTo>
                <a:cubicBezTo>
                  <a:pt x="418" y="632"/>
                  <a:pt x="419" y="632"/>
                  <a:pt x="419" y="632"/>
                </a:cubicBezTo>
                <a:cubicBezTo>
                  <a:pt x="420" y="633"/>
                  <a:pt x="421" y="633"/>
                  <a:pt x="422" y="633"/>
                </a:cubicBezTo>
                <a:cubicBezTo>
                  <a:pt x="423" y="633"/>
                  <a:pt x="425" y="633"/>
                  <a:pt x="426" y="633"/>
                </a:cubicBezTo>
                <a:cubicBezTo>
                  <a:pt x="426" y="633"/>
                  <a:pt x="426" y="633"/>
                  <a:pt x="426" y="633"/>
                </a:cubicBezTo>
                <a:cubicBezTo>
                  <a:pt x="427" y="633"/>
                  <a:pt x="427" y="634"/>
                  <a:pt x="428" y="634"/>
                </a:cubicBezTo>
                <a:cubicBezTo>
                  <a:pt x="428" y="634"/>
                  <a:pt x="428" y="635"/>
                  <a:pt x="429" y="635"/>
                </a:cubicBezTo>
                <a:cubicBezTo>
                  <a:pt x="429" y="635"/>
                  <a:pt x="425" y="636"/>
                  <a:pt x="426" y="636"/>
                </a:cubicBezTo>
                <a:cubicBezTo>
                  <a:pt x="426" y="637"/>
                  <a:pt x="427" y="637"/>
                  <a:pt x="427" y="637"/>
                </a:cubicBezTo>
                <a:cubicBezTo>
                  <a:pt x="428" y="637"/>
                  <a:pt x="429" y="637"/>
                  <a:pt x="429" y="638"/>
                </a:cubicBezTo>
                <a:cubicBezTo>
                  <a:pt x="429" y="638"/>
                  <a:pt x="430" y="638"/>
                  <a:pt x="430" y="638"/>
                </a:cubicBezTo>
                <a:cubicBezTo>
                  <a:pt x="430" y="638"/>
                  <a:pt x="430" y="638"/>
                  <a:pt x="430" y="638"/>
                </a:cubicBezTo>
                <a:cubicBezTo>
                  <a:pt x="430" y="639"/>
                  <a:pt x="431" y="638"/>
                  <a:pt x="431" y="638"/>
                </a:cubicBezTo>
                <a:cubicBezTo>
                  <a:pt x="432" y="639"/>
                  <a:pt x="432" y="639"/>
                  <a:pt x="433" y="640"/>
                </a:cubicBezTo>
                <a:cubicBezTo>
                  <a:pt x="434" y="640"/>
                  <a:pt x="434" y="641"/>
                  <a:pt x="435" y="642"/>
                </a:cubicBezTo>
                <a:cubicBezTo>
                  <a:pt x="435" y="642"/>
                  <a:pt x="436" y="642"/>
                  <a:pt x="436" y="642"/>
                </a:cubicBezTo>
                <a:cubicBezTo>
                  <a:pt x="437" y="643"/>
                  <a:pt x="437" y="642"/>
                  <a:pt x="438" y="642"/>
                </a:cubicBezTo>
                <a:cubicBezTo>
                  <a:pt x="442" y="645"/>
                  <a:pt x="446" y="653"/>
                  <a:pt x="446" y="654"/>
                </a:cubicBezTo>
                <a:cubicBezTo>
                  <a:pt x="446" y="654"/>
                  <a:pt x="447" y="654"/>
                  <a:pt x="447" y="654"/>
                </a:cubicBezTo>
                <a:cubicBezTo>
                  <a:pt x="448" y="655"/>
                  <a:pt x="449" y="655"/>
                  <a:pt x="449" y="656"/>
                </a:cubicBezTo>
                <a:cubicBezTo>
                  <a:pt x="450" y="656"/>
                  <a:pt x="449" y="659"/>
                  <a:pt x="450" y="659"/>
                </a:cubicBezTo>
                <a:cubicBezTo>
                  <a:pt x="450" y="660"/>
                  <a:pt x="450" y="660"/>
                  <a:pt x="450" y="660"/>
                </a:cubicBezTo>
                <a:cubicBezTo>
                  <a:pt x="451" y="660"/>
                  <a:pt x="451" y="660"/>
                  <a:pt x="452" y="661"/>
                </a:cubicBezTo>
                <a:cubicBezTo>
                  <a:pt x="452" y="661"/>
                  <a:pt x="453" y="661"/>
                  <a:pt x="453" y="661"/>
                </a:cubicBezTo>
                <a:cubicBezTo>
                  <a:pt x="454" y="662"/>
                  <a:pt x="453" y="667"/>
                  <a:pt x="455" y="667"/>
                </a:cubicBezTo>
                <a:cubicBezTo>
                  <a:pt x="456" y="667"/>
                  <a:pt x="458" y="676"/>
                  <a:pt x="458" y="677"/>
                </a:cubicBezTo>
                <a:cubicBezTo>
                  <a:pt x="460" y="684"/>
                  <a:pt x="462" y="692"/>
                  <a:pt x="462" y="700"/>
                </a:cubicBezTo>
                <a:cubicBezTo>
                  <a:pt x="463" y="714"/>
                  <a:pt x="457" y="729"/>
                  <a:pt x="448" y="740"/>
                </a:cubicBezTo>
                <a:cubicBezTo>
                  <a:pt x="440" y="749"/>
                  <a:pt x="430" y="753"/>
                  <a:pt x="417" y="752"/>
                </a:cubicBezTo>
                <a:cubicBezTo>
                  <a:pt x="416" y="752"/>
                  <a:pt x="401" y="748"/>
                  <a:pt x="405" y="747"/>
                </a:cubicBezTo>
                <a:cubicBezTo>
                  <a:pt x="423" y="743"/>
                  <a:pt x="429" y="737"/>
                  <a:pt x="431" y="726"/>
                </a:cubicBezTo>
                <a:cubicBezTo>
                  <a:pt x="432" y="720"/>
                  <a:pt x="431" y="702"/>
                  <a:pt x="416" y="687"/>
                </a:cubicBezTo>
                <a:cubicBezTo>
                  <a:pt x="388" y="659"/>
                  <a:pt x="333" y="675"/>
                  <a:pt x="317" y="720"/>
                </a:cubicBezTo>
                <a:cubicBezTo>
                  <a:pt x="304" y="758"/>
                  <a:pt x="316" y="817"/>
                  <a:pt x="380" y="835"/>
                </a:cubicBezTo>
                <a:cubicBezTo>
                  <a:pt x="473" y="861"/>
                  <a:pt x="509" y="818"/>
                  <a:pt x="511" y="788"/>
                </a:cubicBezTo>
                <a:cubicBezTo>
                  <a:pt x="513" y="788"/>
                  <a:pt x="526" y="794"/>
                  <a:pt x="546" y="785"/>
                </a:cubicBezTo>
                <a:cubicBezTo>
                  <a:pt x="566" y="776"/>
                  <a:pt x="581" y="758"/>
                  <a:pt x="590" y="738"/>
                </a:cubicBezTo>
                <a:cubicBezTo>
                  <a:pt x="594" y="728"/>
                  <a:pt x="597" y="716"/>
                  <a:pt x="598" y="705"/>
                </a:cubicBezTo>
                <a:cubicBezTo>
                  <a:pt x="600" y="681"/>
                  <a:pt x="593" y="648"/>
                  <a:pt x="570" y="636"/>
                </a:cubicBezTo>
                <a:cubicBezTo>
                  <a:pt x="568" y="635"/>
                  <a:pt x="552" y="630"/>
                  <a:pt x="551" y="632"/>
                </a:cubicBezTo>
                <a:cubicBezTo>
                  <a:pt x="551" y="632"/>
                  <a:pt x="586" y="581"/>
                  <a:pt x="504" y="539"/>
                </a:cubicBezTo>
                <a:cubicBezTo>
                  <a:pt x="504" y="539"/>
                  <a:pt x="502" y="537"/>
                  <a:pt x="497" y="535"/>
                </a:cubicBezTo>
                <a:cubicBezTo>
                  <a:pt x="496" y="535"/>
                  <a:pt x="494" y="534"/>
                  <a:pt x="493" y="534"/>
                </a:cubicBezTo>
                <a:cubicBezTo>
                  <a:pt x="491" y="534"/>
                  <a:pt x="493" y="533"/>
                  <a:pt x="491" y="533"/>
                </a:cubicBezTo>
                <a:cubicBezTo>
                  <a:pt x="490" y="533"/>
                  <a:pt x="490" y="532"/>
                  <a:pt x="490" y="532"/>
                </a:cubicBezTo>
                <a:cubicBezTo>
                  <a:pt x="489" y="532"/>
                  <a:pt x="489" y="532"/>
                  <a:pt x="488" y="532"/>
                </a:cubicBezTo>
                <a:cubicBezTo>
                  <a:pt x="487" y="532"/>
                  <a:pt x="487" y="532"/>
                  <a:pt x="486" y="532"/>
                </a:cubicBezTo>
                <a:cubicBezTo>
                  <a:pt x="484" y="531"/>
                  <a:pt x="483" y="532"/>
                  <a:pt x="483" y="531"/>
                </a:cubicBezTo>
                <a:cubicBezTo>
                  <a:pt x="482" y="531"/>
                  <a:pt x="482" y="531"/>
                  <a:pt x="482" y="531"/>
                </a:cubicBezTo>
                <a:cubicBezTo>
                  <a:pt x="481" y="531"/>
                  <a:pt x="481" y="530"/>
                  <a:pt x="480" y="530"/>
                </a:cubicBezTo>
                <a:cubicBezTo>
                  <a:pt x="479" y="530"/>
                  <a:pt x="479" y="530"/>
                  <a:pt x="478" y="530"/>
                </a:cubicBezTo>
                <a:cubicBezTo>
                  <a:pt x="477" y="530"/>
                  <a:pt x="477" y="529"/>
                  <a:pt x="476" y="529"/>
                </a:cubicBezTo>
                <a:cubicBezTo>
                  <a:pt x="475" y="529"/>
                  <a:pt x="475" y="529"/>
                  <a:pt x="475" y="530"/>
                </a:cubicBezTo>
                <a:cubicBezTo>
                  <a:pt x="475" y="530"/>
                  <a:pt x="474" y="529"/>
                  <a:pt x="474" y="529"/>
                </a:cubicBezTo>
                <a:cubicBezTo>
                  <a:pt x="472" y="529"/>
                  <a:pt x="471" y="528"/>
                  <a:pt x="469" y="528"/>
                </a:cubicBezTo>
                <a:cubicBezTo>
                  <a:pt x="466" y="528"/>
                  <a:pt x="461" y="526"/>
                  <a:pt x="459" y="527"/>
                </a:cubicBezTo>
                <a:cubicBezTo>
                  <a:pt x="458" y="527"/>
                  <a:pt x="458" y="527"/>
                  <a:pt x="457" y="528"/>
                </a:cubicBezTo>
                <a:cubicBezTo>
                  <a:pt x="456" y="528"/>
                  <a:pt x="456" y="528"/>
                  <a:pt x="455" y="528"/>
                </a:cubicBezTo>
                <a:cubicBezTo>
                  <a:pt x="453" y="529"/>
                  <a:pt x="451" y="527"/>
                  <a:pt x="451" y="527"/>
                </a:cubicBezTo>
                <a:cubicBezTo>
                  <a:pt x="450" y="527"/>
                  <a:pt x="450" y="529"/>
                  <a:pt x="449" y="528"/>
                </a:cubicBezTo>
                <a:cubicBezTo>
                  <a:pt x="449" y="527"/>
                  <a:pt x="446" y="528"/>
                  <a:pt x="445" y="527"/>
                </a:cubicBezTo>
                <a:cubicBezTo>
                  <a:pt x="444" y="529"/>
                  <a:pt x="442" y="528"/>
                  <a:pt x="440" y="528"/>
                </a:cubicBezTo>
                <a:cubicBezTo>
                  <a:pt x="440" y="528"/>
                  <a:pt x="440" y="529"/>
                  <a:pt x="440" y="529"/>
                </a:cubicBezTo>
                <a:cubicBezTo>
                  <a:pt x="440" y="530"/>
                  <a:pt x="439" y="529"/>
                  <a:pt x="439" y="529"/>
                </a:cubicBezTo>
                <a:cubicBezTo>
                  <a:pt x="439" y="530"/>
                  <a:pt x="440" y="530"/>
                  <a:pt x="441" y="530"/>
                </a:cubicBezTo>
                <a:cubicBezTo>
                  <a:pt x="442" y="530"/>
                  <a:pt x="442" y="530"/>
                  <a:pt x="444" y="530"/>
                </a:cubicBezTo>
                <a:cubicBezTo>
                  <a:pt x="445" y="530"/>
                  <a:pt x="446" y="530"/>
                  <a:pt x="447" y="531"/>
                </a:cubicBezTo>
                <a:cubicBezTo>
                  <a:pt x="448" y="530"/>
                  <a:pt x="449" y="530"/>
                  <a:pt x="450" y="529"/>
                </a:cubicBezTo>
                <a:cubicBezTo>
                  <a:pt x="451" y="530"/>
                  <a:pt x="453" y="530"/>
                  <a:pt x="454" y="530"/>
                </a:cubicBezTo>
                <a:cubicBezTo>
                  <a:pt x="455" y="530"/>
                  <a:pt x="455" y="530"/>
                  <a:pt x="456" y="530"/>
                </a:cubicBezTo>
                <a:cubicBezTo>
                  <a:pt x="456" y="530"/>
                  <a:pt x="456" y="532"/>
                  <a:pt x="457" y="532"/>
                </a:cubicBezTo>
                <a:cubicBezTo>
                  <a:pt x="457" y="532"/>
                  <a:pt x="457" y="531"/>
                  <a:pt x="457" y="531"/>
                </a:cubicBezTo>
                <a:cubicBezTo>
                  <a:pt x="460" y="530"/>
                  <a:pt x="460" y="531"/>
                  <a:pt x="462" y="532"/>
                </a:cubicBezTo>
                <a:cubicBezTo>
                  <a:pt x="464" y="532"/>
                  <a:pt x="465" y="531"/>
                  <a:pt x="465" y="532"/>
                </a:cubicBezTo>
                <a:cubicBezTo>
                  <a:pt x="466" y="532"/>
                  <a:pt x="468" y="532"/>
                  <a:pt x="468" y="532"/>
                </a:cubicBezTo>
                <a:cubicBezTo>
                  <a:pt x="469" y="533"/>
                  <a:pt x="469" y="534"/>
                  <a:pt x="471" y="534"/>
                </a:cubicBezTo>
                <a:cubicBezTo>
                  <a:pt x="473" y="534"/>
                  <a:pt x="473" y="533"/>
                  <a:pt x="475" y="534"/>
                </a:cubicBezTo>
                <a:cubicBezTo>
                  <a:pt x="477" y="534"/>
                  <a:pt x="476" y="535"/>
                  <a:pt x="478" y="535"/>
                </a:cubicBezTo>
                <a:cubicBezTo>
                  <a:pt x="484" y="536"/>
                  <a:pt x="485" y="533"/>
                  <a:pt x="488" y="537"/>
                </a:cubicBezTo>
                <a:cubicBezTo>
                  <a:pt x="489" y="536"/>
                  <a:pt x="496" y="539"/>
                  <a:pt x="496" y="540"/>
                </a:cubicBezTo>
                <a:cubicBezTo>
                  <a:pt x="496" y="540"/>
                  <a:pt x="496" y="540"/>
                  <a:pt x="496" y="540"/>
                </a:cubicBezTo>
                <a:cubicBezTo>
                  <a:pt x="494" y="540"/>
                  <a:pt x="491" y="539"/>
                  <a:pt x="489" y="539"/>
                </a:cubicBezTo>
                <a:cubicBezTo>
                  <a:pt x="487" y="538"/>
                  <a:pt x="486" y="537"/>
                  <a:pt x="484" y="537"/>
                </a:cubicBezTo>
                <a:cubicBezTo>
                  <a:pt x="484" y="537"/>
                  <a:pt x="484" y="537"/>
                  <a:pt x="483" y="537"/>
                </a:cubicBezTo>
                <a:cubicBezTo>
                  <a:pt x="480" y="536"/>
                  <a:pt x="477" y="537"/>
                  <a:pt x="475" y="536"/>
                </a:cubicBezTo>
                <a:cubicBezTo>
                  <a:pt x="474" y="537"/>
                  <a:pt x="473" y="537"/>
                  <a:pt x="472" y="537"/>
                </a:cubicBezTo>
                <a:cubicBezTo>
                  <a:pt x="470" y="535"/>
                  <a:pt x="468" y="536"/>
                  <a:pt x="466" y="536"/>
                </a:cubicBezTo>
                <a:cubicBezTo>
                  <a:pt x="465" y="536"/>
                  <a:pt x="464" y="535"/>
                  <a:pt x="463" y="535"/>
                </a:cubicBezTo>
                <a:cubicBezTo>
                  <a:pt x="460" y="536"/>
                  <a:pt x="456" y="536"/>
                  <a:pt x="453" y="536"/>
                </a:cubicBezTo>
                <a:cubicBezTo>
                  <a:pt x="453" y="536"/>
                  <a:pt x="453" y="536"/>
                  <a:pt x="452" y="536"/>
                </a:cubicBezTo>
                <a:cubicBezTo>
                  <a:pt x="452" y="537"/>
                  <a:pt x="451" y="537"/>
                  <a:pt x="451" y="537"/>
                </a:cubicBezTo>
                <a:cubicBezTo>
                  <a:pt x="448" y="537"/>
                  <a:pt x="448" y="537"/>
                  <a:pt x="448" y="537"/>
                </a:cubicBezTo>
                <a:cubicBezTo>
                  <a:pt x="447" y="539"/>
                  <a:pt x="450" y="538"/>
                  <a:pt x="449" y="539"/>
                </a:cubicBezTo>
                <a:cubicBezTo>
                  <a:pt x="450" y="539"/>
                  <a:pt x="452" y="541"/>
                  <a:pt x="450" y="541"/>
                </a:cubicBezTo>
                <a:cubicBezTo>
                  <a:pt x="449" y="540"/>
                  <a:pt x="449" y="542"/>
                  <a:pt x="448" y="542"/>
                </a:cubicBezTo>
                <a:cubicBezTo>
                  <a:pt x="447" y="541"/>
                  <a:pt x="447" y="540"/>
                  <a:pt x="446" y="540"/>
                </a:cubicBezTo>
                <a:cubicBezTo>
                  <a:pt x="446" y="540"/>
                  <a:pt x="446" y="542"/>
                  <a:pt x="445" y="541"/>
                </a:cubicBezTo>
                <a:cubicBezTo>
                  <a:pt x="444" y="541"/>
                  <a:pt x="444" y="539"/>
                  <a:pt x="442" y="538"/>
                </a:cubicBezTo>
                <a:cubicBezTo>
                  <a:pt x="441" y="540"/>
                  <a:pt x="443" y="540"/>
                  <a:pt x="443" y="541"/>
                </a:cubicBezTo>
                <a:cubicBezTo>
                  <a:pt x="442" y="542"/>
                  <a:pt x="440" y="542"/>
                  <a:pt x="439" y="542"/>
                </a:cubicBezTo>
                <a:cubicBezTo>
                  <a:pt x="439" y="540"/>
                  <a:pt x="438" y="540"/>
                  <a:pt x="438" y="538"/>
                </a:cubicBezTo>
                <a:cubicBezTo>
                  <a:pt x="432" y="538"/>
                  <a:pt x="432" y="538"/>
                  <a:pt x="432" y="538"/>
                </a:cubicBezTo>
                <a:cubicBezTo>
                  <a:pt x="432" y="539"/>
                  <a:pt x="431" y="540"/>
                  <a:pt x="431" y="541"/>
                </a:cubicBezTo>
                <a:cubicBezTo>
                  <a:pt x="431" y="541"/>
                  <a:pt x="431" y="542"/>
                  <a:pt x="431" y="543"/>
                </a:cubicBezTo>
                <a:cubicBezTo>
                  <a:pt x="431" y="543"/>
                  <a:pt x="430" y="543"/>
                  <a:pt x="429" y="543"/>
                </a:cubicBezTo>
                <a:cubicBezTo>
                  <a:pt x="428" y="541"/>
                  <a:pt x="431" y="541"/>
                  <a:pt x="430" y="539"/>
                </a:cubicBezTo>
                <a:cubicBezTo>
                  <a:pt x="427" y="539"/>
                  <a:pt x="427" y="541"/>
                  <a:pt x="426" y="541"/>
                </a:cubicBezTo>
                <a:cubicBezTo>
                  <a:pt x="424" y="541"/>
                  <a:pt x="423" y="541"/>
                  <a:pt x="422" y="541"/>
                </a:cubicBezTo>
                <a:cubicBezTo>
                  <a:pt x="422" y="541"/>
                  <a:pt x="422" y="542"/>
                  <a:pt x="421" y="542"/>
                </a:cubicBezTo>
                <a:cubicBezTo>
                  <a:pt x="421" y="543"/>
                  <a:pt x="420" y="541"/>
                  <a:pt x="420" y="541"/>
                </a:cubicBezTo>
                <a:cubicBezTo>
                  <a:pt x="419" y="541"/>
                  <a:pt x="419" y="542"/>
                  <a:pt x="419" y="542"/>
                </a:cubicBezTo>
                <a:cubicBezTo>
                  <a:pt x="416" y="542"/>
                  <a:pt x="415" y="541"/>
                  <a:pt x="413" y="541"/>
                </a:cubicBezTo>
                <a:cubicBezTo>
                  <a:pt x="411" y="542"/>
                  <a:pt x="411" y="544"/>
                  <a:pt x="409" y="545"/>
                </a:cubicBezTo>
                <a:cubicBezTo>
                  <a:pt x="406" y="545"/>
                  <a:pt x="404" y="546"/>
                  <a:pt x="401" y="545"/>
                </a:cubicBezTo>
                <a:cubicBezTo>
                  <a:pt x="401" y="546"/>
                  <a:pt x="400" y="548"/>
                  <a:pt x="399" y="548"/>
                </a:cubicBezTo>
                <a:cubicBezTo>
                  <a:pt x="399" y="547"/>
                  <a:pt x="397" y="547"/>
                  <a:pt x="397" y="546"/>
                </a:cubicBezTo>
                <a:cubicBezTo>
                  <a:pt x="395" y="545"/>
                  <a:pt x="397" y="548"/>
                  <a:pt x="395" y="547"/>
                </a:cubicBezTo>
                <a:cubicBezTo>
                  <a:pt x="395" y="546"/>
                  <a:pt x="394" y="546"/>
                  <a:pt x="394" y="545"/>
                </a:cubicBezTo>
                <a:cubicBezTo>
                  <a:pt x="394" y="545"/>
                  <a:pt x="394" y="545"/>
                  <a:pt x="395" y="545"/>
                </a:cubicBezTo>
                <a:cubicBezTo>
                  <a:pt x="395" y="544"/>
                  <a:pt x="395" y="544"/>
                  <a:pt x="395" y="543"/>
                </a:cubicBezTo>
                <a:cubicBezTo>
                  <a:pt x="397" y="542"/>
                  <a:pt x="398" y="541"/>
                  <a:pt x="400" y="541"/>
                </a:cubicBezTo>
                <a:cubicBezTo>
                  <a:pt x="400" y="539"/>
                  <a:pt x="401" y="540"/>
                  <a:pt x="401" y="538"/>
                </a:cubicBezTo>
                <a:cubicBezTo>
                  <a:pt x="398" y="536"/>
                  <a:pt x="396" y="541"/>
                  <a:pt x="394" y="539"/>
                </a:cubicBezTo>
                <a:cubicBezTo>
                  <a:pt x="394" y="539"/>
                  <a:pt x="394" y="539"/>
                  <a:pt x="394" y="539"/>
                </a:cubicBezTo>
                <a:cubicBezTo>
                  <a:pt x="394" y="539"/>
                  <a:pt x="393" y="540"/>
                  <a:pt x="392" y="540"/>
                </a:cubicBezTo>
                <a:cubicBezTo>
                  <a:pt x="392" y="541"/>
                  <a:pt x="391" y="542"/>
                  <a:pt x="391" y="542"/>
                </a:cubicBezTo>
                <a:cubicBezTo>
                  <a:pt x="389" y="542"/>
                  <a:pt x="389" y="542"/>
                  <a:pt x="389" y="542"/>
                </a:cubicBezTo>
                <a:cubicBezTo>
                  <a:pt x="388" y="545"/>
                  <a:pt x="391" y="543"/>
                  <a:pt x="392" y="545"/>
                </a:cubicBezTo>
                <a:cubicBezTo>
                  <a:pt x="392" y="546"/>
                  <a:pt x="392" y="548"/>
                  <a:pt x="393" y="548"/>
                </a:cubicBezTo>
                <a:cubicBezTo>
                  <a:pt x="392" y="548"/>
                  <a:pt x="392" y="549"/>
                  <a:pt x="391" y="550"/>
                </a:cubicBezTo>
                <a:cubicBezTo>
                  <a:pt x="391" y="550"/>
                  <a:pt x="391" y="550"/>
                  <a:pt x="391" y="550"/>
                </a:cubicBezTo>
                <a:cubicBezTo>
                  <a:pt x="389" y="552"/>
                  <a:pt x="390" y="551"/>
                  <a:pt x="389" y="551"/>
                </a:cubicBezTo>
                <a:cubicBezTo>
                  <a:pt x="388" y="551"/>
                  <a:pt x="388" y="551"/>
                  <a:pt x="387" y="551"/>
                </a:cubicBezTo>
                <a:cubicBezTo>
                  <a:pt x="386" y="550"/>
                  <a:pt x="385" y="548"/>
                  <a:pt x="385" y="546"/>
                </a:cubicBezTo>
                <a:cubicBezTo>
                  <a:pt x="386" y="546"/>
                  <a:pt x="386" y="546"/>
                  <a:pt x="387" y="546"/>
                </a:cubicBezTo>
                <a:cubicBezTo>
                  <a:pt x="387" y="545"/>
                  <a:pt x="388" y="544"/>
                  <a:pt x="388" y="544"/>
                </a:cubicBezTo>
                <a:cubicBezTo>
                  <a:pt x="388" y="542"/>
                  <a:pt x="387" y="542"/>
                  <a:pt x="387" y="540"/>
                </a:cubicBezTo>
                <a:cubicBezTo>
                  <a:pt x="386" y="540"/>
                  <a:pt x="386" y="542"/>
                  <a:pt x="385" y="542"/>
                </a:cubicBezTo>
                <a:cubicBezTo>
                  <a:pt x="381" y="542"/>
                  <a:pt x="380" y="544"/>
                  <a:pt x="377" y="543"/>
                </a:cubicBezTo>
                <a:cubicBezTo>
                  <a:pt x="376" y="543"/>
                  <a:pt x="376" y="545"/>
                  <a:pt x="376" y="547"/>
                </a:cubicBezTo>
                <a:cubicBezTo>
                  <a:pt x="375" y="547"/>
                  <a:pt x="374" y="548"/>
                  <a:pt x="373" y="548"/>
                </a:cubicBezTo>
                <a:cubicBezTo>
                  <a:pt x="371" y="547"/>
                  <a:pt x="372" y="544"/>
                  <a:pt x="369" y="544"/>
                </a:cubicBezTo>
                <a:cubicBezTo>
                  <a:pt x="368" y="546"/>
                  <a:pt x="369" y="547"/>
                  <a:pt x="369" y="549"/>
                </a:cubicBezTo>
                <a:cubicBezTo>
                  <a:pt x="369" y="549"/>
                  <a:pt x="369" y="549"/>
                  <a:pt x="369" y="549"/>
                </a:cubicBezTo>
                <a:cubicBezTo>
                  <a:pt x="369" y="549"/>
                  <a:pt x="368" y="550"/>
                  <a:pt x="368" y="550"/>
                </a:cubicBezTo>
                <a:cubicBezTo>
                  <a:pt x="367" y="550"/>
                  <a:pt x="367" y="550"/>
                  <a:pt x="366" y="550"/>
                </a:cubicBezTo>
                <a:cubicBezTo>
                  <a:pt x="366" y="551"/>
                  <a:pt x="365" y="552"/>
                  <a:pt x="364" y="552"/>
                </a:cubicBezTo>
                <a:cubicBezTo>
                  <a:pt x="364" y="552"/>
                  <a:pt x="364" y="553"/>
                  <a:pt x="363" y="554"/>
                </a:cubicBezTo>
                <a:cubicBezTo>
                  <a:pt x="363" y="552"/>
                  <a:pt x="362" y="552"/>
                  <a:pt x="362" y="551"/>
                </a:cubicBezTo>
                <a:cubicBezTo>
                  <a:pt x="363" y="549"/>
                  <a:pt x="362" y="546"/>
                  <a:pt x="360" y="546"/>
                </a:cubicBezTo>
                <a:cubicBezTo>
                  <a:pt x="360" y="549"/>
                  <a:pt x="360" y="551"/>
                  <a:pt x="361" y="553"/>
                </a:cubicBezTo>
                <a:cubicBezTo>
                  <a:pt x="362" y="554"/>
                  <a:pt x="363" y="555"/>
                  <a:pt x="363" y="556"/>
                </a:cubicBezTo>
                <a:cubicBezTo>
                  <a:pt x="361" y="557"/>
                  <a:pt x="360" y="555"/>
                  <a:pt x="358" y="556"/>
                </a:cubicBezTo>
                <a:cubicBezTo>
                  <a:pt x="357" y="556"/>
                  <a:pt x="357" y="558"/>
                  <a:pt x="356" y="558"/>
                </a:cubicBezTo>
                <a:cubicBezTo>
                  <a:pt x="356" y="557"/>
                  <a:pt x="356" y="555"/>
                  <a:pt x="354" y="555"/>
                </a:cubicBezTo>
                <a:cubicBezTo>
                  <a:pt x="354" y="557"/>
                  <a:pt x="355" y="557"/>
                  <a:pt x="354" y="559"/>
                </a:cubicBezTo>
                <a:cubicBezTo>
                  <a:pt x="353" y="559"/>
                  <a:pt x="352" y="560"/>
                  <a:pt x="351" y="560"/>
                </a:cubicBezTo>
                <a:cubicBezTo>
                  <a:pt x="350" y="561"/>
                  <a:pt x="351" y="562"/>
                  <a:pt x="350" y="563"/>
                </a:cubicBezTo>
                <a:cubicBezTo>
                  <a:pt x="349" y="563"/>
                  <a:pt x="349" y="562"/>
                  <a:pt x="348" y="562"/>
                </a:cubicBezTo>
                <a:cubicBezTo>
                  <a:pt x="348" y="562"/>
                  <a:pt x="348" y="564"/>
                  <a:pt x="347" y="564"/>
                </a:cubicBezTo>
                <a:cubicBezTo>
                  <a:pt x="345" y="564"/>
                  <a:pt x="345" y="562"/>
                  <a:pt x="342" y="562"/>
                </a:cubicBezTo>
                <a:cubicBezTo>
                  <a:pt x="342" y="564"/>
                  <a:pt x="344" y="568"/>
                  <a:pt x="343" y="569"/>
                </a:cubicBezTo>
                <a:cubicBezTo>
                  <a:pt x="341" y="568"/>
                  <a:pt x="340" y="567"/>
                  <a:pt x="338" y="568"/>
                </a:cubicBezTo>
                <a:cubicBezTo>
                  <a:pt x="338" y="568"/>
                  <a:pt x="338" y="568"/>
                  <a:pt x="337" y="569"/>
                </a:cubicBezTo>
                <a:cubicBezTo>
                  <a:pt x="337" y="569"/>
                  <a:pt x="337" y="570"/>
                  <a:pt x="336" y="570"/>
                </a:cubicBezTo>
                <a:cubicBezTo>
                  <a:pt x="334" y="570"/>
                  <a:pt x="334" y="571"/>
                  <a:pt x="333" y="572"/>
                </a:cubicBezTo>
                <a:cubicBezTo>
                  <a:pt x="332" y="574"/>
                  <a:pt x="334" y="574"/>
                  <a:pt x="333" y="576"/>
                </a:cubicBezTo>
                <a:cubicBezTo>
                  <a:pt x="331" y="577"/>
                  <a:pt x="331" y="575"/>
                  <a:pt x="330" y="575"/>
                </a:cubicBezTo>
                <a:cubicBezTo>
                  <a:pt x="329" y="576"/>
                  <a:pt x="328" y="577"/>
                  <a:pt x="327" y="577"/>
                </a:cubicBezTo>
                <a:cubicBezTo>
                  <a:pt x="326" y="577"/>
                  <a:pt x="326" y="577"/>
                  <a:pt x="325" y="577"/>
                </a:cubicBezTo>
                <a:cubicBezTo>
                  <a:pt x="326" y="577"/>
                  <a:pt x="326" y="577"/>
                  <a:pt x="326" y="577"/>
                </a:cubicBezTo>
                <a:cubicBezTo>
                  <a:pt x="327" y="576"/>
                  <a:pt x="329" y="574"/>
                  <a:pt x="330" y="575"/>
                </a:cubicBezTo>
                <a:cubicBezTo>
                  <a:pt x="330" y="572"/>
                  <a:pt x="333" y="572"/>
                  <a:pt x="334" y="570"/>
                </a:cubicBezTo>
                <a:cubicBezTo>
                  <a:pt x="334" y="568"/>
                  <a:pt x="332" y="569"/>
                  <a:pt x="332" y="567"/>
                </a:cubicBezTo>
                <a:cubicBezTo>
                  <a:pt x="336" y="567"/>
                  <a:pt x="336" y="567"/>
                  <a:pt x="336" y="567"/>
                </a:cubicBezTo>
                <a:cubicBezTo>
                  <a:pt x="337" y="566"/>
                  <a:pt x="337" y="565"/>
                  <a:pt x="338" y="564"/>
                </a:cubicBezTo>
                <a:cubicBezTo>
                  <a:pt x="340" y="564"/>
                  <a:pt x="340" y="564"/>
                  <a:pt x="340" y="564"/>
                </a:cubicBezTo>
                <a:cubicBezTo>
                  <a:pt x="341" y="562"/>
                  <a:pt x="343" y="562"/>
                  <a:pt x="345" y="560"/>
                </a:cubicBezTo>
                <a:cubicBezTo>
                  <a:pt x="347" y="561"/>
                  <a:pt x="347" y="559"/>
                  <a:pt x="347" y="559"/>
                </a:cubicBezTo>
                <a:cubicBezTo>
                  <a:pt x="348" y="559"/>
                  <a:pt x="350" y="558"/>
                  <a:pt x="350" y="558"/>
                </a:cubicBezTo>
                <a:cubicBezTo>
                  <a:pt x="350" y="558"/>
                  <a:pt x="351" y="557"/>
                  <a:pt x="351" y="556"/>
                </a:cubicBezTo>
                <a:cubicBezTo>
                  <a:pt x="348" y="554"/>
                  <a:pt x="344" y="556"/>
                  <a:pt x="342" y="558"/>
                </a:cubicBezTo>
                <a:cubicBezTo>
                  <a:pt x="342" y="559"/>
                  <a:pt x="341" y="559"/>
                  <a:pt x="340" y="559"/>
                </a:cubicBezTo>
                <a:cubicBezTo>
                  <a:pt x="339" y="559"/>
                  <a:pt x="339" y="559"/>
                  <a:pt x="338" y="559"/>
                </a:cubicBezTo>
                <a:cubicBezTo>
                  <a:pt x="337" y="560"/>
                  <a:pt x="338" y="563"/>
                  <a:pt x="336" y="563"/>
                </a:cubicBezTo>
                <a:cubicBezTo>
                  <a:pt x="334" y="563"/>
                  <a:pt x="333" y="564"/>
                  <a:pt x="331" y="563"/>
                </a:cubicBezTo>
                <a:cubicBezTo>
                  <a:pt x="330" y="564"/>
                  <a:pt x="331" y="566"/>
                  <a:pt x="330" y="566"/>
                </a:cubicBezTo>
                <a:cubicBezTo>
                  <a:pt x="326" y="566"/>
                  <a:pt x="326" y="570"/>
                  <a:pt x="322" y="570"/>
                </a:cubicBezTo>
                <a:cubicBezTo>
                  <a:pt x="321" y="570"/>
                  <a:pt x="321" y="572"/>
                  <a:pt x="320" y="572"/>
                </a:cubicBezTo>
                <a:cubicBezTo>
                  <a:pt x="318" y="572"/>
                  <a:pt x="318" y="574"/>
                  <a:pt x="317" y="574"/>
                </a:cubicBezTo>
                <a:cubicBezTo>
                  <a:pt x="317" y="576"/>
                  <a:pt x="316" y="575"/>
                  <a:pt x="316" y="577"/>
                </a:cubicBezTo>
                <a:cubicBezTo>
                  <a:pt x="314" y="578"/>
                  <a:pt x="313" y="581"/>
                  <a:pt x="311" y="583"/>
                </a:cubicBezTo>
                <a:cubicBezTo>
                  <a:pt x="308" y="583"/>
                  <a:pt x="308" y="586"/>
                  <a:pt x="305" y="586"/>
                </a:cubicBezTo>
                <a:cubicBezTo>
                  <a:pt x="305" y="588"/>
                  <a:pt x="304" y="588"/>
                  <a:pt x="304" y="589"/>
                </a:cubicBezTo>
                <a:cubicBezTo>
                  <a:pt x="302" y="590"/>
                  <a:pt x="301" y="591"/>
                  <a:pt x="300" y="593"/>
                </a:cubicBezTo>
                <a:cubicBezTo>
                  <a:pt x="299" y="593"/>
                  <a:pt x="299" y="593"/>
                  <a:pt x="298" y="593"/>
                </a:cubicBezTo>
                <a:cubicBezTo>
                  <a:pt x="297" y="595"/>
                  <a:pt x="295" y="597"/>
                  <a:pt x="294" y="598"/>
                </a:cubicBezTo>
                <a:cubicBezTo>
                  <a:pt x="294" y="598"/>
                  <a:pt x="294" y="599"/>
                  <a:pt x="293" y="599"/>
                </a:cubicBezTo>
                <a:cubicBezTo>
                  <a:pt x="293" y="599"/>
                  <a:pt x="292" y="600"/>
                  <a:pt x="292" y="601"/>
                </a:cubicBezTo>
                <a:cubicBezTo>
                  <a:pt x="290" y="601"/>
                  <a:pt x="290" y="603"/>
                  <a:pt x="288" y="604"/>
                </a:cubicBezTo>
                <a:cubicBezTo>
                  <a:pt x="288" y="604"/>
                  <a:pt x="288" y="603"/>
                  <a:pt x="288" y="603"/>
                </a:cubicBezTo>
                <a:cubicBezTo>
                  <a:pt x="287" y="603"/>
                  <a:pt x="286" y="605"/>
                  <a:pt x="286" y="606"/>
                </a:cubicBezTo>
                <a:cubicBezTo>
                  <a:pt x="287" y="606"/>
                  <a:pt x="287" y="607"/>
                  <a:pt x="287" y="607"/>
                </a:cubicBezTo>
                <a:cubicBezTo>
                  <a:pt x="287" y="607"/>
                  <a:pt x="288" y="606"/>
                  <a:pt x="288" y="606"/>
                </a:cubicBezTo>
                <a:cubicBezTo>
                  <a:pt x="290" y="606"/>
                  <a:pt x="290" y="605"/>
                  <a:pt x="291" y="604"/>
                </a:cubicBezTo>
                <a:cubicBezTo>
                  <a:pt x="291" y="604"/>
                  <a:pt x="292" y="604"/>
                  <a:pt x="292" y="604"/>
                </a:cubicBezTo>
                <a:cubicBezTo>
                  <a:pt x="293" y="604"/>
                  <a:pt x="293" y="603"/>
                  <a:pt x="293" y="603"/>
                </a:cubicBezTo>
                <a:cubicBezTo>
                  <a:pt x="293" y="602"/>
                  <a:pt x="294" y="602"/>
                  <a:pt x="294" y="601"/>
                </a:cubicBezTo>
                <a:cubicBezTo>
                  <a:pt x="295" y="601"/>
                  <a:pt x="295" y="600"/>
                  <a:pt x="296" y="599"/>
                </a:cubicBezTo>
                <a:cubicBezTo>
                  <a:pt x="296" y="598"/>
                  <a:pt x="297" y="599"/>
                  <a:pt x="298" y="598"/>
                </a:cubicBezTo>
                <a:cubicBezTo>
                  <a:pt x="299" y="597"/>
                  <a:pt x="299" y="597"/>
                  <a:pt x="299" y="596"/>
                </a:cubicBezTo>
                <a:cubicBezTo>
                  <a:pt x="301" y="595"/>
                  <a:pt x="303" y="593"/>
                  <a:pt x="304" y="591"/>
                </a:cubicBezTo>
                <a:cubicBezTo>
                  <a:pt x="306" y="592"/>
                  <a:pt x="305" y="588"/>
                  <a:pt x="307" y="589"/>
                </a:cubicBezTo>
                <a:cubicBezTo>
                  <a:pt x="308" y="589"/>
                  <a:pt x="308" y="587"/>
                  <a:pt x="308" y="586"/>
                </a:cubicBezTo>
                <a:cubicBezTo>
                  <a:pt x="310" y="586"/>
                  <a:pt x="311" y="585"/>
                  <a:pt x="313" y="585"/>
                </a:cubicBezTo>
                <a:cubicBezTo>
                  <a:pt x="314" y="585"/>
                  <a:pt x="313" y="586"/>
                  <a:pt x="315" y="586"/>
                </a:cubicBezTo>
                <a:cubicBezTo>
                  <a:pt x="315" y="584"/>
                  <a:pt x="318" y="585"/>
                  <a:pt x="318" y="583"/>
                </a:cubicBezTo>
                <a:cubicBezTo>
                  <a:pt x="317" y="581"/>
                  <a:pt x="315" y="584"/>
                  <a:pt x="315" y="582"/>
                </a:cubicBezTo>
                <a:cubicBezTo>
                  <a:pt x="315" y="580"/>
                  <a:pt x="316" y="580"/>
                  <a:pt x="318" y="580"/>
                </a:cubicBezTo>
                <a:cubicBezTo>
                  <a:pt x="318" y="579"/>
                  <a:pt x="319" y="579"/>
                  <a:pt x="320" y="578"/>
                </a:cubicBezTo>
                <a:cubicBezTo>
                  <a:pt x="320" y="578"/>
                  <a:pt x="320" y="577"/>
                  <a:pt x="321" y="577"/>
                </a:cubicBezTo>
                <a:cubicBezTo>
                  <a:pt x="322" y="577"/>
                  <a:pt x="321" y="579"/>
                  <a:pt x="323" y="579"/>
                </a:cubicBezTo>
                <a:cubicBezTo>
                  <a:pt x="323" y="579"/>
                  <a:pt x="323" y="579"/>
                  <a:pt x="324" y="578"/>
                </a:cubicBezTo>
                <a:cubicBezTo>
                  <a:pt x="323" y="580"/>
                  <a:pt x="323" y="583"/>
                  <a:pt x="321" y="584"/>
                </a:cubicBezTo>
                <a:cubicBezTo>
                  <a:pt x="318" y="584"/>
                  <a:pt x="318" y="584"/>
                  <a:pt x="318" y="584"/>
                </a:cubicBezTo>
                <a:cubicBezTo>
                  <a:pt x="315" y="587"/>
                  <a:pt x="311" y="589"/>
                  <a:pt x="307" y="592"/>
                </a:cubicBezTo>
                <a:cubicBezTo>
                  <a:pt x="306" y="592"/>
                  <a:pt x="304" y="592"/>
                  <a:pt x="303" y="593"/>
                </a:cubicBezTo>
                <a:cubicBezTo>
                  <a:pt x="303" y="593"/>
                  <a:pt x="303" y="594"/>
                  <a:pt x="302" y="594"/>
                </a:cubicBezTo>
                <a:cubicBezTo>
                  <a:pt x="302" y="596"/>
                  <a:pt x="303" y="599"/>
                  <a:pt x="304" y="599"/>
                </a:cubicBezTo>
                <a:cubicBezTo>
                  <a:pt x="305" y="601"/>
                  <a:pt x="305" y="601"/>
                  <a:pt x="305" y="602"/>
                </a:cubicBezTo>
                <a:cubicBezTo>
                  <a:pt x="304" y="604"/>
                  <a:pt x="303" y="602"/>
                  <a:pt x="301" y="602"/>
                </a:cubicBezTo>
                <a:cubicBezTo>
                  <a:pt x="300" y="602"/>
                  <a:pt x="299" y="603"/>
                  <a:pt x="298" y="603"/>
                </a:cubicBezTo>
                <a:cubicBezTo>
                  <a:pt x="297" y="603"/>
                  <a:pt x="296" y="602"/>
                  <a:pt x="295" y="602"/>
                </a:cubicBezTo>
                <a:cubicBezTo>
                  <a:pt x="294" y="604"/>
                  <a:pt x="294" y="605"/>
                  <a:pt x="294" y="608"/>
                </a:cubicBezTo>
                <a:cubicBezTo>
                  <a:pt x="293" y="609"/>
                  <a:pt x="293" y="607"/>
                  <a:pt x="292" y="607"/>
                </a:cubicBezTo>
                <a:cubicBezTo>
                  <a:pt x="292" y="609"/>
                  <a:pt x="292" y="609"/>
                  <a:pt x="292" y="611"/>
                </a:cubicBezTo>
                <a:cubicBezTo>
                  <a:pt x="292" y="612"/>
                  <a:pt x="290" y="613"/>
                  <a:pt x="289" y="613"/>
                </a:cubicBezTo>
                <a:cubicBezTo>
                  <a:pt x="289" y="614"/>
                  <a:pt x="289" y="615"/>
                  <a:pt x="289" y="615"/>
                </a:cubicBezTo>
                <a:cubicBezTo>
                  <a:pt x="287" y="614"/>
                  <a:pt x="285" y="614"/>
                  <a:pt x="283" y="614"/>
                </a:cubicBezTo>
                <a:cubicBezTo>
                  <a:pt x="283" y="616"/>
                  <a:pt x="281" y="617"/>
                  <a:pt x="281" y="618"/>
                </a:cubicBezTo>
                <a:cubicBezTo>
                  <a:pt x="280" y="620"/>
                  <a:pt x="278" y="620"/>
                  <a:pt x="277" y="621"/>
                </a:cubicBezTo>
                <a:cubicBezTo>
                  <a:pt x="276" y="622"/>
                  <a:pt x="276" y="624"/>
                  <a:pt x="275" y="624"/>
                </a:cubicBezTo>
                <a:cubicBezTo>
                  <a:pt x="275" y="626"/>
                  <a:pt x="275" y="625"/>
                  <a:pt x="275" y="627"/>
                </a:cubicBezTo>
                <a:cubicBezTo>
                  <a:pt x="272" y="628"/>
                  <a:pt x="271" y="630"/>
                  <a:pt x="269" y="631"/>
                </a:cubicBezTo>
                <a:cubicBezTo>
                  <a:pt x="268" y="633"/>
                  <a:pt x="267" y="635"/>
                  <a:pt x="266" y="636"/>
                </a:cubicBezTo>
                <a:cubicBezTo>
                  <a:pt x="266" y="637"/>
                  <a:pt x="266" y="637"/>
                  <a:pt x="266" y="638"/>
                </a:cubicBezTo>
                <a:cubicBezTo>
                  <a:pt x="266" y="638"/>
                  <a:pt x="265" y="638"/>
                  <a:pt x="265" y="638"/>
                </a:cubicBezTo>
                <a:cubicBezTo>
                  <a:pt x="265" y="639"/>
                  <a:pt x="266" y="641"/>
                  <a:pt x="265" y="641"/>
                </a:cubicBezTo>
                <a:cubicBezTo>
                  <a:pt x="263" y="641"/>
                  <a:pt x="263" y="639"/>
                  <a:pt x="262" y="638"/>
                </a:cubicBezTo>
                <a:cubicBezTo>
                  <a:pt x="262" y="638"/>
                  <a:pt x="262" y="638"/>
                  <a:pt x="262" y="638"/>
                </a:cubicBezTo>
                <a:cubicBezTo>
                  <a:pt x="262" y="642"/>
                  <a:pt x="265" y="643"/>
                  <a:pt x="264" y="645"/>
                </a:cubicBezTo>
                <a:cubicBezTo>
                  <a:pt x="262" y="645"/>
                  <a:pt x="262" y="646"/>
                  <a:pt x="260" y="646"/>
                </a:cubicBezTo>
                <a:cubicBezTo>
                  <a:pt x="260" y="647"/>
                  <a:pt x="261" y="649"/>
                  <a:pt x="260" y="649"/>
                </a:cubicBezTo>
                <a:cubicBezTo>
                  <a:pt x="259" y="648"/>
                  <a:pt x="259" y="646"/>
                  <a:pt x="258" y="646"/>
                </a:cubicBezTo>
                <a:cubicBezTo>
                  <a:pt x="258" y="646"/>
                  <a:pt x="258" y="646"/>
                  <a:pt x="257" y="646"/>
                </a:cubicBezTo>
                <a:cubicBezTo>
                  <a:pt x="257" y="648"/>
                  <a:pt x="258" y="648"/>
                  <a:pt x="258" y="651"/>
                </a:cubicBezTo>
                <a:cubicBezTo>
                  <a:pt x="257" y="652"/>
                  <a:pt x="255" y="654"/>
                  <a:pt x="256" y="657"/>
                </a:cubicBezTo>
                <a:cubicBezTo>
                  <a:pt x="255" y="656"/>
                  <a:pt x="255" y="656"/>
                  <a:pt x="254" y="656"/>
                </a:cubicBezTo>
                <a:cubicBezTo>
                  <a:pt x="253" y="658"/>
                  <a:pt x="255" y="659"/>
                  <a:pt x="254" y="659"/>
                </a:cubicBezTo>
                <a:cubicBezTo>
                  <a:pt x="252" y="659"/>
                  <a:pt x="252" y="658"/>
                  <a:pt x="249" y="659"/>
                </a:cubicBezTo>
                <a:cubicBezTo>
                  <a:pt x="249" y="662"/>
                  <a:pt x="251" y="663"/>
                  <a:pt x="251" y="666"/>
                </a:cubicBezTo>
                <a:cubicBezTo>
                  <a:pt x="249" y="665"/>
                  <a:pt x="249" y="667"/>
                  <a:pt x="246" y="667"/>
                </a:cubicBezTo>
                <a:cubicBezTo>
                  <a:pt x="247" y="669"/>
                  <a:pt x="245" y="670"/>
                  <a:pt x="244" y="670"/>
                </a:cubicBezTo>
                <a:cubicBezTo>
                  <a:pt x="244" y="671"/>
                  <a:pt x="245" y="673"/>
                  <a:pt x="243" y="673"/>
                </a:cubicBezTo>
                <a:cubicBezTo>
                  <a:pt x="243" y="674"/>
                  <a:pt x="241" y="675"/>
                  <a:pt x="241" y="674"/>
                </a:cubicBezTo>
                <a:cubicBezTo>
                  <a:pt x="241" y="672"/>
                  <a:pt x="242" y="671"/>
                  <a:pt x="243" y="669"/>
                </a:cubicBezTo>
                <a:cubicBezTo>
                  <a:pt x="242" y="668"/>
                  <a:pt x="241" y="668"/>
                  <a:pt x="241" y="666"/>
                </a:cubicBezTo>
                <a:cubicBezTo>
                  <a:pt x="242" y="666"/>
                  <a:pt x="242" y="666"/>
                  <a:pt x="243" y="666"/>
                </a:cubicBezTo>
                <a:cubicBezTo>
                  <a:pt x="244" y="664"/>
                  <a:pt x="245" y="664"/>
                  <a:pt x="244" y="662"/>
                </a:cubicBezTo>
                <a:cubicBezTo>
                  <a:pt x="245" y="662"/>
                  <a:pt x="246" y="661"/>
                  <a:pt x="247" y="661"/>
                </a:cubicBezTo>
                <a:cubicBezTo>
                  <a:pt x="246" y="658"/>
                  <a:pt x="248" y="658"/>
                  <a:pt x="248" y="656"/>
                </a:cubicBezTo>
                <a:cubicBezTo>
                  <a:pt x="249" y="656"/>
                  <a:pt x="249" y="655"/>
                  <a:pt x="250" y="655"/>
                </a:cubicBezTo>
                <a:cubicBezTo>
                  <a:pt x="250" y="654"/>
                  <a:pt x="251" y="655"/>
                  <a:pt x="251" y="655"/>
                </a:cubicBezTo>
                <a:cubicBezTo>
                  <a:pt x="251" y="654"/>
                  <a:pt x="251" y="653"/>
                  <a:pt x="251" y="653"/>
                </a:cubicBezTo>
                <a:cubicBezTo>
                  <a:pt x="252" y="651"/>
                  <a:pt x="253" y="651"/>
                  <a:pt x="254" y="650"/>
                </a:cubicBezTo>
                <a:cubicBezTo>
                  <a:pt x="254" y="649"/>
                  <a:pt x="253" y="648"/>
                  <a:pt x="253" y="647"/>
                </a:cubicBezTo>
                <a:cubicBezTo>
                  <a:pt x="250" y="649"/>
                  <a:pt x="248" y="650"/>
                  <a:pt x="247" y="654"/>
                </a:cubicBezTo>
                <a:cubicBezTo>
                  <a:pt x="247" y="655"/>
                  <a:pt x="245" y="656"/>
                  <a:pt x="244" y="656"/>
                </a:cubicBezTo>
                <a:cubicBezTo>
                  <a:pt x="244" y="657"/>
                  <a:pt x="244" y="657"/>
                  <a:pt x="243" y="657"/>
                </a:cubicBezTo>
                <a:cubicBezTo>
                  <a:pt x="243" y="659"/>
                  <a:pt x="244" y="659"/>
                  <a:pt x="244" y="661"/>
                </a:cubicBezTo>
                <a:cubicBezTo>
                  <a:pt x="242" y="661"/>
                  <a:pt x="241" y="663"/>
                  <a:pt x="239" y="663"/>
                </a:cubicBezTo>
                <a:cubicBezTo>
                  <a:pt x="239" y="664"/>
                  <a:pt x="240" y="664"/>
                  <a:pt x="239" y="666"/>
                </a:cubicBezTo>
                <a:cubicBezTo>
                  <a:pt x="238" y="664"/>
                  <a:pt x="239" y="667"/>
                  <a:pt x="237" y="667"/>
                </a:cubicBezTo>
                <a:cubicBezTo>
                  <a:pt x="237" y="670"/>
                  <a:pt x="237" y="670"/>
                  <a:pt x="237" y="670"/>
                </a:cubicBezTo>
                <a:cubicBezTo>
                  <a:pt x="237" y="670"/>
                  <a:pt x="236" y="670"/>
                  <a:pt x="236" y="671"/>
                </a:cubicBezTo>
                <a:cubicBezTo>
                  <a:pt x="235" y="671"/>
                  <a:pt x="235" y="671"/>
                  <a:pt x="235" y="672"/>
                </a:cubicBezTo>
                <a:cubicBezTo>
                  <a:pt x="234" y="672"/>
                  <a:pt x="233" y="673"/>
                  <a:pt x="233" y="674"/>
                </a:cubicBezTo>
                <a:cubicBezTo>
                  <a:pt x="233" y="675"/>
                  <a:pt x="233" y="675"/>
                  <a:pt x="233" y="675"/>
                </a:cubicBezTo>
                <a:cubicBezTo>
                  <a:pt x="233" y="675"/>
                  <a:pt x="233" y="676"/>
                  <a:pt x="233" y="676"/>
                </a:cubicBezTo>
                <a:cubicBezTo>
                  <a:pt x="233" y="676"/>
                  <a:pt x="233" y="676"/>
                  <a:pt x="232" y="676"/>
                </a:cubicBezTo>
                <a:cubicBezTo>
                  <a:pt x="232" y="676"/>
                  <a:pt x="232" y="676"/>
                  <a:pt x="232" y="677"/>
                </a:cubicBezTo>
                <a:cubicBezTo>
                  <a:pt x="232" y="677"/>
                  <a:pt x="232" y="677"/>
                  <a:pt x="231" y="677"/>
                </a:cubicBezTo>
                <a:cubicBezTo>
                  <a:pt x="231" y="678"/>
                  <a:pt x="231" y="678"/>
                  <a:pt x="231" y="678"/>
                </a:cubicBezTo>
                <a:cubicBezTo>
                  <a:pt x="231" y="678"/>
                  <a:pt x="231" y="678"/>
                  <a:pt x="231" y="679"/>
                </a:cubicBezTo>
                <a:cubicBezTo>
                  <a:pt x="231" y="679"/>
                  <a:pt x="231" y="679"/>
                  <a:pt x="231" y="679"/>
                </a:cubicBezTo>
                <a:cubicBezTo>
                  <a:pt x="231" y="680"/>
                  <a:pt x="231" y="680"/>
                  <a:pt x="231" y="681"/>
                </a:cubicBezTo>
                <a:cubicBezTo>
                  <a:pt x="231" y="681"/>
                  <a:pt x="230" y="681"/>
                  <a:pt x="230" y="682"/>
                </a:cubicBezTo>
                <a:cubicBezTo>
                  <a:pt x="230" y="682"/>
                  <a:pt x="230" y="682"/>
                  <a:pt x="231" y="682"/>
                </a:cubicBezTo>
                <a:cubicBezTo>
                  <a:pt x="231" y="682"/>
                  <a:pt x="231" y="683"/>
                  <a:pt x="231" y="683"/>
                </a:cubicBezTo>
                <a:cubicBezTo>
                  <a:pt x="229" y="685"/>
                  <a:pt x="228" y="686"/>
                  <a:pt x="228" y="689"/>
                </a:cubicBezTo>
                <a:cubicBezTo>
                  <a:pt x="227" y="691"/>
                  <a:pt x="226" y="689"/>
                  <a:pt x="225" y="690"/>
                </a:cubicBezTo>
                <a:cubicBezTo>
                  <a:pt x="225" y="692"/>
                  <a:pt x="223" y="691"/>
                  <a:pt x="224" y="693"/>
                </a:cubicBezTo>
                <a:cubicBezTo>
                  <a:pt x="225" y="694"/>
                  <a:pt x="222" y="694"/>
                  <a:pt x="223" y="695"/>
                </a:cubicBezTo>
                <a:cubicBezTo>
                  <a:pt x="222" y="696"/>
                  <a:pt x="225" y="696"/>
                  <a:pt x="225" y="696"/>
                </a:cubicBezTo>
                <a:cubicBezTo>
                  <a:pt x="225" y="696"/>
                  <a:pt x="226" y="697"/>
                  <a:pt x="226" y="697"/>
                </a:cubicBezTo>
                <a:cubicBezTo>
                  <a:pt x="226" y="697"/>
                  <a:pt x="227" y="697"/>
                  <a:pt x="227" y="697"/>
                </a:cubicBezTo>
                <a:cubicBezTo>
                  <a:pt x="226" y="700"/>
                  <a:pt x="225" y="700"/>
                  <a:pt x="222" y="700"/>
                </a:cubicBezTo>
                <a:cubicBezTo>
                  <a:pt x="222" y="701"/>
                  <a:pt x="222" y="701"/>
                  <a:pt x="221" y="703"/>
                </a:cubicBezTo>
                <a:cubicBezTo>
                  <a:pt x="221" y="703"/>
                  <a:pt x="220" y="703"/>
                  <a:pt x="220" y="703"/>
                </a:cubicBezTo>
                <a:cubicBezTo>
                  <a:pt x="220" y="705"/>
                  <a:pt x="220" y="707"/>
                  <a:pt x="219" y="710"/>
                </a:cubicBezTo>
                <a:cubicBezTo>
                  <a:pt x="218" y="710"/>
                  <a:pt x="218" y="712"/>
                  <a:pt x="217" y="713"/>
                </a:cubicBezTo>
                <a:cubicBezTo>
                  <a:pt x="216" y="712"/>
                  <a:pt x="213" y="724"/>
                  <a:pt x="213" y="731"/>
                </a:cubicBezTo>
                <a:cubicBezTo>
                  <a:pt x="211" y="734"/>
                  <a:pt x="209" y="735"/>
                  <a:pt x="209" y="739"/>
                </a:cubicBezTo>
                <a:cubicBezTo>
                  <a:pt x="207" y="741"/>
                  <a:pt x="207" y="744"/>
                  <a:pt x="207" y="746"/>
                </a:cubicBezTo>
                <a:cubicBezTo>
                  <a:pt x="207" y="747"/>
                  <a:pt x="206" y="748"/>
                  <a:pt x="206" y="749"/>
                </a:cubicBezTo>
                <a:cubicBezTo>
                  <a:pt x="206" y="750"/>
                  <a:pt x="205" y="751"/>
                  <a:pt x="205" y="753"/>
                </a:cubicBezTo>
                <a:cubicBezTo>
                  <a:pt x="205" y="755"/>
                  <a:pt x="206" y="755"/>
                  <a:pt x="205" y="756"/>
                </a:cubicBezTo>
                <a:cubicBezTo>
                  <a:pt x="205" y="756"/>
                  <a:pt x="205" y="758"/>
                  <a:pt x="205" y="758"/>
                </a:cubicBezTo>
                <a:cubicBezTo>
                  <a:pt x="205" y="759"/>
                  <a:pt x="204" y="759"/>
                  <a:pt x="204" y="759"/>
                </a:cubicBezTo>
                <a:cubicBezTo>
                  <a:pt x="203" y="760"/>
                  <a:pt x="204" y="761"/>
                  <a:pt x="203" y="761"/>
                </a:cubicBezTo>
                <a:cubicBezTo>
                  <a:pt x="204" y="766"/>
                  <a:pt x="200" y="771"/>
                  <a:pt x="203" y="775"/>
                </a:cubicBezTo>
                <a:cubicBezTo>
                  <a:pt x="200" y="776"/>
                  <a:pt x="202" y="779"/>
                  <a:pt x="202" y="781"/>
                </a:cubicBezTo>
                <a:cubicBezTo>
                  <a:pt x="202" y="782"/>
                  <a:pt x="201" y="783"/>
                  <a:pt x="201" y="784"/>
                </a:cubicBezTo>
                <a:cubicBezTo>
                  <a:pt x="201" y="785"/>
                  <a:pt x="201" y="786"/>
                  <a:pt x="201" y="787"/>
                </a:cubicBezTo>
                <a:cubicBezTo>
                  <a:pt x="201" y="788"/>
                  <a:pt x="200" y="788"/>
                  <a:pt x="200" y="788"/>
                </a:cubicBezTo>
                <a:cubicBezTo>
                  <a:pt x="200" y="790"/>
                  <a:pt x="200" y="792"/>
                  <a:pt x="199" y="793"/>
                </a:cubicBezTo>
                <a:cubicBezTo>
                  <a:pt x="199" y="794"/>
                  <a:pt x="200" y="795"/>
                  <a:pt x="200" y="796"/>
                </a:cubicBezTo>
                <a:cubicBezTo>
                  <a:pt x="200" y="797"/>
                  <a:pt x="199" y="797"/>
                  <a:pt x="199" y="797"/>
                </a:cubicBezTo>
                <a:cubicBezTo>
                  <a:pt x="198" y="801"/>
                  <a:pt x="199" y="802"/>
                  <a:pt x="199" y="805"/>
                </a:cubicBezTo>
                <a:cubicBezTo>
                  <a:pt x="199" y="808"/>
                  <a:pt x="199" y="814"/>
                  <a:pt x="198" y="815"/>
                </a:cubicBezTo>
                <a:cubicBezTo>
                  <a:pt x="198" y="816"/>
                  <a:pt x="198" y="815"/>
                  <a:pt x="198" y="816"/>
                </a:cubicBezTo>
                <a:cubicBezTo>
                  <a:pt x="197" y="818"/>
                  <a:pt x="198" y="819"/>
                  <a:pt x="198" y="819"/>
                </a:cubicBezTo>
                <a:cubicBezTo>
                  <a:pt x="198" y="819"/>
                  <a:pt x="197" y="820"/>
                  <a:pt x="197" y="820"/>
                </a:cubicBezTo>
                <a:cubicBezTo>
                  <a:pt x="197" y="820"/>
                  <a:pt x="197" y="821"/>
                  <a:pt x="197" y="821"/>
                </a:cubicBezTo>
                <a:cubicBezTo>
                  <a:pt x="197" y="823"/>
                  <a:pt x="198" y="824"/>
                  <a:pt x="198" y="826"/>
                </a:cubicBezTo>
                <a:cubicBezTo>
                  <a:pt x="198" y="827"/>
                  <a:pt x="197" y="828"/>
                  <a:pt x="197" y="830"/>
                </a:cubicBezTo>
                <a:cubicBezTo>
                  <a:pt x="197" y="833"/>
                  <a:pt x="197" y="837"/>
                  <a:pt x="197" y="840"/>
                </a:cubicBezTo>
                <a:cubicBezTo>
                  <a:pt x="197" y="842"/>
                  <a:pt x="197" y="842"/>
                  <a:pt x="197" y="843"/>
                </a:cubicBezTo>
                <a:cubicBezTo>
                  <a:pt x="196" y="847"/>
                  <a:pt x="197" y="852"/>
                  <a:pt x="196" y="855"/>
                </a:cubicBezTo>
                <a:cubicBezTo>
                  <a:pt x="196" y="857"/>
                  <a:pt x="196" y="856"/>
                  <a:pt x="196" y="857"/>
                </a:cubicBezTo>
                <a:cubicBezTo>
                  <a:pt x="196" y="857"/>
                  <a:pt x="196" y="858"/>
                  <a:pt x="196" y="858"/>
                </a:cubicBezTo>
                <a:cubicBezTo>
                  <a:pt x="197" y="860"/>
                  <a:pt x="196" y="863"/>
                  <a:pt x="197" y="865"/>
                </a:cubicBezTo>
                <a:cubicBezTo>
                  <a:pt x="197" y="866"/>
                  <a:pt x="197" y="866"/>
                  <a:pt x="197" y="867"/>
                </a:cubicBezTo>
                <a:cubicBezTo>
                  <a:pt x="197" y="868"/>
                  <a:pt x="196" y="869"/>
                  <a:pt x="196" y="870"/>
                </a:cubicBezTo>
                <a:cubicBezTo>
                  <a:pt x="197" y="871"/>
                  <a:pt x="197" y="872"/>
                  <a:pt x="197" y="874"/>
                </a:cubicBezTo>
                <a:cubicBezTo>
                  <a:pt x="198" y="875"/>
                  <a:pt x="197" y="876"/>
                  <a:pt x="197" y="877"/>
                </a:cubicBezTo>
                <a:cubicBezTo>
                  <a:pt x="198" y="878"/>
                  <a:pt x="198" y="879"/>
                  <a:pt x="198" y="880"/>
                </a:cubicBezTo>
                <a:cubicBezTo>
                  <a:pt x="198" y="881"/>
                  <a:pt x="198" y="881"/>
                  <a:pt x="198" y="882"/>
                </a:cubicBezTo>
                <a:cubicBezTo>
                  <a:pt x="199" y="883"/>
                  <a:pt x="200" y="882"/>
                  <a:pt x="199" y="884"/>
                </a:cubicBezTo>
                <a:cubicBezTo>
                  <a:pt x="199" y="885"/>
                  <a:pt x="199" y="886"/>
                  <a:pt x="198" y="888"/>
                </a:cubicBezTo>
                <a:cubicBezTo>
                  <a:pt x="199" y="888"/>
                  <a:pt x="198" y="889"/>
                  <a:pt x="199" y="889"/>
                </a:cubicBezTo>
                <a:cubicBezTo>
                  <a:pt x="199" y="891"/>
                  <a:pt x="200" y="892"/>
                  <a:pt x="200" y="893"/>
                </a:cubicBezTo>
                <a:cubicBezTo>
                  <a:pt x="201" y="897"/>
                  <a:pt x="200" y="903"/>
                  <a:pt x="201" y="907"/>
                </a:cubicBezTo>
                <a:cubicBezTo>
                  <a:pt x="201" y="908"/>
                  <a:pt x="202" y="911"/>
                  <a:pt x="202" y="912"/>
                </a:cubicBezTo>
                <a:cubicBezTo>
                  <a:pt x="202" y="913"/>
                  <a:pt x="202" y="913"/>
                  <a:pt x="202" y="914"/>
                </a:cubicBezTo>
                <a:cubicBezTo>
                  <a:pt x="202" y="914"/>
                  <a:pt x="202" y="915"/>
                  <a:pt x="202" y="915"/>
                </a:cubicBezTo>
                <a:cubicBezTo>
                  <a:pt x="202" y="915"/>
                  <a:pt x="203" y="915"/>
                  <a:pt x="203" y="915"/>
                </a:cubicBezTo>
                <a:cubicBezTo>
                  <a:pt x="204" y="916"/>
                  <a:pt x="202" y="921"/>
                  <a:pt x="203" y="922"/>
                </a:cubicBezTo>
                <a:cubicBezTo>
                  <a:pt x="204" y="924"/>
                  <a:pt x="205" y="925"/>
                  <a:pt x="206" y="927"/>
                </a:cubicBezTo>
                <a:cubicBezTo>
                  <a:pt x="205" y="929"/>
                  <a:pt x="206" y="931"/>
                  <a:pt x="206" y="932"/>
                </a:cubicBezTo>
                <a:cubicBezTo>
                  <a:pt x="206" y="932"/>
                  <a:pt x="206" y="933"/>
                  <a:pt x="206" y="934"/>
                </a:cubicBezTo>
                <a:cubicBezTo>
                  <a:pt x="206" y="934"/>
                  <a:pt x="207" y="934"/>
                  <a:pt x="207" y="934"/>
                </a:cubicBezTo>
                <a:cubicBezTo>
                  <a:pt x="207" y="935"/>
                  <a:pt x="207" y="936"/>
                  <a:pt x="207" y="937"/>
                </a:cubicBezTo>
                <a:cubicBezTo>
                  <a:pt x="207" y="937"/>
                  <a:pt x="208" y="937"/>
                  <a:pt x="208" y="938"/>
                </a:cubicBezTo>
                <a:cubicBezTo>
                  <a:pt x="209" y="939"/>
                  <a:pt x="208" y="940"/>
                  <a:pt x="209" y="941"/>
                </a:cubicBezTo>
                <a:cubicBezTo>
                  <a:pt x="209" y="942"/>
                  <a:pt x="210" y="942"/>
                  <a:pt x="210" y="943"/>
                </a:cubicBezTo>
                <a:cubicBezTo>
                  <a:pt x="210" y="943"/>
                  <a:pt x="210" y="945"/>
                  <a:pt x="211" y="946"/>
                </a:cubicBezTo>
                <a:cubicBezTo>
                  <a:pt x="211" y="947"/>
                  <a:pt x="211" y="949"/>
                  <a:pt x="211" y="951"/>
                </a:cubicBezTo>
                <a:cubicBezTo>
                  <a:pt x="212" y="953"/>
                  <a:pt x="214" y="954"/>
                  <a:pt x="214" y="958"/>
                </a:cubicBezTo>
                <a:cubicBezTo>
                  <a:pt x="216" y="960"/>
                  <a:pt x="215" y="963"/>
                  <a:pt x="215" y="966"/>
                </a:cubicBezTo>
                <a:cubicBezTo>
                  <a:pt x="216" y="966"/>
                  <a:pt x="216" y="966"/>
                  <a:pt x="216" y="967"/>
                </a:cubicBezTo>
                <a:cubicBezTo>
                  <a:pt x="216" y="968"/>
                  <a:pt x="217" y="968"/>
                  <a:pt x="217" y="969"/>
                </a:cubicBezTo>
                <a:cubicBezTo>
                  <a:pt x="217" y="970"/>
                  <a:pt x="217" y="970"/>
                  <a:pt x="218" y="971"/>
                </a:cubicBezTo>
                <a:cubicBezTo>
                  <a:pt x="218" y="971"/>
                  <a:pt x="218" y="972"/>
                  <a:pt x="219" y="972"/>
                </a:cubicBezTo>
                <a:cubicBezTo>
                  <a:pt x="219" y="973"/>
                  <a:pt x="219" y="974"/>
                  <a:pt x="219" y="974"/>
                </a:cubicBezTo>
                <a:cubicBezTo>
                  <a:pt x="219" y="975"/>
                  <a:pt x="220" y="975"/>
                  <a:pt x="220" y="976"/>
                </a:cubicBezTo>
                <a:cubicBezTo>
                  <a:pt x="220" y="976"/>
                  <a:pt x="220" y="976"/>
                  <a:pt x="220" y="977"/>
                </a:cubicBezTo>
                <a:cubicBezTo>
                  <a:pt x="220" y="978"/>
                  <a:pt x="221" y="980"/>
                  <a:pt x="221" y="980"/>
                </a:cubicBezTo>
                <a:cubicBezTo>
                  <a:pt x="221" y="981"/>
                  <a:pt x="222" y="981"/>
                  <a:pt x="222" y="982"/>
                </a:cubicBezTo>
                <a:cubicBezTo>
                  <a:pt x="221" y="982"/>
                  <a:pt x="221" y="983"/>
                  <a:pt x="221" y="983"/>
                </a:cubicBezTo>
                <a:cubicBezTo>
                  <a:pt x="221" y="984"/>
                  <a:pt x="222" y="984"/>
                  <a:pt x="222" y="985"/>
                </a:cubicBezTo>
                <a:cubicBezTo>
                  <a:pt x="222" y="985"/>
                  <a:pt x="223" y="986"/>
                  <a:pt x="223" y="987"/>
                </a:cubicBezTo>
                <a:cubicBezTo>
                  <a:pt x="223" y="988"/>
                  <a:pt x="223" y="989"/>
                  <a:pt x="224" y="991"/>
                </a:cubicBezTo>
                <a:cubicBezTo>
                  <a:pt x="224" y="991"/>
                  <a:pt x="225" y="992"/>
                  <a:pt x="225" y="993"/>
                </a:cubicBezTo>
                <a:cubicBezTo>
                  <a:pt x="225" y="993"/>
                  <a:pt x="225" y="993"/>
                  <a:pt x="225" y="994"/>
                </a:cubicBezTo>
                <a:cubicBezTo>
                  <a:pt x="225" y="995"/>
                  <a:pt x="226" y="995"/>
                  <a:pt x="226" y="996"/>
                </a:cubicBezTo>
                <a:cubicBezTo>
                  <a:pt x="227" y="996"/>
                  <a:pt x="227" y="998"/>
                  <a:pt x="228" y="998"/>
                </a:cubicBezTo>
                <a:cubicBezTo>
                  <a:pt x="228" y="999"/>
                  <a:pt x="227" y="999"/>
                  <a:pt x="228" y="1000"/>
                </a:cubicBezTo>
                <a:cubicBezTo>
                  <a:pt x="228" y="1000"/>
                  <a:pt x="228" y="1000"/>
                  <a:pt x="229" y="1001"/>
                </a:cubicBezTo>
                <a:cubicBezTo>
                  <a:pt x="229" y="1002"/>
                  <a:pt x="229" y="1003"/>
                  <a:pt x="230" y="1004"/>
                </a:cubicBezTo>
                <a:cubicBezTo>
                  <a:pt x="230" y="1005"/>
                  <a:pt x="231" y="1005"/>
                  <a:pt x="231" y="1006"/>
                </a:cubicBezTo>
                <a:cubicBezTo>
                  <a:pt x="231" y="1006"/>
                  <a:pt x="231" y="1006"/>
                  <a:pt x="231" y="1007"/>
                </a:cubicBezTo>
                <a:cubicBezTo>
                  <a:pt x="231" y="1007"/>
                  <a:pt x="231" y="1007"/>
                  <a:pt x="231" y="1007"/>
                </a:cubicBezTo>
                <a:cubicBezTo>
                  <a:pt x="231" y="1008"/>
                  <a:pt x="231" y="1008"/>
                  <a:pt x="232" y="1009"/>
                </a:cubicBezTo>
                <a:cubicBezTo>
                  <a:pt x="231" y="1008"/>
                  <a:pt x="230" y="1007"/>
                  <a:pt x="230" y="1006"/>
                </a:cubicBezTo>
                <a:cubicBezTo>
                  <a:pt x="230" y="1006"/>
                  <a:pt x="229" y="1006"/>
                  <a:pt x="229" y="1005"/>
                </a:cubicBezTo>
                <a:cubicBezTo>
                  <a:pt x="229" y="1004"/>
                  <a:pt x="225" y="1001"/>
                  <a:pt x="225" y="1000"/>
                </a:cubicBezTo>
                <a:cubicBezTo>
                  <a:pt x="224" y="999"/>
                  <a:pt x="224" y="998"/>
                  <a:pt x="223" y="998"/>
                </a:cubicBezTo>
                <a:cubicBezTo>
                  <a:pt x="222" y="995"/>
                  <a:pt x="220" y="994"/>
                  <a:pt x="219" y="992"/>
                </a:cubicBezTo>
                <a:cubicBezTo>
                  <a:pt x="219" y="992"/>
                  <a:pt x="219" y="991"/>
                  <a:pt x="219" y="991"/>
                </a:cubicBezTo>
                <a:cubicBezTo>
                  <a:pt x="219" y="991"/>
                  <a:pt x="218" y="990"/>
                  <a:pt x="218" y="990"/>
                </a:cubicBezTo>
                <a:cubicBezTo>
                  <a:pt x="218" y="989"/>
                  <a:pt x="217" y="988"/>
                  <a:pt x="217" y="987"/>
                </a:cubicBezTo>
                <a:cubicBezTo>
                  <a:pt x="217" y="988"/>
                  <a:pt x="218" y="988"/>
                  <a:pt x="219" y="988"/>
                </a:cubicBezTo>
                <a:cubicBezTo>
                  <a:pt x="219" y="989"/>
                  <a:pt x="219" y="990"/>
                  <a:pt x="219" y="990"/>
                </a:cubicBezTo>
                <a:cubicBezTo>
                  <a:pt x="219" y="991"/>
                  <a:pt x="220" y="994"/>
                  <a:pt x="220" y="994"/>
                </a:cubicBezTo>
                <a:cubicBezTo>
                  <a:pt x="222" y="993"/>
                  <a:pt x="221" y="995"/>
                  <a:pt x="222" y="995"/>
                </a:cubicBezTo>
                <a:cubicBezTo>
                  <a:pt x="222" y="990"/>
                  <a:pt x="220" y="987"/>
                  <a:pt x="219" y="984"/>
                </a:cubicBezTo>
                <a:cubicBezTo>
                  <a:pt x="218" y="981"/>
                  <a:pt x="218" y="976"/>
                  <a:pt x="214" y="977"/>
                </a:cubicBezTo>
                <a:cubicBezTo>
                  <a:pt x="213" y="981"/>
                  <a:pt x="217" y="982"/>
                  <a:pt x="216" y="984"/>
                </a:cubicBezTo>
                <a:cubicBezTo>
                  <a:pt x="214" y="984"/>
                  <a:pt x="214" y="983"/>
                  <a:pt x="213" y="981"/>
                </a:cubicBezTo>
                <a:cubicBezTo>
                  <a:pt x="213" y="980"/>
                  <a:pt x="211" y="980"/>
                  <a:pt x="211" y="979"/>
                </a:cubicBezTo>
                <a:cubicBezTo>
                  <a:pt x="211" y="974"/>
                  <a:pt x="211" y="974"/>
                  <a:pt x="211" y="974"/>
                </a:cubicBezTo>
                <a:cubicBezTo>
                  <a:pt x="210" y="974"/>
                  <a:pt x="209" y="974"/>
                  <a:pt x="209" y="972"/>
                </a:cubicBezTo>
                <a:cubicBezTo>
                  <a:pt x="210" y="973"/>
                  <a:pt x="209" y="970"/>
                  <a:pt x="210" y="971"/>
                </a:cubicBezTo>
                <a:cubicBezTo>
                  <a:pt x="211" y="972"/>
                  <a:pt x="211" y="973"/>
                  <a:pt x="212" y="973"/>
                </a:cubicBezTo>
                <a:cubicBezTo>
                  <a:pt x="213" y="970"/>
                  <a:pt x="214" y="970"/>
                  <a:pt x="213" y="969"/>
                </a:cubicBezTo>
                <a:cubicBezTo>
                  <a:pt x="213" y="969"/>
                  <a:pt x="212" y="968"/>
                  <a:pt x="212" y="968"/>
                </a:cubicBezTo>
                <a:cubicBezTo>
                  <a:pt x="212" y="966"/>
                  <a:pt x="210" y="965"/>
                  <a:pt x="209" y="965"/>
                </a:cubicBezTo>
                <a:cubicBezTo>
                  <a:pt x="208" y="964"/>
                  <a:pt x="208" y="966"/>
                  <a:pt x="207" y="966"/>
                </a:cubicBezTo>
                <a:cubicBezTo>
                  <a:pt x="207" y="965"/>
                  <a:pt x="207" y="966"/>
                  <a:pt x="207" y="965"/>
                </a:cubicBezTo>
                <a:cubicBezTo>
                  <a:pt x="206" y="964"/>
                  <a:pt x="206" y="964"/>
                  <a:pt x="205" y="963"/>
                </a:cubicBezTo>
                <a:cubicBezTo>
                  <a:pt x="204" y="962"/>
                  <a:pt x="203" y="960"/>
                  <a:pt x="204" y="957"/>
                </a:cubicBezTo>
                <a:cubicBezTo>
                  <a:pt x="202" y="956"/>
                  <a:pt x="201" y="955"/>
                  <a:pt x="201" y="951"/>
                </a:cubicBezTo>
                <a:cubicBezTo>
                  <a:pt x="200" y="952"/>
                  <a:pt x="200" y="950"/>
                  <a:pt x="200" y="949"/>
                </a:cubicBezTo>
                <a:cubicBezTo>
                  <a:pt x="200" y="948"/>
                  <a:pt x="200" y="947"/>
                  <a:pt x="200" y="946"/>
                </a:cubicBezTo>
                <a:cubicBezTo>
                  <a:pt x="198" y="946"/>
                  <a:pt x="198" y="943"/>
                  <a:pt x="198" y="942"/>
                </a:cubicBezTo>
                <a:cubicBezTo>
                  <a:pt x="198" y="941"/>
                  <a:pt x="198" y="941"/>
                  <a:pt x="197" y="941"/>
                </a:cubicBezTo>
                <a:cubicBezTo>
                  <a:pt x="200" y="946"/>
                  <a:pt x="191" y="938"/>
                  <a:pt x="197" y="937"/>
                </a:cubicBezTo>
                <a:cubicBezTo>
                  <a:pt x="199" y="939"/>
                  <a:pt x="199" y="942"/>
                  <a:pt x="200" y="944"/>
                </a:cubicBezTo>
                <a:cubicBezTo>
                  <a:pt x="201" y="947"/>
                  <a:pt x="201" y="948"/>
                  <a:pt x="202" y="949"/>
                </a:cubicBezTo>
                <a:cubicBezTo>
                  <a:pt x="202" y="950"/>
                  <a:pt x="202" y="951"/>
                  <a:pt x="202" y="951"/>
                </a:cubicBezTo>
                <a:cubicBezTo>
                  <a:pt x="202" y="952"/>
                  <a:pt x="203" y="952"/>
                  <a:pt x="203" y="953"/>
                </a:cubicBezTo>
                <a:cubicBezTo>
                  <a:pt x="203" y="954"/>
                  <a:pt x="204" y="954"/>
                  <a:pt x="204" y="954"/>
                </a:cubicBezTo>
                <a:cubicBezTo>
                  <a:pt x="205" y="955"/>
                  <a:pt x="204" y="955"/>
                  <a:pt x="204" y="956"/>
                </a:cubicBezTo>
                <a:cubicBezTo>
                  <a:pt x="204" y="956"/>
                  <a:pt x="205" y="957"/>
                  <a:pt x="205" y="957"/>
                </a:cubicBezTo>
                <a:cubicBezTo>
                  <a:pt x="205" y="958"/>
                  <a:pt x="206" y="959"/>
                  <a:pt x="206" y="960"/>
                </a:cubicBezTo>
                <a:cubicBezTo>
                  <a:pt x="206" y="961"/>
                  <a:pt x="207" y="962"/>
                  <a:pt x="207" y="963"/>
                </a:cubicBezTo>
                <a:cubicBezTo>
                  <a:pt x="209" y="962"/>
                  <a:pt x="210" y="965"/>
                  <a:pt x="211" y="963"/>
                </a:cubicBezTo>
                <a:cubicBezTo>
                  <a:pt x="209" y="960"/>
                  <a:pt x="207" y="955"/>
                  <a:pt x="205" y="953"/>
                </a:cubicBezTo>
                <a:cubicBezTo>
                  <a:pt x="205" y="953"/>
                  <a:pt x="205" y="952"/>
                  <a:pt x="205" y="952"/>
                </a:cubicBezTo>
                <a:cubicBezTo>
                  <a:pt x="205" y="952"/>
                  <a:pt x="205" y="952"/>
                  <a:pt x="205" y="952"/>
                </a:cubicBezTo>
                <a:cubicBezTo>
                  <a:pt x="205" y="952"/>
                  <a:pt x="205" y="951"/>
                  <a:pt x="205" y="951"/>
                </a:cubicBezTo>
                <a:cubicBezTo>
                  <a:pt x="205" y="951"/>
                  <a:pt x="204" y="951"/>
                  <a:pt x="204" y="951"/>
                </a:cubicBezTo>
                <a:cubicBezTo>
                  <a:pt x="204" y="951"/>
                  <a:pt x="205" y="950"/>
                  <a:pt x="204" y="949"/>
                </a:cubicBezTo>
                <a:cubicBezTo>
                  <a:pt x="204" y="949"/>
                  <a:pt x="204" y="949"/>
                  <a:pt x="204" y="949"/>
                </a:cubicBezTo>
                <a:cubicBezTo>
                  <a:pt x="204" y="949"/>
                  <a:pt x="204" y="948"/>
                  <a:pt x="204" y="948"/>
                </a:cubicBezTo>
                <a:cubicBezTo>
                  <a:pt x="204" y="948"/>
                  <a:pt x="204" y="948"/>
                  <a:pt x="203" y="948"/>
                </a:cubicBezTo>
                <a:cubicBezTo>
                  <a:pt x="203" y="948"/>
                  <a:pt x="204" y="947"/>
                  <a:pt x="204" y="946"/>
                </a:cubicBezTo>
                <a:cubicBezTo>
                  <a:pt x="203" y="946"/>
                  <a:pt x="203" y="946"/>
                  <a:pt x="203" y="946"/>
                </a:cubicBezTo>
                <a:cubicBezTo>
                  <a:pt x="202" y="944"/>
                  <a:pt x="202" y="943"/>
                  <a:pt x="201" y="941"/>
                </a:cubicBezTo>
                <a:cubicBezTo>
                  <a:pt x="200" y="938"/>
                  <a:pt x="199" y="936"/>
                  <a:pt x="199" y="933"/>
                </a:cubicBezTo>
                <a:cubicBezTo>
                  <a:pt x="199" y="932"/>
                  <a:pt x="197" y="932"/>
                  <a:pt x="197" y="931"/>
                </a:cubicBezTo>
                <a:cubicBezTo>
                  <a:pt x="198" y="929"/>
                  <a:pt x="196" y="928"/>
                  <a:pt x="197" y="926"/>
                </a:cubicBezTo>
                <a:cubicBezTo>
                  <a:pt x="194" y="923"/>
                  <a:pt x="194" y="917"/>
                  <a:pt x="192" y="913"/>
                </a:cubicBezTo>
                <a:cubicBezTo>
                  <a:pt x="193" y="911"/>
                  <a:pt x="192" y="909"/>
                  <a:pt x="191" y="909"/>
                </a:cubicBezTo>
                <a:cubicBezTo>
                  <a:pt x="191" y="909"/>
                  <a:pt x="191" y="907"/>
                  <a:pt x="191" y="907"/>
                </a:cubicBezTo>
                <a:cubicBezTo>
                  <a:pt x="190" y="906"/>
                  <a:pt x="191" y="906"/>
                  <a:pt x="190" y="905"/>
                </a:cubicBezTo>
                <a:cubicBezTo>
                  <a:pt x="190" y="904"/>
                  <a:pt x="190" y="903"/>
                  <a:pt x="190" y="902"/>
                </a:cubicBezTo>
                <a:cubicBezTo>
                  <a:pt x="190" y="902"/>
                  <a:pt x="190" y="901"/>
                  <a:pt x="190" y="901"/>
                </a:cubicBezTo>
                <a:cubicBezTo>
                  <a:pt x="190" y="900"/>
                  <a:pt x="189" y="900"/>
                  <a:pt x="189" y="899"/>
                </a:cubicBezTo>
                <a:cubicBezTo>
                  <a:pt x="188" y="898"/>
                  <a:pt x="188" y="896"/>
                  <a:pt x="188" y="895"/>
                </a:cubicBezTo>
                <a:cubicBezTo>
                  <a:pt x="188" y="895"/>
                  <a:pt x="187" y="895"/>
                  <a:pt x="187" y="895"/>
                </a:cubicBezTo>
                <a:cubicBezTo>
                  <a:pt x="187" y="895"/>
                  <a:pt x="188" y="894"/>
                  <a:pt x="187" y="894"/>
                </a:cubicBezTo>
                <a:cubicBezTo>
                  <a:pt x="187" y="893"/>
                  <a:pt x="187" y="893"/>
                  <a:pt x="187" y="893"/>
                </a:cubicBezTo>
                <a:cubicBezTo>
                  <a:pt x="187" y="892"/>
                  <a:pt x="188" y="891"/>
                  <a:pt x="188" y="891"/>
                </a:cubicBezTo>
                <a:cubicBezTo>
                  <a:pt x="187" y="890"/>
                  <a:pt x="187" y="890"/>
                  <a:pt x="187" y="889"/>
                </a:cubicBezTo>
                <a:cubicBezTo>
                  <a:pt x="186" y="888"/>
                  <a:pt x="186" y="887"/>
                  <a:pt x="186" y="885"/>
                </a:cubicBezTo>
                <a:cubicBezTo>
                  <a:pt x="185" y="882"/>
                  <a:pt x="183" y="880"/>
                  <a:pt x="184" y="877"/>
                </a:cubicBezTo>
                <a:cubicBezTo>
                  <a:pt x="183" y="876"/>
                  <a:pt x="184" y="875"/>
                  <a:pt x="184" y="874"/>
                </a:cubicBezTo>
                <a:cubicBezTo>
                  <a:pt x="183" y="873"/>
                  <a:pt x="183" y="872"/>
                  <a:pt x="183" y="870"/>
                </a:cubicBezTo>
                <a:cubicBezTo>
                  <a:pt x="183" y="870"/>
                  <a:pt x="183" y="870"/>
                  <a:pt x="183" y="869"/>
                </a:cubicBezTo>
                <a:cubicBezTo>
                  <a:pt x="182" y="868"/>
                  <a:pt x="183" y="865"/>
                  <a:pt x="183" y="864"/>
                </a:cubicBezTo>
                <a:cubicBezTo>
                  <a:pt x="182" y="863"/>
                  <a:pt x="182" y="863"/>
                  <a:pt x="182" y="863"/>
                </a:cubicBezTo>
                <a:cubicBezTo>
                  <a:pt x="182" y="861"/>
                  <a:pt x="180" y="860"/>
                  <a:pt x="181" y="858"/>
                </a:cubicBezTo>
                <a:cubicBezTo>
                  <a:pt x="181" y="857"/>
                  <a:pt x="181" y="857"/>
                  <a:pt x="181" y="856"/>
                </a:cubicBezTo>
                <a:cubicBezTo>
                  <a:pt x="181" y="854"/>
                  <a:pt x="181" y="854"/>
                  <a:pt x="180" y="853"/>
                </a:cubicBezTo>
                <a:cubicBezTo>
                  <a:pt x="180" y="853"/>
                  <a:pt x="181" y="851"/>
                  <a:pt x="180" y="851"/>
                </a:cubicBezTo>
                <a:cubicBezTo>
                  <a:pt x="180" y="851"/>
                  <a:pt x="180" y="849"/>
                  <a:pt x="180" y="849"/>
                </a:cubicBezTo>
                <a:cubicBezTo>
                  <a:pt x="180" y="848"/>
                  <a:pt x="180" y="848"/>
                  <a:pt x="180" y="847"/>
                </a:cubicBezTo>
                <a:cubicBezTo>
                  <a:pt x="180" y="847"/>
                  <a:pt x="180" y="846"/>
                  <a:pt x="180" y="846"/>
                </a:cubicBezTo>
                <a:cubicBezTo>
                  <a:pt x="180" y="846"/>
                  <a:pt x="179" y="846"/>
                  <a:pt x="179" y="846"/>
                </a:cubicBezTo>
                <a:cubicBezTo>
                  <a:pt x="179" y="846"/>
                  <a:pt x="180" y="845"/>
                  <a:pt x="180" y="844"/>
                </a:cubicBezTo>
                <a:cubicBezTo>
                  <a:pt x="179" y="843"/>
                  <a:pt x="180" y="843"/>
                  <a:pt x="180" y="842"/>
                </a:cubicBezTo>
                <a:cubicBezTo>
                  <a:pt x="179" y="839"/>
                  <a:pt x="179" y="836"/>
                  <a:pt x="179" y="833"/>
                </a:cubicBezTo>
                <a:cubicBezTo>
                  <a:pt x="179" y="832"/>
                  <a:pt x="178" y="831"/>
                  <a:pt x="178" y="830"/>
                </a:cubicBezTo>
                <a:cubicBezTo>
                  <a:pt x="178" y="829"/>
                  <a:pt x="178" y="827"/>
                  <a:pt x="178" y="826"/>
                </a:cubicBezTo>
                <a:cubicBezTo>
                  <a:pt x="178" y="826"/>
                  <a:pt x="179" y="826"/>
                  <a:pt x="179" y="825"/>
                </a:cubicBezTo>
                <a:cubicBezTo>
                  <a:pt x="179" y="824"/>
                  <a:pt x="178" y="823"/>
                  <a:pt x="178" y="823"/>
                </a:cubicBezTo>
                <a:cubicBezTo>
                  <a:pt x="178" y="819"/>
                  <a:pt x="177" y="816"/>
                  <a:pt x="178" y="812"/>
                </a:cubicBezTo>
                <a:cubicBezTo>
                  <a:pt x="178" y="810"/>
                  <a:pt x="177" y="809"/>
                  <a:pt x="177" y="807"/>
                </a:cubicBezTo>
                <a:cubicBezTo>
                  <a:pt x="177" y="806"/>
                  <a:pt x="178" y="805"/>
                  <a:pt x="178" y="805"/>
                </a:cubicBezTo>
                <a:cubicBezTo>
                  <a:pt x="178" y="805"/>
                  <a:pt x="177" y="804"/>
                  <a:pt x="177" y="804"/>
                </a:cubicBezTo>
                <a:cubicBezTo>
                  <a:pt x="177" y="804"/>
                  <a:pt x="177" y="803"/>
                  <a:pt x="177" y="803"/>
                </a:cubicBezTo>
                <a:cubicBezTo>
                  <a:pt x="178" y="800"/>
                  <a:pt x="178" y="801"/>
                  <a:pt x="178" y="799"/>
                </a:cubicBezTo>
                <a:cubicBezTo>
                  <a:pt x="177" y="795"/>
                  <a:pt x="179" y="790"/>
                  <a:pt x="179" y="787"/>
                </a:cubicBezTo>
                <a:cubicBezTo>
                  <a:pt x="179" y="786"/>
                  <a:pt x="179" y="780"/>
                  <a:pt x="179" y="780"/>
                </a:cubicBezTo>
                <a:cubicBezTo>
                  <a:pt x="180" y="777"/>
                  <a:pt x="180" y="776"/>
                  <a:pt x="180" y="774"/>
                </a:cubicBezTo>
                <a:cubicBezTo>
                  <a:pt x="180" y="770"/>
                  <a:pt x="181" y="763"/>
                  <a:pt x="181" y="759"/>
                </a:cubicBezTo>
                <a:cubicBezTo>
                  <a:pt x="181" y="758"/>
                  <a:pt x="182" y="758"/>
                  <a:pt x="182" y="757"/>
                </a:cubicBezTo>
                <a:cubicBezTo>
                  <a:pt x="182" y="756"/>
                  <a:pt x="182" y="756"/>
                  <a:pt x="182" y="755"/>
                </a:cubicBezTo>
                <a:cubicBezTo>
                  <a:pt x="183" y="747"/>
                  <a:pt x="185" y="740"/>
                  <a:pt x="185" y="732"/>
                </a:cubicBezTo>
                <a:cubicBezTo>
                  <a:pt x="186" y="732"/>
                  <a:pt x="186" y="731"/>
                  <a:pt x="187" y="730"/>
                </a:cubicBezTo>
                <a:cubicBezTo>
                  <a:pt x="188" y="727"/>
                  <a:pt x="188" y="721"/>
                  <a:pt x="190" y="718"/>
                </a:cubicBezTo>
                <a:cubicBezTo>
                  <a:pt x="191" y="718"/>
                  <a:pt x="192" y="716"/>
                  <a:pt x="193" y="714"/>
                </a:cubicBezTo>
                <a:cubicBezTo>
                  <a:pt x="192" y="714"/>
                  <a:pt x="190" y="713"/>
                  <a:pt x="191" y="712"/>
                </a:cubicBezTo>
                <a:cubicBezTo>
                  <a:pt x="191" y="710"/>
                  <a:pt x="191" y="706"/>
                  <a:pt x="192" y="704"/>
                </a:cubicBezTo>
                <a:cubicBezTo>
                  <a:pt x="193" y="702"/>
                  <a:pt x="193" y="703"/>
                  <a:pt x="193" y="701"/>
                </a:cubicBezTo>
                <a:cubicBezTo>
                  <a:pt x="194" y="701"/>
                  <a:pt x="195" y="699"/>
                  <a:pt x="195" y="698"/>
                </a:cubicBezTo>
                <a:cubicBezTo>
                  <a:pt x="196" y="696"/>
                  <a:pt x="196" y="693"/>
                  <a:pt x="197" y="691"/>
                </a:cubicBezTo>
                <a:cubicBezTo>
                  <a:pt x="197" y="691"/>
                  <a:pt x="198" y="690"/>
                  <a:pt x="199" y="690"/>
                </a:cubicBezTo>
                <a:cubicBezTo>
                  <a:pt x="199" y="690"/>
                  <a:pt x="200" y="689"/>
                  <a:pt x="200" y="689"/>
                </a:cubicBezTo>
                <a:cubicBezTo>
                  <a:pt x="199" y="688"/>
                  <a:pt x="199" y="687"/>
                  <a:pt x="200" y="686"/>
                </a:cubicBezTo>
                <a:cubicBezTo>
                  <a:pt x="201" y="686"/>
                  <a:pt x="201" y="684"/>
                  <a:pt x="202" y="684"/>
                </a:cubicBezTo>
                <a:cubicBezTo>
                  <a:pt x="203" y="681"/>
                  <a:pt x="203" y="678"/>
                  <a:pt x="204" y="676"/>
                </a:cubicBezTo>
                <a:cubicBezTo>
                  <a:pt x="205" y="675"/>
                  <a:pt x="206" y="673"/>
                  <a:pt x="207" y="672"/>
                </a:cubicBezTo>
                <a:cubicBezTo>
                  <a:pt x="209" y="669"/>
                  <a:pt x="211" y="667"/>
                  <a:pt x="211" y="664"/>
                </a:cubicBezTo>
                <a:cubicBezTo>
                  <a:pt x="212" y="662"/>
                  <a:pt x="213" y="663"/>
                  <a:pt x="213" y="662"/>
                </a:cubicBezTo>
                <a:cubicBezTo>
                  <a:pt x="214" y="661"/>
                  <a:pt x="214" y="662"/>
                  <a:pt x="214" y="661"/>
                </a:cubicBezTo>
                <a:cubicBezTo>
                  <a:pt x="215" y="660"/>
                  <a:pt x="215" y="660"/>
                  <a:pt x="215" y="659"/>
                </a:cubicBezTo>
                <a:cubicBezTo>
                  <a:pt x="216" y="658"/>
                  <a:pt x="216" y="658"/>
                  <a:pt x="216" y="658"/>
                </a:cubicBezTo>
                <a:cubicBezTo>
                  <a:pt x="217" y="657"/>
                  <a:pt x="215" y="655"/>
                  <a:pt x="215" y="654"/>
                </a:cubicBezTo>
                <a:cubicBezTo>
                  <a:pt x="215" y="653"/>
                  <a:pt x="216" y="653"/>
                  <a:pt x="217" y="653"/>
                </a:cubicBezTo>
                <a:cubicBezTo>
                  <a:pt x="217" y="652"/>
                  <a:pt x="217" y="651"/>
                  <a:pt x="218" y="651"/>
                </a:cubicBezTo>
                <a:cubicBezTo>
                  <a:pt x="218" y="648"/>
                  <a:pt x="219" y="647"/>
                  <a:pt x="220" y="645"/>
                </a:cubicBezTo>
                <a:cubicBezTo>
                  <a:pt x="222" y="645"/>
                  <a:pt x="222" y="644"/>
                  <a:pt x="224" y="644"/>
                </a:cubicBezTo>
                <a:cubicBezTo>
                  <a:pt x="224" y="641"/>
                  <a:pt x="227" y="641"/>
                  <a:pt x="227" y="639"/>
                </a:cubicBezTo>
                <a:cubicBezTo>
                  <a:pt x="229" y="633"/>
                  <a:pt x="229" y="633"/>
                  <a:pt x="229" y="633"/>
                </a:cubicBezTo>
                <a:cubicBezTo>
                  <a:pt x="230" y="632"/>
                  <a:pt x="231" y="631"/>
                  <a:pt x="232" y="631"/>
                </a:cubicBezTo>
                <a:cubicBezTo>
                  <a:pt x="233" y="627"/>
                  <a:pt x="235" y="625"/>
                  <a:pt x="236" y="623"/>
                </a:cubicBezTo>
                <a:cubicBezTo>
                  <a:pt x="236" y="622"/>
                  <a:pt x="236" y="622"/>
                  <a:pt x="237" y="621"/>
                </a:cubicBezTo>
                <a:cubicBezTo>
                  <a:pt x="238" y="620"/>
                  <a:pt x="238" y="618"/>
                  <a:pt x="240" y="617"/>
                </a:cubicBezTo>
                <a:cubicBezTo>
                  <a:pt x="239" y="614"/>
                  <a:pt x="242" y="613"/>
                  <a:pt x="244" y="612"/>
                </a:cubicBezTo>
                <a:cubicBezTo>
                  <a:pt x="245" y="610"/>
                  <a:pt x="247" y="609"/>
                  <a:pt x="248" y="608"/>
                </a:cubicBezTo>
                <a:cubicBezTo>
                  <a:pt x="249" y="606"/>
                  <a:pt x="250" y="605"/>
                  <a:pt x="250" y="603"/>
                </a:cubicBezTo>
                <a:cubicBezTo>
                  <a:pt x="252" y="602"/>
                  <a:pt x="253" y="601"/>
                  <a:pt x="255" y="600"/>
                </a:cubicBezTo>
                <a:cubicBezTo>
                  <a:pt x="255" y="598"/>
                  <a:pt x="256" y="598"/>
                  <a:pt x="256" y="596"/>
                </a:cubicBezTo>
                <a:cubicBezTo>
                  <a:pt x="257" y="596"/>
                  <a:pt x="258" y="595"/>
                  <a:pt x="260" y="595"/>
                </a:cubicBezTo>
                <a:cubicBezTo>
                  <a:pt x="260" y="593"/>
                  <a:pt x="262" y="591"/>
                  <a:pt x="263" y="589"/>
                </a:cubicBezTo>
                <a:cubicBezTo>
                  <a:pt x="264" y="588"/>
                  <a:pt x="265" y="587"/>
                  <a:pt x="265" y="586"/>
                </a:cubicBezTo>
                <a:cubicBezTo>
                  <a:pt x="266" y="586"/>
                  <a:pt x="266" y="585"/>
                  <a:pt x="266" y="585"/>
                </a:cubicBezTo>
                <a:cubicBezTo>
                  <a:pt x="267" y="583"/>
                  <a:pt x="267" y="584"/>
                  <a:pt x="268" y="583"/>
                </a:cubicBezTo>
                <a:cubicBezTo>
                  <a:pt x="269" y="582"/>
                  <a:pt x="269" y="582"/>
                  <a:pt x="269" y="581"/>
                </a:cubicBezTo>
                <a:cubicBezTo>
                  <a:pt x="269" y="581"/>
                  <a:pt x="270" y="581"/>
                  <a:pt x="271" y="580"/>
                </a:cubicBezTo>
                <a:cubicBezTo>
                  <a:pt x="271" y="580"/>
                  <a:pt x="271" y="579"/>
                  <a:pt x="272" y="579"/>
                </a:cubicBezTo>
                <a:cubicBezTo>
                  <a:pt x="273" y="578"/>
                  <a:pt x="275" y="577"/>
                  <a:pt x="276" y="576"/>
                </a:cubicBezTo>
                <a:cubicBezTo>
                  <a:pt x="277" y="576"/>
                  <a:pt x="277" y="575"/>
                  <a:pt x="277" y="575"/>
                </a:cubicBezTo>
                <a:cubicBezTo>
                  <a:pt x="278" y="574"/>
                  <a:pt x="276" y="573"/>
                  <a:pt x="276" y="573"/>
                </a:cubicBezTo>
                <a:cubicBezTo>
                  <a:pt x="277" y="572"/>
                  <a:pt x="278" y="571"/>
                  <a:pt x="278" y="570"/>
                </a:cubicBezTo>
                <a:cubicBezTo>
                  <a:pt x="279" y="570"/>
                  <a:pt x="280" y="569"/>
                  <a:pt x="280" y="569"/>
                </a:cubicBezTo>
                <a:cubicBezTo>
                  <a:pt x="281" y="568"/>
                  <a:pt x="283" y="567"/>
                  <a:pt x="284" y="566"/>
                </a:cubicBezTo>
                <a:cubicBezTo>
                  <a:pt x="284" y="566"/>
                  <a:pt x="284" y="566"/>
                  <a:pt x="284" y="566"/>
                </a:cubicBezTo>
                <a:cubicBezTo>
                  <a:pt x="285" y="566"/>
                  <a:pt x="285" y="565"/>
                  <a:pt x="285" y="564"/>
                </a:cubicBezTo>
                <a:cubicBezTo>
                  <a:pt x="286" y="564"/>
                  <a:pt x="286" y="564"/>
                  <a:pt x="287" y="564"/>
                </a:cubicBezTo>
                <a:cubicBezTo>
                  <a:pt x="288" y="563"/>
                  <a:pt x="288" y="562"/>
                  <a:pt x="289" y="561"/>
                </a:cubicBezTo>
                <a:cubicBezTo>
                  <a:pt x="290" y="560"/>
                  <a:pt x="291" y="560"/>
                  <a:pt x="292" y="560"/>
                </a:cubicBezTo>
                <a:cubicBezTo>
                  <a:pt x="292" y="559"/>
                  <a:pt x="293" y="558"/>
                  <a:pt x="293" y="558"/>
                </a:cubicBezTo>
                <a:cubicBezTo>
                  <a:pt x="294" y="558"/>
                  <a:pt x="295" y="558"/>
                  <a:pt x="295" y="557"/>
                </a:cubicBezTo>
                <a:cubicBezTo>
                  <a:pt x="296" y="557"/>
                  <a:pt x="296" y="556"/>
                  <a:pt x="296" y="555"/>
                </a:cubicBezTo>
                <a:cubicBezTo>
                  <a:pt x="296" y="555"/>
                  <a:pt x="297" y="555"/>
                  <a:pt x="297" y="555"/>
                </a:cubicBezTo>
                <a:cubicBezTo>
                  <a:pt x="298" y="554"/>
                  <a:pt x="298" y="554"/>
                  <a:pt x="298" y="553"/>
                </a:cubicBezTo>
                <a:cubicBezTo>
                  <a:pt x="299" y="553"/>
                  <a:pt x="299" y="553"/>
                  <a:pt x="300" y="552"/>
                </a:cubicBezTo>
                <a:cubicBezTo>
                  <a:pt x="300" y="552"/>
                  <a:pt x="300" y="551"/>
                  <a:pt x="300" y="551"/>
                </a:cubicBezTo>
                <a:cubicBezTo>
                  <a:pt x="300" y="551"/>
                  <a:pt x="301" y="551"/>
                  <a:pt x="301" y="551"/>
                </a:cubicBezTo>
                <a:cubicBezTo>
                  <a:pt x="301" y="551"/>
                  <a:pt x="298" y="549"/>
                  <a:pt x="298" y="549"/>
                </a:cubicBezTo>
                <a:cubicBezTo>
                  <a:pt x="300" y="548"/>
                  <a:pt x="305" y="546"/>
                  <a:pt x="305" y="544"/>
                </a:cubicBezTo>
                <a:cubicBezTo>
                  <a:pt x="306" y="544"/>
                  <a:pt x="306" y="544"/>
                  <a:pt x="306" y="544"/>
                </a:cubicBezTo>
                <a:cubicBezTo>
                  <a:pt x="307" y="543"/>
                  <a:pt x="308" y="541"/>
                  <a:pt x="309" y="540"/>
                </a:cubicBezTo>
                <a:cubicBezTo>
                  <a:pt x="309" y="540"/>
                  <a:pt x="309" y="540"/>
                  <a:pt x="310" y="540"/>
                </a:cubicBezTo>
                <a:cubicBezTo>
                  <a:pt x="310" y="539"/>
                  <a:pt x="311" y="537"/>
                  <a:pt x="312" y="536"/>
                </a:cubicBezTo>
                <a:cubicBezTo>
                  <a:pt x="312" y="536"/>
                  <a:pt x="314" y="536"/>
                  <a:pt x="313" y="534"/>
                </a:cubicBezTo>
                <a:cubicBezTo>
                  <a:pt x="318" y="531"/>
                  <a:pt x="323" y="530"/>
                  <a:pt x="327" y="525"/>
                </a:cubicBezTo>
                <a:cubicBezTo>
                  <a:pt x="329" y="526"/>
                  <a:pt x="329" y="526"/>
                  <a:pt x="329" y="526"/>
                </a:cubicBezTo>
                <a:cubicBezTo>
                  <a:pt x="329" y="524"/>
                  <a:pt x="331" y="525"/>
                  <a:pt x="331" y="523"/>
                </a:cubicBezTo>
                <a:cubicBezTo>
                  <a:pt x="332" y="523"/>
                  <a:pt x="333" y="522"/>
                  <a:pt x="334" y="522"/>
                </a:cubicBezTo>
                <a:cubicBezTo>
                  <a:pt x="334" y="522"/>
                  <a:pt x="334" y="522"/>
                  <a:pt x="334" y="522"/>
                </a:cubicBezTo>
                <a:cubicBezTo>
                  <a:pt x="334" y="522"/>
                  <a:pt x="334" y="521"/>
                  <a:pt x="334" y="521"/>
                </a:cubicBezTo>
                <a:cubicBezTo>
                  <a:pt x="335" y="521"/>
                  <a:pt x="336" y="521"/>
                  <a:pt x="336" y="521"/>
                </a:cubicBezTo>
                <a:cubicBezTo>
                  <a:pt x="337" y="520"/>
                  <a:pt x="339" y="519"/>
                  <a:pt x="341" y="518"/>
                </a:cubicBezTo>
                <a:cubicBezTo>
                  <a:pt x="342" y="518"/>
                  <a:pt x="342" y="517"/>
                  <a:pt x="344" y="518"/>
                </a:cubicBezTo>
                <a:cubicBezTo>
                  <a:pt x="349" y="512"/>
                  <a:pt x="355" y="507"/>
                  <a:pt x="363" y="506"/>
                </a:cubicBezTo>
                <a:cubicBezTo>
                  <a:pt x="364" y="505"/>
                  <a:pt x="364" y="503"/>
                  <a:pt x="365" y="503"/>
                </a:cubicBezTo>
                <a:cubicBezTo>
                  <a:pt x="366" y="503"/>
                  <a:pt x="366" y="504"/>
                  <a:pt x="367" y="504"/>
                </a:cubicBezTo>
                <a:cubicBezTo>
                  <a:pt x="369" y="501"/>
                  <a:pt x="373" y="502"/>
                  <a:pt x="374" y="497"/>
                </a:cubicBezTo>
                <a:cubicBezTo>
                  <a:pt x="376" y="497"/>
                  <a:pt x="376" y="496"/>
                  <a:pt x="377" y="495"/>
                </a:cubicBezTo>
                <a:cubicBezTo>
                  <a:pt x="378" y="495"/>
                  <a:pt x="380" y="495"/>
                  <a:pt x="381" y="494"/>
                </a:cubicBezTo>
                <a:cubicBezTo>
                  <a:pt x="383" y="493"/>
                  <a:pt x="385" y="491"/>
                  <a:pt x="387" y="490"/>
                </a:cubicBezTo>
                <a:cubicBezTo>
                  <a:pt x="388" y="490"/>
                  <a:pt x="389" y="490"/>
                  <a:pt x="389" y="490"/>
                </a:cubicBezTo>
                <a:cubicBezTo>
                  <a:pt x="391" y="489"/>
                  <a:pt x="393" y="487"/>
                  <a:pt x="396" y="485"/>
                </a:cubicBezTo>
                <a:cubicBezTo>
                  <a:pt x="396" y="485"/>
                  <a:pt x="397" y="486"/>
                  <a:pt x="398" y="485"/>
                </a:cubicBezTo>
                <a:cubicBezTo>
                  <a:pt x="399" y="485"/>
                  <a:pt x="403" y="481"/>
                  <a:pt x="404" y="482"/>
                </a:cubicBezTo>
                <a:cubicBezTo>
                  <a:pt x="405" y="482"/>
                  <a:pt x="404" y="481"/>
                  <a:pt x="405" y="481"/>
                </a:cubicBezTo>
                <a:cubicBezTo>
                  <a:pt x="407" y="480"/>
                  <a:pt x="409" y="479"/>
                  <a:pt x="410" y="478"/>
                </a:cubicBezTo>
                <a:cubicBezTo>
                  <a:pt x="410" y="478"/>
                  <a:pt x="411" y="479"/>
                  <a:pt x="411" y="478"/>
                </a:cubicBezTo>
                <a:cubicBezTo>
                  <a:pt x="412" y="478"/>
                  <a:pt x="412" y="477"/>
                  <a:pt x="413" y="477"/>
                </a:cubicBezTo>
                <a:cubicBezTo>
                  <a:pt x="414" y="476"/>
                  <a:pt x="416" y="475"/>
                  <a:pt x="417" y="475"/>
                </a:cubicBezTo>
                <a:cubicBezTo>
                  <a:pt x="417" y="475"/>
                  <a:pt x="417" y="475"/>
                  <a:pt x="418" y="474"/>
                </a:cubicBezTo>
                <a:cubicBezTo>
                  <a:pt x="423" y="472"/>
                  <a:pt x="428" y="469"/>
                  <a:pt x="433" y="467"/>
                </a:cubicBezTo>
                <a:cubicBezTo>
                  <a:pt x="434" y="466"/>
                  <a:pt x="436" y="465"/>
                  <a:pt x="438" y="465"/>
                </a:cubicBezTo>
                <a:cubicBezTo>
                  <a:pt x="439" y="464"/>
                  <a:pt x="440" y="463"/>
                  <a:pt x="441" y="463"/>
                </a:cubicBezTo>
                <a:cubicBezTo>
                  <a:pt x="442" y="463"/>
                  <a:pt x="443" y="462"/>
                  <a:pt x="444" y="461"/>
                </a:cubicBezTo>
                <a:cubicBezTo>
                  <a:pt x="444" y="461"/>
                  <a:pt x="445" y="462"/>
                  <a:pt x="445" y="462"/>
                </a:cubicBezTo>
                <a:cubicBezTo>
                  <a:pt x="446" y="461"/>
                  <a:pt x="448" y="460"/>
                  <a:pt x="449" y="459"/>
                </a:cubicBezTo>
                <a:cubicBezTo>
                  <a:pt x="449" y="459"/>
                  <a:pt x="450" y="459"/>
                  <a:pt x="450" y="459"/>
                </a:cubicBezTo>
                <a:cubicBezTo>
                  <a:pt x="450" y="459"/>
                  <a:pt x="450" y="458"/>
                  <a:pt x="451" y="458"/>
                </a:cubicBezTo>
                <a:cubicBezTo>
                  <a:pt x="451" y="458"/>
                  <a:pt x="452" y="458"/>
                  <a:pt x="453" y="458"/>
                </a:cubicBezTo>
                <a:cubicBezTo>
                  <a:pt x="453" y="458"/>
                  <a:pt x="454" y="457"/>
                  <a:pt x="455" y="457"/>
                </a:cubicBezTo>
                <a:cubicBezTo>
                  <a:pt x="457" y="456"/>
                  <a:pt x="461" y="456"/>
                  <a:pt x="463" y="456"/>
                </a:cubicBezTo>
                <a:cubicBezTo>
                  <a:pt x="464" y="455"/>
                  <a:pt x="465" y="455"/>
                  <a:pt x="466" y="455"/>
                </a:cubicBezTo>
                <a:cubicBezTo>
                  <a:pt x="466" y="454"/>
                  <a:pt x="468" y="453"/>
                  <a:pt x="468" y="453"/>
                </a:cubicBezTo>
                <a:cubicBezTo>
                  <a:pt x="469" y="454"/>
                  <a:pt x="470" y="452"/>
                  <a:pt x="471" y="452"/>
                </a:cubicBezTo>
                <a:cubicBezTo>
                  <a:pt x="472" y="452"/>
                  <a:pt x="473" y="451"/>
                  <a:pt x="473" y="451"/>
                </a:cubicBezTo>
                <a:cubicBezTo>
                  <a:pt x="473" y="451"/>
                  <a:pt x="474" y="451"/>
                  <a:pt x="474" y="451"/>
                </a:cubicBezTo>
                <a:cubicBezTo>
                  <a:pt x="475" y="451"/>
                  <a:pt x="475" y="451"/>
                  <a:pt x="476" y="450"/>
                </a:cubicBezTo>
                <a:cubicBezTo>
                  <a:pt x="478" y="449"/>
                  <a:pt x="481" y="448"/>
                  <a:pt x="482" y="447"/>
                </a:cubicBezTo>
                <a:cubicBezTo>
                  <a:pt x="482" y="447"/>
                  <a:pt x="483" y="448"/>
                  <a:pt x="483" y="447"/>
                </a:cubicBezTo>
                <a:cubicBezTo>
                  <a:pt x="483" y="447"/>
                  <a:pt x="483" y="447"/>
                  <a:pt x="483" y="447"/>
                </a:cubicBezTo>
                <a:cubicBezTo>
                  <a:pt x="483" y="447"/>
                  <a:pt x="484" y="447"/>
                  <a:pt x="484" y="447"/>
                </a:cubicBezTo>
                <a:cubicBezTo>
                  <a:pt x="486" y="447"/>
                  <a:pt x="487" y="445"/>
                  <a:pt x="488" y="446"/>
                </a:cubicBezTo>
                <a:cubicBezTo>
                  <a:pt x="490" y="445"/>
                  <a:pt x="494" y="444"/>
                  <a:pt x="497" y="442"/>
                </a:cubicBezTo>
                <a:cubicBezTo>
                  <a:pt x="500" y="441"/>
                  <a:pt x="504" y="439"/>
                  <a:pt x="506" y="437"/>
                </a:cubicBezTo>
                <a:cubicBezTo>
                  <a:pt x="508" y="436"/>
                  <a:pt x="510" y="434"/>
                  <a:pt x="513" y="436"/>
                </a:cubicBezTo>
                <a:cubicBezTo>
                  <a:pt x="513" y="435"/>
                  <a:pt x="514" y="435"/>
                  <a:pt x="515" y="434"/>
                </a:cubicBezTo>
                <a:cubicBezTo>
                  <a:pt x="515" y="434"/>
                  <a:pt x="517" y="433"/>
                  <a:pt x="518" y="433"/>
                </a:cubicBezTo>
                <a:cubicBezTo>
                  <a:pt x="519" y="432"/>
                  <a:pt x="519" y="432"/>
                  <a:pt x="520" y="431"/>
                </a:cubicBezTo>
                <a:cubicBezTo>
                  <a:pt x="523" y="430"/>
                  <a:pt x="526" y="429"/>
                  <a:pt x="529" y="428"/>
                </a:cubicBezTo>
                <a:cubicBezTo>
                  <a:pt x="530" y="425"/>
                  <a:pt x="530" y="424"/>
                  <a:pt x="530" y="421"/>
                </a:cubicBezTo>
                <a:cubicBezTo>
                  <a:pt x="531" y="421"/>
                  <a:pt x="532" y="421"/>
                  <a:pt x="533" y="421"/>
                </a:cubicBezTo>
                <a:cubicBezTo>
                  <a:pt x="534" y="420"/>
                  <a:pt x="535" y="419"/>
                  <a:pt x="537" y="419"/>
                </a:cubicBezTo>
                <a:cubicBezTo>
                  <a:pt x="540" y="419"/>
                  <a:pt x="540" y="421"/>
                  <a:pt x="541" y="420"/>
                </a:cubicBezTo>
                <a:cubicBezTo>
                  <a:pt x="543" y="420"/>
                  <a:pt x="541" y="417"/>
                  <a:pt x="543" y="417"/>
                </a:cubicBezTo>
                <a:cubicBezTo>
                  <a:pt x="544" y="419"/>
                  <a:pt x="547" y="419"/>
                  <a:pt x="548" y="419"/>
                </a:cubicBezTo>
                <a:cubicBezTo>
                  <a:pt x="549" y="418"/>
                  <a:pt x="550" y="419"/>
                  <a:pt x="550" y="420"/>
                </a:cubicBezTo>
                <a:cubicBezTo>
                  <a:pt x="553" y="420"/>
                  <a:pt x="553" y="414"/>
                  <a:pt x="557" y="415"/>
                </a:cubicBezTo>
                <a:cubicBezTo>
                  <a:pt x="559" y="417"/>
                  <a:pt x="565" y="416"/>
                  <a:pt x="568" y="414"/>
                </a:cubicBezTo>
                <a:cubicBezTo>
                  <a:pt x="568" y="412"/>
                  <a:pt x="569" y="411"/>
                  <a:pt x="569" y="409"/>
                </a:cubicBezTo>
                <a:cubicBezTo>
                  <a:pt x="572" y="408"/>
                  <a:pt x="576" y="412"/>
                  <a:pt x="578" y="409"/>
                </a:cubicBezTo>
                <a:cubicBezTo>
                  <a:pt x="580" y="409"/>
                  <a:pt x="581" y="407"/>
                  <a:pt x="583" y="406"/>
                </a:cubicBezTo>
                <a:cubicBezTo>
                  <a:pt x="583" y="406"/>
                  <a:pt x="583" y="406"/>
                  <a:pt x="583" y="406"/>
                </a:cubicBezTo>
                <a:cubicBezTo>
                  <a:pt x="583" y="406"/>
                  <a:pt x="584" y="406"/>
                  <a:pt x="584" y="406"/>
                </a:cubicBezTo>
                <a:cubicBezTo>
                  <a:pt x="584" y="406"/>
                  <a:pt x="584" y="405"/>
                  <a:pt x="585" y="404"/>
                </a:cubicBezTo>
                <a:cubicBezTo>
                  <a:pt x="585" y="404"/>
                  <a:pt x="586" y="404"/>
                  <a:pt x="586" y="404"/>
                </a:cubicBezTo>
                <a:cubicBezTo>
                  <a:pt x="587" y="403"/>
                  <a:pt x="587" y="403"/>
                  <a:pt x="588" y="403"/>
                </a:cubicBezTo>
                <a:cubicBezTo>
                  <a:pt x="589" y="399"/>
                  <a:pt x="589" y="399"/>
                  <a:pt x="589" y="399"/>
                </a:cubicBezTo>
                <a:cubicBezTo>
                  <a:pt x="591" y="397"/>
                  <a:pt x="597" y="401"/>
                  <a:pt x="600" y="399"/>
                </a:cubicBezTo>
                <a:cubicBezTo>
                  <a:pt x="600" y="398"/>
                  <a:pt x="599" y="397"/>
                  <a:pt x="600" y="396"/>
                </a:cubicBezTo>
                <a:cubicBezTo>
                  <a:pt x="601" y="396"/>
                  <a:pt x="603" y="394"/>
                  <a:pt x="604" y="393"/>
                </a:cubicBezTo>
                <a:cubicBezTo>
                  <a:pt x="605" y="392"/>
                  <a:pt x="603" y="390"/>
                  <a:pt x="606" y="390"/>
                </a:cubicBezTo>
                <a:cubicBezTo>
                  <a:pt x="607" y="390"/>
                  <a:pt x="606" y="391"/>
                  <a:pt x="608" y="391"/>
                </a:cubicBezTo>
                <a:cubicBezTo>
                  <a:pt x="609" y="391"/>
                  <a:pt x="608" y="389"/>
                  <a:pt x="610" y="390"/>
                </a:cubicBezTo>
                <a:cubicBezTo>
                  <a:pt x="610" y="386"/>
                  <a:pt x="613" y="386"/>
                  <a:pt x="615" y="385"/>
                </a:cubicBezTo>
                <a:cubicBezTo>
                  <a:pt x="616" y="382"/>
                  <a:pt x="621" y="386"/>
                  <a:pt x="622" y="385"/>
                </a:cubicBezTo>
                <a:cubicBezTo>
                  <a:pt x="624" y="386"/>
                  <a:pt x="626" y="386"/>
                  <a:pt x="628" y="387"/>
                </a:cubicBezTo>
                <a:cubicBezTo>
                  <a:pt x="627" y="386"/>
                  <a:pt x="627" y="385"/>
                  <a:pt x="628" y="385"/>
                </a:cubicBezTo>
                <a:cubicBezTo>
                  <a:pt x="629" y="384"/>
                  <a:pt x="629" y="385"/>
                  <a:pt x="631" y="385"/>
                </a:cubicBezTo>
                <a:cubicBezTo>
                  <a:pt x="633" y="383"/>
                  <a:pt x="630" y="382"/>
                  <a:pt x="631" y="382"/>
                </a:cubicBezTo>
                <a:cubicBezTo>
                  <a:pt x="634" y="383"/>
                  <a:pt x="634" y="383"/>
                  <a:pt x="634" y="383"/>
                </a:cubicBezTo>
                <a:cubicBezTo>
                  <a:pt x="636" y="382"/>
                  <a:pt x="637" y="379"/>
                  <a:pt x="639" y="378"/>
                </a:cubicBezTo>
                <a:cubicBezTo>
                  <a:pt x="639" y="379"/>
                  <a:pt x="643" y="381"/>
                  <a:pt x="644" y="380"/>
                </a:cubicBezTo>
                <a:cubicBezTo>
                  <a:pt x="643" y="380"/>
                  <a:pt x="644" y="378"/>
                  <a:pt x="643" y="378"/>
                </a:cubicBezTo>
                <a:cubicBezTo>
                  <a:pt x="643" y="378"/>
                  <a:pt x="642" y="378"/>
                  <a:pt x="642" y="378"/>
                </a:cubicBezTo>
                <a:cubicBezTo>
                  <a:pt x="642" y="378"/>
                  <a:pt x="642" y="377"/>
                  <a:pt x="642" y="377"/>
                </a:cubicBezTo>
                <a:cubicBezTo>
                  <a:pt x="641" y="377"/>
                  <a:pt x="640" y="377"/>
                  <a:pt x="640" y="376"/>
                </a:cubicBezTo>
                <a:cubicBezTo>
                  <a:pt x="642" y="376"/>
                  <a:pt x="643" y="376"/>
                  <a:pt x="644" y="375"/>
                </a:cubicBezTo>
                <a:cubicBezTo>
                  <a:pt x="645" y="371"/>
                  <a:pt x="644" y="370"/>
                  <a:pt x="647" y="369"/>
                </a:cubicBezTo>
                <a:cubicBezTo>
                  <a:pt x="646" y="369"/>
                  <a:pt x="648" y="373"/>
                  <a:pt x="649" y="373"/>
                </a:cubicBezTo>
                <a:cubicBezTo>
                  <a:pt x="649" y="374"/>
                  <a:pt x="650" y="374"/>
                  <a:pt x="651" y="374"/>
                </a:cubicBezTo>
                <a:cubicBezTo>
                  <a:pt x="652" y="375"/>
                  <a:pt x="647" y="378"/>
                  <a:pt x="649" y="378"/>
                </a:cubicBezTo>
                <a:cubicBezTo>
                  <a:pt x="649" y="377"/>
                  <a:pt x="662" y="374"/>
                  <a:pt x="663" y="373"/>
                </a:cubicBezTo>
                <a:cubicBezTo>
                  <a:pt x="661" y="371"/>
                  <a:pt x="660" y="373"/>
                  <a:pt x="658" y="373"/>
                </a:cubicBezTo>
                <a:cubicBezTo>
                  <a:pt x="658" y="371"/>
                  <a:pt x="656" y="370"/>
                  <a:pt x="656" y="369"/>
                </a:cubicBezTo>
                <a:cubicBezTo>
                  <a:pt x="659" y="370"/>
                  <a:pt x="659" y="367"/>
                  <a:pt x="661" y="368"/>
                </a:cubicBezTo>
                <a:cubicBezTo>
                  <a:pt x="662" y="366"/>
                  <a:pt x="663" y="365"/>
                  <a:pt x="665" y="364"/>
                </a:cubicBezTo>
                <a:cubicBezTo>
                  <a:pt x="667" y="364"/>
                  <a:pt x="668" y="367"/>
                  <a:pt x="670" y="366"/>
                </a:cubicBezTo>
                <a:cubicBezTo>
                  <a:pt x="672" y="362"/>
                  <a:pt x="667" y="362"/>
                  <a:pt x="668" y="359"/>
                </a:cubicBezTo>
                <a:cubicBezTo>
                  <a:pt x="669" y="358"/>
                  <a:pt x="670" y="357"/>
                  <a:pt x="670" y="357"/>
                </a:cubicBezTo>
                <a:cubicBezTo>
                  <a:pt x="670" y="356"/>
                  <a:pt x="670" y="356"/>
                  <a:pt x="671" y="356"/>
                </a:cubicBezTo>
                <a:cubicBezTo>
                  <a:pt x="682" y="355"/>
                  <a:pt x="682" y="355"/>
                  <a:pt x="682" y="355"/>
                </a:cubicBezTo>
                <a:cubicBezTo>
                  <a:pt x="683" y="354"/>
                  <a:pt x="683" y="352"/>
                  <a:pt x="682" y="350"/>
                </a:cubicBezTo>
                <a:cubicBezTo>
                  <a:pt x="684" y="351"/>
                  <a:pt x="684" y="349"/>
                  <a:pt x="684" y="348"/>
                </a:cubicBezTo>
                <a:cubicBezTo>
                  <a:pt x="685" y="347"/>
                  <a:pt x="687" y="347"/>
                  <a:pt x="687" y="346"/>
                </a:cubicBezTo>
                <a:cubicBezTo>
                  <a:pt x="688" y="345"/>
                  <a:pt x="689" y="345"/>
                  <a:pt x="690" y="344"/>
                </a:cubicBezTo>
                <a:cubicBezTo>
                  <a:pt x="689" y="344"/>
                  <a:pt x="690" y="343"/>
                  <a:pt x="689" y="342"/>
                </a:cubicBezTo>
                <a:cubicBezTo>
                  <a:pt x="690" y="342"/>
                  <a:pt x="690" y="341"/>
                  <a:pt x="690" y="341"/>
                </a:cubicBezTo>
                <a:cubicBezTo>
                  <a:pt x="690" y="341"/>
                  <a:pt x="691" y="341"/>
                  <a:pt x="692" y="340"/>
                </a:cubicBezTo>
                <a:cubicBezTo>
                  <a:pt x="692" y="340"/>
                  <a:pt x="692" y="340"/>
                  <a:pt x="692" y="339"/>
                </a:cubicBezTo>
                <a:cubicBezTo>
                  <a:pt x="693" y="339"/>
                  <a:pt x="694" y="338"/>
                  <a:pt x="694" y="338"/>
                </a:cubicBezTo>
                <a:cubicBezTo>
                  <a:pt x="695" y="337"/>
                  <a:pt x="696" y="337"/>
                  <a:pt x="697" y="337"/>
                </a:cubicBezTo>
                <a:cubicBezTo>
                  <a:pt x="697" y="337"/>
                  <a:pt x="698" y="335"/>
                  <a:pt x="698" y="335"/>
                </a:cubicBezTo>
                <a:cubicBezTo>
                  <a:pt x="698" y="335"/>
                  <a:pt x="699" y="335"/>
                  <a:pt x="699" y="335"/>
                </a:cubicBezTo>
                <a:cubicBezTo>
                  <a:pt x="700" y="334"/>
                  <a:pt x="700" y="333"/>
                  <a:pt x="700" y="332"/>
                </a:cubicBezTo>
                <a:cubicBezTo>
                  <a:pt x="701" y="331"/>
                  <a:pt x="702" y="329"/>
                  <a:pt x="702" y="329"/>
                </a:cubicBezTo>
                <a:cubicBezTo>
                  <a:pt x="703" y="328"/>
                  <a:pt x="704" y="328"/>
                  <a:pt x="704" y="328"/>
                </a:cubicBezTo>
                <a:cubicBezTo>
                  <a:pt x="705" y="328"/>
                  <a:pt x="705" y="327"/>
                  <a:pt x="706" y="327"/>
                </a:cubicBezTo>
                <a:cubicBezTo>
                  <a:pt x="706" y="328"/>
                  <a:pt x="706" y="329"/>
                  <a:pt x="706" y="329"/>
                </a:cubicBezTo>
                <a:cubicBezTo>
                  <a:pt x="706" y="330"/>
                  <a:pt x="705" y="330"/>
                  <a:pt x="705" y="330"/>
                </a:cubicBezTo>
                <a:cubicBezTo>
                  <a:pt x="705" y="331"/>
                  <a:pt x="704" y="332"/>
                  <a:pt x="704" y="333"/>
                </a:cubicBezTo>
                <a:cubicBezTo>
                  <a:pt x="704" y="333"/>
                  <a:pt x="703" y="333"/>
                  <a:pt x="702" y="333"/>
                </a:cubicBezTo>
                <a:cubicBezTo>
                  <a:pt x="702" y="333"/>
                  <a:pt x="702" y="334"/>
                  <a:pt x="702" y="334"/>
                </a:cubicBezTo>
                <a:cubicBezTo>
                  <a:pt x="701" y="335"/>
                  <a:pt x="699" y="335"/>
                  <a:pt x="699" y="338"/>
                </a:cubicBezTo>
                <a:cubicBezTo>
                  <a:pt x="696" y="338"/>
                  <a:pt x="695" y="342"/>
                  <a:pt x="693" y="342"/>
                </a:cubicBezTo>
                <a:cubicBezTo>
                  <a:pt x="692" y="346"/>
                  <a:pt x="689" y="346"/>
                  <a:pt x="688" y="348"/>
                </a:cubicBezTo>
                <a:cubicBezTo>
                  <a:pt x="692" y="349"/>
                  <a:pt x="693" y="344"/>
                  <a:pt x="696" y="344"/>
                </a:cubicBezTo>
                <a:cubicBezTo>
                  <a:pt x="696" y="342"/>
                  <a:pt x="697" y="342"/>
                  <a:pt x="697" y="340"/>
                </a:cubicBezTo>
                <a:cubicBezTo>
                  <a:pt x="700" y="339"/>
                  <a:pt x="703" y="337"/>
                  <a:pt x="705" y="334"/>
                </a:cubicBezTo>
                <a:cubicBezTo>
                  <a:pt x="707" y="333"/>
                  <a:pt x="709" y="331"/>
                  <a:pt x="710" y="327"/>
                </a:cubicBezTo>
                <a:cubicBezTo>
                  <a:pt x="711" y="327"/>
                  <a:pt x="711" y="326"/>
                  <a:pt x="712" y="326"/>
                </a:cubicBezTo>
                <a:cubicBezTo>
                  <a:pt x="712" y="324"/>
                  <a:pt x="713" y="322"/>
                  <a:pt x="714" y="322"/>
                </a:cubicBezTo>
                <a:cubicBezTo>
                  <a:pt x="714" y="321"/>
                  <a:pt x="714" y="321"/>
                  <a:pt x="715" y="321"/>
                </a:cubicBezTo>
                <a:cubicBezTo>
                  <a:pt x="715" y="319"/>
                  <a:pt x="716" y="319"/>
                  <a:pt x="716" y="318"/>
                </a:cubicBezTo>
                <a:cubicBezTo>
                  <a:pt x="716" y="318"/>
                  <a:pt x="716" y="318"/>
                  <a:pt x="717" y="318"/>
                </a:cubicBezTo>
                <a:cubicBezTo>
                  <a:pt x="717" y="317"/>
                  <a:pt x="717" y="317"/>
                  <a:pt x="717" y="317"/>
                </a:cubicBezTo>
                <a:cubicBezTo>
                  <a:pt x="718" y="316"/>
                  <a:pt x="718" y="315"/>
                  <a:pt x="718" y="315"/>
                </a:cubicBezTo>
                <a:cubicBezTo>
                  <a:pt x="719" y="315"/>
                  <a:pt x="719" y="314"/>
                  <a:pt x="720" y="314"/>
                </a:cubicBezTo>
                <a:cubicBezTo>
                  <a:pt x="720" y="314"/>
                  <a:pt x="720" y="314"/>
                  <a:pt x="720" y="313"/>
                </a:cubicBezTo>
                <a:cubicBezTo>
                  <a:pt x="721" y="313"/>
                  <a:pt x="721" y="313"/>
                  <a:pt x="721" y="312"/>
                </a:cubicBezTo>
                <a:cubicBezTo>
                  <a:pt x="722" y="311"/>
                  <a:pt x="722" y="310"/>
                  <a:pt x="723" y="309"/>
                </a:cubicBezTo>
                <a:cubicBezTo>
                  <a:pt x="723" y="308"/>
                  <a:pt x="726" y="308"/>
                  <a:pt x="726" y="307"/>
                </a:cubicBezTo>
                <a:cubicBezTo>
                  <a:pt x="727" y="306"/>
                  <a:pt x="726" y="307"/>
                  <a:pt x="727" y="306"/>
                </a:cubicBezTo>
                <a:cubicBezTo>
                  <a:pt x="729" y="305"/>
                  <a:pt x="729" y="301"/>
                  <a:pt x="730" y="300"/>
                </a:cubicBezTo>
                <a:cubicBezTo>
                  <a:pt x="730" y="300"/>
                  <a:pt x="730" y="299"/>
                  <a:pt x="730" y="299"/>
                </a:cubicBezTo>
                <a:cubicBezTo>
                  <a:pt x="731" y="298"/>
                  <a:pt x="732" y="296"/>
                  <a:pt x="733" y="296"/>
                </a:cubicBezTo>
                <a:cubicBezTo>
                  <a:pt x="733" y="294"/>
                  <a:pt x="733" y="293"/>
                  <a:pt x="734" y="292"/>
                </a:cubicBezTo>
                <a:cubicBezTo>
                  <a:pt x="734" y="292"/>
                  <a:pt x="734" y="291"/>
                  <a:pt x="734" y="291"/>
                </a:cubicBezTo>
                <a:cubicBezTo>
                  <a:pt x="735" y="288"/>
                  <a:pt x="737" y="286"/>
                  <a:pt x="738" y="283"/>
                </a:cubicBezTo>
                <a:cubicBezTo>
                  <a:pt x="738" y="282"/>
                  <a:pt x="738" y="281"/>
                  <a:pt x="739" y="281"/>
                </a:cubicBezTo>
                <a:cubicBezTo>
                  <a:pt x="739" y="281"/>
                  <a:pt x="739" y="279"/>
                  <a:pt x="739" y="279"/>
                </a:cubicBezTo>
                <a:cubicBezTo>
                  <a:pt x="739" y="279"/>
                  <a:pt x="740" y="279"/>
                  <a:pt x="740" y="279"/>
                </a:cubicBezTo>
                <a:cubicBezTo>
                  <a:pt x="741" y="275"/>
                  <a:pt x="742" y="272"/>
                  <a:pt x="743" y="269"/>
                </a:cubicBezTo>
                <a:cubicBezTo>
                  <a:pt x="744" y="269"/>
                  <a:pt x="743" y="268"/>
                  <a:pt x="743" y="268"/>
                </a:cubicBezTo>
                <a:cubicBezTo>
                  <a:pt x="743" y="267"/>
                  <a:pt x="744" y="267"/>
                  <a:pt x="744" y="267"/>
                </a:cubicBezTo>
                <a:cubicBezTo>
                  <a:pt x="744" y="267"/>
                  <a:pt x="744" y="267"/>
                  <a:pt x="744" y="267"/>
                </a:cubicBezTo>
                <a:cubicBezTo>
                  <a:pt x="744" y="267"/>
                  <a:pt x="744" y="266"/>
                  <a:pt x="744" y="266"/>
                </a:cubicBezTo>
                <a:cubicBezTo>
                  <a:pt x="744" y="266"/>
                  <a:pt x="744" y="266"/>
                  <a:pt x="744" y="266"/>
                </a:cubicBezTo>
                <a:cubicBezTo>
                  <a:pt x="744" y="266"/>
                  <a:pt x="744" y="265"/>
                  <a:pt x="744" y="265"/>
                </a:cubicBezTo>
                <a:cubicBezTo>
                  <a:pt x="745" y="265"/>
                  <a:pt x="745" y="265"/>
                  <a:pt x="745" y="264"/>
                </a:cubicBezTo>
                <a:cubicBezTo>
                  <a:pt x="745" y="264"/>
                  <a:pt x="745" y="264"/>
                  <a:pt x="745" y="264"/>
                </a:cubicBezTo>
                <a:cubicBezTo>
                  <a:pt x="746" y="263"/>
                  <a:pt x="745" y="261"/>
                  <a:pt x="746" y="261"/>
                </a:cubicBezTo>
                <a:cubicBezTo>
                  <a:pt x="746" y="260"/>
                  <a:pt x="746" y="260"/>
                  <a:pt x="747" y="259"/>
                </a:cubicBezTo>
                <a:cubicBezTo>
                  <a:pt x="749" y="254"/>
                  <a:pt x="749" y="248"/>
                  <a:pt x="750" y="242"/>
                </a:cubicBezTo>
                <a:cubicBezTo>
                  <a:pt x="750" y="242"/>
                  <a:pt x="750" y="241"/>
                  <a:pt x="751" y="241"/>
                </a:cubicBezTo>
                <a:cubicBezTo>
                  <a:pt x="751" y="240"/>
                  <a:pt x="751" y="240"/>
                  <a:pt x="751" y="240"/>
                </a:cubicBezTo>
                <a:cubicBezTo>
                  <a:pt x="751" y="239"/>
                  <a:pt x="751" y="239"/>
                  <a:pt x="751" y="238"/>
                </a:cubicBezTo>
                <a:cubicBezTo>
                  <a:pt x="751" y="238"/>
                  <a:pt x="751" y="237"/>
                  <a:pt x="751" y="237"/>
                </a:cubicBezTo>
                <a:cubicBezTo>
                  <a:pt x="751" y="237"/>
                  <a:pt x="751" y="236"/>
                  <a:pt x="751" y="236"/>
                </a:cubicBezTo>
                <a:cubicBezTo>
                  <a:pt x="751" y="236"/>
                  <a:pt x="752" y="236"/>
                  <a:pt x="752" y="235"/>
                </a:cubicBezTo>
                <a:cubicBezTo>
                  <a:pt x="752" y="234"/>
                  <a:pt x="752" y="234"/>
                  <a:pt x="752" y="233"/>
                </a:cubicBezTo>
                <a:cubicBezTo>
                  <a:pt x="752" y="232"/>
                  <a:pt x="752" y="231"/>
                  <a:pt x="752" y="230"/>
                </a:cubicBezTo>
                <a:cubicBezTo>
                  <a:pt x="752" y="229"/>
                  <a:pt x="752" y="229"/>
                  <a:pt x="752" y="228"/>
                </a:cubicBezTo>
                <a:cubicBezTo>
                  <a:pt x="752" y="227"/>
                  <a:pt x="752" y="226"/>
                  <a:pt x="752" y="225"/>
                </a:cubicBezTo>
                <a:cubicBezTo>
                  <a:pt x="753" y="203"/>
                  <a:pt x="737" y="189"/>
                  <a:pt x="721" y="179"/>
                </a:cubicBezTo>
                <a:cubicBezTo>
                  <a:pt x="721" y="179"/>
                  <a:pt x="730" y="164"/>
                  <a:pt x="731" y="163"/>
                </a:cubicBezTo>
                <a:cubicBezTo>
                  <a:pt x="736" y="153"/>
                  <a:pt x="741" y="143"/>
                  <a:pt x="743" y="132"/>
                </a:cubicBezTo>
                <a:cubicBezTo>
                  <a:pt x="745" y="124"/>
                  <a:pt x="746" y="116"/>
                  <a:pt x="746" y="107"/>
                </a:cubicBezTo>
                <a:cubicBezTo>
                  <a:pt x="746" y="85"/>
                  <a:pt x="741" y="61"/>
                  <a:pt x="725" y="44"/>
                </a:cubicBezTo>
                <a:cubicBezTo>
                  <a:pt x="722" y="40"/>
                  <a:pt x="718" y="36"/>
                  <a:pt x="714" y="33"/>
                </a:cubicBezTo>
                <a:cubicBezTo>
                  <a:pt x="698" y="19"/>
                  <a:pt x="680" y="10"/>
                  <a:pt x="660" y="5"/>
                </a:cubicBezTo>
                <a:cubicBezTo>
                  <a:pt x="652" y="3"/>
                  <a:pt x="644" y="2"/>
                  <a:pt x="636" y="2"/>
                </a:cubicBezTo>
                <a:cubicBezTo>
                  <a:pt x="610" y="0"/>
                  <a:pt x="579" y="8"/>
                  <a:pt x="561" y="28"/>
                </a:cubicBezTo>
                <a:cubicBezTo>
                  <a:pt x="559" y="31"/>
                  <a:pt x="552" y="39"/>
                  <a:pt x="554" y="43"/>
                </a:cubicBezTo>
                <a:cubicBezTo>
                  <a:pt x="536" y="12"/>
                  <a:pt x="488" y="20"/>
                  <a:pt x="461" y="29"/>
                </a:cubicBezTo>
                <a:cubicBezTo>
                  <a:pt x="446" y="33"/>
                  <a:pt x="434" y="40"/>
                  <a:pt x="421" y="49"/>
                </a:cubicBezTo>
                <a:cubicBezTo>
                  <a:pt x="399" y="64"/>
                  <a:pt x="382" y="85"/>
                  <a:pt x="369" y="109"/>
                </a:cubicBezTo>
                <a:cubicBezTo>
                  <a:pt x="351" y="147"/>
                  <a:pt x="345" y="193"/>
                  <a:pt x="352" y="234"/>
                </a:cubicBezTo>
                <a:cubicBezTo>
                  <a:pt x="354" y="246"/>
                  <a:pt x="361" y="261"/>
                  <a:pt x="368" y="272"/>
                </a:cubicBezTo>
                <a:cubicBezTo>
                  <a:pt x="380" y="292"/>
                  <a:pt x="401" y="307"/>
                  <a:pt x="424" y="313"/>
                </a:cubicBezTo>
                <a:cubicBezTo>
                  <a:pt x="440" y="317"/>
                  <a:pt x="457" y="316"/>
                  <a:pt x="474" y="313"/>
                </a:cubicBezTo>
                <a:cubicBezTo>
                  <a:pt x="494" y="310"/>
                  <a:pt x="514" y="301"/>
                  <a:pt x="528" y="287"/>
                </a:cubicBezTo>
                <a:cubicBezTo>
                  <a:pt x="540" y="276"/>
                  <a:pt x="548" y="261"/>
                  <a:pt x="552" y="245"/>
                </a:cubicBezTo>
                <a:cubicBezTo>
                  <a:pt x="556" y="224"/>
                  <a:pt x="552" y="198"/>
                  <a:pt x="533" y="185"/>
                </a:cubicBezTo>
                <a:cubicBezTo>
                  <a:pt x="519" y="176"/>
                  <a:pt x="498" y="177"/>
                  <a:pt x="485" y="188"/>
                </a:cubicBezTo>
                <a:cubicBezTo>
                  <a:pt x="480" y="192"/>
                  <a:pt x="477" y="199"/>
                  <a:pt x="474" y="205"/>
                </a:cubicBezTo>
                <a:cubicBezTo>
                  <a:pt x="473" y="207"/>
                  <a:pt x="467" y="222"/>
                  <a:pt x="469" y="223"/>
                </a:cubicBezTo>
                <a:cubicBezTo>
                  <a:pt x="467" y="222"/>
                  <a:pt x="456" y="183"/>
                  <a:pt x="485" y="159"/>
                </a:cubicBezTo>
                <a:cubicBezTo>
                  <a:pt x="492" y="152"/>
                  <a:pt x="502" y="148"/>
                  <a:pt x="511" y="145"/>
                </a:cubicBezTo>
                <a:cubicBezTo>
                  <a:pt x="525" y="141"/>
                  <a:pt x="543" y="142"/>
                  <a:pt x="557" y="147"/>
                </a:cubicBezTo>
                <a:cubicBezTo>
                  <a:pt x="563" y="149"/>
                  <a:pt x="569" y="153"/>
                  <a:pt x="574" y="157"/>
                </a:cubicBezTo>
                <a:cubicBezTo>
                  <a:pt x="583" y="163"/>
                  <a:pt x="591" y="173"/>
                  <a:pt x="596" y="184"/>
                </a:cubicBezTo>
                <a:cubicBezTo>
                  <a:pt x="600" y="193"/>
                  <a:pt x="602" y="204"/>
                  <a:pt x="601" y="214"/>
                </a:cubicBezTo>
                <a:cubicBezTo>
                  <a:pt x="600" y="242"/>
                  <a:pt x="587" y="274"/>
                  <a:pt x="567" y="293"/>
                </a:cubicBezTo>
                <a:cubicBezTo>
                  <a:pt x="564" y="296"/>
                  <a:pt x="562" y="300"/>
                  <a:pt x="559" y="303"/>
                </a:cubicBezTo>
                <a:cubicBezTo>
                  <a:pt x="555" y="306"/>
                  <a:pt x="552" y="310"/>
                  <a:pt x="548" y="312"/>
                </a:cubicBezTo>
                <a:cubicBezTo>
                  <a:pt x="545" y="313"/>
                  <a:pt x="546" y="313"/>
                  <a:pt x="544" y="314"/>
                </a:cubicBezTo>
                <a:cubicBezTo>
                  <a:pt x="543" y="316"/>
                  <a:pt x="541" y="317"/>
                  <a:pt x="540" y="319"/>
                </a:cubicBezTo>
                <a:cubicBezTo>
                  <a:pt x="540" y="318"/>
                  <a:pt x="540" y="318"/>
                  <a:pt x="539" y="318"/>
                </a:cubicBezTo>
                <a:cubicBezTo>
                  <a:pt x="539" y="318"/>
                  <a:pt x="539" y="318"/>
                  <a:pt x="538" y="318"/>
                </a:cubicBezTo>
                <a:cubicBezTo>
                  <a:pt x="537" y="320"/>
                  <a:pt x="536" y="322"/>
                  <a:pt x="535" y="323"/>
                </a:cubicBezTo>
                <a:cubicBezTo>
                  <a:pt x="534" y="323"/>
                  <a:pt x="534" y="324"/>
                  <a:pt x="533" y="323"/>
                </a:cubicBezTo>
                <a:cubicBezTo>
                  <a:pt x="533" y="323"/>
                  <a:pt x="532" y="322"/>
                  <a:pt x="532" y="322"/>
                </a:cubicBezTo>
                <a:cubicBezTo>
                  <a:pt x="532" y="322"/>
                  <a:pt x="531" y="322"/>
                  <a:pt x="530" y="323"/>
                </a:cubicBezTo>
                <a:cubicBezTo>
                  <a:pt x="530" y="323"/>
                  <a:pt x="530" y="324"/>
                  <a:pt x="529" y="324"/>
                </a:cubicBezTo>
                <a:cubicBezTo>
                  <a:pt x="529" y="324"/>
                  <a:pt x="529" y="325"/>
                  <a:pt x="529" y="325"/>
                </a:cubicBezTo>
                <a:cubicBezTo>
                  <a:pt x="528" y="325"/>
                  <a:pt x="527" y="326"/>
                  <a:pt x="527" y="327"/>
                </a:cubicBezTo>
                <a:cubicBezTo>
                  <a:pt x="527" y="327"/>
                  <a:pt x="526" y="326"/>
                  <a:pt x="526" y="327"/>
                </a:cubicBezTo>
                <a:cubicBezTo>
                  <a:pt x="526" y="327"/>
                  <a:pt x="525" y="328"/>
                  <a:pt x="525" y="328"/>
                </a:cubicBezTo>
                <a:cubicBezTo>
                  <a:pt x="524" y="329"/>
                  <a:pt x="522" y="327"/>
                  <a:pt x="522" y="328"/>
                </a:cubicBezTo>
                <a:cubicBezTo>
                  <a:pt x="522" y="329"/>
                  <a:pt x="520" y="329"/>
                  <a:pt x="519" y="330"/>
                </a:cubicBezTo>
                <a:cubicBezTo>
                  <a:pt x="519" y="330"/>
                  <a:pt x="519" y="331"/>
                  <a:pt x="518" y="331"/>
                </a:cubicBezTo>
                <a:cubicBezTo>
                  <a:pt x="518" y="331"/>
                  <a:pt x="517" y="331"/>
                  <a:pt x="517" y="331"/>
                </a:cubicBezTo>
                <a:cubicBezTo>
                  <a:pt x="516" y="332"/>
                  <a:pt x="516" y="333"/>
                  <a:pt x="516" y="333"/>
                </a:cubicBezTo>
                <a:cubicBezTo>
                  <a:pt x="515" y="334"/>
                  <a:pt x="513" y="334"/>
                  <a:pt x="512" y="335"/>
                </a:cubicBezTo>
                <a:cubicBezTo>
                  <a:pt x="511" y="336"/>
                  <a:pt x="510" y="337"/>
                  <a:pt x="509" y="338"/>
                </a:cubicBezTo>
                <a:cubicBezTo>
                  <a:pt x="507" y="339"/>
                  <a:pt x="506" y="337"/>
                  <a:pt x="505" y="338"/>
                </a:cubicBezTo>
                <a:cubicBezTo>
                  <a:pt x="505" y="338"/>
                  <a:pt x="505" y="339"/>
                  <a:pt x="504" y="339"/>
                </a:cubicBezTo>
                <a:cubicBezTo>
                  <a:pt x="503" y="340"/>
                  <a:pt x="498" y="342"/>
                  <a:pt x="497" y="342"/>
                </a:cubicBezTo>
                <a:cubicBezTo>
                  <a:pt x="495" y="343"/>
                  <a:pt x="494" y="345"/>
                  <a:pt x="493" y="345"/>
                </a:cubicBezTo>
                <a:cubicBezTo>
                  <a:pt x="493" y="345"/>
                  <a:pt x="492" y="345"/>
                  <a:pt x="492" y="345"/>
                </a:cubicBezTo>
                <a:cubicBezTo>
                  <a:pt x="492" y="345"/>
                  <a:pt x="491" y="346"/>
                  <a:pt x="491" y="346"/>
                </a:cubicBezTo>
                <a:cubicBezTo>
                  <a:pt x="490" y="346"/>
                  <a:pt x="489" y="346"/>
                  <a:pt x="488" y="346"/>
                </a:cubicBezTo>
                <a:cubicBezTo>
                  <a:pt x="487" y="349"/>
                  <a:pt x="485" y="348"/>
                  <a:pt x="482" y="350"/>
                </a:cubicBezTo>
                <a:cubicBezTo>
                  <a:pt x="476" y="353"/>
                  <a:pt x="469" y="359"/>
                  <a:pt x="463" y="360"/>
                </a:cubicBezTo>
                <a:cubicBezTo>
                  <a:pt x="461" y="363"/>
                  <a:pt x="457" y="363"/>
                  <a:pt x="454" y="365"/>
                </a:cubicBezTo>
                <a:cubicBezTo>
                  <a:pt x="453" y="365"/>
                  <a:pt x="453" y="366"/>
                  <a:pt x="451" y="366"/>
                </a:cubicBezTo>
                <a:cubicBezTo>
                  <a:pt x="450" y="366"/>
                  <a:pt x="450" y="368"/>
                  <a:pt x="449" y="368"/>
                </a:cubicBezTo>
                <a:cubicBezTo>
                  <a:pt x="447" y="368"/>
                  <a:pt x="446" y="369"/>
                  <a:pt x="444" y="369"/>
                </a:cubicBezTo>
                <a:cubicBezTo>
                  <a:pt x="442" y="370"/>
                  <a:pt x="441" y="371"/>
                  <a:pt x="439" y="371"/>
                </a:cubicBezTo>
                <a:cubicBezTo>
                  <a:pt x="437" y="372"/>
                  <a:pt x="435" y="375"/>
                  <a:pt x="432" y="375"/>
                </a:cubicBezTo>
                <a:cubicBezTo>
                  <a:pt x="432" y="375"/>
                  <a:pt x="432" y="376"/>
                  <a:pt x="431" y="376"/>
                </a:cubicBezTo>
                <a:cubicBezTo>
                  <a:pt x="429" y="375"/>
                  <a:pt x="427" y="376"/>
                  <a:pt x="425" y="377"/>
                </a:cubicBezTo>
                <a:cubicBezTo>
                  <a:pt x="426" y="377"/>
                  <a:pt x="425" y="379"/>
                  <a:pt x="426" y="380"/>
                </a:cubicBezTo>
                <a:cubicBezTo>
                  <a:pt x="424" y="380"/>
                  <a:pt x="422" y="380"/>
                  <a:pt x="420" y="381"/>
                </a:cubicBezTo>
                <a:cubicBezTo>
                  <a:pt x="420" y="380"/>
                  <a:pt x="421" y="379"/>
                  <a:pt x="419" y="378"/>
                </a:cubicBezTo>
                <a:cubicBezTo>
                  <a:pt x="418" y="379"/>
                  <a:pt x="417" y="380"/>
                  <a:pt x="417" y="380"/>
                </a:cubicBezTo>
                <a:cubicBezTo>
                  <a:pt x="418" y="381"/>
                  <a:pt x="418" y="382"/>
                  <a:pt x="417" y="384"/>
                </a:cubicBezTo>
                <a:cubicBezTo>
                  <a:pt x="417" y="384"/>
                  <a:pt x="417" y="384"/>
                  <a:pt x="416" y="384"/>
                </a:cubicBezTo>
                <a:cubicBezTo>
                  <a:pt x="416" y="385"/>
                  <a:pt x="416" y="385"/>
                  <a:pt x="416" y="385"/>
                </a:cubicBezTo>
                <a:cubicBezTo>
                  <a:pt x="416" y="385"/>
                  <a:pt x="416" y="385"/>
                  <a:pt x="416" y="385"/>
                </a:cubicBezTo>
                <a:cubicBezTo>
                  <a:pt x="416" y="385"/>
                  <a:pt x="416" y="385"/>
                  <a:pt x="416" y="386"/>
                </a:cubicBezTo>
                <a:cubicBezTo>
                  <a:pt x="415" y="386"/>
                  <a:pt x="414" y="386"/>
                  <a:pt x="413" y="386"/>
                </a:cubicBezTo>
                <a:cubicBezTo>
                  <a:pt x="412" y="386"/>
                  <a:pt x="412" y="388"/>
                  <a:pt x="411" y="387"/>
                </a:cubicBezTo>
                <a:cubicBezTo>
                  <a:pt x="410" y="385"/>
                  <a:pt x="411" y="386"/>
                  <a:pt x="411" y="384"/>
                </a:cubicBezTo>
                <a:cubicBezTo>
                  <a:pt x="412" y="383"/>
                  <a:pt x="410" y="383"/>
                  <a:pt x="410" y="382"/>
                </a:cubicBezTo>
                <a:cubicBezTo>
                  <a:pt x="408" y="383"/>
                  <a:pt x="409" y="385"/>
                  <a:pt x="409" y="386"/>
                </a:cubicBezTo>
                <a:cubicBezTo>
                  <a:pt x="407" y="387"/>
                  <a:pt x="406" y="388"/>
                  <a:pt x="404" y="389"/>
                </a:cubicBezTo>
                <a:cubicBezTo>
                  <a:pt x="402" y="389"/>
                  <a:pt x="400" y="390"/>
                  <a:pt x="398" y="391"/>
                </a:cubicBezTo>
                <a:cubicBezTo>
                  <a:pt x="396" y="390"/>
                  <a:pt x="396" y="392"/>
                  <a:pt x="394" y="391"/>
                </a:cubicBezTo>
                <a:cubicBezTo>
                  <a:pt x="392" y="393"/>
                  <a:pt x="389" y="395"/>
                  <a:pt x="387" y="398"/>
                </a:cubicBezTo>
                <a:cubicBezTo>
                  <a:pt x="385" y="397"/>
                  <a:pt x="384" y="398"/>
                  <a:pt x="382" y="399"/>
                </a:cubicBezTo>
                <a:cubicBezTo>
                  <a:pt x="383" y="399"/>
                  <a:pt x="382" y="398"/>
                  <a:pt x="381" y="399"/>
                </a:cubicBezTo>
                <a:cubicBezTo>
                  <a:pt x="381" y="399"/>
                  <a:pt x="381" y="400"/>
                  <a:pt x="380" y="400"/>
                </a:cubicBezTo>
                <a:cubicBezTo>
                  <a:pt x="383" y="401"/>
                  <a:pt x="384" y="400"/>
                  <a:pt x="385" y="399"/>
                </a:cubicBezTo>
                <a:cubicBezTo>
                  <a:pt x="385" y="399"/>
                  <a:pt x="386" y="400"/>
                  <a:pt x="386" y="400"/>
                </a:cubicBezTo>
                <a:cubicBezTo>
                  <a:pt x="387" y="399"/>
                  <a:pt x="387" y="399"/>
                  <a:pt x="387" y="398"/>
                </a:cubicBezTo>
                <a:cubicBezTo>
                  <a:pt x="389" y="398"/>
                  <a:pt x="390" y="398"/>
                  <a:pt x="390" y="398"/>
                </a:cubicBezTo>
                <a:cubicBezTo>
                  <a:pt x="391" y="398"/>
                  <a:pt x="392" y="397"/>
                  <a:pt x="392" y="397"/>
                </a:cubicBezTo>
                <a:cubicBezTo>
                  <a:pt x="392" y="396"/>
                  <a:pt x="393" y="396"/>
                  <a:pt x="393" y="396"/>
                </a:cubicBezTo>
                <a:cubicBezTo>
                  <a:pt x="394" y="396"/>
                  <a:pt x="394" y="395"/>
                  <a:pt x="395" y="395"/>
                </a:cubicBezTo>
                <a:cubicBezTo>
                  <a:pt x="399" y="392"/>
                  <a:pt x="404" y="392"/>
                  <a:pt x="408" y="390"/>
                </a:cubicBezTo>
                <a:cubicBezTo>
                  <a:pt x="410" y="390"/>
                  <a:pt x="410" y="390"/>
                  <a:pt x="411" y="391"/>
                </a:cubicBezTo>
                <a:cubicBezTo>
                  <a:pt x="414" y="389"/>
                  <a:pt x="417" y="388"/>
                  <a:pt x="418" y="387"/>
                </a:cubicBezTo>
                <a:cubicBezTo>
                  <a:pt x="420" y="386"/>
                  <a:pt x="422" y="386"/>
                  <a:pt x="422" y="385"/>
                </a:cubicBezTo>
                <a:cubicBezTo>
                  <a:pt x="422" y="384"/>
                  <a:pt x="422" y="385"/>
                  <a:pt x="423" y="384"/>
                </a:cubicBezTo>
                <a:cubicBezTo>
                  <a:pt x="425" y="383"/>
                  <a:pt x="426" y="381"/>
                  <a:pt x="428" y="381"/>
                </a:cubicBezTo>
                <a:cubicBezTo>
                  <a:pt x="428" y="380"/>
                  <a:pt x="428" y="378"/>
                  <a:pt x="429" y="378"/>
                </a:cubicBezTo>
                <a:cubicBezTo>
                  <a:pt x="431" y="378"/>
                  <a:pt x="430" y="379"/>
                  <a:pt x="432" y="379"/>
                </a:cubicBezTo>
                <a:cubicBezTo>
                  <a:pt x="433" y="378"/>
                  <a:pt x="434" y="379"/>
                  <a:pt x="436" y="379"/>
                </a:cubicBezTo>
                <a:cubicBezTo>
                  <a:pt x="437" y="377"/>
                  <a:pt x="439" y="376"/>
                  <a:pt x="441" y="375"/>
                </a:cubicBezTo>
                <a:cubicBezTo>
                  <a:pt x="443" y="375"/>
                  <a:pt x="444" y="375"/>
                  <a:pt x="445" y="375"/>
                </a:cubicBezTo>
                <a:cubicBezTo>
                  <a:pt x="446" y="373"/>
                  <a:pt x="447" y="373"/>
                  <a:pt x="448" y="371"/>
                </a:cubicBezTo>
                <a:cubicBezTo>
                  <a:pt x="450" y="372"/>
                  <a:pt x="450" y="370"/>
                  <a:pt x="452" y="371"/>
                </a:cubicBezTo>
                <a:cubicBezTo>
                  <a:pt x="454" y="370"/>
                  <a:pt x="454" y="367"/>
                  <a:pt x="457" y="368"/>
                </a:cubicBezTo>
                <a:cubicBezTo>
                  <a:pt x="457" y="370"/>
                  <a:pt x="456" y="370"/>
                  <a:pt x="455" y="371"/>
                </a:cubicBezTo>
                <a:cubicBezTo>
                  <a:pt x="454" y="372"/>
                  <a:pt x="453" y="372"/>
                  <a:pt x="452" y="372"/>
                </a:cubicBezTo>
                <a:cubicBezTo>
                  <a:pt x="451" y="373"/>
                  <a:pt x="452" y="374"/>
                  <a:pt x="450" y="374"/>
                </a:cubicBezTo>
                <a:cubicBezTo>
                  <a:pt x="450" y="374"/>
                  <a:pt x="450" y="374"/>
                  <a:pt x="449" y="374"/>
                </a:cubicBezTo>
                <a:cubicBezTo>
                  <a:pt x="449" y="374"/>
                  <a:pt x="449" y="374"/>
                  <a:pt x="448" y="375"/>
                </a:cubicBezTo>
                <a:cubicBezTo>
                  <a:pt x="448" y="375"/>
                  <a:pt x="447" y="374"/>
                  <a:pt x="446" y="375"/>
                </a:cubicBezTo>
                <a:cubicBezTo>
                  <a:pt x="446" y="375"/>
                  <a:pt x="446" y="375"/>
                  <a:pt x="445" y="375"/>
                </a:cubicBezTo>
                <a:cubicBezTo>
                  <a:pt x="444" y="376"/>
                  <a:pt x="443" y="377"/>
                  <a:pt x="443" y="377"/>
                </a:cubicBezTo>
                <a:cubicBezTo>
                  <a:pt x="443" y="377"/>
                  <a:pt x="441" y="377"/>
                  <a:pt x="441" y="377"/>
                </a:cubicBezTo>
                <a:cubicBezTo>
                  <a:pt x="441" y="379"/>
                  <a:pt x="438" y="379"/>
                  <a:pt x="438" y="379"/>
                </a:cubicBezTo>
                <a:cubicBezTo>
                  <a:pt x="438" y="380"/>
                  <a:pt x="438" y="380"/>
                  <a:pt x="437" y="381"/>
                </a:cubicBezTo>
                <a:cubicBezTo>
                  <a:pt x="435" y="382"/>
                  <a:pt x="433" y="383"/>
                  <a:pt x="432" y="384"/>
                </a:cubicBezTo>
                <a:cubicBezTo>
                  <a:pt x="431" y="385"/>
                  <a:pt x="430" y="385"/>
                  <a:pt x="430" y="386"/>
                </a:cubicBezTo>
                <a:cubicBezTo>
                  <a:pt x="429" y="387"/>
                  <a:pt x="427" y="387"/>
                  <a:pt x="425" y="387"/>
                </a:cubicBezTo>
                <a:cubicBezTo>
                  <a:pt x="425" y="389"/>
                  <a:pt x="424" y="390"/>
                  <a:pt x="423" y="390"/>
                </a:cubicBezTo>
                <a:cubicBezTo>
                  <a:pt x="421" y="390"/>
                  <a:pt x="420" y="391"/>
                  <a:pt x="418" y="390"/>
                </a:cubicBezTo>
                <a:cubicBezTo>
                  <a:pt x="418" y="392"/>
                  <a:pt x="417" y="392"/>
                  <a:pt x="417" y="394"/>
                </a:cubicBezTo>
                <a:cubicBezTo>
                  <a:pt x="414" y="395"/>
                  <a:pt x="411" y="395"/>
                  <a:pt x="409" y="397"/>
                </a:cubicBezTo>
                <a:cubicBezTo>
                  <a:pt x="407" y="395"/>
                  <a:pt x="407" y="398"/>
                  <a:pt x="405" y="397"/>
                </a:cubicBezTo>
                <a:cubicBezTo>
                  <a:pt x="404" y="397"/>
                  <a:pt x="404" y="399"/>
                  <a:pt x="403" y="399"/>
                </a:cubicBezTo>
                <a:cubicBezTo>
                  <a:pt x="398" y="400"/>
                  <a:pt x="395" y="404"/>
                  <a:pt x="389" y="404"/>
                </a:cubicBezTo>
                <a:cubicBezTo>
                  <a:pt x="389" y="406"/>
                  <a:pt x="388" y="407"/>
                  <a:pt x="387" y="407"/>
                </a:cubicBezTo>
                <a:cubicBezTo>
                  <a:pt x="386" y="407"/>
                  <a:pt x="385" y="406"/>
                  <a:pt x="384" y="407"/>
                </a:cubicBezTo>
                <a:cubicBezTo>
                  <a:pt x="383" y="407"/>
                  <a:pt x="383" y="408"/>
                  <a:pt x="381" y="408"/>
                </a:cubicBezTo>
                <a:cubicBezTo>
                  <a:pt x="381" y="412"/>
                  <a:pt x="381" y="412"/>
                  <a:pt x="381" y="412"/>
                </a:cubicBezTo>
                <a:cubicBezTo>
                  <a:pt x="380" y="412"/>
                  <a:pt x="379" y="410"/>
                  <a:pt x="379" y="411"/>
                </a:cubicBezTo>
                <a:cubicBezTo>
                  <a:pt x="379" y="412"/>
                  <a:pt x="379" y="412"/>
                  <a:pt x="378" y="412"/>
                </a:cubicBezTo>
                <a:cubicBezTo>
                  <a:pt x="377" y="412"/>
                  <a:pt x="375" y="413"/>
                  <a:pt x="375" y="414"/>
                </a:cubicBezTo>
                <a:cubicBezTo>
                  <a:pt x="376" y="415"/>
                  <a:pt x="379" y="413"/>
                  <a:pt x="379" y="415"/>
                </a:cubicBezTo>
                <a:cubicBezTo>
                  <a:pt x="378" y="416"/>
                  <a:pt x="376" y="417"/>
                  <a:pt x="375" y="418"/>
                </a:cubicBezTo>
                <a:cubicBezTo>
                  <a:pt x="373" y="417"/>
                  <a:pt x="373" y="417"/>
                  <a:pt x="373" y="417"/>
                </a:cubicBezTo>
                <a:cubicBezTo>
                  <a:pt x="373" y="419"/>
                  <a:pt x="373" y="420"/>
                  <a:pt x="371" y="420"/>
                </a:cubicBezTo>
                <a:cubicBezTo>
                  <a:pt x="370" y="419"/>
                  <a:pt x="369" y="418"/>
                  <a:pt x="368" y="417"/>
                </a:cubicBezTo>
                <a:cubicBezTo>
                  <a:pt x="366" y="420"/>
                  <a:pt x="370" y="418"/>
                  <a:pt x="369" y="420"/>
                </a:cubicBezTo>
                <a:cubicBezTo>
                  <a:pt x="369" y="421"/>
                  <a:pt x="368" y="421"/>
                  <a:pt x="368" y="421"/>
                </a:cubicBezTo>
                <a:cubicBezTo>
                  <a:pt x="366" y="422"/>
                  <a:pt x="362" y="422"/>
                  <a:pt x="360" y="422"/>
                </a:cubicBezTo>
                <a:cubicBezTo>
                  <a:pt x="360" y="421"/>
                  <a:pt x="364" y="421"/>
                  <a:pt x="363" y="420"/>
                </a:cubicBezTo>
                <a:cubicBezTo>
                  <a:pt x="360" y="420"/>
                  <a:pt x="356" y="421"/>
                  <a:pt x="353" y="421"/>
                </a:cubicBezTo>
                <a:cubicBezTo>
                  <a:pt x="352" y="423"/>
                  <a:pt x="350" y="426"/>
                  <a:pt x="350" y="429"/>
                </a:cubicBezTo>
                <a:cubicBezTo>
                  <a:pt x="349" y="428"/>
                  <a:pt x="349" y="430"/>
                  <a:pt x="348" y="429"/>
                </a:cubicBezTo>
                <a:cubicBezTo>
                  <a:pt x="348" y="427"/>
                  <a:pt x="349" y="427"/>
                  <a:pt x="349" y="425"/>
                </a:cubicBezTo>
                <a:cubicBezTo>
                  <a:pt x="347" y="424"/>
                  <a:pt x="346" y="426"/>
                  <a:pt x="345" y="427"/>
                </a:cubicBezTo>
                <a:cubicBezTo>
                  <a:pt x="345" y="429"/>
                  <a:pt x="345" y="429"/>
                  <a:pt x="345" y="429"/>
                </a:cubicBezTo>
                <a:cubicBezTo>
                  <a:pt x="343" y="430"/>
                  <a:pt x="342" y="429"/>
                  <a:pt x="340" y="430"/>
                </a:cubicBezTo>
                <a:cubicBezTo>
                  <a:pt x="339" y="431"/>
                  <a:pt x="339" y="432"/>
                  <a:pt x="338" y="433"/>
                </a:cubicBezTo>
                <a:cubicBezTo>
                  <a:pt x="338" y="433"/>
                  <a:pt x="338" y="432"/>
                  <a:pt x="337" y="432"/>
                </a:cubicBezTo>
                <a:cubicBezTo>
                  <a:pt x="336" y="436"/>
                  <a:pt x="332" y="435"/>
                  <a:pt x="330" y="435"/>
                </a:cubicBezTo>
                <a:cubicBezTo>
                  <a:pt x="329" y="437"/>
                  <a:pt x="327" y="437"/>
                  <a:pt x="327" y="440"/>
                </a:cubicBezTo>
                <a:cubicBezTo>
                  <a:pt x="326" y="440"/>
                  <a:pt x="325" y="441"/>
                  <a:pt x="324" y="441"/>
                </a:cubicBezTo>
                <a:cubicBezTo>
                  <a:pt x="324" y="442"/>
                  <a:pt x="323" y="442"/>
                  <a:pt x="323" y="442"/>
                </a:cubicBezTo>
                <a:cubicBezTo>
                  <a:pt x="322" y="443"/>
                  <a:pt x="322" y="443"/>
                  <a:pt x="321" y="444"/>
                </a:cubicBezTo>
                <a:cubicBezTo>
                  <a:pt x="320" y="444"/>
                  <a:pt x="319" y="444"/>
                  <a:pt x="318" y="445"/>
                </a:cubicBezTo>
                <a:cubicBezTo>
                  <a:pt x="318" y="445"/>
                  <a:pt x="317" y="445"/>
                  <a:pt x="316" y="445"/>
                </a:cubicBezTo>
                <a:cubicBezTo>
                  <a:pt x="316" y="447"/>
                  <a:pt x="315" y="447"/>
                  <a:pt x="315" y="448"/>
                </a:cubicBezTo>
                <a:cubicBezTo>
                  <a:pt x="312" y="448"/>
                  <a:pt x="308" y="450"/>
                  <a:pt x="309" y="454"/>
                </a:cubicBezTo>
                <a:cubicBezTo>
                  <a:pt x="307" y="453"/>
                  <a:pt x="307" y="455"/>
                  <a:pt x="306" y="455"/>
                </a:cubicBezTo>
                <a:cubicBezTo>
                  <a:pt x="305" y="455"/>
                  <a:pt x="305" y="456"/>
                  <a:pt x="304" y="456"/>
                </a:cubicBezTo>
                <a:cubicBezTo>
                  <a:pt x="303" y="458"/>
                  <a:pt x="303" y="458"/>
                  <a:pt x="303" y="458"/>
                </a:cubicBezTo>
                <a:cubicBezTo>
                  <a:pt x="301" y="458"/>
                  <a:pt x="300" y="462"/>
                  <a:pt x="297" y="461"/>
                </a:cubicBezTo>
                <a:cubicBezTo>
                  <a:pt x="297" y="463"/>
                  <a:pt x="297" y="464"/>
                  <a:pt x="295" y="463"/>
                </a:cubicBezTo>
                <a:cubicBezTo>
                  <a:pt x="295" y="464"/>
                  <a:pt x="294" y="465"/>
                  <a:pt x="294" y="466"/>
                </a:cubicBezTo>
                <a:cubicBezTo>
                  <a:pt x="289" y="464"/>
                  <a:pt x="288" y="468"/>
                  <a:pt x="285" y="469"/>
                </a:cubicBezTo>
                <a:cubicBezTo>
                  <a:pt x="285" y="471"/>
                  <a:pt x="284" y="473"/>
                  <a:pt x="284" y="474"/>
                </a:cubicBezTo>
                <a:cubicBezTo>
                  <a:pt x="282" y="473"/>
                  <a:pt x="283" y="472"/>
                  <a:pt x="281" y="473"/>
                </a:cubicBezTo>
                <a:cubicBezTo>
                  <a:pt x="280" y="474"/>
                  <a:pt x="279" y="475"/>
                  <a:pt x="279" y="477"/>
                </a:cubicBezTo>
                <a:cubicBezTo>
                  <a:pt x="278" y="477"/>
                  <a:pt x="278" y="478"/>
                  <a:pt x="277" y="478"/>
                </a:cubicBezTo>
                <a:cubicBezTo>
                  <a:pt x="276" y="479"/>
                  <a:pt x="275" y="478"/>
                  <a:pt x="274" y="479"/>
                </a:cubicBezTo>
                <a:cubicBezTo>
                  <a:pt x="274" y="480"/>
                  <a:pt x="274" y="481"/>
                  <a:pt x="274" y="482"/>
                </a:cubicBezTo>
                <a:cubicBezTo>
                  <a:pt x="271" y="481"/>
                  <a:pt x="271" y="481"/>
                  <a:pt x="271" y="481"/>
                </a:cubicBezTo>
                <a:cubicBezTo>
                  <a:pt x="271" y="484"/>
                  <a:pt x="269" y="484"/>
                  <a:pt x="269" y="485"/>
                </a:cubicBezTo>
                <a:cubicBezTo>
                  <a:pt x="267" y="485"/>
                  <a:pt x="266" y="486"/>
                  <a:pt x="265" y="486"/>
                </a:cubicBezTo>
                <a:cubicBezTo>
                  <a:pt x="264" y="489"/>
                  <a:pt x="262" y="490"/>
                  <a:pt x="262" y="493"/>
                </a:cubicBezTo>
                <a:cubicBezTo>
                  <a:pt x="258" y="491"/>
                  <a:pt x="260" y="497"/>
                  <a:pt x="256" y="495"/>
                </a:cubicBezTo>
                <a:cubicBezTo>
                  <a:pt x="255" y="497"/>
                  <a:pt x="256" y="497"/>
                  <a:pt x="256" y="498"/>
                </a:cubicBezTo>
                <a:cubicBezTo>
                  <a:pt x="254" y="498"/>
                  <a:pt x="255" y="497"/>
                  <a:pt x="254" y="496"/>
                </a:cubicBezTo>
                <a:cubicBezTo>
                  <a:pt x="252" y="497"/>
                  <a:pt x="253" y="499"/>
                  <a:pt x="252" y="502"/>
                </a:cubicBezTo>
                <a:cubicBezTo>
                  <a:pt x="251" y="503"/>
                  <a:pt x="251" y="502"/>
                  <a:pt x="248" y="502"/>
                </a:cubicBezTo>
                <a:cubicBezTo>
                  <a:pt x="248" y="503"/>
                  <a:pt x="248" y="505"/>
                  <a:pt x="246" y="504"/>
                </a:cubicBezTo>
                <a:cubicBezTo>
                  <a:pt x="246" y="502"/>
                  <a:pt x="247" y="502"/>
                  <a:pt x="248" y="501"/>
                </a:cubicBezTo>
                <a:cubicBezTo>
                  <a:pt x="248" y="501"/>
                  <a:pt x="247" y="500"/>
                  <a:pt x="247" y="500"/>
                </a:cubicBezTo>
                <a:cubicBezTo>
                  <a:pt x="247" y="499"/>
                  <a:pt x="249" y="498"/>
                  <a:pt x="249" y="497"/>
                </a:cubicBezTo>
                <a:cubicBezTo>
                  <a:pt x="251" y="497"/>
                  <a:pt x="254" y="492"/>
                  <a:pt x="251" y="491"/>
                </a:cubicBezTo>
                <a:cubicBezTo>
                  <a:pt x="249" y="492"/>
                  <a:pt x="249" y="493"/>
                  <a:pt x="248" y="495"/>
                </a:cubicBezTo>
                <a:cubicBezTo>
                  <a:pt x="246" y="495"/>
                  <a:pt x="246" y="497"/>
                  <a:pt x="244" y="497"/>
                </a:cubicBezTo>
                <a:cubicBezTo>
                  <a:pt x="244" y="501"/>
                  <a:pt x="242" y="502"/>
                  <a:pt x="241" y="504"/>
                </a:cubicBezTo>
                <a:cubicBezTo>
                  <a:pt x="244" y="503"/>
                  <a:pt x="244" y="506"/>
                  <a:pt x="244" y="509"/>
                </a:cubicBezTo>
                <a:cubicBezTo>
                  <a:pt x="243" y="508"/>
                  <a:pt x="243" y="508"/>
                  <a:pt x="243" y="508"/>
                </a:cubicBezTo>
                <a:cubicBezTo>
                  <a:pt x="243" y="511"/>
                  <a:pt x="246" y="512"/>
                  <a:pt x="245" y="513"/>
                </a:cubicBezTo>
                <a:cubicBezTo>
                  <a:pt x="244" y="513"/>
                  <a:pt x="244" y="514"/>
                  <a:pt x="243" y="514"/>
                </a:cubicBezTo>
                <a:cubicBezTo>
                  <a:pt x="239" y="513"/>
                  <a:pt x="239" y="507"/>
                  <a:pt x="240" y="507"/>
                </a:cubicBezTo>
                <a:cubicBezTo>
                  <a:pt x="240" y="506"/>
                  <a:pt x="240" y="506"/>
                  <a:pt x="240" y="505"/>
                </a:cubicBezTo>
                <a:cubicBezTo>
                  <a:pt x="240" y="504"/>
                  <a:pt x="239" y="503"/>
                  <a:pt x="239" y="503"/>
                </a:cubicBezTo>
                <a:cubicBezTo>
                  <a:pt x="238" y="506"/>
                  <a:pt x="238" y="507"/>
                  <a:pt x="237" y="510"/>
                </a:cubicBezTo>
                <a:cubicBezTo>
                  <a:pt x="235" y="510"/>
                  <a:pt x="235" y="512"/>
                  <a:pt x="233" y="511"/>
                </a:cubicBezTo>
                <a:cubicBezTo>
                  <a:pt x="232" y="511"/>
                  <a:pt x="233" y="514"/>
                  <a:pt x="233" y="517"/>
                </a:cubicBezTo>
                <a:cubicBezTo>
                  <a:pt x="232" y="518"/>
                  <a:pt x="228" y="517"/>
                  <a:pt x="227" y="518"/>
                </a:cubicBezTo>
                <a:cubicBezTo>
                  <a:pt x="226" y="517"/>
                  <a:pt x="225" y="516"/>
                  <a:pt x="224" y="517"/>
                </a:cubicBezTo>
                <a:cubicBezTo>
                  <a:pt x="222" y="518"/>
                  <a:pt x="225" y="519"/>
                  <a:pt x="224" y="522"/>
                </a:cubicBezTo>
                <a:cubicBezTo>
                  <a:pt x="223" y="523"/>
                  <a:pt x="226" y="525"/>
                  <a:pt x="225" y="525"/>
                </a:cubicBezTo>
                <a:cubicBezTo>
                  <a:pt x="225" y="527"/>
                  <a:pt x="224" y="527"/>
                  <a:pt x="224" y="528"/>
                </a:cubicBezTo>
                <a:cubicBezTo>
                  <a:pt x="223" y="528"/>
                  <a:pt x="223" y="530"/>
                  <a:pt x="222" y="530"/>
                </a:cubicBezTo>
                <a:cubicBezTo>
                  <a:pt x="220" y="529"/>
                  <a:pt x="223" y="524"/>
                  <a:pt x="220" y="525"/>
                </a:cubicBezTo>
                <a:cubicBezTo>
                  <a:pt x="218" y="526"/>
                  <a:pt x="220" y="529"/>
                  <a:pt x="221" y="529"/>
                </a:cubicBezTo>
                <a:cubicBezTo>
                  <a:pt x="221" y="530"/>
                  <a:pt x="221" y="530"/>
                  <a:pt x="221" y="531"/>
                </a:cubicBezTo>
                <a:cubicBezTo>
                  <a:pt x="221" y="531"/>
                  <a:pt x="222" y="532"/>
                  <a:pt x="222" y="533"/>
                </a:cubicBezTo>
                <a:cubicBezTo>
                  <a:pt x="221" y="534"/>
                  <a:pt x="218" y="534"/>
                  <a:pt x="217" y="538"/>
                </a:cubicBezTo>
                <a:cubicBezTo>
                  <a:pt x="216" y="537"/>
                  <a:pt x="217" y="536"/>
                  <a:pt x="215" y="536"/>
                </a:cubicBezTo>
                <a:cubicBezTo>
                  <a:pt x="214" y="538"/>
                  <a:pt x="216" y="538"/>
                  <a:pt x="216" y="540"/>
                </a:cubicBezTo>
                <a:cubicBezTo>
                  <a:pt x="214" y="540"/>
                  <a:pt x="214" y="543"/>
                  <a:pt x="213" y="542"/>
                </a:cubicBezTo>
                <a:cubicBezTo>
                  <a:pt x="212" y="544"/>
                  <a:pt x="214" y="544"/>
                  <a:pt x="214" y="546"/>
                </a:cubicBezTo>
                <a:cubicBezTo>
                  <a:pt x="211" y="544"/>
                  <a:pt x="212" y="547"/>
                  <a:pt x="211" y="548"/>
                </a:cubicBezTo>
                <a:cubicBezTo>
                  <a:pt x="210" y="549"/>
                  <a:pt x="208" y="548"/>
                  <a:pt x="207" y="548"/>
                </a:cubicBezTo>
                <a:cubicBezTo>
                  <a:pt x="206" y="551"/>
                  <a:pt x="210" y="553"/>
                  <a:pt x="210" y="555"/>
                </a:cubicBezTo>
                <a:cubicBezTo>
                  <a:pt x="208" y="555"/>
                  <a:pt x="206" y="556"/>
                  <a:pt x="206" y="557"/>
                </a:cubicBezTo>
                <a:cubicBezTo>
                  <a:pt x="205" y="557"/>
                  <a:pt x="205" y="558"/>
                  <a:pt x="204" y="559"/>
                </a:cubicBezTo>
                <a:cubicBezTo>
                  <a:pt x="204" y="559"/>
                  <a:pt x="204" y="559"/>
                  <a:pt x="204" y="559"/>
                </a:cubicBezTo>
                <a:cubicBezTo>
                  <a:pt x="203" y="559"/>
                  <a:pt x="203" y="561"/>
                  <a:pt x="203" y="561"/>
                </a:cubicBezTo>
                <a:cubicBezTo>
                  <a:pt x="202" y="562"/>
                  <a:pt x="202" y="563"/>
                  <a:pt x="202" y="564"/>
                </a:cubicBezTo>
                <a:cubicBezTo>
                  <a:pt x="202" y="564"/>
                  <a:pt x="203" y="565"/>
                  <a:pt x="203" y="566"/>
                </a:cubicBezTo>
                <a:cubicBezTo>
                  <a:pt x="203" y="565"/>
                  <a:pt x="200" y="567"/>
                  <a:pt x="200" y="567"/>
                </a:cubicBezTo>
                <a:cubicBezTo>
                  <a:pt x="200" y="567"/>
                  <a:pt x="200" y="568"/>
                  <a:pt x="200" y="568"/>
                </a:cubicBezTo>
                <a:cubicBezTo>
                  <a:pt x="199" y="569"/>
                  <a:pt x="197" y="570"/>
                  <a:pt x="197" y="571"/>
                </a:cubicBezTo>
                <a:cubicBezTo>
                  <a:pt x="196" y="573"/>
                  <a:pt x="196" y="574"/>
                  <a:pt x="196" y="575"/>
                </a:cubicBezTo>
                <a:cubicBezTo>
                  <a:pt x="195" y="577"/>
                  <a:pt x="193" y="579"/>
                  <a:pt x="192" y="580"/>
                </a:cubicBezTo>
                <a:cubicBezTo>
                  <a:pt x="192" y="580"/>
                  <a:pt x="192" y="580"/>
                  <a:pt x="191" y="581"/>
                </a:cubicBezTo>
                <a:cubicBezTo>
                  <a:pt x="191" y="581"/>
                  <a:pt x="191" y="583"/>
                  <a:pt x="190" y="582"/>
                </a:cubicBezTo>
                <a:cubicBezTo>
                  <a:pt x="189" y="584"/>
                  <a:pt x="189" y="585"/>
                  <a:pt x="188" y="587"/>
                </a:cubicBezTo>
                <a:cubicBezTo>
                  <a:pt x="188" y="587"/>
                  <a:pt x="187" y="587"/>
                  <a:pt x="186" y="587"/>
                </a:cubicBezTo>
                <a:cubicBezTo>
                  <a:pt x="186" y="588"/>
                  <a:pt x="186" y="589"/>
                  <a:pt x="185" y="589"/>
                </a:cubicBezTo>
                <a:cubicBezTo>
                  <a:pt x="185" y="589"/>
                  <a:pt x="184" y="590"/>
                  <a:pt x="184" y="590"/>
                </a:cubicBezTo>
                <a:cubicBezTo>
                  <a:pt x="181" y="593"/>
                  <a:pt x="185" y="595"/>
                  <a:pt x="185" y="599"/>
                </a:cubicBezTo>
                <a:cubicBezTo>
                  <a:pt x="184" y="598"/>
                  <a:pt x="183" y="599"/>
                  <a:pt x="182" y="599"/>
                </a:cubicBezTo>
                <a:cubicBezTo>
                  <a:pt x="181" y="602"/>
                  <a:pt x="177" y="602"/>
                  <a:pt x="178" y="605"/>
                </a:cubicBezTo>
                <a:cubicBezTo>
                  <a:pt x="178" y="607"/>
                  <a:pt x="177" y="606"/>
                  <a:pt x="177" y="607"/>
                </a:cubicBezTo>
                <a:cubicBezTo>
                  <a:pt x="178" y="608"/>
                  <a:pt x="178" y="612"/>
                  <a:pt x="179" y="613"/>
                </a:cubicBezTo>
                <a:cubicBezTo>
                  <a:pt x="177" y="613"/>
                  <a:pt x="176" y="614"/>
                  <a:pt x="174" y="614"/>
                </a:cubicBezTo>
                <a:cubicBezTo>
                  <a:pt x="173" y="616"/>
                  <a:pt x="172" y="617"/>
                  <a:pt x="171" y="619"/>
                </a:cubicBezTo>
                <a:cubicBezTo>
                  <a:pt x="170" y="620"/>
                  <a:pt x="170" y="621"/>
                  <a:pt x="170" y="622"/>
                </a:cubicBezTo>
                <a:cubicBezTo>
                  <a:pt x="170" y="623"/>
                  <a:pt x="169" y="623"/>
                  <a:pt x="169" y="624"/>
                </a:cubicBezTo>
                <a:cubicBezTo>
                  <a:pt x="169" y="624"/>
                  <a:pt x="168" y="624"/>
                  <a:pt x="168" y="624"/>
                </a:cubicBezTo>
                <a:cubicBezTo>
                  <a:pt x="168" y="625"/>
                  <a:pt x="168" y="626"/>
                  <a:pt x="168" y="627"/>
                </a:cubicBezTo>
                <a:cubicBezTo>
                  <a:pt x="168" y="628"/>
                  <a:pt x="167" y="628"/>
                  <a:pt x="167" y="629"/>
                </a:cubicBezTo>
                <a:cubicBezTo>
                  <a:pt x="167" y="630"/>
                  <a:pt x="167" y="630"/>
                  <a:pt x="166" y="631"/>
                </a:cubicBezTo>
                <a:cubicBezTo>
                  <a:pt x="166" y="631"/>
                  <a:pt x="166" y="632"/>
                  <a:pt x="166" y="633"/>
                </a:cubicBezTo>
                <a:cubicBezTo>
                  <a:pt x="165" y="633"/>
                  <a:pt x="165" y="633"/>
                  <a:pt x="165" y="633"/>
                </a:cubicBezTo>
                <a:cubicBezTo>
                  <a:pt x="165" y="634"/>
                  <a:pt x="164" y="634"/>
                  <a:pt x="164" y="635"/>
                </a:cubicBezTo>
                <a:cubicBezTo>
                  <a:pt x="165" y="634"/>
                  <a:pt x="168" y="633"/>
                  <a:pt x="168" y="633"/>
                </a:cubicBezTo>
                <a:cubicBezTo>
                  <a:pt x="170" y="633"/>
                  <a:pt x="170" y="634"/>
                  <a:pt x="170" y="636"/>
                </a:cubicBezTo>
                <a:cubicBezTo>
                  <a:pt x="166" y="635"/>
                  <a:pt x="169" y="641"/>
                  <a:pt x="167" y="643"/>
                </a:cubicBezTo>
                <a:cubicBezTo>
                  <a:pt x="166" y="642"/>
                  <a:pt x="165" y="645"/>
                  <a:pt x="164" y="643"/>
                </a:cubicBezTo>
                <a:cubicBezTo>
                  <a:pt x="164" y="644"/>
                  <a:pt x="163" y="640"/>
                  <a:pt x="162" y="640"/>
                </a:cubicBezTo>
                <a:cubicBezTo>
                  <a:pt x="162" y="634"/>
                  <a:pt x="164" y="629"/>
                  <a:pt x="165" y="622"/>
                </a:cubicBezTo>
                <a:cubicBezTo>
                  <a:pt x="166" y="621"/>
                  <a:pt x="167" y="620"/>
                  <a:pt x="169" y="620"/>
                </a:cubicBezTo>
                <a:cubicBezTo>
                  <a:pt x="169" y="620"/>
                  <a:pt x="169" y="619"/>
                  <a:pt x="170" y="619"/>
                </a:cubicBezTo>
                <a:cubicBezTo>
                  <a:pt x="171" y="615"/>
                  <a:pt x="174" y="613"/>
                  <a:pt x="175" y="610"/>
                </a:cubicBezTo>
                <a:cubicBezTo>
                  <a:pt x="175" y="609"/>
                  <a:pt x="173" y="608"/>
                  <a:pt x="173" y="606"/>
                </a:cubicBezTo>
                <a:cubicBezTo>
                  <a:pt x="174" y="606"/>
                  <a:pt x="175" y="605"/>
                  <a:pt x="175" y="603"/>
                </a:cubicBezTo>
                <a:cubicBezTo>
                  <a:pt x="175" y="603"/>
                  <a:pt x="176" y="603"/>
                  <a:pt x="176" y="603"/>
                </a:cubicBezTo>
                <a:cubicBezTo>
                  <a:pt x="177" y="601"/>
                  <a:pt x="177" y="601"/>
                  <a:pt x="178" y="599"/>
                </a:cubicBezTo>
                <a:cubicBezTo>
                  <a:pt x="178" y="599"/>
                  <a:pt x="178" y="599"/>
                  <a:pt x="178" y="599"/>
                </a:cubicBezTo>
                <a:cubicBezTo>
                  <a:pt x="179" y="597"/>
                  <a:pt x="179" y="596"/>
                  <a:pt x="180" y="595"/>
                </a:cubicBezTo>
                <a:cubicBezTo>
                  <a:pt x="180" y="594"/>
                  <a:pt x="180" y="595"/>
                  <a:pt x="181" y="594"/>
                </a:cubicBezTo>
                <a:cubicBezTo>
                  <a:pt x="181" y="593"/>
                  <a:pt x="181" y="592"/>
                  <a:pt x="182" y="592"/>
                </a:cubicBezTo>
                <a:cubicBezTo>
                  <a:pt x="182" y="592"/>
                  <a:pt x="182" y="590"/>
                  <a:pt x="182" y="590"/>
                </a:cubicBezTo>
                <a:cubicBezTo>
                  <a:pt x="182" y="590"/>
                  <a:pt x="183" y="590"/>
                  <a:pt x="183" y="590"/>
                </a:cubicBezTo>
                <a:cubicBezTo>
                  <a:pt x="184" y="587"/>
                  <a:pt x="184" y="584"/>
                  <a:pt x="186" y="584"/>
                </a:cubicBezTo>
                <a:cubicBezTo>
                  <a:pt x="186" y="583"/>
                  <a:pt x="186" y="582"/>
                  <a:pt x="187" y="581"/>
                </a:cubicBezTo>
                <a:cubicBezTo>
                  <a:pt x="187" y="581"/>
                  <a:pt x="188" y="581"/>
                  <a:pt x="189" y="581"/>
                </a:cubicBezTo>
                <a:cubicBezTo>
                  <a:pt x="190" y="580"/>
                  <a:pt x="190" y="580"/>
                  <a:pt x="191" y="579"/>
                </a:cubicBezTo>
                <a:cubicBezTo>
                  <a:pt x="192" y="578"/>
                  <a:pt x="189" y="578"/>
                  <a:pt x="190" y="576"/>
                </a:cubicBezTo>
                <a:cubicBezTo>
                  <a:pt x="191" y="574"/>
                  <a:pt x="193" y="572"/>
                  <a:pt x="195" y="572"/>
                </a:cubicBezTo>
                <a:cubicBezTo>
                  <a:pt x="196" y="569"/>
                  <a:pt x="198" y="566"/>
                  <a:pt x="199" y="565"/>
                </a:cubicBezTo>
                <a:cubicBezTo>
                  <a:pt x="199" y="565"/>
                  <a:pt x="199" y="565"/>
                  <a:pt x="199" y="565"/>
                </a:cubicBezTo>
                <a:cubicBezTo>
                  <a:pt x="199" y="564"/>
                  <a:pt x="200" y="564"/>
                  <a:pt x="200" y="564"/>
                </a:cubicBezTo>
                <a:cubicBezTo>
                  <a:pt x="201" y="563"/>
                  <a:pt x="200" y="561"/>
                  <a:pt x="202" y="560"/>
                </a:cubicBezTo>
                <a:cubicBezTo>
                  <a:pt x="201" y="559"/>
                  <a:pt x="201" y="558"/>
                  <a:pt x="200" y="558"/>
                </a:cubicBezTo>
                <a:cubicBezTo>
                  <a:pt x="201" y="556"/>
                  <a:pt x="203" y="558"/>
                  <a:pt x="203" y="556"/>
                </a:cubicBezTo>
                <a:cubicBezTo>
                  <a:pt x="206" y="550"/>
                  <a:pt x="208" y="546"/>
                  <a:pt x="211" y="540"/>
                </a:cubicBezTo>
                <a:cubicBezTo>
                  <a:pt x="209" y="538"/>
                  <a:pt x="208" y="540"/>
                  <a:pt x="208" y="540"/>
                </a:cubicBezTo>
                <a:cubicBezTo>
                  <a:pt x="206" y="541"/>
                  <a:pt x="206" y="542"/>
                  <a:pt x="205" y="543"/>
                </a:cubicBezTo>
                <a:cubicBezTo>
                  <a:pt x="205" y="544"/>
                  <a:pt x="204" y="544"/>
                  <a:pt x="204" y="545"/>
                </a:cubicBezTo>
                <a:cubicBezTo>
                  <a:pt x="204" y="546"/>
                  <a:pt x="203" y="545"/>
                  <a:pt x="203" y="545"/>
                </a:cubicBezTo>
                <a:cubicBezTo>
                  <a:pt x="202" y="547"/>
                  <a:pt x="204" y="551"/>
                  <a:pt x="203" y="551"/>
                </a:cubicBezTo>
                <a:cubicBezTo>
                  <a:pt x="203" y="551"/>
                  <a:pt x="203" y="552"/>
                  <a:pt x="203" y="552"/>
                </a:cubicBezTo>
                <a:cubicBezTo>
                  <a:pt x="203" y="552"/>
                  <a:pt x="202" y="552"/>
                  <a:pt x="202" y="552"/>
                </a:cubicBezTo>
                <a:cubicBezTo>
                  <a:pt x="202" y="552"/>
                  <a:pt x="202" y="553"/>
                  <a:pt x="202" y="553"/>
                </a:cubicBezTo>
                <a:cubicBezTo>
                  <a:pt x="202" y="553"/>
                  <a:pt x="202" y="553"/>
                  <a:pt x="201" y="553"/>
                </a:cubicBezTo>
                <a:cubicBezTo>
                  <a:pt x="201" y="553"/>
                  <a:pt x="201" y="554"/>
                  <a:pt x="201" y="554"/>
                </a:cubicBezTo>
                <a:cubicBezTo>
                  <a:pt x="201" y="555"/>
                  <a:pt x="200" y="555"/>
                  <a:pt x="200" y="555"/>
                </a:cubicBezTo>
                <a:cubicBezTo>
                  <a:pt x="199" y="556"/>
                  <a:pt x="199" y="557"/>
                  <a:pt x="198" y="558"/>
                </a:cubicBezTo>
                <a:cubicBezTo>
                  <a:pt x="198" y="558"/>
                  <a:pt x="197" y="559"/>
                  <a:pt x="197" y="559"/>
                </a:cubicBezTo>
                <a:cubicBezTo>
                  <a:pt x="197" y="560"/>
                  <a:pt x="197" y="560"/>
                  <a:pt x="196" y="560"/>
                </a:cubicBezTo>
                <a:cubicBezTo>
                  <a:pt x="196" y="560"/>
                  <a:pt x="196" y="561"/>
                  <a:pt x="196" y="561"/>
                </a:cubicBezTo>
                <a:cubicBezTo>
                  <a:pt x="196" y="561"/>
                  <a:pt x="195" y="561"/>
                  <a:pt x="195" y="561"/>
                </a:cubicBezTo>
                <a:cubicBezTo>
                  <a:pt x="195" y="561"/>
                  <a:pt x="195" y="562"/>
                  <a:pt x="195" y="562"/>
                </a:cubicBezTo>
                <a:cubicBezTo>
                  <a:pt x="193" y="566"/>
                  <a:pt x="189" y="569"/>
                  <a:pt x="190" y="573"/>
                </a:cubicBezTo>
                <a:cubicBezTo>
                  <a:pt x="189" y="573"/>
                  <a:pt x="189" y="576"/>
                  <a:pt x="187" y="576"/>
                </a:cubicBezTo>
                <a:cubicBezTo>
                  <a:pt x="187" y="577"/>
                  <a:pt x="188" y="578"/>
                  <a:pt x="187" y="579"/>
                </a:cubicBezTo>
                <a:cubicBezTo>
                  <a:pt x="186" y="580"/>
                  <a:pt x="185" y="581"/>
                  <a:pt x="185" y="582"/>
                </a:cubicBezTo>
                <a:cubicBezTo>
                  <a:pt x="185" y="582"/>
                  <a:pt x="184" y="582"/>
                  <a:pt x="184" y="582"/>
                </a:cubicBezTo>
                <a:cubicBezTo>
                  <a:pt x="183" y="584"/>
                  <a:pt x="183" y="585"/>
                  <a:pt x="182" y="587"/>
                </a:cubicBezTo>
                <a:cubicBezTo>
                  <a:pt x="182" y="588"/>
                  <a:pt x="182" y="588"/>
                  <a:pt x="181" y="588"/>
                </a:cubicBezTo>
                <a:cubicBezTo>
                  <a:pt x="181" y="590"/>
                  <a:pt x="180" y="591"/>
                  <a:pt x="180" y="592"/>
                </a:cubicBezTo>
                <a:cubicBezTo>
                  <a:pt x="180" y="592"/>
                  <a:pt x="179" y="592"/>
                  <a:pt x="179" y="592"/>
                </a:cubicBezTo>
                <a:cubicBezTo>
                  <a:pt x="179" y="592"/>
                  <a:pt x="179" y="593"/>
                  <a:pt x="179" y="593"/>
                </a:cubicBezTo>
                <a:cubicBezTo>
                  <a:pt x="178" y="594"/>
                  <a:pt x="178" y="594"/>
                  <a:pt x="179" y="595"/>
                </a:cubicBezTo>
                <a:cubicBezTo>
                  <a:pt x="179" y="595"/>
                  <a:pt x="178" y="596"/>
                  <a:pt x="178" y="596"/>
                </a:cubicBezTo>
                <a:cubicBezTo>
                  <a:pt x="177" y="596"/>
                  <a:pt x="177" y="597"/>
                  <a:pt x="177" y="597"/>
                </a:cubicBezTo>
                <a:cubicBezTo>
                  <a:pt x="176" y="599"/>
                  <a:pt x="175" y="601"/>
                  <a:pt x="174" y="602"/>
                </a:cubicBezTo>
                <a:cubicBezTo>
                  <a:pt x="174" y="602"/>
                  <a:pt x="174" y="603"/>
                  <a:pt x="174" y="603"/>
                </a:cubicBezTo>
                <a:cubicBezTo>
                  <a:pt x="172" y="606"/>
                  <a:pt x="171" y="608"/>
                  <a:pt x="169" y="610"/>
                </a:cubicBezTo>
                <a:cubicBezTo>
                  <a:pt x="170" y="611"/>
                  <a:pt x="172" y="611"/>
                  <a:pt x="171" y="612"/>
                </a:cubicBezTo>
                <a:cubicBezTo>
                  <a:pt x="170" y="614"/>
                  <a:pt x="169" y="613"/>
                  <a:pt x="167" y="614"/>
                </a:cubicBezTo>
                <a:cubicBezTo>
                  <a:pt x="166" y="616"/>
                  <a:pt x="164" y="617"/>
                  <a:pt x="163" y="619"/>
                </a:cubicBezTo>
                <a:cubicBezTo>
                  <a:pt x="163" y="620"/>
                  <a:pt x="164" y="621"/>
                  <a:pt x="164" y="622"/>
                </a:cubicBezTo>
                <a:cubicBezTo>
                  <a:pt x="161" y="624"/>
                  <a:pt x="161" y="628"/>
                  <a:pt x="160" y="631"/>
                </a:cubicBezTo>
                <a:cubicBezTo>
                  <a:pt x="160" y="632"/>
                  <a:pt x="159" y="632"/>
                  <a:pt x="159" y="633"/>
                </a:cubicBezTo>
                <a:cubicBezTo>
                  <a:pt x="158" y="635"/>
                  <a:pt x="160" y="635"/>
                  <a:pt x="160" y="636"/>
                </a:cubicBezTo>
                <a:cubicBezTo>
                  <a:pt x="161" y="638"/>
                  <a:pt x="160" y="639"/>
                  <a:pt x="160" y="640"/>
                </a:cubicBezTo>
                <a:cubicBezTo>
                  <a:pt x="159" y="641"/>
                  <a:pt x="158" y="642"/>
                  <a:pt x="158" y="643"/>
                </a:cubicBezTo>
                <a:cubicBezTo>
                  <a:pt x="158" y="643"/>
                  <a:pt x="157" y="643"/>
                  <a:pt x="157" y="643"/>
                </a:cubicBezTo>
                <a:cubicBezTo>
                  <a:pt x="156" y="645"/>
                  <a:pt x="156" y="646"/>
                  <a:pt x="155" y="648"/>
                </a:cubicBezTo>
                <a:cubicBezTo>
                  <a:pt x="155" y="649"/>
                  <a:pt x="155" y="649"/>
                  <a:pt x="154" y="650"/>
                </a:cubicBezTo>
                <a:cubicBezTo>
                  <a:pt x="153" y="652"/>
                  <a:pt x="153" y="652"/>
                  <a:pt x="153" y="654"/>
                </a:cubicBezTo>
                <a:cubicBezTo>
                  <a:pt x="152" y="654"/>
                  <a:pt x="152" y="655"/>
                  <a:pt x="152" y="656"/>
                </a:cubicBezTo>
                <a:cubicBezTo>
                  <a:pt x="151" y="658"/>
                  <a:pt x="151" y="657"/>
                  <a:pt x="152" y="658"/>
                </a:cubicBezTo>
                <a:cubicBezTo>
                  <a:pt x="152" y="659"/>
                  <a:pt x="150" y="663"/>
                  <a:pt x="150" y="663"/>
                </a:cubicBezTo>
                <a:cubicBezTo>
                  <a:pt x="150" y="665"/>
                  <a:pt x="149" y="664"/>
                  <a:pt x="149" y="665"/>
                </a:cubicBezTo>
                <a:cubicBezTo>
                  <a:pt x="150" y="666"/>
                  <a:pt x="147" y="672"/>
                  <a:pt x="147" y="672"/>
                </a:cubicBezTo>
                <a:cubicBezTo>
                  <a:pt x="146" y="674"/>
                  <a:pt x="147" y="675"/>
                  <a:pt x="147" y="676"/>
                </a:cubicBezTo>
                <a:cubicBezTo>
                  <a:pt x="147" y="677"/>
                  <a:pt x="146" y="677"/>
                  <a:pt x="146" y="677"/>
                </a:cubicBezTo>
                <a:cubicBezTo>
                  <a:pt x="145" y="679"/>
                  <a:pt x="146" y="680"/>
                  <a:pt x="146" y="682"/>
                </a:cubicBezTo>
                <a:cubicBezTo>
                  <a:pt x="146" y="683"/>
                  <a:pt x="145" y="683"/>
                  <a:pt x="145" y="684"/>
                </a:cubicBezTo>
                <a:cubicBezTo>
                  <a:pt x="144" y="685"/>
                  <a:pt x="144" y="685"/>
                  <a:pt x="144" y="685"/>
                </a:cubicBezTo>
                <a:cubicBezTo>
                  <a:pt x="143" y="684"/>
                  <a:pt x="143" y="684"/>
                  <a:pt x="143" y="684"/>
                </a:cubicBezTo>
                <a:cubicBezTo>
                  <a:pt x="142" y="684"/>
                  <a:pt x="142" y="685"/>
                  <a:pt x="142" y="685"/>
                </a:cubicBezTo>
                <a:cubicBezTo>
                  <a:pt x="142" y="685"/>
                  <a:pt x="142" y="686"/>
                  <a:pt x="141" y="686"/>
                </a:cubicBezTo>
                <a:cubicBezTo>
                  <a:pt x="141" y="687"/>
                  <a:pt x="141" y="688"/>
                  <a:pt x="140" y="689"/>
                </a:cubicBezTo>
                <a:cubicBezTo>
                  <a:pt x="140" y="690"/>
                  <a:pt x="140" y="691"/>
                  <a:pt x="140" y="692"/>
                </a:cubicBezTo>
                <a:cubicBezTo>
                  <a:pt x="140" y="694"/>
                  <a:pt x="141" y="698"/>
                  <a:pt x="141" y="699"/>
                </a:cubicBezTo>
                <a:cubicBezTo>
                  <a:pt x="141" y="700"/>
                  <a:pt x="141" y="702"/>
                  <a:pt x="140" y="703"/>
                </a:cubicBezTo>
                <a:cubicBezTo>
                  <a:pt x="140" y="706"/>
                  <a:pt x="141" y="708"/>
                  <a:pt x="141" y="710"/>
                </a:cubicBezTo>
                <a:cubicBezTo>
                  <a:pt x="140" y="713"/>
                  <a:pt x="139" y="715"/>
                  <a:pt x="139" y="716"/>
                </a:cubicBezTo>
                <a:cubicBezTo>
                  <a:pt x="138" y="718"/>
                  <a:pt x="141" y="720"/>
                  <a:pt x="140" y="722"/>
                </a:cubicBezTo>
                <a:cubicBezTo>
                  <a:pt x="140" y="723"/>
                  <a:pt x="139" y="723"/>
                  <a:pt x="139" y="724"/>
                </a:cubicBezTo>
                <a:cubicBezTo>
                  <a:pt x="139" y="725"/>
                  <a:pt x="140" y="727"/>
                  <a:pt x="140" y="728"/>
                </a:cubicBezTo>
                <a:cubicBezTo>
                  <a:pt x="140" y="729"/>
                  <a:pt x="140" y="731"/>
                  <a:pt x="140" y="733"/>
                </a:cubicBezTo>
                <a:cubicBezTo>
                  <a:pt x="140" y="735"/>
                  <a:pt x="138" y="738"/>
                  <a:pt x="140" y="739"/>
                </a:cubicBezTo>
                <a:cubicBezTo>
                  <a:pt x="139" y="739"/>
                  <a:pt x="140" y="740"/>
                  <a:pt x="139" y="740"/>
                </a:cubicBezTo>
                <a:cubicBezTo>
                  <a:pt x="138" y="740"/>
                  <a:pt x="138" y="738"/>
                  <a:pt x="138" y="736"/>
                </a:cubicBezTo>
                <a:cubicBezTo>
                  <a:pt x="138" y="734"/>
                  <a:pt x="139" y="731"/>
                  <a:pt x="140" y="729"/>
                </a:cubicBezTo>
                <a:cubicBezTo>
                  <a:pt x="138" y="728"/>
                  <a:pt x="140" y="726"/>
                  <a:pt x="138" y="726"/>
                </a:cubicBezTo>
                <a:cubicBezTo>
                  <a:pt x="137" y="728"/>
                  <a:pt x="138" y="729"/>
                  <a:pt x="138" y="731"/>
                </a:cubicBezTo>
                <a:cubicBezTo>
                  <a:pt x="138" y="735"/>
                  <a:pt x="136" y="739"/>
                  <a:pt x="135" y="744"/>
                </a:cubicBezTo>
                <a:cubicBezTo>
                  <a:pt x="135" y="745"/>
                  <a:pt x="136" y="746"/>
                  <a:pt x="136" y="747"/>
                </a:cubicBezTo>
                <a:cubicBezTo>
                  <a:pt x="136" y="748"/>
                  <a:pt x="135" y="749"/>
                  <a:pt x="135" y="750"/>
                </a:cubicBezTo>
                <a:cubicBezTo>
                  <a:pt x="135" y="750"/>
                  <a:pt x="136" y="750"/>
                  <a:pt x="135" y="751"/>
                </a:cubicBezTo>
                <a:cubicBezTo>
                  <a:pt x="135" y="753"/>
                  <a:pt x="136" y="756"/>
                  <a:pt x="135" y="758"/>
                </a:cubicBezTo>
                <a:cubicBezTo>
                  <a:pt x="135" y="758"/>
                  <a:pt x="137" y="765"/>
                  <a:pt x="137" y="766"/>
                </a:cubicBezTo>
                <a:cubicBezTo>
                  <a:pt x="136" y="766"/>
                  <a:pt x="136" y="766"/>
                  <a:pt x="136" y="767"/>
                </a:cubicBezTo>
                <a:cubicBezTo>
                  <a:pt x="135" y="781"/>
                  <a:pt x="135" y="781"/>
                  <a:pt x="135" y="781"/>
                </a:cubicBezTo>
                <a:cubicBezTo>
                  <a:pt x="135" y="784"/>
                  <a:pt x="135" y="786"/>
                  <a:pt x="135" y="789"/>
                </a:cubicBezTo>
                <a:cubicBezTo>
                  <a:pt x="135" y="791"/>
                  <a:pt x="135" y="791"/>
                  <a:pt x="135" y="792"/>
                </a:cubicBezTo>
                <a:cubicBezTo>
                  <a:pt x="135" y="792"/>
                  <a:pt x="134" y="794"/>
                  <a:pt x="135" y="794"/>
                </a:cubicBezTo>
                <a:cubicBezTo>
                  <a:pt x="136" y="792"/>
                  <a:pt x="134" y="797"/>
                  <a:pt x="134" y="795"/>
                </a:cubicBezTo>
                <a:cubicBezTo>
                  <a:pt x="135" y="797"/>
                  <a:pt x="135" y="799"/>
                  <a:pt x="134" y="801"/>
                </a:cubicBezTo>
                <a:cubicBezTo>
                  <a:pt x="136" y="801"/>
                  <a:pt x="135" y="804"/>
                  <a:pt x="135" y="806"/>
                </a:cubicBezTo>
                <a:cubicBezTo>
                  <a:pt x="135" y="807"/>
                  <a:pt x="136" y="807"/>
                  <a:pt x="136" y="808"/>
                </a:cubicBezTo>
                <a:cubicBezTo>
                  <a:pt x="136" y="809"/>
                  <a:pt x="135" y="809"/>
                  <a:pt x="135" y="810"/>
                </a:cubicBezTo>
                <a:cubicBezTo>
                  <a:pt x="135" y="809"/>
                  <a:pt x="136" y="810"/>
                  <a:pt x="136" y="810"/>
                </a:cubicBezTo>
                <a:cubicBezTo>
                  <a:pt x="136" y="813"/>
                  <a:pt x="133" y="814"/>
                  <a:pt x="135" y="815"/>
                </a:cubicBezTo>
                <a:cubicBezTo>
                  <a:pt x="137" y="813"/>
                  <a:pt x="137" y="810"/>
                  <a:pt x="136" y="807"/>
                </a:cubicBezTo>
                <a:cubicBezTo>
                  <a:pt x="136" y="804"/>
                  <a:pt x="137" y="801"/>
                  <a:pt x="136" y="799"/>
                </a:cubicBezTo>
                <a:cubicBezTo>
                  <a:pt x="139" y="800"/>
                  <a:pt x="137" y="795"/>
                  <a:pt x="138" y="795"/>
                </a:cubicBezTo>
                <a:cubicBezTo>
                  <a:pt x="138" y="799"/>
                  <a:pt x="139" y="802"/>
                  <a:pt x="140" y="805"/>
                </a:cubicBezTo>
                <a:cubicBezTo>
                  <a:pt x="139" y="806"/>
                  <a:pt x="138" y="806"/>
                  <a:pt x="138" y="808"/>
                </a:cubicBezTo>
                <a:cubicBezTo>
                  <a:pt x="138" y="809"/>
                  <a:pt x="140" y="808"/>
                  <a:pt x="140" y="810"/>
                </a:cubicBezTo>
                <a:cubicBezTo>
                  <a:pt x="138" y="814"/>
                  <a:pt x="138" y="814"/>
                  <a:pt x="138" y="817"/>
                </a:cubicBezTo>
                <a:cubicBezTo>
                  <a:pt x="137" y="818"/>
                  <a:pt x="137" y="817"/>
                  <a:pt x="136" y="817"/>
                </a:cubicBezTo>
                <a:cubicBezTo>
                  <a:pt x="136" y="818"/>
                  <a:pt x="136" y="819"/>
                  <a:pt x="136" y="820"/>
                </a:cubicBezTo>
                <a:cubicBezTo>
                  <a:pt x="136" y="822"/>
                  <a:pt x="136" y="824"/>
                  <a:pt x="136" y="826"/>
                </a:cubicBezTo>
                <a:cubicBezTo>
                  <a:pt x="135" y="827"/>
                  <a:pt x="134" y="828"/>
                  <a:pt x="135" y="829"/>
                </a:cubicBezTo>
                <a:cubicBezTo>
                  <a:pt x="135" y="829"/>
                  <a:pt x="136" y="829"/>
                  <a:pt x="137" y="828"/>
                </a:cubicBezTo>
                <a:cubicBezTo>
                  <a:pt x="137" y="828"/>
                  <a:pt x="137" y="827"/>
                  <a:pt x="138" y="827"/>
                </a:cubicBezTo>
                <a:cubicBezTo>
                  <a:pt x="138" y="828"/>
                  <a:pt x="138" y="829"/>
                  <a:pt x="138" y="830"/>
                </a:cubicBezTo>
                <a:cubicBezTo>
                  <a:pt x="138" y="831"/>
                  <a:pt x="139" y="832"/>
                  <a:pt x="138" y="833"/>
                </a:cubicBezTo>
                <a:cubicBezTo>
                  <a:pt x="137" y="834"/>
                  <a:pt x="137" y="834"/>
                  <a:pt x="137" y="834"/>
                </a:cubicBezTo>
                <a:cubicBezTo>
                  <a:pt x="136" y="835"/>
                  <a:pt x="136" y="835"/>
                  <a:pt x="136" y="836"/>
                </a:cubicBezTo>
                <a:cubicBezTo>
                  <a:pt x="137" y="836"/>
                  <a:pt x="138" y="836"/>
                  <a:pt x="138" y="836"/>
                </a:cubicBezTo>
                <a:cubicBezTo>
                  <a:pt x="139" y="836"/>
                  <a:pt x="140" y="837"/>
                  <a:pt x="140" y="838"/>
                </a:cubicBezTo>
                <a:cubicBezTo>
                  <a:pt x="140" y="839"/>
                  <a:pt x="140" y="839"/>
                  <a:pt x="139" y="840"/>
                </a:cubicBezTo>
                <a:cubicBezTo>
                  <a:pt x="139" y="840"/>
                  <a:pt x="138" y="839"/>
                  <a:pt x="137" y="839"/>
                </a:cubicBezTo>
                <a:cubicBezTo>
                  <a:pt x="137" y="840"/>
                  <a:pt x="137" y="840"/>
                  <a:pt x="137" y="841"/>
                </a:cubicBezTo>
                <a:cubicBezTo>
                  <a:pt x="137" y="841"/>
                  <a:pt x="138" y="842"/>
                  <a:pt x="138" y="842"/>
                </a:cubicBezTo>
                <a:cubicBezTo>
                  <a:pt x="139" y="844"/>
                  <a:pt x="137" y="846"/>
                  <a:pt x="137" y="848"/>
                </a:cubicBezTo>
                <a:cubicBezTo>
                  <a:pt x="137" y="848"/>
                  <a:pt x="138" y="849"/>
                  <a:pt x="138" y="849"/>
                </a:cubicBezTo>
                <a:cubicBezTo>
                  <a:pt x="138" y="850"/>
                  <a:pt x="137" y="851"/>
                  <a:pt x="138" y="852"/>
                </a:cubicBezTo>
                <a:cubicBezTo>
                  <a:pt x="138" y="853"/>
                  <a:pt x="136" y="853"/>
                  <a:pt x="137" y="854"/>
                </a:cubicBezTo>
                <a:cubicBezTo>
                  <a:pt x="138" y="854"/>
                  <a:pt x="137" y="855"/>
                  <a:pt x="138" y="856"/>
                </a:cubicBezTo>
                <a:cubicBezTo>
                  <a:pt x="138" y="857"/>
                  <a:pt x="139" y="857"/>
                  <a:pt x="139" y="858"/>
                </a:cubicBezTo>
                <a:cubicBezTo>
                  <a:pt x="140" y="859"/>
                  <a:pt x="138" y="861"/>
                  <a:pt x="140" y="861"/>
                </a:cubicBezTo>
                <a:cubicBezTo>
                  <a:pt x="143" y="860"/>
                  <a:pt x="139" y="856"/>
                  <a:pt x="142" y="854"/>
                </a:cubicBezTo>
                <a:cubicBezTo>
                  <a:pt x="143" y="855"/>
                  <a:pt x="143" y="857"/>
                  <a:pt x="143" y="859"/>
                </a:cubicBezTo>
                <a:cubicBezTo>
                  <a:pt x="144" y="860"/>
                  <a:pt x="145" y="862"/>
                  <a:pt x="146" y="864"/>
                </a:cubicBezTo>
                <a:cubicBezTo>
                  <a:pt x="145" y="867"/>
                  <a:pt x="146" y="869"/>
                  <a:pt x="146" y="872"/>
                </a:cubicBezTo>
                <a:cubicBezTo>
                  <a:pt x="147" y="873"/>
                  <a:pt x="147" y="875"/>
                  <a:pt x="148" y="876"/>
                </a:cubicBezTo>
                <a:cubicBezTo>
                  <a:pt x="148" y="876"/>
                  <a:pt x="148" y="877"/>
                  <a:pt x="148" y="878"/>
                </a:cubicBezTo>
                <a:cubicBezTo>
                  <a:pt x="148" y="879"/>
                  <a:pt x="149" y="881"/>
                  <a:pt x="149" y="883"/>
                </a:cubicBezTo>
                <a:cubicBezTo>
                  <a:pt x="150" y="884"/>
                  <a:pt x="149" y="885"/>
                  <a:pt x="148" y="887"/>
                </a:cubicBezTo>
                <a:cubicBezTo>
                  <a:pt x="150" y="887"/>
                  <a:pt x="150" y="889"/>
                  <a:pt x="150" y="891"/>
                </a:cubicBezTo>
                <a:cubicBezTo>
                  <a:pt x="150" y="892"/>
                  <a:pt x="151" y="893"/>
                  <a:pt x="151" y="894"/>
                </a:cubicBezTo>
                <a:cubicBezTo>
                  <a:pt x="151" y="894"/>
                  <a:pt x="151" y="894"/>
                  <a:pt x="152" y="894"/>
                </a:cubicBezTo>
                <a:cubicBezTo>
                  <a:pt x="152" y="896"/>
                  <a:pt x="152" y="898"/>
                  <a:pt x="153" y="899"/>
                </a:cubicBezTo>
                <a:cubicBezTo>
                  <a:pt x="153" y="899"/>
                  <a:pt x="153" y="901"/>
                  <a:pt x="153" y="901"/>
                </a:cubicBezTo>
                <a:cubicBezTo>
                  <a:pt x="153" y="902"/>
                  <a:pt x="153" y="902"/>
                  <a:pt x="153" y="903"/>
                </a:cubicBezTo>
                <a:cubicBezTo>
                  <a:pt x="153" y="903"/>
                  <a:pt x="152" y="903"/>
                  <a:pt x="151" y="903"/>
                </a:cubicBezTo>
                <a:cubicBezTo>
                  <a:pt x="151" y="904"/>
                  <a:pt x="152" y="904"/>
                  <a:pt x="152" y="905"/>
                </a:cubicBezTo>
                <a:cubicBezTo>
                  <a:pt x="152" y="906"/>
                  <a:pt x="152" y="907"/>
                  <a:pt x="152" y="908"/>
                </a:cubicBezTo>
                <a:cubicBezTo>
                  <a:pt x="152" y="908"/>
                  <a:pt x="152" y="909"/>
                  <a:pt x="153" y="910"/>
                </a:cubicBezTo>
                <a:cubicBezTo>
                  <a:pt x="153" y="910"/>
                  <a:pt x="153" y="911"/>
                  <a:pt x="154" y="912"/>
                </a:cubicBezTo>
                <a:cubicBezTo>
                  <a:pt x="154" y="913"/>
                  <a:pt x="154" y="913"/>
                  <a:pt x="155" y="914"/>
                </a:cubicBezTo>
                <a:cubicBezTo>
                  <a:pt x="155" y="915"/>
                  <a:pt x="155" y="916"/>
                  <a:pt x="156" y="917"/>
                </a:cubicBezTo>
                <a:cubicBezTo>
                  <a:pt x="154" y="916"/>
                  <a:pt x="153" y="913"/>
                  <a:pt x="152" y="910"/>
                </a:cubicBezTo>
                <a:cubicBezTo>
                  <a:pt x="152" y="909"/>
                  <a:pt x="151" y="909"/>
                  <a:pt x="151" y="908"/>
                </a:cubicBezTo>
                <a:cubicBezTo>
                  <a:pt x="151" y="907"/>
                  <a:pt x="150" y="907"/>
                  <a:pt x="150" y="907"/>
                </a:cubicBezTo>
                <a:cubicBezTo>
                  <a:pt x="150" y="906"/>
                  <a:pt x="151" y="905"/>
                  <a:pt x="150" y="904"/>
                </a:cubicBezTo>
                <a:cubicBezTo>
                  <a:pt x="150" y="903"/>
                  <a:pt x="149" y="904"/>
                  <a:pt x="148" y="903"/>
                </a:cubicBezTo>
                <a:cubicBezTo>
                  <a:pt x="148" y="904"/>
                  <a:pt x="148" y="905"/>
                  <a:pt x="149" y="906"/>
                </a:cubicBezTo>
                <a:cubicBezTo>
                  <a:pt x="149" y="906"/>
                  <a:pt x="150" y="907"/>
                  <a:pt x="150" y="908"/>
                </a:cubicBezTo>
                <a:cubicBezTo>
                  <a:pt x="149" y="910"/>
                  <a:pt x="152" y="914"/>
                  <a:pt x="152" y="916"/>
                </a:cubicBezTo>
                <a:cubicBezTo>
                  <a:pt x="153" y="921"/>
                  <a:pt x="156" y="931"/>
                  <a:pt x="157" y="932"/>
                </a:cubicBezTo>
                <a:cubicBezTo>
                  <a:pt x="157" y="933"/>
                  <a:pt x="158" y="934"/>
                  <a:pt x="158" y="935"/>
                </a:cubicBezTo>
                <a:cubicBezTo>
                  <a:pt x="159" y="935"/>
                  <a:pt x="160" y="933"/>
                  <a:pt x="160" y="935"/>
                </a:cubicBezTo>
                <a:cubicBezTo>
                  <a:pt x="160" y="936"/>
                  <a:pt x="161" y="935"/>
                  <a:pt x="161" y="936"/>
                </a:cubicBezTo>
                <a:cubicBezTo>
                  <a:pt x="161" y="938"/>
                  <a:pt x="159" y="937"/>
                  <a:pt x="159" y="940"/>
                </a:cubicBezTo>
                <a:cubicBezTo>
                  <a:pt x="161" y="941"/>
                  <a:pt x="162" y="942"/>
                  <a:pt x="163" y="944"/>
                </a:cubicBezTo>
                <a:cubicBezTo>
                  <a:pt x="163" y="946"/>
                  <a:pt x="164" y="947"/>
                  <a:pt x="164" y="947"/>
                </a:cubicBezTo>
                <a:cubicBezTo>
                  <a:pt x="164" y="947"/>
                  <a:pt x="165" y="949"/>
                  <a:pt x="165" y="949"/>
                </a:cubicBezTo>
                <a:cubicBezTo>
                  <a:pt x="165" y="951"/>
                  <a:pt x="165" y="951"/>
                  <a:pt x="165" y="952"/>
                </a:cubicBezTo>
                <a:cubicBezTo>
                  <a:pt x="167" y="955"/>
                  <a:pt x="170" y="956"/>
                  <a:pt x="169" y="961"/>
                </a:cubicBezTo>
                <a:cubicBezTo>
                  <a:pt x="171" y="962"/>
                  <a:pt x="171" y="964"/>
                  <a:pt x="171" y="966"/>
                </a:cubicBezTo>
                <a:cubicBezTo>
                  <a:pt x="171" y="966"/>
                  <a:pt x="172" y="966"/>
                  <a:pt x="172" y="966"/>
                </a:cubicBezTo>
                <a:cubicBezTo>
                  <a:pt x="173" y="968"/>
                  <a:pt x="176" y="973"/>
                  <a:pt x="174" y="973"/>
                </a:cubicBezTo>
                <a:cubicBezTo>
                  <a:pt x="175" y="973"/>
                  <a:pt x="178" y="977"/>
                  <a:pt x="178" y="978"/>
                </a:cubicBezTo>
                <a:cubicBezTo>
                  <a:pt x="178" y="979"/>
                  <a:pt x="179" y="979"/>
                  <a:pt x="179" y="981"/>
                </a:cubicBezTo>
                <a:cubicBezTo>
                  <a:pt x="181" y="982"/>
                  <a:pt x="181" y="984"/>
                  <a:pt x="184" y="985"/>
                </a:cubicBezTo>
                <a:cubicBezTo>
                  <a:pt x="184" y="984"/>
                  <a:pt x="184" y="983"/>
                  <a:pt x="183" y="983"/>
                </a:cubicBezTo>
                <a:cubicBezTo>
                  <a:pt x="183" y="983"/>
                  <a:pt x="182" y="984"/>
                  <a:pt x="182" y="983"/>
                </a:cubicBezTo>
                <a:cubicBezTo>
                  <a:pt x="182" y="983"/>
                  <a:pt x="182" y="983"/>
                  <a:pt x="182" y="982"/>
                </a:cubicBezTo>
                <a:cubicBezTo>
                  <a:pt x="182" y="982"/>
                  <a:pt x="182" y="982"/>
                  <a:pt x="181" y="982"/>
                </a:cubicBezTo>
                <a:cubicBezTo>
                  <a:pt x="181" y="980"/>
                  <a:pt x="181" y="979"/>
                  <a:pt x="180" y="978"/>
                </a:cubicBezTo>
                <a:cubicBezTo>
                  <a:pt x="179" y="977"/>
                  <a:pt x="177" y="975"/>
                  <a:pt x="178" y="973"/>
                </a:cubicBezTo>
                <a:cubicBezTo>
                  <a:pt x="180" y="975"/>
                  <a:pt x="182" y="977"/>
                  <a:pt x="182" y="980"/>
                </a:cubicBezTo>
                <a:cubicBezTo>
                  <a:pt x="183" y="981"/>
                  <a:pt x="183" y="982"/>
                  <a:pt x="182" y="982"/>
                </a:cubicBezTo>
                <a:cubicBezTo>
                  <a:pt x="183" y="983"/>
                  <a:pt x="183" y="983"/>
                  <a:pt x="183" y="983"/>
                </a:cubicBezTo>
                <a:cubicBezTo>
                  <a:pt x="184" y="983"/>
                  <a:pt x="184" y="982"/>
                  <a:pt x="185" y="983"/>
                </a:cubicBezTo>
                <a:cubicBezTo>
                  <a:pt x="185" y="983"/>
                  <a:pt x="184" y="984"/>
                  <a:pt x="184" y="984"/>
                </a:cubicBezTo>
                <a:cubicBezTo>
                  <a:pt x="184" y="984"/>
                  <a:pt x="185" y="984"/>
                  <a:pt x="185" y="984"/>
                </a:cubicBezTo>
                <a:cubicBezTo>
                  <a:pt x="185" y="984"/>
                  <a:pt x="185" y="985"/>
                  <a:pt x="185" y="985"/>
                </a:cubicBezTo>
                <a:cubicBezTo>
                  <a:pt x="185" y="986"/>
                  <a:pt x="186" y="987"/>
                  <a:pt x="186" y="988"/>
                </a:cubicBezTo>
                <a:cubicBezTo>
                  <a:pt x="187" y="988"/>
                  <a:pt x="187" y="989"/>
                  <a:pt x="188" y="990"/>
                </a:cubicBezTo>
                <a:cubicBezTo>
                  <a:pt x="188" y="991"/>
                  <a:pt x="188" y="993"/>
                  <a:pt x="188" y="994"/>
                </a:cubicBezTo>
                <a:cubicBezTo>
                  <a:pt x="188" y="994"/>
                  <a:pt x="189" y="994"/>
                  <a:pt x="189" y="995"/>
                </a:cubicBezTo>
                <a:cubicBezTo>
                  <a:pt x="189" y="995"/>
                  <a:pt x="189" y="996"/>
                  <a:pt x="189" y="996"/>
                </a:cubicBezTo>
                <a:cubicBezTo>
                  <a:pt x="189" y="996"/>
                  <a:pt x="190" y="996"/>
                  <a:pt x="190" y="997"/>
                </a:cubicBezTo>
                <a:cubicBezTo>
                  <a:pt x="190" y="997"/>
                  <a:pt x="190" y="998"/>
                  <a:pt x="190" y="998"/>
                </a:cubicBezTo>
                <a:cubicBezTo>
                  <a:pt x="190" y="998"/>
                  <a:pt x="191" y="999"/>
                  <a:pt x="191" y="999"/>
                </a:cubicBezTo>
                <a:cubicBezTo>
                  <a:pt x="191" y="999"/>
                  <a:pt x="191" y="1000"/>
                  <a:pt x="191" y="1000"/>
                </a:cubicBezTo>
                <a:cubicBezTo>
                  <a:pt x="191" y="1001"/>
                  <a:pt x="192" y="1002"/>
                  <a:pt x="191" y="1003"/>
                </a:cubicBezTo>
                <a:cubicBezTo>
                  <a:pt x="193" y="1004"/>
                  <a:pt x="195" y="1008"/>
                  <a:pt x="196" y="1009"/>
                </a:cubicBezTo>
                <a:cubicBezTo>
                  <a:pt x="197" y="1011"/>
                  <a:pt x="199" y="1011"/>
                  <a:pt x="200" y="1013"/>
                </a:cubicBezTo>
                <a:cubicBezTo>
                  <a:pt x="201" y="1013"/>
                  <a:pt x="200" y="1014"/>
                  <a:pt x="201" y="1015"/>
                </a:cubicBezTo>
                <a:cubicBezTo>
                  <a:pt x="201" y="1015"/>
                  <a:pt x="201" y="1016"/>
                  <a:pt x="202" y="1016"/>
                </a:cubicBezTo>
                <a:cubicBezTo>
                  <a:pt x="203" y="1018"/>
                  <a:pt x="205" y="1019"/>
                  <a:pt x="206" y="1020"/>
                </a:cubicBezTo>
                <a:cubicBezTo>
                  <a:pt x="206" y="1022"/>
                  <a:pt x="207" y="1023"/>
                  <a:pt x="208" y="1023"/>
                </a:cubicBezTo>
                <a:cubicBezTo>
                  <a:pt x="208" y="1023"/>
                  <a:pt x="207" y="1024"/>
                  <a:pt x="208" y="1025"/>
                </a:cubicBezTo>
                <a:cubicBezTo>
                  <a:pt x="208" y="1025"/>
                  <a:pt x="208" y="1025"/>
                  <a:pt x="209" y="1026"/>
                </a:cubicBezTo>
                <a:cubicBezTo>
                  <a:pt x="210" y="1028"/>
                  <a:pt x="210" y="1029"/>
                  <a:pt x="212" y="1030"/>
                </a:cubicBezTo>
                <a:cubicBezTo>
                  <a:pt x="212" y="1031"/>
                  <a:pt x="214" y="1031"/>
                  <a:pt x="216" y="1031"/>
                </a:cubicBezTo>
                <a:cubicBezTo>
                  <a:pt x="216" y="1034"/>
                  <a:pt x="217" y="1031"/>
                  <a:pt x="217" y="1034"/>
                </a:cubicBezTo>
                <a:cubicBezTo>
                  <a:pt x="219" y="1035"/>
                  <a:pt x="220" y="1037"/>
                  <a:pt x="221" y="1038"/>
                </a:cubicBezTo>
                <a:cubicBezTo>
                  <a:pt x="221" y="1039"/>
                  <a:pt x="222" y="1039"/>
                  <a:pt x="222" y="1040"/>
                </a:cubicBezTo>
                <a:cubicBezTo>
                  <a:pt x="223" y="1043"/>
                  <a:pt x="224" y="1045"/>
                  <a:pt x="227" y="1046"/>
                </a:cubicBezTo>
                <a:cubicBezTo>
                  <a:pt x="227" y="1048"/>
                  <a:pt x="228" y="1049"/>
                  <a:pt x="229" y="1051"/>
                </a:cubicBezTo>
                <a:cubicBezTo>
                  <a:pt x="232" y="1052"/>
                  <a:pt x="237" y="1056"/>
                  <a:pt x="238" y="1060"/>
                </a:cubicBezTo>
                <a:cubicBezTo>
                  <a:pt x="240" y="1060"/>
                  <a:pt x="241" y="1062"/>
                  <a:pt x="242" y="1064"/>
                </a:cubicBezTo>
                <a:cubicBezTo>
                  <a:pt x="245" y="1064"/>
                  <a:pt x="244" y="1066"/>
                  <a:pt x="246" y="1067"/>
                </a:cubicBezTo>
                <a:cubicBezTo>
                  <a:pt x="246" y="1069"/>
                  <a:pt x="248" y="1069"/>
                  <a:pt x="247" y="1071"/>
                </a:cubicBezTo>
                <a:cubicBezTo>
                  <a:pt x="250" y="1071"/>
                  <a:pt x="253" y="1073"/>
                  <a:pt x="253" y="1074"/>
                </a:cubicBezTo>
                <a:cubicBezTo>
                  <a:pt x="253" y="1075"/>
                  <a:pt x="254" y="1074"/>
                  <a:pt x="254" y="1074"/>
                </a:cubicBezTo>
                <a:cubicBezTo>
                  <a:pt x="255" y="1075"/>
                  <a:pt x="256" y="1076"/>
                  <a:pt x="255" y="1077"/>
                </a:cubicBezTo>
                <a:cubicBezTo>
                  <a:pt x="257" y="1077"/>
                  <a:pt x="257" y="1079"/>
                  <a:pt x="259" y="1079"/>
                </a:cubicBezTo>
                <a:cubicBezTo>
                  <a:pt x="259" y="1080"/>
                  <a:pt x="261" y="1080"/>
                  <a:pt x="262" y="1082"/>
                </a:cubicBezTo>
                <a:cubicBezTo>
                  <a:pt x="264" y="1082"/>
                  <a:pt x="265" y="1086"/>
                  <a:pt x="266" y="1086"/>
                </a:cubicBezTo>
                <a:cubicBezTo>
                  <a:pt x="267" y="1086"/>
                  <a:pt x="267" y="1087"/>
                  <a:pt x="268" y="1087"/>
                </a:cubicBezTo>
                <a:cubicBezTo>
                  <a:pt x="269" y="1087"/>
                  <a:pt x="268" y="1088"/>
                  <a:pt x="268" y="1088"/>
                </a:cubicBezTo>
                <a:cubicBezTo>
                  <a:pt x="270" y="1090"/>
                  <a:pt x="271" y="1090"/>
                  <a:pt x="274" y="1090"/>
                </a:cubicBezTo>
                <a:cubicBezTo>
                  <a:pt x="274" y="1092"/>
                  <a:pt x="275" y="1092"/>
                  <a:pt x="276" y="1092"/>
                </a:cubicBezTo>
                <a:cubicBezTo>
                  <a:pt x="276" y="1092"/>
                  <a:pt x="276" y="1094"/>
                  <a:pt x="276" y="1094"/>
                </a:cubicBezTo>
                <a:cubicBezTo>
                  <a:pt x="277" y="1094"/>
                  <a:pt x="277" y="1094"/>
                  <a:pt x="277" y="1094"/>
                </a:cubicBezTo>
                <a:cubicBezTo>
                  <a:pt x="278" y="1094"/>
                  <a:pt x="278" y="1095"/>
                  <a:pt x="278" y="1095"/>
                </a:cubicBezTo>
                <a:cubicBezTo>
                  <a:pt x="279" y="1095"/>
                  <a:pt x="279" y="1095"/>
                  <a:pt x="280" y="1095"/>
                </a:cubicBezTo>
                <a:cubicBezTo>
                  <a:pt x="280" y="1095"/>
                  <a:pt x="279" y="1096"/>
                  <a:pt x="280" y="1096"/>
                </a:cubicBezTo>
                <a:cubicBezTo>
                  <a:pt x="280" y="1096"/>
                  <a:pt x="280" y="1096"/>
                  <a:pt x="281" y="1096"/>
                </a:cubicBezTo>
                <a:cubicBezTo>
                  <a:pt x="281" y="1096"/>
                  <a:pt x="281" y="1097"/>
                  <a:pt x="282" y="1098"/>
                </a:cubicBezTo>
                <a:cubicBezTo>
                  <a:pt x="283" y="1099"/>
                  <a:pt x="285" y="1100"/>
                  <a:pt x="286" y="1100"/>
                </a:cubicBezTo>
                <a:cubicBezTo>
                  <a:pt x="287" y="1101"/>
                  <a:pt x="288" y="1101"/>
                  <a:pt x="289" y="1102"/>
                </a:cubicBezTo>
                <a:cubicBezTo>
                  <a:pt x="290" y="1102"/>
                  <a:pt x="290" y="1103"/>
                  <a:pt x="291" y="1103"/>
                </a:cubicBezTo>
                <a:cubicBezTo>
                  <a:pt x="295" y="1105"/>
                  <a:pt x="298" y="1107"/>
                  <a:pt x="301" y="1108"/>
                </a:cubicBezTo>
                <a:cubicBezTo>
                  <a:pt x="306" y="1111"/>
                  <a:pt x="311" y="1113"/>
                  <a:pt x="316" y="1116"/>
                </a:cubicBezTo>
                <a:cubicBezTo>
                  <a:pt x="318" y="1116"/>
                  <a:pt x="319" y="1117"/>
                  <a:pt x="321" y="1118"/>
                </a:cubicBezTo>
                <a:cubicBezTo>
                  <a:pt x="321" y="1118"/>
                  <a:pt x="323" y="1119"/>
                  <a:pt x="323" y="1119"/>
                </a:cubicBezTo>
                <a:cubicBezTo>
                  <a:pt x="322" y="1117"/>
                  <a:pt x="319" y="1116"/>
                  <a:pt x="319" y="1115"/>
                </a:cubicBezTo>
                <a:cubicBezTo>
                  <a:pt x="318" y="1115"/>
                  <a:pt x="318" y="1114"/>
                  <a:pt x="318" y="1113"/>
                </a:cubicBezTo>
                <a:cubicBezTo>
                  <a:pt x="317" y="1113"/>
                  <a:pt x="316" y="1113"/>
                  <a:pt x="316" y="1112"/>
                </a:cubicBezTo>
                <a:cubicBezTo>
                  <a:pt x="313" y="1111"/>
                  <a:pt x="310" y="1109"/>
                  <a:pt x="307" y="1107"/>
                </a:cubicBezTo>
                <a:cubicBezTo>
                  <a:pt x="305" y="1105"/>
                  <a:pt x="303" y="1104"/>
                  <a:pt x="301" y="1102"/>
                </a:cubicBezTo>
                <a:cubicBezTo>
                  <a:pt x="300" y="1102"/>
                  <a:pt x="300" y="1101"/>
                  <a:pt x="300" y="1100"/>
                </a:cubicBezTo>
                <a:cubicBezTo>
                  <a:pt x="299" y="1100"/>
                  <a:pt x="297" y="1101"/>
                  <a:pt x="296" y="1100"/>
                </a:cubicBezTo>
                <a:cubicBezTo>
                  <a:pt x="296" y="1098"/>
                  <a:pt x="296" y="1097"/>
                  <a:pt x="295" y="1096"/>
                </a:cubicBezTo>
                <a:cubicBezTo>
                  <a:pt x="295" y="1096"/>
                  <a:pt x="294" y="1096"/>
                  <a:pt x="294" y="1096"/>
                </a:cubicBezTo>
                <a:cubicBezTo>
                  <a:pt x="294" y="1096"/>
                  <a:pt x="288" y="1090"/>
                  <a:pt x="288" y="1090"/>
                </a:cubicBezTo>
                <a:cubicBezTo>
                  <a:pt x="288" y="1090"/>
                  <a:pt x="287" y="1090"/>
                  <a:pt x="286" y="1089"/>
                </a:cubicBezTo>
                <a:cubicBezTo>
                  <a:pt x="286" y="1089"/>
                  <a:pt x="285" y="1087"/>
                  <a:pt x="284" y="1087"/>
                </a:cubicBezTo>
                <a:cubicBezTo>
                  <a:pt x="284" y="1087"/>
                  <a:pt x="284" y="1086"/>
                  <a:pt x="284" y="1086"/>
                </a:cubicBezTo>
                <a:cubicBezTo>
                  <a:pt x="284" y="1086"/>
                  <a:pt x="285" y="1086"/>
                  <a:pt x="285" y="1086"/>
                </a:cubicBezTo>
                <a:cubicBezTo>
                  <a:pt x="285" y="1087"/>
                  <a:pt x="286" y="1087"/>
                  <a:pt x="286" y="1088"/>
                </a:cubicBezTo>
                <a:cubicBezTo>
                  <a:pt x="286" y="1088"/>
                  <a:pt x="287" y="1089"/>
                  <a:pt x="287" y="1089"/>
                </a:cubicBezTo>
                <a:cubicBezTo>
                  <a:pt x="287" y="1089"/>
                  <a:pt x="288" y="1089"/>
                  <a:pt x="288" y="1090"/>
                </a:cubicBezTo>
                <a:cubicBezTo>
                  <a:pt x="288" y="1090"/>
                  <a:pt x="289" y="1090"/>
                  <a:pt x="289" y="1090"/>
                </a:cubicBezTo>
                <a:cubicBezTo>
                  <a:pt x="289" y="1090"/>
                  <a:pt x="291" y="1090"/>
                  <a:pt x="291" y="1091"/>
                </a:cubicBezTo>
                <a:cubicBezTo>
                  <a:pt x="292" y="1092"/>
                  <a:pt x="293" y="1094"/>
                  <a:pt x="294" y="1095"/>
                </a:cubicBezTo>
                <a:cubicBezTo>
                  <a:pt x="295" y="1096"/>
                  <a:pt x="296" y="1096"/>
                  <a:pt x="296" y="1097"/>
                </a:cubicBezTo>
                <a:cubicBezTo>
                  <a:pt x="297" y="1097"/>
                  <a:pt x="297" y="1098"/>
                  <a:pt x="297" y="1098"/>
                </a:cubicBezTo>
                <a:cubicBezTo>
                  <a:pt x="297" y="1099"/>
                  <a:pt x="297" y="1099"/>
                  <a:pt x="298" y="1099"/>
                </a:cubicBezTo>
                <a:cubicBezTo>
                  <a:pt x="298" y="1099"/>
                  <a:pt x="299" y="1099"/>
                  <a:pt x="299" y="1099"/>
                </a:cubicBezTo>
                <a:cubicBezTo>
                  <a:pt x="300" y="1098"/>
                  <a:pt x="300" y="1098"/>
                  <a:pt x="301" y="1098"/>
                </a:cubicBezTo>
                <a:cubicBezTo>
                  <a:pt x="301" y="1098"/>
                  <a:pt x="301" y="1099"/>
                  <a:pt x="302" y="1100"/>
                </a:cubicBezTo>
                <a:cubicBezTo>
                  <a:pt x="302" y="1100"/>
                  <a:pt x="301" y="1101"/>
                  <a:pt x="302" y="1102"/>
                </a:cubicBezTo>
                <a:cubicBezTo>
                  <a:pt x="303" y="1102"/>
                  <a:pt x="303" y="1102"/>
                  <a:pt x="304" y="1102"/>
                </a:cubicBezTo>
                <a:cubicBezTo>
                  <a:pt x="304" y="1102"/>
                  <a:pt x="305" y="1102"/>
                  <a:pt x="305" y="1102"/>
                </a:cubicBezTo>
                <a:cubicBezTo>
                  <a:pt x="306" y="1103"/>
                  <a:pt x="309" y="1104"/>
                  <a:pt x="310" y="1105"/>
                </a:cubicBezTo>
                <a:cubicBezTo>
                  <a:pt x="310" y="1106"/>
                  <a:pt x="310" y="1106"/>
                  <a:pt x="310" y="1107"/>
                </a:cubicBezTo>
                <a:cubicBezTo>
                  <a:pt x="310" y="1107"/>
                  <a:pt x="311" y="1107"/>
                  <a:pt x="312" y="1107"/>
                </a:cubicBezTo>
                <a:cubicBezTo>
                  <a:pt x="312" y="1107"/>
                  <a:pt x="313" y="1107"/>
                  <a:pt x="313" y="1107"/>
                </a:cubicBezTo>
                <a:cubicBezTo>
                  <a:pt x="313" y="1108"/>
                  <a:pt x="314" y="1108"/>
                  <a:pt x="314" y="1109"/>
                </a:cubicBezTo>
                <a:cubicBezTo>
                  <a:pt x="314" y="1109"/>
                  <a:pt x="315" y="1110"/>
                  <a:pt x="315" y="1110"/>
                </a:cubicBezTo>
                <a:cubicBezTo>
                  <a:pt x="316" y="1110"/>
                  <a:pt x="316" y="1111"/>
                  <a:pt x="317" y="1111"/>
                </a:cubicBezTo>
                <a:cubicBezTo>
                  <a:pt x="317" y="1111"/>
                  <a:pt x="318" y="1111"/>
                  <a:pt x="318" y="1111"/>
                </a:cubicBezTo>
                <a:cubicBezTo>
                  <a:pt x="318" y="1111"/>
                  <a:pt x="318" y="1111"/>
                  <a:pt x="318" y="1111"/>
                </a:cubicBezTo>
                <a:cubicBezTo>
                  <a:pt x="319" y="1111"/>
                  <a:pt x="318" y="1111"/>
                  <a:pt x="319" y="1111"/>
                </a:cubicBezTo>
                <a:cubicBezTo>
                  <a:pt x="319" y="1111"/>
                  <a:pt x="319" y="1111"/>
                  <a:pt x="319" y="1112"/>
                </a:cubicBezTo>
                <a:cubicBezTo>
                  <a:pt x="319" y="1112"/>
                  <a:pt x="319" y="1112"/>
                  <a:pt x="320" y="1112"/>
                </a:cubicBezTo>
                <a:cubicBezTo>
                  <a:pt x="320" y="1112"/>
                  <a:pt x="320" y="1112"/>
                  <a:pt x="320" y="1113"/>
                </a:cubicBezTo>
                <a:cubicBezTo>
                  <a:pt x="320" y="1114"/>
                  <a:pt x="320" y="1115"/>
                  <a:pt x="321" y="1115"/>
                </a:cubicBezTo>
                <a:cubicBezTo>
                  <a:pt x="321" y="1115"/>
                  <a:pt x="322" y="1116"/>
                  <a:pt x="322" y="1116"/>
                </a:cubicBezTo>
                <a:cubicBezTo>
                  <a:pt x="322" y="1117"/>
                  <a:pt x="323" y="1118"/>
                  <a:pt x="323" y="1119"/>
                </a:cubicBezTo>
                <a:cubicBezTo>
                  <a:pt x="323" y="1119"/>
                  <a:pt x="323" y="1119"/>
                  <a:pt x="324" y="1120"/>
                </a:cubicBezTo>
                <a:cubicBezTo>
                  <a:pt x="324" y="1120"/>
                  <a:pt x="324" y="1120"/>
                  <a:pt x="325" y="1120"/>
                </a:cubicBezTo>
                <a:cubicBezTo>
                  <a:pt x="325" y="1120"/>
                  <a:pt x="326" y="1120"/>
                  <a:pt x="326" y="1121"/>
                </a:cubicBezTo>
                <a:cubicBezTo>
                  <a:pt x="326" y="1121"/>
                  <a:pt x="326" y="1121"/>
                  <a:pt x="327" y="1121"/>
                </a:cubicBezTo>
                <a:cubicBezTo>
                  <a:pt x="327" y="1121"/>
                  <a:pt x="327" y="1121"/>
                  <a:pt x="327" y="1121"/>
                </a:cubicBezTo>
                <a:cubicBezTo>
                  <a:pt x="328" y="1121"/>
                  <a:pt x="328" y="1121"/>
                  <a:pt x="328" y="1121"/>
                </a:cubicBezTo>
                <a:cubicBezTo>
                  <a:pt x="328" y="1122"/>
                  <a:pt x="330" y="1123"/>
                  <a:pt x="331" y="1123"/>
                </a:cubicBezTo>
                <a:cubicBezTo>
                  <a:pt x="331" y="1124"/>
                  <a:pt x="331" y="1124"/>
                  <a:pt x="331" y="1125"/>
                </a:cubicBezTo>
                <a:cubicBezTo>
                  <a:pt x="331" y="1125"/>
                  <a:pt x="333" y="1124"/>
                  <a:pt x="333" y="1124"/>
                </a:cubicBezTo>
                <a:cubicBezTo>
                  <a:pt x="333" y="1123"/>
                  <a:pt x="334" y="1123"/>
                  <a:pt x="333" y="1124"/>
                </a:cubicBezTo>
                <a:cubicBezTo>
                  <a:pt x="333" y="1124"/>
                  <a:pt x="332" y="1126"/>
                  <a:pt x="332" y="1126"/>
                </a:cubicBezTo>
                <a:cubicBezTo>
                  <a:pt x="333" y="1127"/>
                  <a:pt x="334" y="1127"/>
                  <a:pt x="334" y="1127"/>
                </a:cubicBezTo>
                <a:cubicBezTo>
                  <a:pt x="334" y="1127"/>
                  <a:pt x="335" y="1128"/>
                  <a:pt x="335" y="1128"/>
                </a:cubicBezTo>
                <a:cubicBezTo>
                  <a:pt x="335" y="1128"/>
                  <a:pt x="336" y="1128"/>
                  <a:pt x="337" y="1129"/>
                </a:cubicBezTo>
                <a:cubicBezTo>
                  <a:pt x="337" y="1129"/>
                  <a:pt x="336" y="1130"/>
                  <a:pt x="337" y="1131"/>
                </a:cubicBezTo>
                <a:cubicBezTo>
                  <a:pt x="337" y="1131"/>
                  <a:pt x="338" y="1132"/>
                  <a:pt x="338" y="1132"/>
                </a:cubicBezTo>
                <a:cubicBezTo>
                  <a:pt x="339" y="1133"/>
                  <a:pt x="339" y="1132"/>
                  <a:pt x="340" y="1132"/>
                </a:cubicBezTo>
                <a:cubicBezTo>
                  <a:pt x="340" y="1133"/>
                  <a:pt x="340" y="1134"/>
                  <a:pt x="340" y="1134"/>
                </a:cubicBezTo>
                <a:cubicBezTo>
                  <a:pt x="341" y="1134"/>
                  <a:pt x="342" y="1134"/>
                  <a:pt x="343" y="1134"/>
                </a:cubicBezTo>
                <a:cubicBezTo>
                  <a:pt x="343" y="1135"/>
                  <a:pt x="343" y="1134"/>
                  <a:pt x="343" y="1134"/>
                </a:cubicBezTo>
                <a:cubicBezTo>
                  <a:pt x="343" y="1134"/>
                  <a:pt x="344" y="1134"/>
                  <a:pt x="344" y="1135"/>
                </a:cubicBezTo>
                <a:cubicBezTo>
                  <a:pt x="344" y="1135"/>
                  <a:pt x="344" y="1135"/>
                  <a:pt x="345" y="1136"/>
                </a:cubicBezTo>
                <a:cubicBezTo>
                  <a:pt x="345" y="1136"/>
                  <a:pt x="345" y="1136"/>
                  <a:pt x="345" y="1137"/>
                </a:cubicBezTo>
                <a:cubicBezTo>
                  <a:pt x="345" y="1137"/>
                  <a:pt x="347" y="1137"/>
                  <a:pt x="347" y="1137"/>
                </a:cubicBezTo>
                <a:cubicBezTo>
                  <a:pt x="348" y="1138"/>
                  <a:pt x="348" y="1138"/>
                  <a:pt x="348" y="1139"/>
                </a:cubicBezTo>
                <a:cubicBezTo>
                  <a:pt x="349" y="1139"/>
                  <a:pt x="349" y="1140"/>
                  <a:pt x="350" y="1140"/>
                </a:cubicBezTo>
                <a:cubicBezTo>
                  <a:pt x="350" y="1140"/>
                  <a:pt x="351" y="1140"/>
                  <a:pt x="351" y="1141"/>
                </a:cubicBezTo>
                <a:cubicBezTo>
                  <a:pt x="351" y="1141"/>
                  <a:pt x="351" y="1141"/>
                  <a:pt x="352" y="1141"/>
                </a:cubicBezTo>
                <a:cubicBezTo>
                  <a:pt x="352" y="1141"/>
                  <a:pt x="352" y="1141"/>
                  <a:pt x="352" y="1141"/>
                </a:cubicBezTo>
                <a:cubicBezTo>
                  <a:pt x="353" y="1142"/>
                  <a:pt x="354" y="1142"/>
                  <a:pt x="355" y="1143"/>
                </a:cubicBezTo>
                <a:cubicBezTo>
                  <a:pt x="355" y="1143"/>
                  <a:pt x="355" y="1143"/>
                  <a:pt x="355" y="1143"/>
                </a:cubicBezTo>
                <a:cubicBezTo>
                  <a:pt x="355" y="1143"/>
                  <a:pt x="355" y="1143"/>
                  <a:pt x="355" y="1143"/>
                </a:cubicBezTo>
                <a:cubicBezTo>
                  <a:pt x="357" y="1144"/>
                  <a:pt x="358" y="1144"/>
                  <a:pt x="359" y="1145"/>
                </a:cubicBezTo>
                <a:cubicBezTo>
                  <a:pt x="360" y="1146"/>
                  <a:pt x="361" y="1145"/>
                  <a:pt x="361" y="1147"/>
                </a:cubicBezTo>
                <a:cubicBezTo>
                  <a:pt x="361" y="1147"/>
                  <a:pt x="362" y="1147"/>
                  <a:pt x="362" y="1147"/>
                </a:cubicBezTo>
                <a:cubicBezTo>
                  <a:pt x="362" y="1147"/>
                  <a:pt x="363" y="1147"/>
                  <a:pt x="363" y="1147"/>
                </a:cubicBezTo>
                <a:cubicBezTo>
                  <a:pt x="363" y="1147"/>
                  <a:pt x="364" y="1147"/>
                  <a:pt x="364" y="1147"/>
                </a:cubicBezTo>
                <a:cubicBezTo>
                  <a:pt x="364" y="1147"/>
                  <a:pt x="365" y="1147"/>
                  <a:pt x="365" y="1147"/>
                </a:cubicBezTo>
                <a:cubicBezTo>
                  <a:pt x="365" y="1148"/>
                  <a:pt x="365" y="1148"/>
                  <a:pt x="365" y="1149"/>
                </a:cubicBezTo>
                <a:cubicBezTo>
                  <a:pt x="366" y="1149"/>
                  <a:pt x="366" y="1149"/>
                  <a:pt x="366" y="1150"/>
                </a:cubicBezTo>
                <a:cubicBezTo>
                  <a:pt x="367" y="1150"/>
                  <a:pt x="368" y="1150"/>
                  <a:pt x="369" y="1151"/>
                </a:cubicBezTo>
                <a:cubicBezTo>
                  <a:pt x="370" y="1151"/>
                  <a:pt x="372" y="1151"/>
                  <a:pt x="373" y="1152"/>
                </a:cubicBezTo>
                <a:cubicBezTo>
                  <a:pt x="373" y="1152"/>
                  <a:pt x="374" y="1153"/>
                  <a:pt x="374" y="1153"/>
                </a:cubicBezTo>
                <a:cubicBezTo>
                  <a:pt x="373" y="1154"/>
                  <a:pt x="376" y="1155"/>
                  <a:pt x="376" y="1155"/>
                </a:cubicBezTo>
                <a:cubicBezTo>
                  <a:pt x="377" y="1155"/>
                  <a:pt x="378" y="1156"/>
                  <a:pt x="378" y="1156"/>
                </a:cubicBezTo>
                <a:cubicBezTo>
                  <a:pt x="379" y="1156"/>
                  <a:pt x="379" y="1156"/>
                  <a:pt x="380" y="1156"/>
                </a:cubicBezTo>
                <a:cubicBezTo>
                  <a:pt x="380" y="1155"/>
                  <a:pt x="381" y="1156"/>
                  <a:pt x="381" y="1156"/>
                </a:cubicBezTo>
                <a:cubicBezTo>
                  <a:pt x="382" y="1157"/>
                  <a:pt x="382" y="1157"/>
                  <a:pt x="383" y="1158"/>
                </a:cubicBezTo>
                <a:cubicBezTo>
                  <a:pt x="383" y="1158"/>
                  <a:pt x="383" y="1159"/>
                  <a:pt x="384" y="1160"/>
                </a:cubicBezTo>
                <a:cubicBezTo>
                  <a:pt x="385" y="1161"/>
                  <a:pt x="388" y="1159"/>
                  <a:pt x="389" y="1161"/>
                </a:cubicBezTo>
                <a:cubicBezTo>
                  <a:pt x="389" y="1162"/>
                  <a:pt x="389" y="1163"/>
                  <a:pt x="390" y="1163"/>
                </a:cubicBezTo>
                <a:cubicBezTo>
                  <a:pt x="390" y="1163"/>
                  <a:pt x="391" y="1163"/>
                  <a:pt x="392" y="1162"/>
                </a:cubicBezTo>
                <a:cubicBezTo>
                  <a:pt x="392" y="1162"/>
                  <a:pt x="392" y="1163"/>
                  <a:pt x="393" y="1163"/>
                </a:cubicBezTo>
                <a:cubicBezTo>
                  <a:pt x="394" y="1163"/>
                  <a:pt x="395" y="1163"/>
                  <a:pt x="395" y="1164"/>
                </a:cubicBezTo>
                <a:cubicBezTo>
                  <a:pt x="398" y="1164"/>
                  <a:pt x="399" y="1166"/>
                  <a:pt x="400" y="1167"/>
                </a:cubicBezTo>
                <a:cubicBezTo>
                  <a:pt x="401" y="1166"/>
                  <a:pt x="401" y="1166"/>
                  <a:pt x="402" y="1166"/>
                </a:cubicBezTo>
                <a:cubicBezTo>
                  <a:pt x="403" y="1167"/>
                  <a:pt x="406" y="1167"/>
                  <a:pt x="407" y="1168"/>
                </a:cubicBezTo>
                <a:cubicBezTo>
                  <a:pt x="408" y="1169"/>
                  <a:pt x="408" y="1169"/>
                  <a:pt x="409" y="1169"/>
                </a:cubicBezTo>
                <a:cubicBezTo>
                  <a:pt x="409" y="1169"/>
                  <a:pt x="409" y="1169"/>
                  <a:pt x="410" y="1170"/>
                </a:cubicBezTo>
                <a:cubicBezTo>
                  <a:pt x="410" y="1170"/>
                  <a:pt x="410" y="1170"/>
                  <a:pt x="411" y="1170"/>
                </a:cubicBezTo>
                <a:cubicBezTo>
                  <a:pt x="411" y="1170"/>
                  <a:pt x="411" y="1170"/>
                  <a:pt x="412" y="1170"/>
                </a:cubicBezTo>
                <a:cubicBezTo>
                  <a:pt x="412" y="1170"/>
                  <a:pt x="413" y="1170"/>
                  <a:pt x="413" y="1170"/>
                </a:cubicBezTo>
                <a:cubicBezTo>
                  <a:pt x="414" y="1170"/>
                  <a:pt x="414" y="1171"/>
                  <a:pt x="415" y="1171"/>
                </a:cubicBezTo>
                <a:cubicBezTo>
                  <a:pt x="415" y="1172"/>
                  <a:pt x="416" y="1172"/>
                  <a:pt x="417" y="1172"/>
                </a:cubicBezTo>
                <a:cubicBezTo>
                  <a:pt x="418" y="1172"/>
                  <a:pt x="418" y="1172"/>
                  <a:pt x="419" y="1172"/>
                </a:cubicBezTo>
                <a:cubicBezTo>
                  <a:pt x="419" y="1172"/>
                  <a:pt x="419" y="1172"/>
                  <a:pt x="419" y="1172"/>
                </a:cubicBezTo>
                <a:cubicBezTo>
                  <a:pt x="419" y="1173"/>
                  <a:pt x="420" y="1173"/>
                  <a:pt x="420" y="1173"/>
                </a:cubicBezTo>
                <a:cubicBezTo>
                  <a:pt x="421" y="1173"/>
                  <a:pt x="421" y="1173"/>
                  <a:pt x="422" y="1173"/>
                </a:cubicBezTo>
                <a:cubicBezTo>
                  <a:pt x="423" y="1174"/>
                  <a:pt x="423" y="1174"/>
                  <a:pt x="423" y="1174"/>
                </a:cubicBezTo>
                <a:cubicBezTo>
                  <a:pt x="424" y="1174"/>
                  <a:pt x="424" y="1174"/>
                  <a:pt x="424" y="1174"/>
                </a:cubicBezTo>
                <a:cubicBezTo>
                  <a:pt x="424" y="1174"/>
                  <a:pt x="425" y="1174"/>
                  <a:pt x="425" y="1174"/>
                </a:cubicBezTo>
                <a:cubicBezTo>
                  <a:pt x="426" y="1174"/>
                  <a:pt x="427" y="1175"/>
                  <a:pt x="428" y="1175"/>
                </a:cubicBezTo>
                <a:cubicBezTo>
                  <a:pt x="429" y="1175"/>
                  <a:pt x="429" y="1175"/>
                  <a:pt x="430" y="1175"/>
                </a:cubicBezTo>
                <a:cubicBezTo>
                  <a:pt x="430" y="1175"/>
                  <a:pt x="431" y="1176"/>
                  <a:pt x="431" y="1176"/>
                </a:cubicBezTo>
                <a:cubicBezTo>
                  <a:pt x="432" y="1177"/>
                  <a:pt x="433" y="1178"/>
                  <a:pt x="434" y="1178"/>
                </a:cubicBezTo>
                <a:cubicBezTo>
                  <a:pt x="435" y="1178"/>
                  <a:pt x="435" y="1176"/>
                  <a:pt x="436" y="1176"/>
                </a:cubicBezTo>
                <a:cubicBezTo>
                  <a:pt x="436" y="1176"/>
                  <a:pt x="436" y="1177"/>
                  <a:pt x="436" y="1177"/>
                </a:cubicBezTo>
                <a:cubicBezTo>
                  <a:pt x="437" y="1177"/>
                  <a:pt x="437" y="1177"/>
                  <a:pt x="437" y="1177"/>
                </a:cubicBezTo>
                <a:cubicBezTo>
                  <a:pt x="437" y="1177"/>
                  <a:pt x="437" y="1177"/>
                  <a:pt x="437" y="1177"/>
                </a:cubicBezTo>
                <a:cubicBezTo>
                  <a:pt x="438" y="1178"/>
                  <a:pt x="438" y="1178"/>
                  <a:pt x="439" y="1178"/>
                </a:cubicBezTo>
                <a:cubicBezTo>
                  <a:pt x="439" y="1178"/>
                  <a:pt x="439" y="1178"/>
                  <a:pt x="440" y="1178"/>
                </a:cubicBezTo>
                <a:cubicBezTo>
                  <a:pt x="440" y="1178"/>
                  <a:pt x="440" y="1179"/>
                  <a:pt x="440" y="1179"/>
                </a:cubicBezTo>
                <a:cubicBezTo>
                  <a:pt x="440" y="1179"/>
                  <a:pt x="441" y="1179"/>
                  <a:pt x="441" y="1179"/>
                </a:cubicBezTo>
                <a:cubicBezTo>
                  <a:pt x="441" y="1179"/>
                  <a:pt x="442" y="1179"/>
                  <a:pt x="442" y="1178"/>
                </a:cubicBezTo>
                <a:cubicBezTo>
                  <a:pt x="442" y="1178"/>
                  <a:pt x="442" y="1178"/>
                  <a:pt x="443" y="1179"/>
                </a:cubicBezTo>
                <a:cubicBezTo>
                  <a:pt x="443" y="1179"/>
                  <a:pt x="443" y="1179"/>
                  <a:pt x="444" y="1179"/>
                </a:cubicBezTo>
                <a:cubicBezTo>
                  <a:pt x="444" y="1179"/>
                  <a:pt x="444" y="1179"/>
                  <a:pt x="444" y="1180"/>
                </a:cubicBezTo>
                <a:cubicBezTo>
                  <a:pt x="444" y="1180"/>
                  <a:pt x="444" y="1180"/>
                  <a:pt x="445" y="1180"/>
                </a:cubicBezTo>
                <a:cubicBezTo>
                  <a:pt x="447" y="1181"/>
                  <a:pt x="449" y="1182"/>
                  <a:pt x="451" y="1183"/>
                </a:cubicBezTo>
                <a:cubicBezTo>
                  <a:pt x="451" y="1183"/>
                  <a:pt x="451" y="1183"/>
                  <a:pt x="451" y="1183"/>
                </a:cubicBezTo>
                <a:cubicBezTo>
                  <a:pt x="451" y="1184"/>
                  <a:pt x="452" y="1183"/>
                  <a:pt x="453" y="1183"/>
                </a:cubicBezTo>
                <a:cubicBezTo>
                  <a:pt x="454" y="1184"/>
                  <a:pt x="454" y="1184"/>
                  <a:pt x="455" y="1185"/>
                </a:cubicBezTo>
                <a:cubicBezTo>
                  <a:pt x="455" y="1185"/>
                  <a:pt x="456" y="1185"/>
                  <a:pt x="457" y="1185"/>
                </a:cubicBezTo>
                <a:cubicBezTo>
                  <a:pt x="457" y="1185"/>
                  <a:pt x="457" y="1186"/>
                  <a:pt x="457" y="1186"/>
                </a:cubicBezTo>
                <a:cubicBezTo>
                  <a:pt x="457" y="1186"/>
                  <a:pt x="458" y="1185"/>
                  <a:pt x="458" y="1186"/>
                </a:cubicBezTo>
                <a:cubicBezTo>
                  <a:pt x="458" y="1186"/>
                  <a:pt x="458" y="1186"/>
                  <a:pt x="458" y="1186"/>
                </a:cubicBezTo>
                <a:cubicBezTo>
                  <a:pt x="459" y="1186"/>
                  <a:pt x="460" y="1186"/>
                  <a:pt x="460" y="1186"/>
                </a:cubicBezTo>
                <a:cubicBezTo>
                  <a:pt x="461" y="1187"/>
                  <a:pt x="461" y="1187"/>
                  <a:pt x="462" y="1188"/>
                </a:cubicBezTo>
                <a:cubicBezTo>
                  <a:pt x="463" y="1189"/>
                  <a:pt x="465" y="1189"/>
                  <a:pt x="465" y="1190"/>
                </a:cubicBezTo>
                <a:cubicBezTo>
                  <a:pt x="467" y="1189"/>
                  <a:pt x="468" y="1190"/>
                  <a:pt x="470" y="1191"/>
                </a:cubicBezTo>
                <a:cubicBezTo>
                  <a:pt x="470" y="1191"/>
                  <a:pt x="471" y="1192"/>
                  <a:pt x="471" y="1192"/>
                </a:cubicBezTo>
                <a:cubicBezTo>
                  <a:pt x="472" y="1193"/>
                  <a:pt x="474" y="1192"/>
                  <a:pt x="474" y="1193"/>
                </a:cubicBezTo>
                <a:cubicBezTo>
                  <a:pt x="475" y="1193"/>
                  <a:pt x="476" y="1193"/>
                  <a:pt x="476" y="1194"/>
                </a:cubicBezTo>
                <a:cubicBezTo>
                  <a:pt x="478" y="1195"/>
                  <a:pt x="481" y="1196"/>
                  <a:pt x="483" y="1197"/>
                </a:cubicBezTo>
                <a:cubicBezTo>
                  <a:pt x="484" y="1198"/>
                  <a:pt x="486" y="1197"/>
                  <a:pt x="486" y="1196"/>
                </a:cubicBezTo>
                <a:cubicBezTo>
                  <a:pt x="485" y="1196"/>
                  <a:pt x="485" y="1196"/>
                  <a:pt x="484" y="1196"/>
                </a:cubicBezTo>
                <a:cubicBezTo>
                  <a:pt x="485" y="1194"/>
                  <a:pt x="483" y="1195"/>
                  <a:pt x="482" y="1194"/>
                </a:cubicBezTo>
                <a:close/>
                <a:moveTo>
                  <a:pt x="376" y="620"/>
                </a:moveTo>
                <a:cubicBezTo>
                  <a:pt x="375" y="621"/>
                  <a:pt x="373" y="622"/>
                  <a:pt x="372" y="623"/>
                </a:cubicBezTo>
                <a:cubicBezTo>
                  <a:pt x="371" y="623"/>
                  <a:pt x="371" y="622"/>
                  <a:pt x="369" y="623"/>
                </a:cubicBezTo>
                <a:cubicBezTo>
                  <a:pt x="368" y="622"/>
                  <a:pt x="368" y="624"/>
                  <a:pt x="367" y="624"/>
                </a:cubicBezTo>
                <a:cubicBezTo>
                  <a:pt x="367" y="624"/>
                  <a:pt x="366" y="624"/>
                  <a:pt x="365" y="625"/>
                </a:cubicBezTo>
                <a:cubicBezTo>
                  <a:pt x="364" y="625"/>
                  <a:pt x="364" y="624"/>
                  <a:pt x="362" y="624"/>
                </a:cubicBezTo>
                <a:cubicBezTo>
                  <a:pt x="361" y="625"/>
                  <a:pt x="361" y="627"/>
                  <a:pt x="360" y="628"/>
                </a:cubicBezTo>
                <a:cubicBezTo>
                  <a:pt x="358" y="627"/>
                  <a:pt x="358" y="629"/>
                  <a:pt x="356" y="628"/>
                </a:cubicBezTo>
                <a:cubicBezTo>
                  <a:pt x="356" y="629"/>
                  <a:pt x="355" y="629"/>
                  <a:pt x="355" y="630"/>
                </a:cubicBezTo>
                <a:cubicBezTo>
                  <a:pt x="353" y="630"/>
                  <a:pt x="353" y="631"/>
                  <a:pt x="352" y="631"/>
                </a:cubicBezTo>
                <a:cubicBezTo>
                  <a:pt x="352" y="629"/>
                  <a:pt x="354" y="630"/>
                  <a:pt x="354" y="628"/>
                </a:cubicBezTo>
                <a:cubicBezTo>
                  <a:pt x="355" y="627"/>
                  <a:pt x="353" y="627"/>
                  <a:pt x="353" y="627"/>
                </a:cubicBezTo>
                <a:cubicBezTo>
                  <a:pt x="354" y="623"/>
                  <a:pt x="355" y="621"/>
                  <a:pt x="357" y="619"/>
                </a:cubicBezTo>
                <a:cubicBezTo>
                  <a:pt x="359" y="619"/>
                  <a:pt x="359" y="620"/>
                  <a:pt x="360" y="620"/>
                </a:cubicBezTo>
                <a:cubicBezTo>
                  <a:pt x="361" y="619"/>
                  <a:pt x="362" y="618"/>
                  <a:pt x="363" y="617"/>
                </a:cubicBezTo>
                <a:cubicBezTo>
                  <a:pt x="364" y="616"/>
                  <a:pt x="365" y="616"/>
                  <a:pt x="366" y="616"/>
                </a:cubicBezTo>
                <a:cubicBezTo>
                  <a:pt x="368" y="615"/>
                  <a:pt x="366" y="618"/>
                  <a:pt x="365" y="618"/>
                </a:cubicBezTo>
                <a:cubicBezTo>
                  <a:pt x="365" y="619"/>
                  <a:pt x="364" y="620"/>
                  <a:pt x="363" y="621"/>
                </a:cubicBezTo>
                <a:cubicBezTo>
                  <a:pt x="362" y="622"/>
                  <a:pt x="363" y="620"/>
                  <a:pt x="362" y="620"/>
                </a:cubicBezTo>
                <a:cubicBezTo>
                  <a:pt x="362" y="620"/>
                  <a:pt x="361" y="621"/>
                  <a:pt x="361" y="621"/>
                </a:cubicBezTo>
                <a:cubicBezTo>
                  <a:pt x="360" y="621"/>
                  <a:pt x="359" y="621"/>
                  <a:pt x="360" y="623"/>
                </a:cubicBezTo>
                <a:cubicBezTo>
                  <a:pt x="358" y="622"/>
                  <a:pt x="358" y="624"/>
                  <a:pt x="356" y="623"/>
                </a:cubicBezTo>
                <a:cubicBezTo>
                  <a:pt x="356" y="625"/>
                  <a:pt x="356" y="624"/>
                  <a:pt x="356" y="626"/>
                </a:cubicBezTo>
                <a:cubicBezTo>
                  <a:pt x="358" y="626"/>
                  <a:pt x="359" y="624"/>
                  <a:pt x="361" y="624"/>
                </a:cubicBezTo>
                <a:cubicBezTo>
                  <a:pt x="362" y="623"/>
                  <a:pt x="364" y="623"/>
                  <a:pt x="366" y="623"/>
                </a:cubicBezTo>
                <a:cubicBezTo>
                  <a:pt x="367" y="622"/>
                  <a:pt x="366" y="622"/>
                  <a:pt x="368" y="622"/>
                </a:cubicBezTo>
                <a:cubicBezTo>
                  <a:pt x="369" y="621"/>
                  <a:pt x="370" y="620"/>
                  <a:pt x="371" y="619"/>
                </a:cubicBezTo>
                <a:cubicBezTo>
                  <a:pt x="374" y="619"/>
                  <a:pt x="374" y="619"/>
                  <a:pt x="374" y="619"/>
                </a:cubicBezTo>
                <a:cubicBezTo>
                  <a:pt x="377" y="619"/>
                  <a:pt x="378" y="617"/>
                  <a:pt x="381" y="617"/>
                </a:cubicBezTo>
                <a:cubicBezTo>
                  <a:pt x="381" y="620"/>
                  <a:pt x="378" y="619"/>
                  <a:pt x="376" y="620"/>
                </a:cubicBezTo>
                <a:close/>
                <a:moveTo>
                  <a:pt x="371" y="616"/>
                </a:moveTo>
                <a:cubicBezTo>
                  <a:pt x="371" y="614"/>
                  <a:pt x="371" y="614"/>
                  <a:pt x="371" y="614"/>
                </a:cubicBezTo>
                <a:cubicBezTo>
                  <a:pt x="373" y="614"/>
                  <a:pt x="373" y="614"/>
                  <a:pt x="373" y="614"/>
                </a:cubicBezTo>
                <a:cubicBezTo>
                  <a:pt x="373" y="615"/>
                  <a:pt x="372" y="615"/>
                  <a:pt x="372" y="616"/>
                </a:cubicBezTo>
                <a:lnTo>
                  <a:pt x="371" y="616"/>
                </a:lnTo>
                <a:close/>
                <a:moveTo>
                  <a:pt x="375" y="613"/>
                </a:moveTo>
                <a:cubicBezTo>
                  <a:pt x="376" y="612"/>
                  <a:pt x="376" y="613"/>
                  <a:pt x="376" y="613"/>
                </a:cubicBezTo>
                <a:cubicBezTo>
                  <a:pt x="377" y="613"/>
                  <a:pt x="377" y="612"/>
                  <a:pt x="378" y="611"/>
                </a:cubicBezTo>
                <a:cubicBezTo>
                  <a:pt x="379" y="611"/>
                  <a:pt x="380" y="612"/>
                  <a:pt x="380" y="613"/>
                </a:cubicBezTo>
                <a:cubicBezTo>
                  <a:pt x="379" y="613"/>
                  <a:pt x="379" y="614"/>
                  <a:pt x="378" y="614"/>
                </a:cubicBezTo>
                <a:cubicBezTo>
                  <a:pt x="377" y="614"/>
                  <a:pt x="376" y="615"/>
                  <a:pt x="375" y="615"/>
                </a:cubicBezTo>
                <a:cubicBezTo>
                  <a:pt x="374" y="614"/>
                  <a:pt x="374" y="614"/>
                  <a:pt x="375" y="613"/>
                </a:cubicBezTo>
                <a:close/>
                <a:moveTo>
                  <a:pt x="407" y="614"/>
                </a:moveTo>
                <a:cubicBezTo>
                  <a:pt x="406" y="615"/>
                  <a:pt x="406" y="616"/>
                  <a:pt x="405" y="616"/>
                </a:cubicBezTo>
                <a:cubicBezTo>
                  <a:pt x="403" y="616"/>
                  <a:pt x="403" y="614"/>
                  <a:pt x="401" y="615"/>
                </a:cubicBezTo>
                <a:cubicBezTo>
                  <a:pt x="400" y="615"/>
                  <a:pt x="398" y="615"/>
                  <a:pt x="399" y="618"/>
                </a:cubicBezTo>
                <a:cubicBezTo>
                  <a:pt x="397" y="617"/>
                  <a:pt x="396" y="618"/>
                  <a:pt x="394" y="616"/>
                </a:cubicBezTo>
                <a:cubicBezTo>
                  <a:pt x="394" y="616"/>
                  <a:pt x="393" y="617"/>
                  <a:pt x="393" y="617"/>
                </a:cubicBezTo>
                <a:cubicBezTo>
                  <a:pt x="392" y="618"/>
                  <a:pt x="392" y="617"/>
                  <a:pt x="391" y="617"/>
                </a:cubicBezTo>
                <a:cubicBezTo>
                  <a:pt x="390" y="617"/>
                  <a:pt x="390" y="618"/>
                  <a:pt x="389" y="618"/>
                </a:cubicBezTo>
                <a:cubicBezTo>
                  <a:pt x="388" y="618"/>
                  <a:pt x="388" y="618"/>
                  <a:pt x="387" y="619"/>
                </a:cubicBezTo>
                <a:cubicBezTo>
                  <a:pt x="386" y="619"/>
                  <a:pt x="385" y="619"/>
                  <a:pt x="383" y="618"/>
                </a:cubicBezTo>
                <a:cubicBezTo>
                  <a:pt x="383" y="617"/>
                  <a:pt x="384" y="617"/>
                  <a:pt x="385" y="617"/>
                </a:cubicBezTo>
                <a:cubicBezTo>
                  <a:pt x="385" y="617"/>
                  <a:pt x="385" y="616"/>
                  <a:pt x="385" y="615"/>
                </a:cubicBezTo>
                <a:cubicBezTo>
                  <a:pt x="385" y="615"/>
                  <a:pt x="386" y="616"/>
                  <a:pt x="387" y="616"/>
                </a:cubicBezTo>
                <a:cubicBezTo>
                  <a:pt x="387" y="615"/>
                  <a:pt x="388" y="614"/>
                  <a:pt x="389" y="614"/>
                </a:cubicBezTo>
                <a:cubicBezTo>
                  <a:pt x="390" y="614"/>
                  <a:pt x="390" y="616"/>
                  <a:pt x="390" y="616"/>
                </a:cubicBezTo>
                <a:cubicBezTo>
                  <a:pt x="390" y="616"/>
                  <a:pt x="392" y="614"/>
                  <a:pt x="394" y="615"/>
                </a:cubicBezTo>
                <a:cubicBezTo>
                  <a:pt x="395" y="615"/>
                  <a:pt x="395" y="614"/>
                  <a:pt x="395" y="613"/>
                </a:cubicBezTo>
                <a:cubicBezTo>
                  <a:pt x="395" y="612"/>
                  <a:pt x="396" y="612"/>
                  <a:pt x="396" y="611"/>
                </a:cubicBezTo>
                <a:cubicBezTo>
                  <a:pt x="399" y="611"/>
                  <a:pt x="403" y="613"/>
                  <a:pt x="405" y="611"/>
                </a:cubicBezTo>
                <a:cubicBezTo>
                  <a:pt x="406" y="611"/>
                  <a:pt x="407" y="612"/>
                  <a:pt x="409" y="611"/>
                </a:cubicBezTo>
                <a:cubicBezTo>
                  <a:pt x="410" y="611"/>
                  <a:pt x="410" y="610"/>
                  <a:pt x="411" y="609"/>
                </a:cubicBezTo>
                <a:cubicBezTo>
                  <a:pt x="413" y="609"/>
                  <a:pt x="413" y="609"/>
                  <a:pt x="413" y="609"/>
                </a:cubicBezTo>
                <a:cubicBezTo>
                  <a:pt x="412" y="610"/>
                  <a:pt x="409" y="613"/>
                  <a:pt x="407" y="614"/>
                </a:cubicBezTo>
                <a:close/>
                <a:moveTo>
                  <a:pt x="387" y="609"/>
                </a:moveTo>
                <a:cubicBezTo>
                  <a:pt x="389" y="610"/>
                  <a:pt x="387" y="613"/>
                  <a:pt x="385" y="613"/>
                </a:cubicBezTo>
                <a:cubicBezTo>
                  <a:pt x="385" y="610"/>
                  <a:pt x="387" y="611"/>
                  <a:pt x="387" y="609"/>
                </a:cubicBezTo>
                <a:close/>
                <a:moveTo>
                  <a:pt x="389" y="611"/>
                </a:moveTo>
                <a:cubicBezTo>
                  <a:pt x="389" y="611"/>
                  <a:pt x="390" y="610"/>
                  <a:pt x="390" y="609"/>
                </a:cubicBezTo>
                <a:cubicBezTo>
                  <a:pt x="391" y="609"/>
                  <a:pt x="391" y="609"/>
                  <a:pt x="391" y="609"/>
                </a:cubicBezTo>
                <a:cubicBezTo>
                  <a:pt x="391" y="611"/>
                  <a:pt x="391" y="612"/>
                  <a:pt x="389" y="611"/>
                </a:cubicBezTo>
                <a:close/>
                <a:moveTo>
                  <a:pt x="438" y="630"/>
                </a:moveTo>
                <a:cubicBezTo>
                  <a:pt x="437" y="629"/>
                  <a:pt x="437" y="631"/>
                  <a:pt x="436" y="631"/>
                </a:cubicBezTo>
                <a:cubicBezTo>
                  <a:pt x="435" y="631"/>
                  <a:pt x="435" y="630"/>
                  <a:pt x="435" y="629"/>
                </a:cubicBezTo>
                <a:cubicBezTo>
                  <a:pt x="434" y="629"/>
                  <a:pt x="433" y="630"/>
                  <a:pt x="432" y="629"/>
                </a:cubicBezTo>
                <a:cubicBezTo>
                  <a:pt x="432" y="629"/>
                  <a:pt x="431" y="627"/>
                  <a:pt x="431" y="627"/>
                </a:cubicBezTo>
                <a:cubicBezTo>
                  <a:pt x="430" y="627"/>
                  <a:pt x="430" y="627"/>
                  <a:pt x="429" y="627"/>
                </a:cubicBezTo>
                <a:cubicBezTo>
                  <a:pt x="429" y="627"/>
                  <a:pt x="429" y="626"/>
                  <a:pt x="429" y="626"/>
                </a:cubicBezTo>
                <a:cubicBezTo>
                  <a:pt x="428" y="626"/>
                  <a:pt x="427" y="626"/>
                  <a:pt x="426" y="626"/>
                </a:cubicBezTo>
                <a:cubicBezTo>
                  <a:pt x="426" y="624"/>
                  <a:pt x="427" y="624"/>
                  <a:pt x="428" y="624"/>
                </a:cubicBezTo>
                <a:cubicBezTo>
                  <a:pt x="429" y="623"/>
                  <a:pt x="430" y="622"/>
                  <a:pt x="432" y="624"/>
                </a:cubicBezTo>
                <a:cubicBezTo>
                  <a:pt x="433" y="624"/>
                  <a:pt x="432" y="625"/>
                  <a:pt x="433" y="625"/>
                </a:cubicBezTo>
                <a:cubicBezTo>
                  <a:pt x="434" y="625"/>
                  <a:pt x="435" y="626"/>
                  <a:pt x="436" y="627"/>
                </a:cubicBezTo>
                <a:cubicBezTo>
                  <a:pt x="436" y="627"/>
                  <a:pt x="438" y="628"/>
                  <a:pt x="438" y="630"/>
                </a:cubicBezTo>
                <a:close/>
                <a:moveTo>
                  <a:pt x="457" y="539"/>
                </a:moveTo>
                <a:cubicBezTo>
                  <a:pt x="457" y="541"/>
                  <a:pt x="457" y="541"/>
                  <a:pt x="457" y="541"/>
                </a:cubicBezTo>
                <a:cubicBezTo>
                  <a:pt x="455" y="541"/>
                  <a:pt x="454" y="541"/>
                  <a:pt x="454" y="538"/>
                </a:cubicBezTo>
                <a:cubicBezTo>
                  <a:pt x="455" y="539"/>
                  <a:pt x="456" y="538"/>
                  <a:pt x="457" y="539"/>
                </a:cubicBezTo>
                <a:close/>
                <a:moveTo>
                  <a:pt x="381" y="545"/>
                </a:moveTo>
                <a:cubicBezTo>
                  <a:pt x="383" y="545"/>
                  <a:pt x="383" y="548"/>
                  <a:pt x="383" y="550"/>
                </a:cubicBezTo>
                <a:cubicBezTo>
                  <a:pt x="381" y="550"/>
                  <a:pt x="381" y="551"/>
                  <a:pt x="380" y="551"/>
                </a:cubicBezTo>
                <a:cubicBezTo>
                  <a:pt x="380" y="550"/>
                  <a:pt x="379" y="550"/>
                  <a:pt x="379" y="549"/>
                </a:cubicBezTo>
                <a:cubicBezTo>
                  <a:pt x="379" y="547"/>
                  <a:pt x="381" y="547"/>
                  <a:pt x="381" y="545"/>
                </a:cubicBezTo>
                <a:close/>
                <a:moveTo>
                  <a:pt x="365" y="557"/>
                </a:moveTo>
                <a:cubicBezTo>
                  <a:pt x="366" y="556"/>
                  <a:pt x="368" y="556"/>
                  <a:pt x="368" y="555"/>
                </a:cubicBezTo>
                <a:cubicBezTo>
                  <a:pt x="368" y="553"/>
                  <a:pt x="368" y="552"/>
                  <a:pt x="369" y="550"/>
                </a:cubicBezTo>
                <a:cubicBezTo>
                  <a:pt x="372" y="551"/>
                  <a:pt x="374" y="549"/>
                  <a:pt x="376" y="548"/>
                </a:cubicBezTo>
                <a:cubicBezTo>
                  <a:pt x="377" y="547"/>
                  <a:pt x="376" y="550"/>
                  <a:pt x="378" y="550"/>
                </a:cubicBezTo>
                <a:cubicBezTo>
                  <a:pt x="378" y="552"/>
                  <a:pt x="376" y="552"/>
                  <a:pt x="376" y="554"/>
                </a:cubicBezTo>
                <a:cubicBezTo>
                  <a:pt x="375" y="554"/>
                  <a:pt x="375" y="553"/>
                  <a:pt x="373" y="553"/>
                </a:cubicBezTo>
                <a:cubicBezTo>
                  <a:pt x="371" y="552"/>
                  <a:pt x="371" y="554"/>
                  <a:pt x="369" y="554"/>
                </a:cubicBezTo>
                <a:cubicBezTo>
                  <a:pt x="369" y="556"/>
                  <a:pt x="371" y="555"/>
                  <a:pt x="370" y="557"/>
                </a:cubicBezTo>
                <a:cubicBezTo>
                  <a:pt x="370" y="557"/>
                  <a:pt x="369" y="557"/>
                  <a:pt x="369" y="557"/>
                </a:cubicBezTo>
                <a:cubicBezTo>
                  <a:pt x="368" y="557"/>
                  <a:pt x="369" y="559"/>
                  <a:pt x="368" y="559"/>
                </a:cubicBezTo>
                <a:cubicBezTo>
                  <a:pt x="367" y="560"/>
                  <a:pt x="366" y="559"/>
                  <a:pt x="365" y="559"/>
                </a:cubicBezTo>
                <a:lnTo>
                  <a:pt x="365" y="557"/>
                </a:lnTo>
                <a:close/>
                <a:moveTo>
                  <a:pt x="339" y="573"/>
                </a:moveTo>
                <a:cubicBezTo>
                  <a:pt x="340" y="573"/>
                  <a:pt x="340" y="573"/>
                  <a:pt x="341" y="572"/>
                </a:cubicBezTo>
                <a:cubicBezTo>
                  <a:pt x="342" y="572"/>
                  <a:pt x="343" y="572"/>
                  <a:pt x="344" y="573"/>
                </a:cubicBezTo>
                <a:cubicBezTo>
                  <a:pt x="344" y="572"/>
                  <a:pt x="344" y="571"/>
                  <a:pt x="344" y="571"/>
                </a:cubicBezTo>
                <a:cubicBezTo>
                  <a:pt x="344" y="569"/>
                  <a:pt x="346" y="571"/>
                  <a:pt x="346" y="569"/>
                </a:cubicBezTo>
                <a:cubicBezTo>
                  <a:pt x="347" y="568"/>
                  <a:pt x="347" y="568"/>
                  <a:pt x="349" y="568"/>
                </a:cubicBezTo>
                <a:cubicBezTo>
                  <a:pt x="348" y="565"/>
                  <a:pt x="352" y="566"/>
                  <a:pt x="351" y="563"/>
                </a:cubicBezTo>
                <a:cubicBezTo>
                  <a:pt x="353" y="563"/>
                  <a:pt x="354" y="563"/>
                  <a:pt x="355" y="563"/>
                </a:cubicBezTo>
                <a:cubicBezTo>
                  <a:pt x="356" y="562"/>
                  <a:pt x="356" y="561"/>
                  <a:pt x="358" y="562"/>
                </a:cubicBezTo>
                <a:cubicBezTo>
                  <a:pt x="358" y="561"/>
                  <a:pt x="358" y="560"/>
                  <a:pt x="358" y="560"/>
                </a:cubicBezTo>
                <a:cubicBezTo>
                  <a:pt x="359" y="560"/>
                  <a:pt x="359" y="559"/>
                  <a:pt x="360" y="559"/>
                </a:cubicBezTo>
                <a:cubicBezTo>
                  <a:pt x="365" y="559"/>
                  <a:pt x="365" y="559"/>
                  <a:pt x="365" y="559"/>
                </a:cubicBezTo>
                <a:cubicBezTo>
                  <a:pt x="365" y="562"/>
                  <a:pt x="362" y="562"/>
                  <a:pt x="360" y="563"/>
                </a:cubicBezTo>
                <a:cubicBezTo>
                  <a:pt x="359" y="563"/>
                  <a:pt x="359" y="564"/>
                  <a:pt x="359" y="564"/>
                </a:cubicBezTo>
                <a:cubicBezTo>
                  <a:pt x="358" y="564"/>
                  <a:pt x="358" y="565"/>
                  <a:pt x="358" y="565"/>
                </a:cubicBezTo>
                <a:cubicBezTo>
                  <a:pt x="357" y="565"/>
                  <a:pt x="357" y="564"/>
                  <a:pt x="356" y="564"/>
                </a:cubicBezTo>
                <a:cubicBezTo>
                  <a:pt x="355" y="564"/>
                  <a:pt x="355" y="566"/>
                  <a:pt x="355" y="566"/>
                </a:cubicBezTo>
                <a:cubicBezTo>
                  <a:pt x="355" y="566"/>
                  <a:pt x="354" y="565"/>
                  <a:pt x="354" y="565"/>
                </a:cubicBezTo>
                <a:cubicBezTo>
                  <a:pt x="353" y="566"/>
                  <a:pt x="353" y="567"/>
                  <a:pt x="353" y="567"/>
                </a:cubicBezTo>
                <a:cubicBezTo>
                  <a:pt x="352" y="568"/>
                  <a:pt x="352" y="567"/>
                  <a:pt x="351" y="567"/>
                </a:cubicBezTo>
                <a:cubicBezTo>
                  <a:pt x="350" y="567"/>
                  <a:pt x="351" y="569"/>
                  <a:pt x="351" y="570"/>
                </a:cubicBezTo>
                <a:cubicBezTo>
                  <a:pt x="349" y="571"/>
                  <a:pt x="347" y="572"/>
                  <a:pt x="346" y="574"/>
                </a:cubicBezTo>
                <a:cubicBezTo>
                  <a:pt x="345" y="574"/>
                  <a:pt x="345" y="573"/>
                  <a:pt x="345" y="573"/>
                </a:cubicBezTo>
                <a:cubicBezTo>
                  <a:pt x="344" y="574"/>
                  <a:pt x="344" y="575"/>
                  <a:pt x="343" y="576"/>
                </a:cubicBezTo>
                <a:cubicBezTo>
                  <a:pt x="341" y="574"/>
                  <a:pt x="339" y="578"/>
                  <a:pt x="337" y="579"/>
                </a:cubicBezTo>
                <a:cubicBezTo>
                  <a:pt x="335" y="579"/>
                  <a:pt x="335" y="578"/>
                  <a:pt x="335" y="576"/>
                </a:cubicBezTo>
                <a:cubicBezTo>
                  <a:pt x="337" y="576"/>
                  <a:pt x="338" y="575"/>
                  <a:pt x="339" y="573"/>
                </a:cubicBezTo>
                <a:close/>
                <a:moveTo>
                  <a:pt x="326" y="583"/>
                </a:moveTo>
                <a:cubicBezTo>
                  <a:pt x="326" y="583"/>
                  <a:pt x="327" y="583"/>
                  <a:pt x="327" y="583"/>
                </a:cubicBezTo>
                <a:cubicBezTo>
                  <a:pt x="328" y="583"/>
                  <a:pt x="328" y="582"/>
                  <a:pt x="328" y="582"/>
                </a:cubicBezTo>
                <a:cubicBezTo>
                  <a:pt x="329" y="581"/>
                  <a:pt x="330" y="581"/>
                  <a:pt x="331" y="580"/>
                </a:cubicBezTo>
                <a:cubicBezTo>
                  <a:pt x="331" y="580"/>
                  <a:pt x="330" y="580"/>
                  <a:pt x="331" y="580"/>
                </a:cubicBezTo>
                <a:cubicBezTo>
                  <a:pt x="332" y="580"/>
                  <a:pt x="332" y="579"/>
                  <a:pt x="332" y="578"/>
                </a:cubicBezTo>
                <a:cubicBezTo>
                  <a:pt x="334" y="578"/>
                  <a:pt x="334" y="578"/>
                  <a:pt x="334" y="578"/>
                </a:cubicBezTo>
                <a:cubicBezTo>
                  <a:pt x="334" y="580"/>
                  <a:pt x="335" y="580"/>
                  <a:pt x="334" y="581"/>
                </a:cubicBezTo>
                <a:cubicBezTo>
                  <a:pt x="334" y="582"/>
                  <a:pt x="333" y="582"/>
                  <a:pt x="332" y="582"/>
                </a:cubicBezTo>
                <a:cubicBezTo>
                  <a:pt x="332" y="583"/>
                  <a:pt x="331" y="584"/>
                  <a:pt x="331" y="584"/>
                </a:cubicBezTo>
                <a:cubicBezTo>
                  <a:pt x="330" y="585"/>
                  <a:pt x="330" y="584"/>
                  <a:pt x="329" y="584"/>
                </a:cubicBezTo>
                <a:cubicBezTo>
                  <a:pt x="329" y="585"/>
                  <a:pt x="328" y="587"/>
                  <a:pt x="326" y="586"/>
                </a:cubicBezTo>
                <a:cubicBezTo>
                  <a:pt x="326" y="585"/>
                  <a:pt x="325" y="585"/>
                  <a:pt x="326" y="583"/>
                </a:cubicBezTo>
                <a:close/>
                <a:moveTo>
                  <a:pt x="309" y="597"/>
                </a:moveTo>
                <a:cubicBezTo>
                  <a:pt x="311" y="595"/>
                  <a:pt x="311" y="593"/>
                  <a:pt x="313" y="591"/>
                </a:cubicBezTo>
                <a:cubicBezTo>
                  <a:pt x="314" y="591"/>
                  <a:pt x="316" y="590"/>
                  <a:pt x="316" y="591"/>
                </a:cubicBezTo>
                <a:cubicBezTo>
                  <a:pt x="317" y="591"/>
                  <a:pt x="318" y="588"/>
                  <a:pt x="319" y="588"/>
                </a:cubicBezTo>
                <a:cubicBezTo>
                  <a:pt x="320" y="587"/>
                  <a:pt x="321" y="587"/>
                  <a:pt x="322" y="587"/>
                </a:cubicBezTo>
                <a:cubicBezTo>
                  <a:pt x="322" y="585"/>
                  <a:pt x="323" y="586"/>
                  <a:pt x="323" y="584"/>
                </a:cubicBezTo>
                <a:cubicBezTo>
                  <a:pt x="325" y="584"/>
                  <a:pt x="325" y="585"/>
                  <a:pt x="326" y="585"/>
                </a:cubicBezTo>
                <a:cubicBezTo>
                  <a:pt x="326" y="587"/>
                  <a:pt x="325" y="587"/>
                  <a:pt x="325" y="589"/>
                </a:cubicBezTo>
                <a:cubicBezTo>
                  <a:pt x="325" y="589"/>
                  <a:pt x="324" y="589"/>
                  <a:pt x="323" y="589"/>
                </a:cubicBezTo>
                <a:cubicBezTo>
                  <a:pt x="322" y="589"/>
                  <a:pt x="322" y="590"/>
                  <a:pt x="322" y="591"/>
                </a:cubicBezTo>
                <a:cubicBezTo>
                  <a:pt x="321" y="592"/>
                  <a:pt x="318" y="592"/>
                  <a:pt x="317" y="594"/>
                </a:cubicBezTo>
                <a:cubicBezTo>
                  <a:pt x="316" y="594"/>
                  <a:pt x="316" y="594"/>
                  <a:pt x="316" y="594"/>
                </a:cubicBezTo>
                <a:cubicBezTo>
                  <a:pt x="314" y="594"/>
                  <a:pt x="313" y="595"/>
                  <a:pt x="313" y="597"/>
                </a:cubicBezTo>
                <a:cubicBezTo>
                  <a:pt x="312" y="597"/>
                  <a:pt x="312" y="599"/>
                  <a:pt x="310" y="598"/>
                </a:cubicBezTo>
                <a:cubicBezTo>
                  <a:pt x="309" y="599"/>
                  <a:pt x="309" y="601"/>
                  <a:pt x="307" y="600"/>
                </a:cubicBezTo>
                <a:cubicBezTo>
                  <a:pt x="307" y="600"/>
                  <a:pt x="306" y="600"/>
                  <a:pt x="306" y="600"/>
                </a:cubicBezTo>
                <a:cubicBezTo>
                  <a:pt x="306" y="597"/>
                  <a:pt x="308" y="595"/>
                  <a:pt x="309" y="597"/>
                </a:cubicBezTo>
                <a:close/>
                <a:moveTo>
                  <a:pt x="299" y="632"/>
                </a:moveTo>
                <a:cubicBezTo>
                  <a:pt x="299" y="630"/>
                  <a:pt x="299" y="630"/>
                  <a:pt x="300" y="629"/>
                </a:cubicBezTo>
                <a:cubicBezTo>
                  <a:pt x="300" y="629"/>
                  <a:pt x="300" y="628"/>
                  <a:pt x="300" y="628"/>
                </a:cubicBezTo>
                <a:cubicBezTo>
                  <a:pt x="301" y="628"/>
                  <a:pt x="301" y="628"/>
                  <a:pt x="302" y="627"/>
                </a:cubicBezTo>
                <a:cubicBezTo>
                  <a:pt x="302" y="627"/>
                  <a:pt x="302" y="626"/>
                  <a:pt x="302" y="626"/>
                </a:cubicBezTo>
                <a:cubicBezTo>
                  <a:pt x="302" y="625"/>
                  <a:pt x="303" y="626"/>
                  <a:pt x="303" y="625"/>
                </a:cubicBezTo>
                <a:cubicBezTo>
                  <a:pt x="304" y="625"/>
                  <a:pt x="304" y="624"/>
                  <a:pt x="304" y="624"/>
                </a:cubicBezTo>
                <a:cubicBezTo>
                  <a:pt x="305" y="624"/>
                  <a:pt x="306" y="624"/>
                  <a:pt x="307" y="623"/>
                </a:cubicBezTo>
                <a:cubicBezTo>
                  <a:pt x="308" y="622"/>
                  <a:pt x="307" y="621"/>
                  <a:pt x="307" y="620"/>
                </a:cubicBezTo>
                <a:cubicBezTo>
                  <a:pt x="308" y="620"/>
                  <a:pt x="309" y="621"/>
                  <a:pt x="309" y="621"/>
                </a:cubicBezTo>
                <a:cubicBezTo>
                  <a:pt x="311" y="621"/>
                  <a:pt x="310" y="617"/>
                  <a:pt x="313" y="618"/>
                </a:cubicBezTo>
                <a:cubicBezTo>
                  <a:pt x="313" y="615"/>
                  <a:pt x="315" y="614"/>
                  <a:pt x="317" y="615"/>
                </a:cubicBezTo>
                <a:cubicBezTo>
                  <a:pt x="318" y="616"/>
                  <a:pt x="316" y="617"/>
                  <a:pt x="316" y="617"/>
                </a:cubicBezTo>
                <a:cubicBezTo>
                  <a:pt x="316" y="618"/>
                  <a:pt x="316" y="619"/>
                  <a:pt x="316" y="619"/>
                </a:cubicBezTo>
                <a:cubicBezTo>
                  <a:pt x="315" y="619"/>
                  <a:pt x="315" y="619"/>
                  <a:pt x="314" y="619"/>
                </a:cubicBezTo>
                <a:cubicBezTo>
                  <a:pt x="314" y="620"/>
                  <a:pt x="314" y="620"/>
                  <a:pt x="314" y="621"/>
                </a:cubicBezTo>
                <a:cubicBezTo>
                  <a:pt x="314" y="622"/>
                  <a:pt x="317" y="621"/>
                  <a:pt x="317" y="623"/>
                </a:cubicBezTo>
                <a:cubicBezTo>
                  <a:pt x="316" y="622"/>
                  <a:pt x="315" y="624"/>
                  <a:pt x="314" y="624"/>
                </a:cubicBezTo>
                <a:cubicBezTo>
                  <a:pt x="314" y="624"/>
                  <a:pt x="314" y="624"/>
                  <a:pt x="314" y="625"/>
                </a:cubicBezTo>
                <a:cubicBezTo>
                  <a:pt x="313" y="625"/>
                  <a:pt x="313" y="624"/>
                  <a:pt x="312" y="624"/>
                </a:cubicBezTo>
                <a:cubicBezTo>
                  <a:pt x="311" y="624"/>
                  <a:pt x="311" y="625"/>
                  <a:pt x="310" y="625"/>
                </a:cubicBezTo>
                <a:cubicBezTo>
                  <a:pt x="310" y="627"/>
                  <a:pt x="309" y="627"/>
                  <a:pt x="309" y="628"/>
                </a:cubicBezTo>
                <a:cubicBezTo>
                  <a:pt x="309" y="629"/>
                  <a:pt x="308" y="629"/>
                  <a:pt x="308" y="628"/>
                </a:cubicBezTo>
                <a:cubicBezTo>
                  <a:pt x="307" y="628"/>
                  <a:pt x="308" y="629"/>
                  <a:pt x="307" y="630"/>
                </a:cubicBezTo>
                <a:cubicBezTo>
                  <a:pt x="306" y="630"/>
                  <a:pt x="305" y="630"/>
                  <a:pt x="305" y="629"/>
                </a:cubicBezTo>
                <a:cubicBezTo>
                  <a:pt x="304" y="630"/>
                  <a:pt x="305" y="630"/>
                  <a:pt x="305" y="631"/>
                </a:cubicBezTo>
                <a:cubicBezTo>
                  <a:pt x="304" y="631"/>
                  <a:pt x="305" y="630"/>
                  <a:pt x="304" y="630"/>
                </a:cubicBezTo>
                <a:cubicBezTo>
                  <a:pt x="303" y="630"/>
                  <a:pt x="303" y="632"/>
                  <a:pt x="303" y="633"/>
                </a:cubicBezTo>
                <a:cubicBezTo>
                  <a:pt x="303" y="633"/>
                  <a:pt x="303" y="634"/>
                  <a:pt x="303" y="634"/>
                </a:cubicBezTo>
                <a:cubicBezTo>
                  <a:pt x="301" y="634"/>
                  <a:pt x="300" y="631"/>
                  <a:pt x="299" y="634"/>
                </a:cubicBezTo>
                <a:cubicBezTo>
                  <a:pt x="299" y="634"/>
                  <a:pt x="299" y="633"/>
                  <a:pt x="298" y="633"/>
                </a:cubicBezTo>
                <a:cubicBezTo>
                  <a:pt x="298" y="632"/>
                  <a:pt x="298" y="632"/>
                  <a:pt x="299" y="632"/>
                </a:cubicBezTo>
                <a:close/>
                <a:moveTo>
                  <a:pt x="286" y="617"/>
                </a:moveTo>
                <a:cubicBezTo>
                  <a:pt x="288" y="617"/>
                  <a:pt x="289" y="620"/>
                  <a:pt x="286" y="620"/>
                </a:cubicBezTo>
                <a:cubicBezTo>
                  <a:pt x="286" y="619"/>
                  <a:pt x="285" y="618"/>
                  <a:pt x="286" y="617"/>
                </a:cubicBezTo>
                <a:close/>
                <a:moveTo>
                  <a:pt x="273" y="630"/>
                </a:moveTo>
                <a:cubicBezTo>
                  <a:pt x="275" y="629"/>
                  <a:pt x="276" y="627"/>
                  <a:pt x="278" y="626"/>
                </a:cubicBezTo>
                <a:cubicBezTo>
                  <a:pt x="279" y="626"/>
                  <a:pt x="278" y="625"/>
                  <a:pt x="279" y="624"/>
                </a:cubicBezTo>
                <a:cubicBezTo>
                  <a:pt x="279" y="623"/>
                  <a:pt x="281" y="624"/>
                  <a:pt x="281" y="621"/>
                </a:cubicBezTo>
                <a:cubicBezTo>
                  <a:pt x="283" y="621"/>
                  <a:pt x="284" y="621"/>
                  <a:pt x="284" y="622"/>
                </a:cubicBezTo>
                <a:cubicBezTo>
                  <a:pt x="284" y="624"/>
                  <a:pt x="281" y="623"/>
                  <a:pt x="282" y="626"/>
                </a:cubicBezTo>
                <a:cubicBezTo>
                  <a:pt x="280" y="626"/>
                  <a:pt x="280" y="626"/>
                  <a:pt x="280" y="626"/>
                </a:cubicBezTo>
                <a:cubicBezTo>
                  <a:pt x="279" y="627"/>
                  <a:pt x="279" y="628"/>
                  <a:pt x="279" y="629"/>
                </a:cubicBezTo>
                <a:cubicBezTo>
                  <a:pt x="279" y="630"/>
                  <a:pt x="278" y="629"/>
                  <a:pt x="277" y="630"/>
                </a:cubicBezTo>
                <a:cubicBezTo>
                  <a:pt x="277" y="630"/>
                  <a:pt x="277" y="632"/>
                  <a:pt x="275" y="631"/>
                </a:cubicBezTo>
                <a:cubicBezTo>
                  <a:pt x="275" y="634"/>
                  <a:pt x="275" y="636"/>
                  <a:pt x="273" y="637"/>
                </a:cubicBezTo>
                <a:cubicBezTo>
                  <a:pt x="272" y="637"/>
                  <a:pt x="272" y="636"/>
                  <a:pt x="271" y="636"/>
                </a:cubicBezTo>
                <a:cubicBezTo>
                  <a:pt x="271" y="632"/>
                  <a:pt x="273" y="633"/>
                  <a:pt x="273" y="630"/>
                </a:cubicBezTo>
                <a:close/>
                <a:moveTo>
                  <a:pt x="265" y="641"/>
                </a:moveTo>
                <a:cubicBezTo>
                  <a:pt x="267" y="641"/>
                  <a:pt x="269" y="639"/>
                  <a:pt x="270" y="637"/>
                </a:cubicBezTo>
                <a:cubicBezTo>
                  <a:pt x="272" y="637"/>
                  <a:pt x="272" y="639"/>
                  <a:pt x="272" y="640"/>
                </a:cubicBezTo>
                <a:cubicBezTo>
                  <a:pt x="271" y="642"/>
                  <a:pt x="270" y="643"/>
                  <a:pt x="267" y="642"/>
                </a:cubicBezTo>
                <a:cubicBezTo>
                  <a:pt x="266" y="642"/>
                  <a:pt x="266" y="644"/>
                  <a:pt x="265" y="644"/>
                </a:cubicBezTo>
                <a:cubicBezTo>
                  <a:pt x="263" y="644"/>
                  <a:pt x="265" y="643"/>
                  <a:pt x="265" y="641"/>
                </a:cubicBezTo>
                <a:close/>
                <a:moveTo>
                  <a:pt x="262" y="649"/>
                </a:moveTo>
                <a:cubicBezTo>
                  <a:pt x="263" y="649"/>
                  <a:pt x="263" y="652"/>
                  <a:pt x="261" y="651"/>
                </a:cubicBezTo>
                <a:cubicBezTo>
                  <a:pt x="261" y="650"/>
                  <a:pt x="261" y="650"/>
                  <a:pt x="262" y="649"/>
                </a:cubicBezTo>
                <a:close/>
                <a:moveTo>
                  <a:pt x="259" y="655"/>
                </a:moveTo>
                <a:cubicBezTo>
                  <a:pt x="259" y="657"/>
                  <a:pt x="258" y="658"/>
                  <a:pt x="256" y="658"/>
                </a:cubicBezTo>
                <a:cubicBezTo>
                  <a:pt x="256" y="656"/>
                  <a:pt x="259" y="655"/>
                  <a:pt x="259" y="655"/>
                </a:cubicBezTo>
                <a:close/>
                <a:moveTo>
                  <a:pt x="253" y="662"/>
                </a:moveTo>
                <a:cubicBezTo>
                  <a:pt x="253" y="662"/>
                  <a:pt x="255" y="662"/>
                  <a:pt x="254" y="660"/>
                </a:cubicBezTo>
                <a:cubicBezTo>
                  <a:pt x="256" y="660"/>
                  <a:pt x="256" y="660"/>
                  <a:pt x="256" y="660"/>
                </a:cubicBezTo>
                <a:cubicBezTo>
                  <a:pt x="256" y="663"/>
                  <a:pt x="253" y="663"/>
                  <a:pt x="252" y="664"/>
                </a:cubicBezTo>
                <a:cubicBezTo>
                  <a:pt x="252" y="665"/>
                  <a:pt x="253" y="669"/>
                  <a:pt x="251" y="668"/>
                </a:cubicBezTo>
                <a:cubicBezTo>
                  <a:pt x="251" y="666"/>
                  <a:pt x="252" y="664"/>
                  <a:pt x="253" y="663"/>
                </a:cubicBezTo>
                <a:cubicBezTo>
                  <a:pt x="253" y="663"/>
                  <a:pt x="253" y="662"/>
                  <a:pt x="253" y="662"/>
                </a:cubicBezTo>
                <a:close/>
                <a:moveTo>
                  <a:pt x="370" y="594"/>
                </a:moveTo>
                <a:cubicBezTo>
                  <a:pt x="370" y="594"/>
                  <a:pt x="446" y="570"/>
                  <a:pt x="489" y="629"/>
                </a:cubicBezTo>
                <a:cubicBezTo>
                  <a:pt x="489" y="629"/>
                  <a:pt x="503" y="650"/>
                  <a:pt x="498" y="681"/>
                </a:cubicBezTo>
                <a:cubicBezTo>
                  <a:pt x="498" y="681"/>
                  <a:pt x="504" y="639"/>
                  <a:pt x="450" y="608"/>
                </a:cubicBezTo>
                <a:cubicBezTo>
                  <a:pt x="427" y="595"/>
                  <a:pt x="398" y="594"/>
                  <a:pt x="374" y="602"/>
                </a:cubicBezTo>
                <a:cubicBezTo>
                  <a:pt x="353" y="608"/>
                  <a:pt x="334" y="616"/>
                  <a:pt x="318" y="630"/>
                </a:cubicBezTo>
                <a:cubicBezTo>
                  <a:pt x="300" y="645"/>
                  <a:pt x="286" y="665"/>
                  <a:pt x="274" y="685"/>
                </a:cubicBezTo>
                <a:cubicBezTo>
                  <a:pt x="270" y="693"/>
                  <a:pt x="266" y="701"/>
                  <a:pt x="262" y="710"/>
                </a:cubicBezTo>
                <a:cubicBezTo>
                  <a:pt x="257" y="719"/>
                  <a:pt x="251" y="729"/>
                  <a:pt x="248" y="739"/>
                </a:cubicBezTo>
                <a:cubicBezTo>
                  <a:pt x="248" y="739"/>
                  <a:pt x="274" y="626"/>
                  <a:pt x="370" y="594"/>
                </a:cubicBezTo>
                <a:close/>
                <a:moveTo>
                  <a:pt x="248" y="674"/>
                </a:moveTo>
                <a:cubicBezTo>
                  <a:pt x="248" y="673"/>
                  <a:pt x="248" y="672"/>
                  <a:pt x="248" y="671"/>
                </a:cubicBezTo>
                <a:cubicBezTo>
                  <a:pt x="249" y="671"/>
                  <a:pt x="250" y="671"/>
                  <a:pt x="249" y="668"/>
                </a:cubicBezTo>
                <a:cubicBezTo>
                  <a:pt x="251" y="668"/>
                  <a:pt x="250" y="671"/>
                  <a:pt x="250" y="672"/>
                </a:cubicBezTo>
                <a:cubicBezTo>
                  <a:pt x="249" y="672"/>
                  <a:pt x="248" y="674"/>
                  <a:pt x="248" y="676"/>
                </a:cubicBezTo>
                <a:cubicBezTo>
                  <a:pt x="248" y="676"/>
                  <a:pt x="247" y="676"/>
                  <a:pt x="247" y="675"/>
                </a:cubicBezTo>
                <a:cubicBezTo>
                  <a:pt x="247" y="674"/>
                  <a:pt x="248" y="674"/>
                  <a:pt x="248" y="674"/>
                </a:cubicBezTo>
                <a:close/>
                <a:moveTo>
                  <a:pt x="206" y="754"/>
                </a:moveTo>
                <a:cubicBezTo>
                  <a:pt x="207" y="754"/>
                  <a:pt x="208" y="759"/>
                  <a:pt x="207" y="760"/>
                </a:cubicBezTo>
                <a:cubicBezTo>
                  <a:pt x="206" y="761"/>
                  <a:pt x="206" y="755"/>
                  <a:pt x="206" y="754"/>
                </a:cubicBezTo>
                <a:close/>
                <a:moveTo>
                  <a:pt x="203" y="789"/>
                </a:moveTo>
                <a:cubicBezTo>
                  <a:pt x="203" y="790"/>
                  <a:pt x="203" y="792"/>
                  <a:pt x="202" y="793"/>
                </a:cubicBezTo>
                <a:cubicBezTo>
                  <a:pt x="200" y="793"/>
                  <a:pt x="201" y="788"/>
                  <a:pt x="203" y="789"/>
                </a:cubicBezTo>
                <a:close/>
                <a:moveTo>
                  <a:pt x="202" y="807"/>
                </a:moveTo>
                <a:cubicBezTo>
                  <a:pt x="200" y="807"/>
                  <a:pt x="203" y="796"/>
                  <a:pt x="203" y="796"/>
                </a:cubicBezTo>
                <a:cubicBezTo>
                  <a:pt x="205" y="796"/>
                  <a:pt x="204" y="806"/>
                  <a:pt x="202" y="807"/>
                </a:cubicBezTo>
                <a:close/>
                <a:moveTo>
                  <a:pt x="204" y="817"/>
                </a:moveTo>
                <a:cubicBezTo>
                  <a:pt x="202" y="817"/>
                  <a:pt x="203" y="815"/>
                  <a:pt x="203" y="813"/>
                </a:cubicBezTo>
                <a:cubicBezTo>
                  <a:pt x="203" y="812"/>
                  <a:pt x="203" y="810"/>
                  <a:pt x="203" y="809"/>
                </a:cubicBezTo>
                <a:cubicBezTo>
                  <a:pt x="204" y="809"/>
                  <a:pt x="204" y="809"/>
                  <a:pt x="205" y="810"/>
                </a:cubicBezTo>
                <a:cubicBezTo>
                  <a:pt x="205" y="811"/>
                  <a:pt x="204" y="811"/>
                  <a:pt x="204" y="812"/>
                </a:cubicBezTo>
                <a:cubicBezTo>
                  <a:pt x="204" y="814"/>
                  <a:pt x="205" y="816"/>
                  <a:pt x="204" y="817"/>
                </a:cubicBezTo>
                <a:close/>
                <a:moveTo>
                  <a:pt x="207" y="770"/>
                </a:moveTo>
                <a:cubicBezTo>
                  <a:pt x="208" y="773"/>
                  <a:pt x="207" y="776"/>
                  <a:pt x="205" y="777"/>
                </a:cubicBezTo>
                <a:cubicBezTo>
                  <a:pt x="205" y="780"/>
                  <a:pt x="204" y="781"/>
                  <a:pt x="204" y="783"/>
                </a:cubicBezTo>
                <a:cubicBezTo>
                  <a:pt x="202" y="783"/>
                  <a:pt x="203" y="782"/>
                  <a:pt x="203" y="781"/>
                </a:cubicBezTo>
                <a:cubicBezTo>
                  <a:pt x="203" y="780"/>
                  <a:pt x="203" y="780"/>
                  <a:pt x="204" y="779"/>
                </a:cubicBezTo>
                <a:cubicBezTo>
                  <a:pt x="204" y="777"/>
                  <a:pt x="203" y="775"/>
                  <a:pt x="205" y="775"/>
                </a:cubicBezTo>
                <a:cubicBezTo>
                  <a:pt x="205" y="774"/>
                  <a:pt x="204" y="773"/>
                  <a:pt x="204" y="771"/>
                </a:cubicBezTo>
                <a:cubicBezTo>
                  <a:pt x="204" y="769"/>
                  <a:pt x="206" y="770"/>
                  <a:pt x="206" y="768"/>
                </a:cubicBezTo>
                <a:cubicBezTo>
                  <a:pt x="206" y="765"/>
                  <a:pt x="207" y="764"/>
                  <a:pt x="208" y="762"/>
                </a:cubicBezTo>
                <a:cubicBezTo>
                  <a:pt x="209" y="762"/>
                  <a:pt x="209" y="762"/>
                  <a:pt x="209" y="763"/>
                </a:cubicBezTo>
                <a:cubicBezTo>
                  <a:pt x="209" y="766"/>
                  <a:pt x="208" y="767"/>
                  <a:pt x="207" y="770"/>
                </a:cubicBezTo>
                <a:close/>
                <a:moveTo>
                  <a:pt x="209" y="760"/>
                </a:moveTo>
                <a:cubicBezTo>
                  <a:pt x="210" y="755"/>
                  <a:pt x="210" y="755"/>
                  <a:pt x="210" y="755"/>
                </a:cubicBezTo>
                <a:cubicBezTo>
                  <a:pt x="211" y="754"/>
                  <a:pt x="211" y="761"/>
                  <a:pt x="209" y="760"/>
                </a:cubicBezTo>
                <a:close/>
                <a:moveTo>
                  <a:pt x="210" y="748"/>
                </a:moveTo>
                <a:cubicBezTo>
                  <a:pt x="209" y="748"/>
                  <a:pt x="209" y="747"/>
                  <a:pt x="208" y="746"/>
                </a:cubicBezTo>
                <a:cubicBezTo>
                  <a:pt x="208" y="745"/>
                  <a:pt x="210" y="745"/>
                  <a:pt x="210" y="744"/>
                </a:cubicBezTo>
                <a:cubicBezTo>
                  <a:pt x="210" y="742"/>
                  <a:pt x="209" y="742"/>
                  <a:pt x="210" y="740"/>
                </a:cubicBezTo>
                <a:cubicBezTo>
                  <a:pt x="210" y="741"/>
                  <a:pt x="211" y="740"/>
                  <a:pt x="211" y="741"/>
                </a:cubicBezTo>
                <a:cubicBezTo>
                  <a:pt x="211" y="741"/>
                  <a:pt x="210" y="743"/>
                  <a:pt x="212" y="743"/>
                </a:cubicBezTo>
                <a:cubicBezTo>
                  <a:pt x="212" y="745"/>
                  <a:pt x="209" y="745"/>
                  <a:pt x="210" y="748"/>
                </a:cubicBezTo>
                <a:close/>
                <a:moveTo>
                  <a:pt x="433" y="411"/>
                </a:moveTo>
                <a:cubicBezTo>
                  <a:pt x="434" y="411"/>
                  <a:pt x="434" y="410"/>
                  <a:pt x="434" y="410"/>
                </a:cubicBezTo>
                <a:cubicBezTo>
                  <a:pt x="435" y="410"/>
                  <a:pt x="436" y="410"/>
                  <a:pt x="437" y="410"/>
                </a:cubicBezTo>
                <a:cubicBezTo>
                  <a:pt x="438" y="409"/>
                  <a:pt x="438" y="408"/>
                  <a:pt x="439" y="408"/>
                </a:cubicBezTo>
                <a:cubicBezTo>
                  <a:pt x="440" y="407"/>
                  <a:pt x="442" y="407"/>
                  <a:pt x="443" y="407"/>
                </a:cubicBezTo>
                <a:cubicBezTo>
                  <a:pt x="444" y="407"/>
                  <a:pt x="444" y="407"/>
                  <a:pt x="444" y="407"/>
                </a:cubicBezTo>
                <a:cubicBezTo>
                  <a:pt x="444" y="407"/>
                  <a:pt x="445" y="406"/>
                  <a:pt x="445" y="407"/>
                </a:cubicBezTo>
                <a:cubicBezTo>
                  <a:pt x="446" y="406"/>
                  <a:pt x="447" y="405"/>
                  <a:pt x="448" y="405"/>
                </a:cubicBezTo>
                <a:cubicBezTo>
                  <a:pt x="448" y="405"/>
                  <a:pt x="449" y="405"/>
                  <a:pt x="449" y="405"/>
                </a:cubicBezTo>
                <a:cubicBezTo>
                  <a:pt x="450" y="405"/>
                  <a:pt x="450" y="405"/>
                  <a:pt x="450" y="405"/>
                </a:cubicBezTo>
                <a:cubicBezTo>
                  <a:pt x="451" y="405"/>
                  <a:pt x="451" y="405"/>
                  <a:pt x="452" y="405"/>
                </a:cubicBezTo>
                <a:cubicBezTo>
                  <a:pt x="452" y="405"/>
                  <a:pt x="453" y="405"/>
                  <a:pt x="453" y="404"/>
                </a:cubicBezTo>
                <a:cubicBezTo>
                  <a:pt x="453" y="404"/>
                  <a:pt x="453" y="404"/>
                  <a:pt x="453" y="404"/>
                </a:cubicBezTo>
                <a:cubicBezTo>
                  <a:pt x="454" y="403"/>
                  <a:pt x="453" y="401"/>
                  <a:pt x="454" y="400"/>
                </a:cubicBezTo>
                <a:cubicBezTo>
                  <a:pt x="455" y="400"/>
                  <a:pt x="455" y="400"/>
                  <a:pt x="456" y="401"/>
                </a:cubicBezTo>
                <a:cubicBezTo>
                  <a:pt x="458" y="399"/>
                  <a:pt x="460" y="397"/>
                  <a:pt x="463" y="395"/>
                </a:cubicBezTo>
                <a:cubicBezTo>
                  <a:pt x="463" y="395"/>
                  <a:pt x="463" y="395"/>
                  <a:pt x="463" y="394"/>
                </a:cubicBezTo>
                <a:cubicBezTo>
                  <a:pt x="463" y="394"/>
                  <a:pt x="464" y="395"/>
                  <a:pt x="464" y="395"/>
                </a:cubicBezTo>
                <a:cubicBezTo>
                  <a:pt x="467" y="393"/>
                  <a:pt x="471" y="390"/>
                  <a:pt x="476" y="387"/>
                </a:cubicBezTo>
                <a:cubicBezTo>
                  <a:pt x="476" y="386"/>
                  <a:pt x="476" y="386"/>
                  <a:pt x="477" y="385"/>
                </a:cubicBezTo>
                <a:cubicBezTo>
                  <a:pt x="479" y="388"/>
                  <a:pt x="479" y="382"/>
                  <a:pt x="481" y="383"/>
                </a:cubicBezTo>
                <a:cubicBezTo>
                  <a:pt x="481" y="383"/>
                  <a:pt x="481" y="384"/>
                  <a:pt x="481" y="384"/>
                </a:cubicBezTo>
                <a:cubicBezTo>
                  <a:pt x="483" y="383"/>
                  <a:pt x="486" y="382"/>
                  <a:pt x="488" y="380"/>
                </a:cubicBezTo>
                <a:cubicBezTo>
                  <a:pt x="492" y="377"/>
                  <a:pt x="670" y="300"/>
                  <a:pt x="642" y="197"/>
                </a:cubicBezTo>
                <a:cubicBezTo>
                  <a:pt x="639" y="184"/>
                  <a:pt x="619" y="148"/>
                  <a:pt x="601" y="139"/>
                </a:cubicBezTo>
                <a:cubicBezTo>
                  <a:pt x="620" y="148"/>
                  <a:pt x="645" y="173"/>
                  <a:pt x="653" y="203"/>
                </a:cubicBezTo>
                <a:cubicBezTo>
                  <a:pt x="668" y="252"/>
                  <a:pt x="630" y="292"/>
                  <a:pt x="605" y="314"/>
                </a:cubicBezTo>
                <a:cubicBezTo>
                  <a:pt x="581" y="334"/>
                  <a:pt x="537" y="361"/>
                  <a:pt x="509" y="375"/>
                </a:cubicBezTo>
                <a:cubicBezTo>
                  <a:pt x="494" y="383"/>
                  <a:pt x="487" y="387"/>
                  <a:pt x="479" y="391"/>
                </a:cubicBezTo>
                <a:cubicBezTo>
                  <a:pt x="478" y="393"/>
                  <a:pt x="476" y="394"/>
                  <a:pt x="475" y="396"/>
                </a:cubicBezTo>
                <a:cubicBezTo>
                  <a:pt x="474" y="396"/>
                  <a:pt x="473" y="396"/>
                  <a:pt x="472" y="395"/>
                </a:cubicBezTo>
                <a:cubicBezTo>
                  <a:pt x="470" y="397"/>
                  <a:pt x="467" y="398"/>
                  <a:pt x="464" y="399"/>
                </a:cubicBezTo>
                <a:cubicBezTo>
                  <a:pt x="465" y="400"/>
                  <a:pt x="465" y="400"/>
                  <a:pt x="464" y="401"/>
                </a:cubicBezTo>
                <a:cubicBezTo>
                  <a:pt x="463" y="400"/>
                  <a:pt x="462" y="401"/>
                  <a:pt x="462" y="402"/>
                </a:cubicBezTo>
                <a:cubicBezTo>
                  <a:pt x="462" y="402"/>
                  <a:pt x="461" y="401"/>
                  <a:pt x="461" y="401"/>
                </a:cubicBezTo>
                <a:cubicBezTo>
                  <a:pt x="460" y="402"/>
                  <a:pt x="460" y="402"/>
                  <a:pt x="459" y="403"/>
                </a:cubicBezTo>
                <a:cubicBezTo>
                  <a:pt x="459" y="403"/>
                  <a:pt x="458" y="403"/>
                  <a:pt x="458" y="403"/>
                </a:cubicBezTo>
                <a:cubicBezTo>
                  <a:pt x="457" y="403"/>
                  <a:pt x="457" y="404"/>
                  <a:pt x="456" y="404"/>
                </a:cubicBezTo>
                <a:cubicBezTo>
                  <a:pt x="456" y="405"/>
                  <a:pt x="455" y="404"/>
                  <a:pt x="455" y="404"/>
                </a:cubicBezTo>
                <a:cubicBezTo>
                  <a:pt x="454" y="405"/>
                  <a:pt x="454" y="405"/>
                  <a:pt x="454" y="405"/>
                </a:cubicBezTo>
                <a:cubicBezTo>
                  <a:pt x="454" y="405"/>
                  <a:pt x="453" y="406"/>
                  <a:pt x="453" y="406"/>
                </a:cubicBezTo>
                <a:cubicBezTo>
                  <a:pt x="453" y="406"/>
                  <a:pt x="452" y="406"/>
                  <a:pt x="452" y="406"/>
                </a:cubicBezTo>
                <a:cubicBezTo>
                  <a:pt x="451" y="407"/>
                  <a:pt x="449" y="408"/>
                  <a:pt x="448" y="408"/>
                </a:cubicBezTo>
                <a:cubicBezTo>
                  <a:pt x="448" y="408"/>
                  <a:pt x="447" y="409"/>
                  <a:pt x="447" y="409"/>
                </a:cubicBezTo>
                <a:cubicBezTo>
                  <a:pt x="446" y="408"/>
                  <a:pt x="446" y="408"/>
                  <a:pt x="445" y="408"/>
                </a:cubicBezTo>
                <a:cubicBezTo>
                  <a:pt x="445" y="408"/>
                  <a:pt x="444" y="408"/>
                  <a:pt x="444" y="408"/>
                </a:cubicBezTo>
                <a:cubicBezTo>
                  <a:pt x="442" y="408"/>
                  <a:pt x="444" y="410"/>
                  <a:pt x="443" y="410"/>
                </a:cubicBezTo>
                <a:cubicBezTo>
                  <a:pt x="442" y="411"/>
                  <a:pt x="440" y="412"/>
                  <a:pt x="438" y="410"/>
                </a:cubicBezTo>
                <a:cubicBezTo>
                  <a:pt x="437" y="411"/>
                  <a:pt x="434" y="412"/>
                  <a:pt x="433" y="412"/>
                </a:cubicBezTo>
                <a:cubicBezTo>
                  <a:pt x="433" y="412"/>
                  <a:pt x="433" y="412"/>
                  <a:pt x="433" y="412"/>
                </a:cubicBezTo>
                <a:cubicBezTo>
                  <a:pt x="433" y="412"/>
                  <a:pt x="433" y="412"/>
                  <a:pt x="433" y="412"/>
                </a:cubicBezTo>
                <a:cubicBezTo>
                  <a:pt x="431" y="410"/>
                  <a:pt x="431" y="410"/>
                  <a:pt x="431" y="410"/>
                </a:cubicBezTo>
                <a:cubicBezTo>
                  <a:pt x="431" y="410"/>
                  <a:pt x="433" y="411"/>
                  <a:pt x="433" y="411"/>
                </a:cubicBezTo>
                <a:close/>
                <a:moveTo>
                  <a:pt x="426" y="438"/>
                </a:moveTo>
                <a:cubicBezTo>
                  <a:pt x="426" y="438"/>
                  <a:pt x="427" y="438"/>
                  <a:pt x="427" y="438"/>
                </a:cubicBezTo>
                <a:cubicBezTo>
                  <a:pt x="428" y="438"/>
                  <a:pt x="429" y="437"/>
                  <a:pt x="430" y="436"/>
                </a:cubicBezTo>
                <a:cubicBezTo>
                  <a:pt x="430" y="436"/>
                  <a:pt x="430" y="437"/>
                  <a:pt x="430" y="437"/>
                </a:cubicBezTo>
                <a:cubicBezTo>
                  <a:pt x="431" y="436"/>
                  <a:pt x="431" y="436"/>
                  <a:pt x="431" y="436"/>
                </a:cubicBezTo>
                <a:cubicBezTo>
                  <a:pt x="431" y="436"/>
                  <a:pt x="432" y="436"/>
                  <a:pt x="432" y="436"/>
                </a:cubicBezTo>
                <a:cubicBezTo>
                  <a:pt x="432" y="436"/>
                  <a:pt x="433" y="435"/>
                  <a:pt x="433" y="435"/>
                </a:cubicBezTo>
                <a:cubicBezTo>
                  <a:pt x="434" y="435"/>
                  <a:pt x="435" y="435"/>
                  <a:pt x="435" y="435"/>
                </a:cubicBezTo>
                <a:cubicBezTo>
                  <a:pt x="436" y="435"/>
                  <a:pt x="437" y="433"/>
                  <a:pt x="438" y="435"/>
                </a:cubicBezTo>
                <a:cubicBezTo>
                  <a:pt x="437" y="436"/>
                  <a:pt x="436" y="437"/>
                  <a:pt x="436" y="437"/>
                </a:cubicBezTo>
                <a:cubicBezTo>
                  <a:pt x="436" y="437"/>
                  <a:pt x="435" y="436"/>
                  <a:pt x="435" y="436"/>
                </a:cubicBezTo>
                <a:cubicBezTo>
                  <a:pt x="435" y="436"/>
                  <a:pt x="435" y="437"/>
                  <a:pt x="435" y="437"/>
                </a:cubicBezTo>
                <a:cubicBezTo>
                  <a:pt x="434" y="437"/>
                  <a:pt x="433" y="436"/>
                  <a:pt x="432" y="438"/>
                </a:cubicBezTo>
                <a:cubicBezTo>
                  <a:pt x="431" y="439"/>
                  <a:pt x="431" y="440"/>
                  <a:pt x="429" y="440"/>
                </a:cubicBezTo>
                <a:cubicBezTo>
                  <a:pt x="429" y="440"/>
                  <a:pt x="429" y="439"/>
                  <a:pt x="428" y="439"/>
                </a:cubicBezTo>
                <a:cubicBezTo>
                  <a:pt x="428" y="439"/>
                  <a:pt x="426" y="441"/>
                  <a:pt x="426" y="439"/>
                </a:cubicBezTo>
                <a:cubicBezTo>
                  <a:pt x="426" y="439"/>
                  <a:pt x="426" y="438"/>
                  <a:pt x="426" y="438"/>
                </a:cubicBezTo>
                <a:close/>
                <a:moveTo>
                  <a:pt x="424" y="439"/>
                </a:moveTo>
                <a:cubicBezTo>
                  <a:pt x="425" y="440"/>
                  <a:pt x="425" y="442"/>
                  <a:pt x="427" y="443"/>
                </a:cubicBezTo>
                <a:cubicBezTo>
                  <a:pt x="426" y="445"/>
                  <a:pt x="425" y="441"/>
                  <a:pt x="424" y="442"/>
                </a:cubicBezTo>
                <a:cubicBezTo>
                  <a:pt x="422" y="442"/>
                  <a:pt x="420" y="442"/>
                  <a:pt x="418" y="443"/>
                </a:cubicBezTo>
                <a:cubicBezTo>
                  <a:pt x="417" y="439"/>
                  <a:pt x="422" y="440"/>
                  <a:pt x="424" y="439"/>
                </a:cubicBezTo>
                <a:close/>
                <a:moveTo>
                  <a:pt x="423" y="419"/>
                </a:moveTo>
                <a:cubicBezTo>
                  <a:pt x="423" y="420"/>
                  <a:pt x="422" y="420"/>
                  <a:pt x="423" y="421"/>
                </a:cubicBezTo>
                <a:cubicBezTo>
                  <a:pt x="423" y="422"/>
                  <a:pt x="421" y="421"/>
                  <a:pt x="420" y="422"/>
                </a:cubicBezTo>
                <a:cubicBezTo>
                  <a:pt x="418" y="422"/>
                  <a:pt x="417" y="425"/>
                  <a:pt x="415" y="423"/>
                </a:cubicBezTo>
                <a:cubicBezTo>
                  <a:pt x="418" y="422"/>
                  <a:pt x="420" y="418"/>
                  <a:pt x="423" y="419"/>
                </a:cubicBezTo>
                <a:close/>
                <a:moveTo>
                  <a:pt x="384" y="411"/>
                </a:moveTo>
                <a:cubicBezTo>
                  <a:pt x="386" y="411"/>
                  <a:pt x="387" y="412"/>
                  <a:pt x="388" y="410"/>
                </a:cubicBezTo>
                <a:cubicBezTo>
                  <a:pt x="389" y="411"/>
                  <a:pt x="389" y="412"/>
                  <a:pt x="389" y="413"/>
                </a:cubicBezTo>
                <a:cubicBezTo>
                  <a:pt x="387" y="412"/>
                  <a:pt x="386" y="414"/>
                  <a:pt x="385" y="414"/>
                </a:cubicBezTo>
                <a:cubicBezTo>
                  <a:pt x="384" y="414"/>
                  <a:pt x="384" y="412"/>
                  <a:pt x="384" y="411"/>
                </a:cubicBezTo>
                <a:close/>
                <a:moveTo>
                  <a:pt x="374" y="441"/>
                </a:moveTo>
                <a:cubicBezTo>
                  <a:pt x="379" y="441"/>
                  <a:pt x="379" y="441"/>
                  <a:pt x="379" y="441"/>
                </a:cubicBezTo>
                <a:cubicBezTo>
                  <a:pt x="378" y="442"/>
                  <a:pt x="371" y="446"/>
                  <a:pt x="370" y="446"/>
                </a:cubicBezTo>
                <a:cubicBezTo>
                  <a:pt x="370" y="445"/>
                  <a:pt x="373" y="442"/>
                  <a:pt x="374" y="441"/>
                </a:cubicBezTo>
                <a:close/>
                <a:moveTo>
                  <a:pt x="358" y="490"/>
                </a:moveTo>
                <a:cubicBezTo>
                  <a:pt x="357" y="491"/>
                  <a:pt x="356" y="489"/>
                  <a:pt x="354" y="490"/>
                </a:cubicBezTo>
                <a:cubicBezTo>
                  <a:pt x="353" y="492"/>
                  <a:pt x="352" y="494"/>
                  <a:pt x="349" y="491"/>
                </a:cubicBezTo>
                <a:cubicBezTo>
                  <a:pt x="351" y="489"/>
                  <a:pt x="352" y="489"/>
                  <a:pt x="354" y="489"/>
                </a:cubicBezTo>
                <a:cubicBezTo>
                  <a:pt x="355" y="488"/>
                  <a:pt x="357" y="486"/>
                  <a:pt x="358" y="486"/>
                </a:cubicBezTo>
                <a:cubicBezTo>
                  <a:pt x="359" y="487"/>
                  <a:pt x="359" y="488"/>
                  <a:pt x="358" y="490"/>
                </a:cubicBezTo>
                <a:close/>
                <a:moveTo>
                  <a:pt x="365" y="470"/>
                </a:moveTo>
                <a:cubicBezTo>
                  <a:pt x="365" y="473"/>
                  <a:pt x="362" y="472"/>
                  <a:pt x="361" y="472"/>
                </a:cubicBezTo>
                <a:cubicBezTo>
                  <a:pt x="361" y="469"/>
                  <a:pt x="364" y="472"/>
                  <a:pt x="365" y="470"/>
                </a:cubicBezTo>
                <a:close/>
                <a:moveTo>
                  <a:pt x="360" y="472"/>
                </a:moveTo>
                <a:cubicBezTo>
                  <a:pt x="361" y="473"/>
                  <a:pt x="361" y="474"/>
                  <a:pt x="361" y="474"/>
                </a:cubicBezTo>
                <a:cubicBezTo>
                  <a:pt x="360" y="474"/>
                  <a:pt x="359" y="475"/>
                  <a:pt x="358" y="475"/>
                </a:cubicBezTo>
                <a:cubicBezTo>
                  <a:pt x="357" y="474"/>
                  <a:pt x="359" y="473"/>
                  <a:pt x="360" y="472"/>
                </a:cubicBezTo>
                <a:close/>
                <a:moveTo>
                  <a:pt x="356" y="476"/>
                </a:moveTo>
                <a:cubicBezTo>
                  <a:pt x="358" y="478"/>
                  <a:pt x="354" y="478"/>
                  <a:pt x="353" y="479"/>
                </a:cubicBezTo>
                <a:cubicBezTo>
                  <a:pt x="351" y="480"/>
                  <a:pt x="350" y="482"/>
                  <a:pt x="349" y="482"/>
                </a:cubicBezTo>
                <a:cubicBezTo>
                  <a:pt x="348" y="478"/>
                  <a:pt x="354" y="477"/>
                  <a:pt x="356" y="476"/>
                </a:cubicBezTo>
                <a:close/>
                <a:moveTo>
                  <a:pt x="347" y="456"/>
                </a:moveTo>
                <a:cubicBezTo>
                  <a:pt x="352" y="453"/>
                  <a:pt x="346" y="459"/>
                  <a:pt x="345" y="459"/>
                </a:cubicBezTo>
                <a:cubicBezTo>
                  <a:pt x="345" y="458"/>
                  <a:pt x="345" y="457"/>
                  <a:pt x="347" y="456"/>
                </a:cubicBezTo>
                <a:close/>
                <a:moveTo>
                  <a:pt x="328" y="508"/>
                </a:moveTo>
                <a:cubicBezTo>
                  <a:pt x="327" y="507"/>
                  <a:pt x="326" y="508"/>
                  <a:pt x="325" y="506"/>
                </a:cubicBezTo>
                <a:cubicBezTo>
                  <a:pt x="326" y="504"/>
                  <a:pt x="327" y="507"/>
                  <a:pt x="328" y="506"/>
                </a:cubicBezTo>
                <a:cubicBezTo>
                  <a:pt x="329" y="505"/>
                  <a:pt x="328" y="505"/>
                  <a:pt x="327" y="505"/>
                </a:cubicBezTo>
                <a:cubicBezTo>
                  <a:pt x="327" y="504"/>
                  <a:pt x="330" y="500"/>
                  <a:pt x="332" y="500"/>
                </a:cubicBezTo>
                <a:cubicBezTo>
                  <a:pt x="333" y="503"/>
                  <a:pt x="330" y="505"/>
                  <a:pt x="328" y="508"/>
                </a:cubicBezTo>
                <a:close/>
                <a:moveTo>
                  <a:pt x="344" y="458"/>
                </a:moveTo>
                <a:cubicBezTo>
                  <a:pt x="344" y="460"/>
                  <a:pt x="338" y="466"/>
                  <a:pt x="337" y="466"/>
                </a:cubicBezTo>
                <a:cubicBezTo>
                  <a:pt x="336" y="465"/>
                  <a:pt x="343" y="458"/>
                  <a:pt x="344" y="458"/>
                </a:cubicBezTo>
                <a:close/>
                <a:moveTo>
                  <a:pt x="320" y="478"/>
                </a:moveTo>
                <a:cubicBezTo>
                  <a:pt x="320" y="477"/>
                  <a:pt x="321" y="478"/>
                  <a:pt x="322" y="477"/>
                </a:cubicBezTo>
                <a:cubicBezTo>
                  <a:pt x="323" y="477"/>
                  <a:pt x="325" y="475"/>
                  <a:pt x="326" y="473"/>
                </a:cubicBezTo>
                <a:cubicBezTo>
                  <a:pt x="326" y="473"/>
                  <a:pt x="326" y="473"/>
                  <a:pt x="326" y="473"/>
                </a:cubicBezTo>
                <a:cubicBezTo>
                  <a:pt x="327" y="472"/>
                  <a:pt x="328" y="472"/>
                  <a:pt x="329" y="472"/>
                </a:cubicBezTo>
                <a:cubicBezTo>
                  <a:pt x="330" y="471"/>
                  <a:pt x="331" y="470"/>
                  <a:pt x="332" y="469"/>
                </a:cubicBezTo>
                <a:cubicBezTo>
                  <a:pt x="332" y="469"/>
                  <a:pt x="332" y="470"/>
                  <a:pt x="333" y="469"/>
                </a:cubicBezTo>
                <a:cubicBezTo>
                  <a:pt x="334" y="468"/>
                  <a:pt x="336" y="468"/>
                  <a:pt x="338" y="467"/>
                </a:cubicBezTo>
                <a:cubicBezTo>
                  <a:pt x="339" y="469"/>
                  <a:pt x="335" y="472"/>
                  <a:pt x="334" y="473"/>
                </a:cubicBezTo>
                <a:cubicBezTo>
                  <a:pt x="333" y="472"/>
                  <a:pt x="334" y="471"/>
                  <a:pt x="335" y="470"/>
                </a:cubicBezTo>
                <a:cubicBezTo>
                  <a:pt x="333" y="469"/>
                  <a:pt x="332" y="472"/>
                  <a:pt x="332" y="473"/>
                </a:cubicBezTo>
                <a:cubicBezTo>
                  <a:pt x="331" y="475"/>
                  <a:pt x="330" y="473"/>
                  <a:pt x="329" y="473"/>
                </a:cubicBezTo>
                <a:cubicBezTo>
                  <a:pt x="329" y="475"/>
                  <a:pt x="327" y="475"/>
                  <a:pt x="326" y="476"/>
                </a:cubicBezTo>
                <a:cubicBezTo>
                  <a:pt x="325" y="477"/>
                  <a:pt x="325" y="478"/>
                  <a:pt x="324" y="478"/>
                </a:cubicBezTo>
                <a:cubicBezTo>
                  <a:pt x="323" y="479"/>
                  <a:pt x="323" y="479"/>
                  <a:pt x="322" y="480"/>
                </a:cubicBezTo>
                <a:cubicBezTo>
                  <a:pt x="321" y="480"/>
                  <a:pt x="321" y="481"/>
                  <a:pt x="320" y="481"/>
                </a:cubicBezTo>
                <a:cubicBezTo>
                  <a:pt x="319" y="480"/>
                  <a:pt x="319" y="479"/>
                  <a:pt x="320" y="478"/>
                </a:cubicBezTo>
                <a:close/>
                <a:moveTo>
                  <a:pt x="316" y="482"/>
                </a:moveTo>
                <a:cubicBezTo>
                  <a:pt x="317" y="484"/>
                  <a:pt x="317" y="484"/>
                  <a:pt x="317" y="484"/>
                </a:cubicBezTo>
                <a:cubicBezTo>
                  <a:pt x="316" y="485"/>
                  <a:pt x="317" y="486"/>
                  <a:pt x="316" y="487"/>
                </a:cubicBezTo>
                <a:cubicBezTo>
                  <a:pt x="315" y="484"/>
                  <a:pt x="315" y="484"/>
                  <a:pt x="313" y="486"/>
                </a:cubicBezTo>
                <a:cubicBezTo>
                  <a:pt x="312" y="485"/>
                  <a:pt x="315" y="483"/>
                  <a:pt x="316" y="482"/>
                </a:cubicBezTo>
                <a:close/>
                <a:moveTo>
                  <a:pt x="139" y="748"/>
                </a:moveTo>
                <a:cubicBezTo>
                  <a:pt x="139" y="749"/>
                  <a:pt x="140" y="751"/>
                  <a:pt x="139" y="753"/>
                </a:cubicBezTo>
                <a:cubicBezTo>
                  <a:pt x="138" y="754"/>
                  <a:pt x="139" y="753"/>
                  <a:pt x="139" y="752"/>
                </a:cubicBezTo>
                <a:cubicBezTo>
                  <a:pt x="139" y="750"/>
                  <a:pt x="138" y="747"/>
                  <a:pt x="139" y="745"/>
                </a:cubicBezTo>
                <a:cubicBezTo>
                  <a:pt x="141" y="746"/>
                  <a:pt x="139" y="747"/>
                  <a:pt x="139" y="748"/>
                </a:cubicBezTo>
                <a:close/>
                <a:moveTo>
                  <a:pt x="150" y="691"/>
                </a:moveTo>
                <a:cubicBezTo>
                  <a:pt x="149" y="691"/>
                  <a:pt x="148" y="690"/>
                  <a:pt x="148" y="691"/>
                </a:cubicBezTo>
                <a:cubicBezTo>
                  <a:pt x="148" y="691"/>
                  <a:pt x="147" y="693"/>
                  <a:pt x="148" y="693"/>
                </a:cubicBezTo>
                <a:cubicBezTo>
                  <a:pt x="147" y="692"/>
                  <a:pt x="147" y="692"/>
                  <a:pt x="147" y="692"/>
                </a:cubicBezTo>
                <a:cubicBezTo>
                  <a:pt x="147" y="691"/>
                  <a:pt x="147" y="691"/>
                  <a:pt x="147" y="690"/>
                </a:cubicBezTo>
                <a:cubicBezTo>
                  <a:pt x="147" y="689"/>
                  <a:pt x="147" y="688"/>
                  <a:pt x="148" y="688"/>
                </a:cubicBezTo>
                <a:cubicBezTo>
                  <a:pt x="148" y="688"/>
                  <a:pt x="148" y="688"/>
                  <a:pt x="148" y="688"/>
                </a:cubicBezTo>
                <a:cubicBezTo>
                  <a:pt x="149" y="688"/>
                  <a:pt x="149" y="688"/>
                  <a:pt x="149" y="688"/>
                </a:cubicBezTo>
                <a:cubicBezTo>
                  <a:pt x="150" y="688"/>
                  <a:pt x="149" y="689"/>
                  <a:pt x="149" y="689"/>
                </a:cubicBezTo>
                <a:cubicBezTo>
                  <a:pt x="149" y="689"/>
                  <a:pt x="150" y="689"/>
                  <a:pt x="150" y="690"/>
                </a:cubicBezTo>
                <a:cubicBezTo>
                  <a:pt x="150" y="690"/>
                  <a:pt x="150" y="690"/>
                  <a:pt x="150" y="690"/>
                </a:cubicBezTo>
                <a:cubicBezTo>
                  <a:pt x="150" y="690"/>
                  <a:pt x="150" y="691"/>
                  <a:pt x="150" y="691"/>
                </a:cubicBezTo>
                <a:close/>
                <a:moveTo>
                  <a:pt x="157" y="670"/>
                </a:moveTo>
                <a:cubicBezTo>
                  <a:pt x="156" y="670"/>
                  <a:pt x="156" y="668"/>
                  <a:pt x="157" y="667"/>
                </a:cubicBezTo>
                <a:cubicBezTo>
                  <a:pt x="154" y="667"/>
                  <a:pt x="155" y="670"/>
                  <a:pt x="156" y="671"/>
                </a:cubicBezTo>
                <a:cubicBezTo>
                  <a:pt x="156" y="673"/>
                  <a:pt x="154" y="672"/>
                  <a:pt x="153" y="672"/>
                </a:cubicBezTo>
                <a:cubicBezTo>
                  <a:pt x="154" y="674"/>
                  <a:pt x="153" y="675"/>
                  <a:pt x="152" y="677"/>
                </a:cubicBezTo>
                <a:cubicBezTo>
                  <a:pt x="152" y="678"/>
                  <a:pt x="152" y="679"/>
                  <a:pt x="152" y="680"/>
                </a:cubicBezTo>
                <a:cubicBezTo>
                  <a:pt x="152" y="681"/>
                  <a:pt x="151" y="681"/>
                  <a:pt x="151" y="682"/>
                </a:cubicBezTo>
                <a:cubicBezTo>
                  <a:pt x="151" y="683"/>
                  <a:pt x="151" y="684"/>
                  <a:pt x="150" y="684"/>
                </a:cubicBezTo>
                <a:cubicBezTo>
                  <a:pt x="149" y="684"/>
                  <a:pt x="149" y="683"/>
                  <a:pt x="149" y="682"/>
                </a:cubicBezTo>
                <a:cubicBezTo>
                  <a:pt x="148" y="681"/>
                  <a:pt x="149" y="681"/>
                  <a:pt x="150" y="680"/>
                </a:cubicBezTo>
                <a:cubicBezTo>
                  <a:pt x="150" y="679"/>
                  <a:pt x="151" y="676"/>
                  <a:pt x="151" y="675"/>
                </a:cubicBezTo>
                <a:cubicBezTo>
                  <a:pt x="151" y="674"/>
                  <a:pt x="150" y="675"/>
                  <a:pt x="151" y="674"/>
                </a:cubicBezTo>
                <a:cubicBezTo>
                  <a:pt x="151" y="673"/>
                  <a:pt x="152" y="672"/>
                  <a:pt x="152" y="671"/>
                </a:cubicBezTo>
                <a:cubicBezTo>
                  <a:pt x="153" y="670"/>
                  <a:pt x="153" y="669"/>
                  <a:pt x="153" y="668"/>
                </a:cubicBezTo>
                <a:cubicBezTo>
                  <a:pt x="153" y="668"/>
                  <a:pt x="154" y="668"/>
                  <a:pt x="154" y="667"/>
                </a:cubicBezTo>
                <a:cubicBezTo>
                  <a:pt x="154" y="666"/>
                  <a:pt x="156" y="664"/>
                  <a:pt x="157" y="662"/>
                </a:cubicBezTo>
                <a:cubicBezTo>
                  <a:pt x="159" y="664"/>
                  <a:pt x="158" y="668"/>
                  <a:pt x="157" y="670"/>
                </a:cubicBezTo>
                <a:close/>
                <a:moveTo>
                  <a:pt x="156" y="659"/>
                </a:moveTo>
                <a:cubicBezTo>
                  <a:pt x="155" y="659"/>
                  <a:pt x="156" y="652"/>
                  <a:pt x="157" y="652"/>
                </a:cubicBezTo>
                <a:cubicBezTo>
                  <a:pt x="163" y="658"/>
                  <a:pt x="156" y="659"/>
                  <a:pt x="156" y="659"/>
                </a:cubicBezTo>
                <a:close/>
                <a:moveTo>
                  <a:pt x="158" y="652"/>
                </a:moveTo>
                <a:cubicBezTo>
                  <a:pt x="157" y="651"/>
                  <a:pt x="159" y="645"/>
                  <a:pt x="162" y="644"/>
                </a:cubicBezTo>
                <a:cubicBezTo>
                  <a:pt x="163" y="645"/>
                  <a:pt x="160" y="651"/>
                  <a:pt x="158" y="652"/>
                </a:cubicBezTo>
                <a:close/>
                <a:moveTo>
                  <a:pt x="186" y="669"/>
                </a:moveTo>
                <a:cubicBezTo>
                  <a:pt x="186" y="671"/>
                  <a:pt x="184" y="670"/>
                  <a:pt x="183" y="671"/>
                </a:cubicBezTo>
                <a:cubicBezTo>
                  <a:pt x="183" y="674"/>
                  <a:pt x="183" y="676"/>
                  <a:pt x="180" y="675"/>
                </a:cubicBezTo>
                <a:cubicBezTo>
                  <a:pt x="180" y="673"/>
                  <a:pt x="181" y="672"/>
                  <a:pt x="183" y="671"/>
                </a:cubicBezTo>
                <a:cubicBezTo>
                  <a:pt x="183" y="669"/>
                  <a:pt x="183" y="667"/>
                  <a:pt x="184" y="666"/>
                </a:cubicBezTo>
                <a:cubicBezTo>
                  <a:pt x="186" y="667"/>
                  <a:pt x="186" y="668"/>
                  <a:pt x="186" y="669"/>
                </a:cubicBezTo>
                <a:close/>
                <a:moveTo>
                  <a:pt x="189" y="659"/>
                </a:moveTo>
                <a:cubicBezTo>
                  <a:pt x="187" y="659"/>
                  <a:pt x="187" y="657"/>
                  <a:pt x="188" y="655"/>
                </a:cubicBezTo>
                <a:cubicBezTo>
                  <a:pt x="189" y="656"/>
                  <a:pt x="189" y="657"/>
                  <a:pt x="189" y="659"/>
                </a:cubicBezTo>
                <a:close/>
                <a:moveTo>
                  <a:pt x="213" y="591"/>
                </a:moveTo>
                <a:cubicBezTo>
                  <a:pt x="212" y="592"/>
                  <a:pt x="210" y="593"/>
                  <a:pt x="209" y="595"/>
                </a:cubicBezTo>
                <a:cubicBezTo>
                  <a:pt x="207" y="592"/>
                  <a:pt x="212" y="591"/>
                  <a:pt x="212" y="589"/>
                </a:cubicBezTo>
                <a:cubicBezTo>
                  <a:pt x="214" y="589"/>
                  <a:pt x="215" y="590"/>
                  <a:pt x="217" y="590"/>
                </a:cubicBezTo>
                <a:cubicBezTo>
                  <a:pt x="217" y="593"/>
                  <a:pt x="214" y="590"/>
                  <a:pt x="213" y="591"/>
                </a:cubicBezTo>
                <a:close/>
                <a:moveTo>
                  <a:pt x="286" y="562"/>
                </a:moveTo>
                <a:cubicBezTo>
                  <a:pt x="285" y="563"/>
                  <a:pt x="277" y="566"/>
                  <a:pt x="283" y="561"/>
                </a:cubicBezTo>
                <a:cubicBezTo>
                  <a:pt x="284" y="559"/>
                  <a:pt x="288" y="558"/>
                  <a:pt x="286" y="562"/>
                </a:cubicBezTo>
                <a:close/>
                <a:moveTo>
                  <a:pt x="295" y="556"/>
                </a:moveTo>
                <a:cubicBezTo>
                  <a:pt x="293" y="554"/>
                  <a:pt x="293" y="556"/>
                  <a:pt x="290" y="555"/>
                </a:cubicBezTo>
                <a:cubicBezTo>
                  <a:pt x="291" y="553"/>
                  <a:pt x="293" y="552"/>
                  <a:pt x="296" y="551"/>
                </a:cubicBezTo>
                <a:cubicBezTo>
                  <a:pt x="296" y="549"/>
                  <a:pt x="295" y="547"/>
                  <a:pt x="297" y="546"/>
                </a:cubicBezTo>
                <a:cubicBezTo>
                  <a:pt x="299" y="546"/>
                  <a:pt x="297" y="548"/>
                  <a:pt x="298" y="549"/>
                </a:cubicBezTo>
                <a:cubicBezTo>
                  <a:pt x="296" y="551"/>
                  <a:pt x="297" y="554"/>
                  <a:pt x="295" y="556"/>
                </a:cubicBezTo>
                <a:close/>
                <a:moveTo>
                  <a:pt x="268" y="531"/>
                </a:moveTo>
                <a:cubicBezTo>
                  <a:pt x="270" y="532"/>
                  <a:pt x="271" y="531"/>
                  <a:pt x="272" y="531"/>
                </a:cubicBezTo>
                <a:cubicBezTo>
                  <a:pt x="274" y="529"/>
                  <a:pt x="274" y="528"/>
                  <a:pt x="276" y="527"/>
                </a:cubicBezTo>
                <a:cubicBezTo>
                  <a:pt x="275" y="527"/>
                  <a:pt x="275" y="526"/>
                  <a:pt x="274" y="526"/>
                </a:cubicBezTo>
                <a:cubicBezTo>
                  <a:pt x="273" y="526"/>
                  <a:pt x="271" y="526"/>
                  <a:pt x="271" y="525"/>
                </a:cubicBezTo>
                <a:cubicBezTo>
                  <a:pt x="271" y="525"/>
                  <a:pt x="271" y="524"/>
                  <a:pt x="272" y="524"/>
                </a:cubicBezTo>
                <a:cubicBezTo>
                  <a:pt x="272" y="523"/>
                  <a:pt x="269" y="519"/>
                  <a:pt x="269" y="518"/>
                </a:cubicBezTo>
                <a:cubicBezTo>
                  <a:pt x="270" y="518"/>
                  <a:pt x="273" y="520"/>
                  <a:pt x="274" y="519"/>
                </a:cubicBezTo>
                <a:cubicBezTo>
                  <a:pt x="274" y="519"/>
                  <a:pt x="275" y="519"/>
                  <a:pt x="275" y="518"/>
                </a:cubicBezTo>
                <a:cubicBezTo>
                  <a:pt x="275" y="518"/>
                  <a:pt x="276" y="518"/>
                  <a:pt x="276" y="518"/>
                </a:cubicBezTo>
                <a:cubicBezTo>
                  <a:pt x="277" y="518"/>
                  <a:pt x="277" y="516"/>
                  <a:pt x="277" y="516"/>
                </a:cubicBezTo>
                <a:cubicBezTo>
                  <a:pt x="279" y="514"/>
                  <a:pt x="281" y="513"/>
                  <a:pt x="282" y="512"/>
                </a:cubicBezTo>
                <a:cubicBezTo>
                  <a:pt x="283" y="512"/>
                  <a:pt x="284" y="511"/>
                  <a:pt x="285" y="510"/>
                </a:cubicBezTo>
                <a:cubicBezTo>
                  <a:pt x="285" y="510"/>
                  <a:pt x="286" y="510"/>
                  <a:pt x="287" y="509"/>
                </a:cubicBezTo>
                <a:cubicBezTo>
                  <a:pt x="288" y="508"/>
                  <a:pt x="289" y="507"/>
                  <a:pt x="290" y="506"/>
                </a:cubicBezTo>
                <a:cubicBezTo>
                  <a:pt x="291" y="506"/>
                  <a:pt x="291" y="505"/>
                  <a:pt x="292" y="505"/>
                </a:cubicBezTo>
                <a:cubicBezTo>
                  <a:pt x="292" y="505"/>
                  <a:pt x="293" y="505"/>
                  <a:pt x="293" y="505"/>
                </a:cubicBezTo>
                <a:cubicBezTo>
                  <a:pt x="294" y="504"/>
                  <a:pt x="295" y="503"/>
                  <a:pt x="296" y="503"/>
                </a:cubicBezTo>
                <a:cubicBezTo>
                  <a:pt x="296" y="502"/>
                  <a:pt x="296" y="502"/>
                  <a:pt x="297" y="502"/>
                </a:cubicBezTo>
                <a:cubicBezTo>
                  <a:pt x="297" y="502"/>
                  <a:pt x="297" y="501"/>
                  <a:pt x="298" y="501"/>
                </a:cubicBezTo>
                <a:cubicBezTo>
                  <a:pt x="298" y="501"/>
                  <a:pt x="298" y="501"/>
                  <a:pt x="299" y="501"/>
                </a:cubicBezTo>
                <a:cubicBezTo>
                  <a:pt x="299" y="500"/>
                  <a:pt x="299" y="499"/>
                  <a:pt x="300" y="499"/>
                </a:cubicBezTo>
                <a:cubicBezTo>
                  <a:pt x="300" y="499"/>
                  <a:pt x="300" y="499"/>
                  <a:pt x="301" y="499"/>
                </a:cubicBezTo>
                <a:cubicBezTo>
                  <a:pt x="302" y="498"/>
                  <a:pt x="304" y="497"/>
                  <a:pt x="305" y="495"/>
                </a:cubicBezTo>
                <a:cubicBezTo>
                  <a:pt x="305" y="495"/>
                  <a:pt x="306" y="494"/>
                  <a:pt x="306" y="494"/>
                </a:cubicBezTo>
                <a:cubicBezTo>
                  <a:pt x="307" y="494"/>
                  <a:pt x="308" y="494"/>
                  <a:pt x="309" y="494"/>
                </a:cubicBezTo>
                <a:cubicBezTo>
                  <a:pt x="310" y="495"/>
                  <a:pt x="310" y="495"/>
                  <a:pt x="310" y="495"/>
                </a:cubicBezTo>
                <a:cubicBezTo>
                  <a:pt x="309" y="498"/>
                  <a:pt x="307" y="498"/>
                  <a:pt x="305" y="499"/>
                </a:cubicBezTo>
                <a:cubicBezTo>
                  <a:pt x="305" y="499"/>
                  <a:pt x="304" y="501"/>
                  <a:pt x="303" y="502"/>
                </a:cubicBezTo>
                <a:cubicBezTo>
                  <a:pt x="303" y="502"/>
                  <a:pt x="303" y="501"/>
                  <a:pt x="302" y="502"/>
                </a:cubicBezTo>
                <a:cubicBezTo>
                  <a:pt x="302" y="502"/>
                  <a:pt x="301" y="503"/>
                  <a:pt x="300" y="503"/>
                </a:cubicBezTo>
                <a:cubicBezTo>
                  <a:pt x="299" y="503"/>
                  <a:pt x="298" y="506"/>
                  <a:pt x="296" y="507"/>
                </a:cubicBezTo>
                <a:cubicBezTo>
                  <a:pt x="295" y="508"/>
                  <a:pt x="294" y="509"/>
                  <a:pt x="293" y="510"/>
                </a:cubicBezTo>
                <a:cubicBezTo>
                  <a:pt x="291" y="510"/>
                  <a:pt x="290" y="513"/>
                  <a:pt x="287" y="510"/>
                </a:cubicBezTo>
                <a:cubicBezTo>
                  <a:pt x="285" y="513"/>
                  <a:pt x="285" y="515"/>
                  <a:pt x="283" y="518"/>
                </a:cubicBezTo>
                <a:cubicBezTo>
                  <a:pt x="283" y="518"/>
                  <a:pt x="282" y="518"/>
                  <a:pt x="281" y="519"/>
                </a:cubicBezTo>
                <a:cubicBezTo>
                  <a:pt x="281" y="519"/>
                  <a:pt x="281" y="518"/>
                  <a:pt x="280" y="519"/>
                </a:cubicBezTo>
                <a:cubicBezTo>
                  <a:pt x="280" y="519"/>
                  <a:pt x="280" y="520"/>
                  <a:pt x="279" y="520"/>
                </a:cubicBezTo>
                <a:cubicBezTo>
                  <a:pt x="278" y="520"/>
                  <a:pt x="276" y="520"/>
                  <a:pt x="275" y="521"/>
                </a:cubicBezTo>
                <a:cubicBezTo>
                  <a:pt x="273" y="523"/>
                  <a:pt x="276" y="522"/>
                  <a:pt x="276" y="523"/>
                </a:cubicBezTo>
                <a:cubicBezTo>
                  <a:pt x="275" y="524"/>
                  <a:pt x="276" y="526"/>
                  <a:pt x="276" y="526"/>
                </a:cubicBezTo>
                <a:cubicBezTo>
                  <a:pt x="276" y="526"/>
                  <a:pt x="277" y="525"/>
                  <a:pt x="278" y="525"/>
                </a:cubicBezTo>
                <a:cubicBezTo>
                  <a:pt x="279" y="526"/>
                  <a:pt x="277" y="529"/>
                  <a:pt x="276" y="530"/>
                </a:cubicBezTo>
                <a:cubicBezTo>
                  <a:pt x="276" y="530"/>
                  <a:pt x="275" y="530"/>
                  <a:pt x="274" y="531"/>
                </a:cubicBezTo>
                <a:cubicBezTo>
                  <a:pt x="271" y="533"/>
                  <a:pt x="269" y="537"/>
                  <a:pt x="266" y="539"/>
                </a:cubicBezTo>
                <a:cubicBezTo>
                  <a:pt x="266" y="539"/>
                  <a:pt x="266" y="540"/>
                  <a:pt x="266" y="540"/>
                </a:cubicBezTo>
                <a:cubicBezTo>
                  <a:pt x="265" y="540"/>
                  <a:pt x="265" y="540"/>
                  <a:pt x="264" y="540"/>
                </a:cubicBezTo>
                <a:cubicBezTo>
                  <a:pt x="263" y="542"/>
                  <a:pt x="261" y="543"/>
                  <a:pt x="259" y="545"/>
                </a:cubicBezTo>
                <a:cubicBezTo>
                  <a:pt x="258" y="546"/>
                  <a:pt x="256" y="547"/>
                  <a:pt x="254" y="546"/>
                </a:cubicBezTo>
                <a:cubicBezTo>
                  <a:pt x="255" y="544"/>
                  <a:pt x="255" y="543"/>
                  <a:pt x="257" y="543"/>
                </a:cubicBezTo>
                <a:cubicBezTo>
                  <a:pt x="258" y="543"/>
                  <a:pt x="259" y="543"/>
                  <a:pt x="258" y="542"/>
                </a:cubicBezTo>
                <a:cubicBezTo>
                  <a:pt x="258" y="540"/>
                  <a:pt x="258" y="541"/>
                  <a:pt x="261" y="539"/>
                </a:cubicBezTo>
                <a:cubicBezTo>
                  <a:pt x="261" y="539"/>
                  <a:pt x="261" y="538"/>
                  <a:pt x="262" y="538"/>
                </a:cubicBezTo>
                <a:cubicBezTo>
                  <a:pt x="262" y="537"/>
                  <a:pt x="263" y="537"/>
                  <a:pt x="264" y="535"/>
                </a:cubicBezTo>
                <a:cubicBezTo>
                  <a:pt x="265" y="534"/>
                  <a:pt x="267" y="533"/>
                  <a:pt x="268" y="531"/>
                </a:cubicBezTo>
                <a:close/>
                <a:moveTo>
                  <a:pt x="237" y="516"/>
                </a:moveTo>
                <a:cubicBezTo>
                  <a:pt x="237" y="517"/>
                  <a:pt x="238" y="518"/>
                  <a:pt x="238" y="520"/>
                </a:cubicBezTo>
                <a:cubicBezTo>
                  <a:pt x="237" y="521"/>
                  <a:pt x="236" y="522"/>
                  <a:pt x="234" y="521"/>
                </a:cubicBezTo>
                <a:cubicBezTo>
                  <a:pt x="235" y="519"/>
                  <a:pt x="236" y="517"/>
                  <a:pt x="237" y="516"/>
                </a:cubicBezTo>
                <a:close/>
                <a:moveTo>
                  <a:pt x="226" y="536"/>
                </a:moveTo>
                <a:cubicBezTo>
                  <a:pt x="226" y="535"/>
                  <a:pt x="226" y="534"/>
                  <a:pt x="225" y="534"/>
                </a:cubicBezTo>
                <a:cubicBezTo>
                  <a:pt x="225" y="533"/>
                  <a:pt x="226" y="533"/>
                  <a:pt x="226" y="533"/>
                </a:cubicBezTo>
                <a:cubicBezTo>
                  <a:pt x="225" y="532"/>
                  <a:pt x="226" y="532"/>
                  <a:pt x="226" y="531"/>
                </a:cubicBezTo>
                <a:cubicBezTo>
                  <a:pt x="226" y="530"/>
                  <a:pt x="226" y="530"/>
                  <a:pt x="226" y="529"/>
                </a:cubicBezTo>
                <a:cubicBezTo>
                  <a:pt x="227" y="528"/>
                  <a:pt x="225" y="526"/>
                  <a:pt x="227" y="525"/>
                </a:cubicBezTo>
                <a:cubicBezTo>
                  <a:pt x="227" y="524"/>
                  <a:pt x="229" y="524"/>
                  <a:pt x="229" y="522"/>
                </a:cubicBezTo>
                <a:cubicBezTo>
                  <a:pt x="231" y="523"/>
                  <a:pt x="233" y="526"/>
                  <a:pt x="232" y="528"/>
                </a:cubicBezTo>
                <a:cubicBezTo>
                  <a:pt x="231" y="528"/>
                  <a:pt x="230" y="528"/>
                  <a:pt x="228" y="529"/>
                </a:cubicBezTo>
                <a:cubicBezTo>
                  <a:pt x="228" y="531"/>
                  <a:pt x="227" y="531"/>
                  <a:pt x="226" y="532"/>
                </a:cubicBezTo>
                <a:cubicBezTo>
                  <a:pt x="225" y="534"/>
                  <a:pt x="228" y="534"/>
                  <a:pt x="227" y="535"/>
                </a:cubicBezTo>
                <a:cubicBezTo>
                  <a:pt x="227" y="536"/>
                  <a:pt x="226" y="536"/>
                  <a:pt x="226" y="536"/>
                </a:cubicBezTo>
                <a:cubicBezTo>
                  <a:pt x="227" y="538"/>
                  <a:pt x="224" y="538"/>
                  <a:pt x="224" y="539"/>
                </a:cubicBezTo>
                <a:cubicBezTo>
                  <a:pt x="222" y="538"/>
                  <a:pt x="224" y="536"/>
                  <a:pt x="226" y="536"/>
                </a:cubicBezTo>
                <a:close/>
                <a:moveTo>
                  <a:pt x="224" y="572"/>
                </a:moveTo>
                <a:cubicBezTo>
                  <a:pt x="225" y="571"/>
                  <a:pt x="227" y="570"/>
                  <a:pt x="228" y="568"/>
                </a:cubicBezTo>
                <a:cubicBezTo>
                  <a:pt x="229" y="568"/>
                  <a:pt x="230" y="568"/>
                  <a:pt x="231" y="567"/>
                </a:cubicBezTo>
                <a:cubicBezTo>
                  <a:pt x="233" y="566"/>
                  <a:pt x="234" y="564"/>
                  <a:pt x="235" y="563"/>
                </a:cubicBezTo>
                <a:cubicBezTo>
                  <a:pt x="234" y="563"/>
                  <a:pt x="234" y="562"/>
                  <a:pt x="233" y="562"/>
                </a:cubicBezTo>
                <a:cubicBezTo>
                  <a:pt x="232" y="562"/>
                  <a:pt x="230" y="563"/>
                  <a:pt x="230" y="561"/>
                </a:cubicBezTo>
                <a:cubicBezTo>
                  <a:pt x="230" y="561"/>
                  <a:pt x="230" y="560"/>
                  <a:pt x="231" y="560"/>
                </a:cubicBezTo>
                <a:cubicBezTo>
                  <a:pt x="231" y="559"/>
                  <a:pt x="227" y="555"/>
                  <a:pt x="228" y="555"/>
                </a:cubicBezTo>
                <a:cubicBezTo>
                  <a:pt x="228" y="554"/>
                  <a:pt x="231" y="556"/>
                  <a:pt x="232" y="556"/>
                </a:cubicBezTo>
                <a:cubicBezTo>
                  <a:pt x="233" y="555"/>
                  <a:pt x="233" y="555"/>
                  <a:pt x="234" y="554"/>
                </a:cubicBezTo>
                <a:cubicBezTo>
                  <a:pt x="234" y="554"/>
                  <a:pt x="234" y="554"/>
                  <a:pt x="234" y="554"/>
                </a:cubicBezTo>
                <a:cubicBezTo>
                  <a:pt x="235" y="554"/>
                  <a:pt x="235" y="552"/>
                  <a:pt x="236" y="552"/>
                </a:cubicBezTo>
                <a:cubicBezTo>
                  <a:pt x="237" y="550"/>
                  <a:pt x="239" y="549"/>
                  <a:pt x="240" y="548"/>
                </a:cubicBezTo>
                <a:cubicBezTo>
                  <a:pt x="241" y="547"/>
                  <a:pt x="242" y="546"/>
                  <a:pt x="242" y="546"/>
                </a:cubicBezTo>
                <a:cubicBezTo>
                  <a:pt x="243" y="545"/>
                  <a:pt x="244" y="545"/>
                  <a:pt x="245" y="545"/>
                </a:cubicBezTo>
                <a:cubicBezTo>
                  <a:pt x="246" y="544"/>
                  <a:pt x="246" y="542"/>
                  <a:pt x="247" y="541"/>
                </a:cubicBezTo>
                <a:cubicBezTo>
                  <a:pt x="248" y="541"/>
                  <a:pt x="249" y="540"/>
                  <a:pt x="249" y="540"/>
                </a:cubicBezTo>
                <a:cubicBezTo>
                  <a:pt x="250" y="540"/>
                  <a:pt x="251" y="540"/>
                  <a:pt x="251" y="540"/>
                </a:cubicBezTo>
                <a:cubicBezTo>
                  <a:pt x="252" y="539"/>
                  <a:pt x="252" y="538"/>
                  <a:pt x="253" y="537"/>
                </a:cubicBezTo>
                <a:cubicBezTo>
                  <a:pt x="254" y="537"/>
                  <a:pt x="254" y="537"/>
                  <a:pt x="254" y="537"/>
                </a:cubicBezTo>
                <a:cubicBezTo>
                  <a:pt x="254" y="536"/>
                  <a:pt x="254" y="536"/>
                  <a:pt x="255" y="535"/>
                </a:cubicBezTo>
                <a:cubicBezTo>
                  <a:pt x="255" y="535"/>
                  <a:pt x="255" y="536"/>
                  <a:pt x="256" y="535"/>
                </a:cubicBezTo>
                <a:cubicBezTo>
                  <a:pt x="256" y="535"/>
                  <a:pt x="256" y="534"/>
                  <a:pt x="257" y="533"/>
                </a:cubicBezTo>
                <a:cubicBezTo>
                  <a:pt x="257" y="533"/>
                  <a:pt x="258" y="533"/>
                  <a:pt x="258" y="533"/>
                </a:cubicBezTo>
                <a:cubicBezTo>
                  <a:pt x="259" y="532"/>
                  <a:pt x="261" y="531"/>
                  <a:pt x="262" y="529"/>
                </a:cubicBezTo>
                <a:cubicBezTo>
                  <a:pt x="262" y="529"/>
                  <a:pt x="262" y="528"/>
                  <a:pt x="263" y="528"/>
                </a:cubicBezTo>
                <a:cubicBezTo>
                  <a:pt x="264" y="528"/>
                  <a:pt x="265" y="528"/>
                  <a:pt x="266" y="528"/>
                </a:cubicBezTo>
                <a:cubicBezTo>
                  <a:pt x="266" y="528"/>
                  <a:pt x="266" y="529"/>
                  <a:pt x="266" y="529"/>
                </a:cubicBezTo>
                <a:cubicBezTo>
                  <a:pt x="266" y="531"/>
                  <a:pt x="264" y="531"/>
                  <a:pt x="262" y="533"/>
                </a:cubicBezTo>
                <a:cubicBezTo>
                  <a:pt x="262" y="533"/>
                  <a:pt x="261" y="535"/>
                  <a:pt x="260" y="536"/>
                </a:cubicBezTo>
                <a:cubicBezTo>
                  <a:pt x="260" y="536"/>
                  <a:pt x="260" y="535"/>
                  <a:pt x="260" y="536"/>
                </a:cubicBezTo>
                <a:cubicBezTo>
                  <a:pt x="259" y="536"/>
                  <a:pt x="258" y="537"/>
                  <a:pt x="257" y="537"/>
                </a:cubicBezTo>
                <a:cubicBezTo>
                  <a:pt x="256" y="538"/>
                  <a:pt x="255" y="540"/>
                  <a:pt x="254" y="542"/>
                </a:cubicBezTo>
                <a:cubicBezTo>
                  <a:pt x="253" y="543"/>
                  <a:pt x="251" y="544"/>
                  <a:pt x="251" y="545"/>
                </a:cubicBezTo>
                <a:cubicBezTo>
                  <a:pt x="249" y="544"/>
                  <a:pt x="248" y="548"/>
                  <a:pt x="245" y="546"/>
                </a:cubicBezTo>
                <a:cubicBezTo>
                  <a:pt x="243" y="548"/>
                  <a:pt x="243" y="551"/>
                  <a:pt x="242" y="553"/>
                </a:cubicBezTo>
                <a:cubicBezTo>
                  <a:pt x="241" y="553"/>
                  <a:pt x="240" y="554"/>
                  <a:pt x="240" y="554"/>
                </a:cubicBezTo>
                <a:cubicBezTo>
                  <a:pt x="239" y="555"/>
                  <a:pt x="239" y="554"/>
                  <a:pt x="239" y="555"/>
                </a:cubicBezTo>
                <a:cubicBezTo>
                  <a:pt x="238" y="555"/>
                  <a:pt x="238" y="555"/>
                  <a:pt x="238" y="556"/>
                </a:cubicBezTo>
                <a:cubicBezTo>
                  <a:pt x="236" y="556"/>
                  <a:pt x="235" y="556"/>
                  <a:pt x="233" y="557"/>
                </a:cubicBezTo>
                <a:cubicBezTo>
                  <a:pt x="232" y="559"/>
                  <a:pt x="235" y="558"/>
                  <a:pt x="235" y="559"/>
                </a:cubicBezTo>
                <a:cubicBezTo>
                  <a:pt x="234" y="560"/>
                  <a:pt x="235" y="562"/>
                  <a:pt x="235" y="562"/>
                </a:cubicBezTo>
                <a:cubicBezTo>
                  <a:pt x="235" y="562"/>
                  <a:pt x="236" y="561"/>
                  <a:pt x="237" y="561"/>
                </a:cubicBezTo>
                <a:cubicBezTo>
                  <a:pt x="238" y="562"/>
                  <a:pt x="237" y="565"/>
                  <a:pt x="236" y="566"/>
                </a:cubicBezTo>
                <a:cubicBezTo>
                  <a:pt x="235" y="566"/>
                  <a:pt x="234" y="566"/>
                  <a:pt x="233" y="567"/>
                </a:cubicBezTo>
                <a:cubicBezTo>
                  <a:pt x="231" y="569"/>
                  <a:pt x="229" y="574"/>
                  <a:pt x="226" y="576"/>
                </a:cubicBezTo>
                <a:cubicBezTo>
                  <a:pt x="226" y="576"/>
                  <a:pt x="226" y="577"/>
                  <a:pt x="226" y="577"/>
                </a:cubicBezTo>
                <a:cubicBezTo>
                  <a:pt x="225" y="577"/>
                  <a:pt x="225" y="577"/>
                  <a:pt x="224" y="577"/>
                </a:cubicBezTo>
                <a:cubicBezTo>
                  <a:pt x="223" y="578"/>
                  <a:pt x="221" y="580"/>
                  <a:pt x="219" y="582"/>
                </a:cubicBezTo>
                <a:cubicBezTo>
                  <a:pt x="219" y="582"/>
                  <a:pt x="218" y="583"/>
                  <a:pt x="218" y="583"/>
                </a:cubicBezTo>
                <a:cubicBezTo>
                  <a:pt x="218" y="583"/>
                  <a:pt x="218" y="583"/>
                  <a:pt x="218" y="583"/>
                </a:cubicBezTo>
                <a:cubicBezTo>
                  <a:pt x="218" y="584"/>
                  <a:pt x="219" y="585"/>
                  <a:pt x="217" y="586"/>
                </a:cubicBezTo>
                <a:cubicBezTo>
                  <a:pt x="217" y="587"/>
                  <a:pt x="216" y="586"/>
                  <a:pt x="216" y="587"/>
                </a:cubicBezTo>
                <a:cubicBezTo>
                  <a:pt x="215" y="587"/>
                  <a:pt x="215" y="589"/>
                  <a:pt x="214" y="588"/>
                </a:cubicBezTo>
                <a:cubicBezTo>
                  <a:pt x="214" y="587"/>
                  <a:pt x="213" y="587"/>
                  <a:pt x="213" y="587"/>
                </a:cubicBezTo>
                <a:cubicBezTo>
                  <a:pt x="214" y="586"/>
                  <a:pt x="215" y="586"/>
                  <a:pt x="215" y="586"/>
                </a:cubicBezTo>
                <a:cubicBezTo>
                  <a:pt x="215" y="586"/>
                  <a:pt x="215" y="585"/>
                  <a:pt x="215" y="584"/>
                </a:cubicBezTo>
                <a:cubicBezTo>
                  <a:pt x="215" y="584"/>
                  <a:pt x="215" y="584"/>
                  <a:pt x="215" y="583"/>
                </a:cubicBezTo>
                <a:cubicBezTo>
                  <a:pt x="215" y="581"/>
                  <a:pt x="215" y="580"/>
                  <a:pt x="217" y="580"/>
                </a:cubicBezTo>
                <a:cubicBezTo>
                  <a:pt x="217" y="580"/>
                  <a:pt x="217" y="580"/>
                  <a:pt x="217" y="580"/>
                </a:cubicBezTo>
                <a:cubicBezTo>
                  <a:pt x="217" y="580"/>
                  <a:pt x="217" y="580"/>
                  <a:pt x="218" y="580"/>
                </a:cubicBezTo>
                <a:cubicBezTo>
                  <a:pt x="218" y="580"/>
                  <a:pt x="218" y="579"/>
                  <a:pt x="219" y="579"/>
                </a:cubicBezTo>
                <a:cubicBezTo>
                  <a:pt x="219" y="579"/>
                  <a:pt x="219" y="579"/>
                  <a:pt x="219" y="579"/>
                </a:cubicBezTo>
                <a:cubicBezTo>
                  <a:pt x="218" y="577"/>
                  <a:pt x="218" y="578"/>
                  <a:pt x="220" y="576"/>
                </a:cubicBezTo>
                <a:cubicBezTo>
                  <a:pt x="221" y="576"/>
                  <a:pt x="221" y="575"/>
                  <a:pt x="221" y="575"/>
                </a:cubicBezTo>
                <a:cubicBezTo>
                  <a:pt x="222" y="574"/>
                  <a:pt x="223" y="574"/>
                  <a:pt x="224" y="572"/>
                </a:cubicBezTo>
                <a:close/>
                <a:moveTo>
                  <a:pt x="210" y="561"/>
                </a:moveTo>
                <a:cubicBezTo>
                  <a:pt x="210" y="561"/>
                  <a:pt x="211" y="561"/>
                  <a:pt x="211" y="561"/>
                </a:cubicBezTo>
                <a:cubicBezTo>
                  <a:pt x="211" y="561"/>
                  <a:pt x="211" y="558"/>
                  <a:pt x="212" y="558"/>
                </a:cubicBezTo>
                <a:cubicBezTo>
                  <a:pt x="212" y="558"/>
                  <a:pt x="212" y="557"/>
                  <a:pt x="213" y="556"/>
                </a:cubicBezTo>
                <a:cubicBezTo>
                  <a:pt x="214" y="555"/>
                  <a:pt x="212" y="553"/>
                  <a:pt x="212" y="551"/>
                </a:cubicBezTo>
                <a:cubicBezTo>
                  <a:pt x="212" y="551"/>
                  <a:pt x="213" y="551"/>
                  <a:pt x="213" y="551"/>
                </a:cubicBezTo>
                <a:cubicBezTo>
                  <a:pt x="214" y="550"/>
                  <a:pt x="214" y="550"/>
                  <a:pt x="215" y="550"/>
                </a:cubicBezTo>
                <a:cubicBezTo>
                  <a:pt x="215" y="550"/>
                  <a:pt x="215" y="549"/>
                  <a:pt x="215" y="549"/>
                </a:cubicBezTo>
                <a:cubicBezTo>
                  <a:pt x="216" y="548"/>
                  <a:pt x="215" y="546"/>
                  <a:pt x="217" y="547"/>
                </a:cubicBezTo>
                <a:cubicBezTo>
                  <a:pt x="218" y="545"/>
                  <a:pt x="217" y="545"/>
                  <a:pt x="218" y="544"/>
                </a:cubicBezTo>
                <a:cubicBezTo>
                  <a:pt x="219" y="544"/>
                  <a:pt x="218" y="542"/>
                  <a:pt x="220" y="543"/>
                </a:cubicBezTo>
                <a:cubicBezTo>
                  <a:pt x="220" y="542"/>
                  <a:pt x="221" y="542"/>
                  <a:pt x="221" y="541"/>
                </a:cubicBezTo>
                <a:cubicBezTo>
                  <a:pt x="222" y="541"/>
                  <a:pt x="222" y="542"/>
                  <a:pt x="222" y="542"/>
                </a:cubicBezTo>
                <a:cubicBezTo>
                  <a:pt x="221" y="545"/>
                  <a:pt x="218" y="546"/>
                  <a:pt x="217" y="550"/>
                </a:cubicBezTo>
                <a:cubicBezTo>
                  <a:pt x="216" y="549"/>
                  <a:pt x="216" y="549"/>
                  <a:pt x="216" y="549"/>
                </a:cubicBezTo>
                <a:cubicBezTo>
                  <a:pt x="215" y="551"/>
                  <a:pt x="215" y="552"/>
                  <a:pt x="214" y="552"/>
                </a:cubicBezTo>
                <a:cubicBezTo>
                  <a:pt x="213" y="554"/>
                  <a:pt x="214" y="556"/>
                  <a:pt x="215" y="558"/>
                </a:cubicBezTo>
                <a:cubicBezTo>
                  <a:pt x="214" y="558"/>
                  <a:pt x="214" y="560"/>
                  <a:pt x="213" y="560"/>
                </a:cubicBezTo>
                <a:cubicBezTo>
                  <a:pt x="213" y="560"/>
                  <a:pt x="212" y="560"/>
                  <a:pt x="212" y="560"/>
                </a:cubicBezTo>
                <a:cubicBezTo>
                  <a:pt x="212" y="561"/>
                  <a:pt x="212" y="564"/>
                  <a:pt x="210" y="563"/>
                </a:cubicBezTo>
                <a:cubicBezTo>
                  <a:pt x="210" y="563"/>
                  <a:pt x="209" y="562"/>
                  <a:pt x="210" y="561"/>
                </a:cubicBezTo>
                <a:close/>
                <a:moveTo>
                  <a:pt x="208" y="564"/>
                </a:moveTo>
                <a:cubicBezTo>
                  <a:pt x="209" y="564"/>
                  <a:pt x="209" y="565"/>
                  <a:pt x="210" y="565"/>
                </a:cubicBezTo>
                <a:cubicBezTo>
                  <a:pt x="209" y="567"/>
                  <a:pt x="208" y="568"/>
                  <a:pt x="207" y="568"/>
                </a:cubicBezTo>
                <a:cubicBezTo>
                  <a:pt x="207" y="571"/>
                  <a:pt x="205" y="572"/>
                  <a:pt x="204" y="573"/>
                </a:cubicBezTo>
                <a:cubicBezTo>
                  <a:pt x="203" y="570"/>
                  <a:pt x="206" y="566"/>
                  <a:pt x="208" y="564"/>
                </a:cubicBezTo>
                <a:close/>
                <a:moveTo>
                  <a:pt x="202" y="572"/>
                </a:moveTo>
                <a:cubicBezTo>
                  <a:pt x="203" y="573"/>
                  <a:pt x="202" y="573"/>
                  <a:pt x="203" y="574"/>
                </a:cubicBezTo>
                <a:cubicBezTo>
                  <a:pt x="203" y="575"/>
                  <a:pt x="202" y="575"/>
                  <a:pt x="201" y="576"/>
                </a:cubicBezTo>
                <a:cubicBezTo>
                  <a:pt x="200" y="578"/>
                  <a:pt x="200" y="581"/>
                  <a:pt x="198" y="580"/>
                </a:cubicBezTo>
                <a:cubicBezTo>
                  <a:pt x="199" y="578"/>
                  <a:pt x="200" y="573"/>
                  <a:pt x="202" y="572"/>
                </a:cubicBezTo>
                <a:close/>
                <a:moveTo>
                  <a:pt x="169" y="632"/>
                </a:moveTo>
                <a:cubicBezTo>
                  <a:pt x="168" y="632"/>
                  <a:pt x="171" y="625"/>
                  <a:pt x="171" y="623"/>
                </a:cubicBezTo>
                <a:cubicBezTo>
                  <a:pt x="173" y="624"/>
                  <a:pt x="173" y="624"/>
                  <a:pt x="173" y="624"/>
                </a:cubicBezTo>
                <a:cubicBezTo>
                  <a:pt x="174" y="618"/>
                  <a:pt x="189" y="615"/>
                  <a:pt x="169" y="632"/>
                </a:cubicBezTo>
                <a:close/>
                <a:moveTo>
                  <a:pt x="180" y="655"/>
                </a:moveTo>
                <a:cubicBezTo>
                  <a:pt x="180" y="655"/>
                  <a:pt x="179" y="657"/>
                  <a:pt x="178" y="657"/>
                </a:cubicBezTo>
                <a:cubicBezTo>
                  <a:pt x="177" y="657"/>
                  <a:pt x="178" y="655"/>
                  <a:pt x="178" y="654"/>
                </a:cubicBezTo>
                <a:cubicBezTo>
                  <a:pt x="179" y="654"/>
                  <a:pt x="180" y="654"/>
                  <a:pt x="180" y="655"/>
                </a:cubicBezTo>
                <a:close/>
                <a:moveTo>
                  <a:pt x="181" y="649"/>
                </a:moveTo>
                <a:cubicBezTo>
                  <a:pt x="183" y="651"/>
                  <a:pt x="180" y="652"/>
                  <a:pt x="179" y="653"/>
                </a:cubicBezTo>
                <a:cubicBezTo>
                  <a:pt x="177" y="651"/>
                  <a:pt x="181" y="651"/>
                  <a:pt x="181" y="649"/>
                </a:cubicBezTo>
                <a:close/>
                <a:moveTo>
                  <a:pt x="176" y="663"/>
                </a:moveTo>
                <a:cubicBezTo>
                  <a:pt x="175" y="665"/>
                  <a:pt x="175" y="667"/>
                  <a:pt x="174" y="668"/>
                </a:cubicBezTo>
                <a:cubicBezTo>
                  <a:pt x="172" y="666"/>
                  <a:pt x="176" y="661"/>
                  <a:pt x="177" y="659"/>
                </a:cubicBezTo>
                <a:cubicBezTo>
                  <a:pt x="180" y="660"/>
                  <a:pt x="176" y="662"/>
                  <a:pt x="176" y="663"/>
                </a:cubicBezTo>
                <a:close/>
                <a:moveTo>
                  <a:pt x="171" y="702"/>
                </a:moveTo>
                <a:cubicBezTo>
                  <a:pt x="170" y="702"/>
                  <a:pt x="170" y="703"/>
                  <a:pt x="168" y="702"/>
                </a:cubicBezTo>
                <a:cubicBezTo>
                  <a:pt x="168" y="700"/>
                  <a:pt x="171" y="702"/>
                  <a:pt x="171" y="700"/>
                </a:cubicBezTo>
                <a:cubicBezTo>
                  <a:pt x="171" y="699"/>
                  <a:pt x="170" y="699"/>
                  <a:pt x="169" y="700"/>
                </a:cubicBezTo>
                <a:cubicBezTo>
                  <a:pt x="168" y="699"/>
                  <a:pt x="169" y="694"/>
                  <a:pt x="171" y="693"/>
                </a:cubicBezTo>
                <a:cubicBezTo>
                  <a:pt x="173" y="695"/>
                  <a:pt x="172" y="698"/>
                  <a:pt x="171" y="702"/>
                </a:cubicBezTo>
                <a:close/>
                <a:moveTo>
                  <a:pt x="171" y="688"/>
                </a:moveTo>
                <a:cubicBezTo>
                  <a:pt x="171" y="689"/>
                  <a:pt x="170" y="684"/>
                  <a:pt x="171" y="684"/>
                </a:cubicBezTo>
                <a:cubicBezTo>
                  <a:pt x="173" y="684"/>
                  <a:pt x="172" y="688"/>
                  <a:pt x="171" y="688"/>
                </a:cubicBezTo>
                <a:close/>
                <a:moveTo>
                  <a:pt x="172" y="683"/>
                </a:moveTo>
                <a:cubicBezTo>
                  <a:pt x="170" y="683"/>
                  <a:pt x="174" y="676"/>
                  <a:pt x="175" y="675"/>
                </a:cubicBezTo>
                <a:cubicBezTo>
                  <a:pt x="176" y="676"/>
                  <a:pt x="177" y="684"/>
                  <a:pt x="172" y="683"/>
                </a:cubicBezTo>
                <a:close/>
                <a:moveTo>
                  <a:pt x="175" y="674"/>
                </a:moveTo>
                <a:cubicBezTo>
                  <a:pt x="175" y="672"/>
                  <a:pt x="174" y="671"/>
                  <a:pt x="176" y="670"/>
                </a:cubicBezTo>
                <a:cubicBezTo>
                  <a:pt x="177" y="670"/>
                  <a:pt x="178" y="670"/>
                  <a:pt x="177" y="669"/>
                </a:cubicBezTo>
                <a:cubicBezTo>
                  <a:pt x="176" y="667"/>
                  <a:pt x="176" y="668"/>
                  <a:pt x="178" y="665"/>
                </a:cubicBezTo>
                <a:cubicBezTo>
                  <a:pt x="178" y="665"/>
                  <a:pt x="178" y="664"/>
                  <a:pt x="178" y="663"/>
                </a:cubicBezTo>
                <a:cubicBezTo>
                  <a:pt x="179" y="663"/>
                  <a:pt x="179" y="662"/>
                  <a:pt x="180" y="660"/>
                </a:cubicBezTo>
                <a:cubicBezTo>
                  <a:pt x="180" y="659"/>
                  <a:pt x="181" y="657"/>
                  <a:pt x="182" y="655"/>
                </a:cubicBezTo>
                <a:cubicBezTo>
                  <a:pt x="183" y="655"/>
                  <a:pt x="184" y="654"/>
                  <a:pt x="185" y="653"/>
                </a:cubicBezTo>
                <a:cubicBezTo>
                  <a:pt x="186" y="651"/>
                  <a:pt x="186" y="649"/>
                  <a:pt x="186" y="648"/>
                </a:cubicBezTo>
                <a:cubicBezTo>
                  <a:pt x="186" y="648"/>
                  <a:pt x="185" y="647"/>
                  <a:pt x="185" y="647"/>
                </a:cubicBezTo>
                <a:cubicBezTo>
                  <a:pt x="184" y="648"/>
                  <a:pt x="182" y="649"/>
                  <a:pt x="181" y="648"/>
                </a:cubicBezTo>
                <a:cubicBezTo>
                  <a:pt x="182" y="647"/>
                  <a:pt x="182" y="647"/>
                  <a:pt x="182" y="646"/>
                </a:cubicBezTo>
                <a:cubicBezTo>
                  <a:pt x="182" y="646"/>
                  <a:pt x="177" y="643"/>
                  <a:pt x="177" y="643"/>
                </a:cubicBezTo>
                <a:cubicBezTo>
                  <a:pt x="177" y="642"/>
                  <a:pt x="181" y="642"/>
                  <a:pt x="182" y="642"/>
                </a:cubicBezTo>
                <a:cubicBezTo>
                  <a:pt x="182" y="641"/>
                  <a:pt x="182" y="641"/>
                  <a:pt x="183" y="640"/>
                </a:cubicBezTo>
                <a:cubicBezTo>
                  <a:pt x="183" y="640"/>
                  <a:pt x="183" y="640"/>
                  <a:pt x="183" y="640"/>
                </a:cubicBezTo>
                <a:cubicBezTo>
                  <a:pt x="184" y="639"/>
                  <a:pt x="183" y="638"/>
                  <a:pt x="183" y="637"/>
                </a:cubicBezTo>
                <a:cubicBezTo>
                  <a:pt x="184" y="635"/>
                  <a:pt x="185" y="633"/>
                  <a:pt x="187" y="631"/>
                </a:cubicBezTo>
                <a:cubicBezTo>
                  <a:pt x="187" y="631"/>
                  <a:pt x="187" y="629"/>
                  <a:pt x="188" y="629"/>
                </a:cubicBezTo>
                <a:cubicBezTo>
                  <a:pt x="188" y="628"/>
                  <a:pt x="189" y="627"/>
                  <a:pt x="189" y="627"/>
                </a:cubicBezTo>
                <a:cubicBezTo>
                  <a:pt x="190" y="625"/>
                  <a:pt x="190" y="624"/>
                  <a:pt x="191" y="622"/>
                </a:cubicBezTo>
                <a:cubicBezTo>
                  <a:pt x="191" y="622"/>
                  <a:pt x="192" y="621"/>
                  <a:pt x="192" y="621"/>
                </a:cubicBezTo>
                <a:cubicBezTo>
                  <a:pt x="192" y="620"/>
                  <a:pt x="193" y="620"/>
                  <a:pt x="194" y="620"/>
                </a:cubicBezTo>
                <a:cubicBezTo>
                  <a:pt x="194" y="619"/>
                  <a:pt x="194" y="617"/>
                  <a:pt x="195" y="617"/>
                </a:cubicBezTo>
                <a:cubicBezTo>
                  <a:pt x="195" y="616"/>
                  <a:pt x="195" y="616"/>
                  <a:pt x="195" y="616"/>
                </a:cubicBezTo>
                <a:cubicBezTo>
                  <a:pt x="196" y="615"/>
                  <a:pt x="195" y="615"/>
                  <a:pt x="196" y="614"/>
                </a:cubicBezTo>
                <a:cubicBezTo>
                  <a:pt x="196" y="614"/>
                  <a:pt x="196" y="614"/>
                  <a:pt x="196" y="614"/>
                </a:cubicBezTo>
                <a:cubicBezTo>
                  <a:pt x="197" y="613"/>
                  <a:pt x="197" y="612"/>
                  <a:pt x="197" y="611"/>
                </a:cubicBezTo>
                <a:cubicBezTo>
                  <a:pt x="197" y="611"/>
                  <a:pt x="198" y="612"/>
                  <a:pt x="198" y="611"/>
                </a:cubicBezTo>
                <a:cubicBezTo>
                  <a:pt x="198" y="610"/>
                  <a:pt x="200" y="608"/>
                  <a:pt x="200" y="605"/>
                </a:cubicBezTo>
                <a:cubicBezTo>
                  <a:pt x="200" y="606"/>
                  <a:pt x="200" y="605"/>
                  <a:pt x="201" y="605"/>
                </a:cubicBezTo>
                <a:cubicBezTo>
                  <a:pt x="201" y="604"/>
                  <a:pt x="202" y="604"/>
                  <a:pt x="203" y="603"/>
                </a:cubicBezTo>
                <a:cubicBezTo>
                  <a:pt x="204" y="603"/>
                  <a:pt x="204" y="604"/>
                  <a:pt x="204" y="604"/>
                </a:cubicBezTo>
                <a:cubicBezTo>
                  <a:pt x="205" y="607"/>
                  <a:pt x="203" y="607"/>
                  <a:pt x="202" y="609"/>
                </a:cubicBezTo>
                <a:cubicBezTo>
                  <a:pt x="201" y="610"/>
                  <a:pt x="202" y="612"/>
                  <a:pt x="201" y="613"/>
                </a:cubicBezTo>
                <a:cubicBezTo>
                  <a:pt x="201" y="613"/>
                  <a:pt x="201" y="612"/>
                  <a:pt x="200" y="613"/>
                </a:cubicBezTo>
                <a:cubicBezTo>
                  <a:pt x="200" y="613"/>
                  <a:pt x="199" y="615"/>
                  <a:pt x="198" y="615"/>
                </a:cubicBezTo>
                <a:cubicBezTo>
                  <a:pt x="198" y="616"/>
                  <a:pt x="198" y="619"/>
                  <a:pt x="197" y="621"/>
                </a:cubicBezTo>
                <a:cubicBezTo>
                  <a:pt x="197" y="622"/>
                  <a:pt x="195" y="623"/>
                  <a:pt x="195" y="625"/>
                </a:cubicBezTo>
                <a:cubicBezTo>
                  <a:pt x="193" y="625"/>
                  <a:pt x="193" y="629"/>
                  <a:pt x="191" y="627"/>
                </a:cubicBezTo>
                <a:cubicBezTo>
                  <a:pt x="189" y="631"/>
                  <a:pt x="190" y="633"/>
                  <a:pt x="190" y="636"/>
                </a:cubicBezTo>
                <a:cubicBezTo>
                  <a:pt x="189" y="636"/>
                  <a:pt x="188" y="637"/>
                  <a:pt x="188" y="638"/>
                </a:cubicBezTo>
                <a:cubicBezTo>
                  <a:pt x="188" y="638"/>
                  <a:pt x="188" y="638"/>
                  <a:pt x="187" y="638"/>
                </a:cubicBezTo>
                <a:cubicBezTo>
                  <a:pt x="187" y="639"/>
                  <a:pt x="187" y="639"/>
                  <a:pt x="187" y="640"/>
                </a:cubicBezTo>
                <a:cubicBezTo>
                  <a:pt x="185" y="640"/>
                  <a:pt x="184" y="641"/>
                  <a:pt x="183" y="643"/>
                </a:cubicBezTo>
                <a:cubicBezTo>
                  <a:pt x="183" y="645"/>
                  <a:pt x="185" y="643"/>
                  <a:pt x="185" y="644"/>
                </a:cubicBezTo>
                <a:cubicBezTo>
                  <a:pt x="185" y="645"/>
                  <a:pt x="187" y="646"/>
                  <a:pt x="187" y="647"/>
                </a:cubicBezTo>
                <a:cubicBezTo>
                  <a:pt x="187" y="646"/>
                  <a:pt x="187" y="646"/>
                  <a:pt x="188" y="645"/>
                </a:cubicBezTo>
                <a:cubicBezTo>
                  <a:pt x="189" y="645"/>
                  <a:pt x="189" y="649"/>
                  <a:pt x="188" y="650"/>
                </a:cubicBezTo>
                <a:cubicBezTo>
                  <a:pt x="188" y="650"/>
                  <a:pt x="187" y="651"/>
                  <a:pt x="187" y="652"/>
                </a:cubicBezTo>
                <a:cubicBezTo>
                  <a:pt x="185" y="655"/>
                  <a:pt x="185" y="660"/>
                  <a:pt x="183" y="663"/>
                </a:cubicBezTo>
                <a:cubicBezTo>
                  <a:pt x="183" y="663"/>
                  <a:pt x="183" y="664"/>
                  <a:pt x="183" y="664"/>
                </a:cubicBezTo>
                <a:cubicBezTo>
                  <a:pt x="182" y="664"/>
                  <a:pt x="182" y="664"/>
                  <a:pt x="182" y="665"/>
                </a:cubicBezTo>
                <a:cubicBezTo>
                  <a:pt x="181" y="666"/>
                  <a:pt x="180" y="669"/>
                  <a:pt x="179" y="671"/>
                </a:cubicBezTo>
                <a:cubicBezTo>
                  <a:pt x="178" y="672"/>
                  <a:pt x="177" y="675"/>
                  <a:pt x="175" y="674"/>
                </a:cubicBezTo>
                <a:close/>
                <a:moveTo>
                  <a:pt x="188" y="642"/>
                </a:moveTo>
                <a:cubicBezTo>
                  <a:pt x="187" y="642"/>
                  <a:pt x="188" y="640"/>
                  <a:pt x="188" y="639"/>
                </a:cubicBezTo>
                <a:cubicBezTo>
                  <a:pt x="190" y="639"/>
                  <a:pt x="188" y="642"/>
                  <a:pt x="188" y="642"/>
                </a:cubicBezTo>
                <a:close/>
                <a:moveTo>
                  <a:pt x="214" y="731"/>
                </a:moveTo>
                <a:cubicBezTo>
                  <a:pt x="213" y="729"/>
                  <a:pt x="214" y="730"/>
                  <a:pt x="215" y="729"/>
                </a:cubicBezTo>
                <a:cubicBezTo>
                  <a:pt x="216" y="727"/>
                  <a:pt x="214" y="728"/>
                  <a:pt x="214" y="726"/>
                </a:cubicBezTo>
                <a:cubicBezTo>
                  <a:pt x="214" y="725"/>
                  <a:pt x="215" y="724"/>
                  <a:pt x="215" y="724"/>
                </a:cubicBezTo>
                <a:cubicBezTo>
                  <a:pt x="216" y="723"/>
                  <a:pt x="215" y="722"/>
                  <a:pt x="216" y="722"/>
                </a:cubicBezTo>
                <a:cubicBezTo>
                  <a:pt x="216" y="719"/>
                  <a:pt x="216" y="716"/>
                  <a:pt x="218" y="715"/>
                </a:cubicBezTo>
                <a:cubicBezTo>
                  <a:pt x="218" y="711"/>
                  <a:pt x="218" y="711"/>
                  <a:pt x="218" y="711"/>
                </a:cubicBezTo>
                <a:cubicBezTo>
                  <a:pt x="219" y="710"/>
                  <a:pt x="220" y="710"/>
                  <a:pt x="221" y="710"/>
                </a:cubicBezTo>
                <a:cubicBezTo>
                  <a:pt x="221" y="710"/>
                  <a:pt x="222" y="710"/>
                  <a:pt x="222" y="709"/>
                </a:cubicBezTo>
                <a:cubicBezTo>
                  <a:pt x="223" y="708"/>
                  <a:pt x="224" y="707"/>
                  <a:pt x="224" y="705"/>
                </a:cubicBezTo>
                <a:cubicBezTo>
                  <a:pt x="225" y="703"/>
                  <a:pt x="226" y="700"/>
                  <a:pt x="227" y="700"/>
                </a:cubicBezTo>
                <a:cubicBezTo>
                  <a:pt x="229" y="701"/>
                  <a:pt x="230" y="702"/>
                  <a:pt x="231" y="703"/>
                </a:cubicBezTo>
                <a:cubicBezTo>
                  <a:pt x="231" y="705"/>
                  <a:pt x="229" y="702"/>
                  <a:pt x="228" y="704"/>
                </a:cubicBezTo>
                <a:cubicBezTo>
                  <a:pt x="228" y="705"/>
                  <a:pt x="227" y="705"/>
                  <a:pt x="226" y="706"/>
                </a:cubicBezTo>
                <a:cubicBezTo>
                  <a:pt x="226" y="706"/>
                  <a:pt x="225" y="707"/>
                  <a:pt x="225" y="708"/>
                </a:cubicBezTo>
                <a:cubicBezTo>
                  <a:pt x="225" y="708"/>
                  <a:pt x="225" y="709"/>
                  <a:pt x="225" y="709"/>
                </a:cubicBezTo>
                <a:cubicBezTo>
                  <a:pt x="225" y="709"/>
                  <a:pt x="224" y="709"/>
                  <a:pt x="224" y="709"/>
                </a:cubicBezTo>
                <a:cubicBezTo>
                  <a:pt x="224" y="709"/>
                  <a:pt x="224" y="710"/>
                  <a:pt x="224" y="710"/>
                </a:cubicBezTo>
                <a:cubicBezTo>
                  <a:pt x="223" y="711"/>
                  <a:pt x="224" y="711"/>
                  <a:pt x="223" y="713"/>
                </a:cubicBezTo>
                <a:cubicBezTo>
                  <a:pt x="223" y="713"/>
                  <a:pt x="224" y="714"/>
                  <a:pt x="223" y="714"/>
                </a:cubicBezTo>
                <a:cubicBezTo>
                  <a:pt x="223" y="714"/>
                  <a:pt x="223" y="714"/>
                  <a:pt x="223" y="714"/>
                </a:cubicBezTo>
                <a:cubicBezTo>
                  <a:pt x="223" y="714"/>
                  <a:pt x="223" y="715"/>
                  <a:pt x="223" y="715"/>
                </a:cubicBezTo>
                <a:cubicBezTo>
                  <a:pt x="222" y="716"/>
                  <a:pt x="223" y="716"/>
                  <a:pt x="223" y="717"/>
                </a:cubicBezTo>
                <a:cubicBezTo>
                  <a:pt x="223" y="718"/>
                  <a:pt x="221" y="720"/>
                  <a:pt x="222" y="721"/>
                </a:cubicBezTo>
                <a:cubicBezTo>
                  <a:pt x="221" y="722"/>
                  <a:pt x="221" y="723"/>
                  <a:pt x="219" y="723"/>
                </a:cubicBezTo>
                <a:cubicBezTo>
                  <a:pt x="218" y="727"/>
                  <a:pt x="217" y="732"/>
                  <a:pt x="214" y="734"/>
                </a:cubicBezTo>
                <a:cubicBezTo>
                  <a:pt x="213" y="734"/>
                  <a:pt x="214" y="733"/>
                  <a:pt x="214" y="731"/>
                </a:cubicBezTo>
                <a:close/>
                <a:moveTo>
                  <a:pt x="227" y="717"/>
                </a:moveTo>
                <a:cubicBezTo>
                  <a:pt x="225" y="717"/>
                  <a:pt x="226" y="714"/>
                  <a:pt x="226" y="712"/>
                </a:cubicBezTo>
                <a:cubicBezTo>
                  <a:pt x="228" y="712"/>
                  <a:pt x="227" y="715"/>
                  <a:pt x="227" y="717"/>
                </a:cubicBezTo>
                <a:close/>
                <a:moveTo>
                  <a:pt x="223" y="891"/>
                </a:moveTo>
                <a:cubicBezTo>
                  <a:pt x="223" y="892"/>
                  <a:pt x="223" y="892"/>
                  <a:pt x="223" y="893"/>
                </a:cubicBezTo>
                <a:cubicBezTo>
                  <a:pt x="222" y="893"/>
                  <a:pt x="222" y="894"/>
                  <a:pt x="222" y="894"/>
                </a:cubicBezTo>
                <a:cubicBezTo>
                  <a:pt x="222" y="895"/>
                  <a:pt x="223" y="897"/>
                  <a:pt x="223" y="898"/>
                </a:cubicBezTo>
                <a:cubicBezTo>
                  <a:pt x="223" y="899"/>
                  <a:pt x="223" y="900"/>
                  <a:pt x="222" y="900"/>
                </a:cubicBezTo>
                <a:cubicBezTo>
                  <a:pt x="222" y="900"/>
                  <a:pt x="221" y="900"/>
                  <a:pt x="221" y="900"/>
                </a:cubicBezTo>
                <a:cubicBezTo>
                  <a:pt x="221" y="900"/>
                  <a:pt x="220" y="900"/>
                  <a:pt x="220" y="900"/>
                </a:cubicBezTo>
                <a:cubicBezTo>
                  <a:pt x="220" y="899"/>
                  <a:pt x="220" y="898"/>
                  <a:pt x="221" y="897"/>
                </a:cubicBezTo>
                <a:cubicBezTo>
                  <a:pt x="221" y="897"/>
                  <a:pt x="221" y="896"/>
                  <a:pt x="220" y="896"/>
                </a:cubicBezTo>
                <a:cubicBezTo>
                  <a:pt x="220" y="896"/>
                  <a:pt x="220" y="896"/>
                  <a:pt x="220" y="895"/>
                </a:cubicBezTo>
                <a:cubicBezTo>
                  <a:pt x="220" y="894"/>
                  <a:pt x="220" y="894"/>
                  <a:pt x="220" y="893"/>
                </a:cubicBezTo>
                <a:cubicBezTo>
                  <a:pt x="220" y="891"/>
                  <a:pt x="219" y="889"/>
                  <a:pt x="219" y="887"/>
                </a:cubicBezTo>
                <a:cubicBezTo>
                  <a:pt x="219" y="886"/>
                  <a:pt x="218" y="885"/>
                  <a:pt x="219" y="885"/>
                </a:cubicBezTo>
                <a:cubicBezTo>
                  <a:pt x="220" y="885"/>
                  <a:pt x="220" y="884"/>
                  <a:pt x="221" y="884"/>
                </a:cubicBezTo>
                <a:cubicBezTo>
                  <a:pt x="221" y="884"/>
                  <a:pt x="221" y="883"/>
                  <a:pt x="221" y="883"/>
                </a:cubicBezTo>
                <a:cubicBezTo>
                  <a:pt x="221" y="881"/>
                  <a:pt x="220" y="880"/>
                  <a:pt x="220" y="879"/>
                </a:cubicBezTo>
                <a:cubicBezTo>
                  <a:pt x="220" y="879"/>
                  <a:pt x="219" y="879"/>
                  <a:pt x="219" y="880"/>
                </a:cubicBezTo>
                <a:cubicBezTo>
                  <a:pt x="218" y="880"/>
                  <a:pt x="218" y="881"/>
                  <a:pt x="217" y="881"/>
                </a:cubicBezTo>
                <a:cubicBezTo>
                  <a:pt x="217" y="881"/>
                  <a:pt x="216" y="880"/>
                  <a:pt x="216" y="880"/>
                </a:cubicBezTo>
                <a:cubicBezTo>
                  <a:pt x="217" y="879"/>
                  <a:pt x="214" y="879"/>
                  <a:pt x="214" y="879"/>
                </a:cubicBezTo>
                <a:cubicBezTo>
                  <a:pt x="214" y="878"/>
                  <a:pt x="215" y="877"/>
                  <a:pt x="215" y="877"/>
                </a:cubicBezTo>
                <a:cubicBezTo>
                  <a:pt x="215" y="876"/>
                  <a:pt x="215" y="876"/>
                  <a:pt x="215" y="875"/>
                </a:cubicBezTo>
                <a:cubicBezTo>
                  <a:pt x="215" y="875"/>
                  <a:pt x="215" y="875"/>
                  <a:pt x="215" y="875"/>
                </a:cubicBezTo>
                <a:cubicBezTo>
                  <a:pt x="215" y="874"/>
                  <a:pt x="214" y="873"/>
                  <a:pt x="214" y="873"/>
                </a:cubicBezTo>
                <a:cubicBezTo>
                  <a:pt x="214" y="871"/>
                  <a:pt x="215" y="870"/>
                  <a:pt x="215" y="868"/>
                </a:cubicBezTo>
                <a:cubicBezTo>
                  <a:pt x="215" y="868"/>
                  <a:pt x="215" y="867"/>
                  <a:pt x="215" y="866"/>
                </a:cubicBezTo>
                <a:cubicBezTo>
                  <a:pt x="215" y="865"/>
                  <a:pt x="215" y="865"/>
                  <a:pt x="215" y="864"/>
                </a:cubicBezTo>
                <a:cubicBezTo>
                  <a:pt x="215" y="863"/>
                  <a:pt x="215" y="862"/>
                  <a:pt x="215" y="861"/>
                </a:cubicBezTo>
                <a:cubicBezTo>
                  <a:pt x="215" y="860"/>
                  <a:pt x="215" y="860"/>
                  <a:pt x="215" y="859"/>
                </a:cubicBezTo>
                <a:cubicBezTo>
                  <a:pt x="215" y="859"/>
                  <a:pt x="216" y="858"/>
                  <a:pt x="216" y="858"/>
                </a:cubicBezTo>
                <a:cubicBezTo>
                  <a:pt x="216" y="857"/>
                  <a:pt x="216" y="856"/>
                  <a:pt x="216" y="855"/>
                </a:cubicBezTo>
                <a:cubicBezTo>
                  <a:pt x="216" y="855"/>
                  <a:pt x="216" y="855"/>
                  <a:pt x="216" y="855"/>
                </a:cubicBezTo>
                <a:cubicBezTo>
                  <a:pt x="216" y="854"/>
                  <a:pt x="215" y="854"/>
                  <a:pt x="215" y="854"/>
                </a:cubicBezTo>
                <a:cubicBezTo>
                  <a:pt x="215" y="853"/>
                  <a:pt x="216" y="853"/>
                  <a:pt x="216" y="853"/>
                </a:cubicBezTo>
                <a:cubicBezTo>
                  <a:pt x="216" y="852"/>
                  <a:pt x="215" y="852"/>
                  <a:pt x="215" y="851"/>
                </a:cubicBezTo>
                <a:cubicBezTo>
                  <a:pt x="215" y="851"/>
                  <a:pt x="216" y="851"/>
                  <a:pt x="216" y="851"/>
                </a:cubicBezTo>
                <a:cubicBezTo>
                  <a:pt x="216" y="850"/>
                  <a:pt x="216" y="848"/>
                  <a:pt x="215" y="846"/>
                </a:cubicBezTo>
                <a:cubicBezTo>
                  <a:pt x="216" y="846"/>
                  <a:pt x="215" y="846"/>
                  <a:pt x="215" y="845"/>
                </a:cubicBezTo>
                <a:cubicBezTo>
                  <a:pt x="216" y="845"/>
                  <a:pt x="217" y="844"/>
                  <a:pt x="217" y="844"/>
                </a:cubicBezTo>
                <a:cubicBezTo>
                  <a:pt x="217" y="844"/>
                  <a:pt x="218" y="844"/>
                  <a:pt x="218" y="844"/>
                </a:cubicBezTo>
                <a:cubicBezTo>
                  <a:pt x="219" y="845"/>
                  <a:pt x="218" y="847"/>
                  <a:pt x="218" y="848"/>
                </a:cubicBezTo>
                <a:cubicBezTo>
                  <a:pt x="218" y="849"/>
                  <a:pt x="218" y="850"/>
                  <a:pt x="218" y="851"/>
                </a:cubicBezTo>
                <a:cubicBezTo>
                  <a:pt x="218" y="851"/>
                  <a:pt x="218" y="851"/>
                  <a:pt x="218" y="851"/>
                </a:cubicBezTo>
                <a:cubicBezTo>
                  <a:pt x="218" y="851"/>
                  <a:pt x="218" y="853"/>
                  <a:pt x="218" y="853"/>
                </a:cubicBezTo>
                <a:cubicBezTo>
                  <a:pt x="217" y="854"/>
                  <a:pt x="218" y="856"/>
                  <a:pt x="218" y="857"/>
                </a:cubicBezTo>
                <a:cubicBezTo>
                  <a:pt x="218" y="858"/>
                  <a:pt x="218" y="860"/>
                  <a:pt x="219" y="861"/>
                </a:cubicBezTo>
                <a:cubicBezTo>
                  <a:pt x="217" y="862"/>
                  <a:pt x="218" y="864"/>
                  <a:pt x="216" y="864"/>
                </a:cubicBezTo>
                <a:cubicBezTo>
                  <a:pt x="217" y="867"/>
                  <a:pt x="218" y="868"/>
                  <a:pt x="218" y="870"/>
                </a:cubicBezTo>
                <a:cubicBezTo>
                  <a:pt x="218" y="870"/>
                  <a:pt x="218" y="871"/>
                  <a:pt x="218" y="872"/>
                </a:cubicBezTo>
                <a:cubicBezTo>
                  <a:pt x="218" y="872"/>
                  <a:pt x="218" y="872"/>
                  <a:pt x="218" y="872"/>
                </a:cubicBezTo>
                <a:cubicBezTo>
                  <a:pt x="218" y="873"/>
                  <a:pt x="218" y="873"/>
                  <a:pt x="218" y="874"/>
                </a:cubicBezTo>
                <a:cubicBezTo>
                  <a:pt x="217" y="874"/>
                  <a:pt x="217" y="876"/>
                  <a:pt x="216" y="877"/>
                </a:cubicBezTo>
                <a:cubicBezTo>
                  <a:pt x="217" y="878"/>
                  <a:pt x="218" y="876"/>
                  <a:pt x="218" y="877"/>
                </a:cubicBezTo>
                <a:cubicBezTo>
                  <a:pt x="218" y="878"/>
                  <a:pt x="220" y="878"/>
                  <a:pt x="220" y="879"/>
                </a:cubicBezTo>
                <a:cubicBezTo>
                  <a:pt x="220" y="878"/>
                  <a:pt x="220" y="877"/>
                  <a:pt x="220" y="877"/>
                </a:cubicBezTo>
                <a:cubicBezTo>
                  <a:pt x="221" y="877"/>
                  <a:pt x="222" y="879"/>
                  <a:pt x="222" y="880"/>
                </a:cubicBezTo>
                <a:cubicBezTo>
                  <a:pt x="222" y="880"/>
                  <a:pt x="221" y="881"/>
                  <a:pt x="221" y="882"/>
                </a:cubicBezTo>
                <a:cubicBezTo>
                  <a:pt x="222" y="884"/>
                  <a:pt x="223" y="888"/>
                  <a:pt x="223" y="890"/>
                </a:cubicBezTo>
                <a:cubicBezTo>
                  <a:pt x="223" y="890"/>
                  <a:pt x="223" y="891"/>
                  <a:pt x="223" y="891"/>
                </a:cubicBezTo>
                <a:close/>
                <a:moveTo>
                  <a:pt x="223" y="837"/>
                </a:moveTo>
                <a:cubicBezTo>
                  <a:pt x="223" y="838"/>
                  <a:pt x="223" y="840"/>
                  <a:pt x="223" y="842"/>
                </a:cubicBezTo>
                <a:cubicBezTo>
                  <a:pt x="222" y="843"/>
                  <a:pt x="222" y="845"/>
                  <a:pt x="221" y="845"/>
                </a:cubicBezTo>
                <a:cubicBezTo>
                  <a:pt x="220" y="844"/>
                  <a:pt x="219" y="843"/>
                  <a:pt x="220" y="842"/>
                </a:cubicBezTo>
                <a:cubicBezTo>
                  <a:pt x="221" y="842"/>
                  <a:pt x="222" y="841"/>
                  <a:pt x="221" y="841"/>
                </a:cubicBezTo>
                <a:cubicBezTo>
                  <a:pt x="220" y="840"/>
                  <a:pt x="220" y="841"/>
                  <a:pt x="221" y="838"/>
                </a:cubicBezTo>
                <a:cubicBezTo>
                  <a:pt x="221" y="838"/>
                  <a:pt x="220" y="837"/>
                  <a:pt x="221" y="837"/>
                </a:cubicBezTo>
                <a:cubicBezTo>
                  <a:pt x="221" y="836"/>
                  <a:pt x="221" y="835"/>
                  <a:pt x="221" y="834"/>
                </a:cubicBezTo>
                <a:cubicBezTo>
                  <a:pt x="221" y="833"/>
                  <a:pt x="221" y="832"/>
                  <a:pt x="221" y="830"/>
                </a:cubicBezTo>
                <a:cubicBezTo>
                  <a:pt x="222" y="829"/>
                  <a:pt x="223" y="829"/>
                  <a:pt x="223" y="828"/>
                </a:cubicBezTo>
                <a:cubicBezTo>
                  <a:pt x="223" y="826"/>
                  <a:pt x="223" y="825"/>
                  <a:pt x="223" y="823"/>
                </a:cubicBezTo>
                <a:cubicBezTo>
                  <a:pt x="223" y="824"/>
                  <a:pt x="222" y="824"/>
                  <a:pt x="222" y="824"/>
                </a:cubicBezTo>
                <a:cubicBezTo>
                  <a:pt x="221" y="824"/>
                  <a:pt x="220" y="826"/>
                  <a:pt x="219" y="825"/>
                </a:cubicBezTo>
                <a:cubicBezTo>
                  <a:pt x="220" y="825"/>
                  <a:pt x="219" y="824"/>
                  <a:pt x="219" y="824"/>
                </a:cubicBezTo>
                <a:cubicBezTo>
                  <a:pt x="219" y="823"/>
                  <a:pt x="217" y="823"/>
                  <a:pt x="217" y="822"/>
                </a:cubicBezTo>
                <a:cubicBezTo>
                  <a:pt x="217" y="822"/>
                  <a:pt x="218" y="821"/>
                  <a:pt x="218" y="820"/>
                </a:cubicBezTo>
                <a:cubicBezTo>
                  <a:pt x="218" y="820"/>
                  <a:pt x="218" y="820"/>
                  <a:pt x="219" y="819"/>
                </a:cubicBezTo>
                <a:cubicBezTo>
                  <a:pt x="219" y="819"/>
                  <a:pt x="219" y="819"/>
                  <a:pt x="219" y="819"/>
                </a:cubicBezTo>
                <a:cubicBezTo>
                  <a:pt x="219" y="818"/>
                  <a:pt x="218" y="817"/>
                  <a:pt x="218" y="816"/>
                </a:cubicBezTo>
                <a:cubicBezTo>
                  <a:pt x="219" y="815"/>
                  <a:pt x="219" y="814"/>
                  <a:pt x="220" y="812"/>
                </a:cubicBezTo>
                <a:cubicBezTo>
                  <a:pt x="220" y="811"/>
                  <a:pt x="220" y="811"/>
                  <a:pt x="220" y="810"/>
                </a:cubicBezTo>
                <a:cubicBezTo>
                  <a:pt x="220" y="809"/>
                  <a:pt x="221" y="809"/>
                  <a:pt x="221" y="808"/>
                </a:cubicBezTo>
                <a:cubicBezTo>
                  <a:pt x="221" y="807"/>
                  <a:pt x="220" y="806"/>
                  <a:pt x="220" y="804"/>
                </a:cubicBezTo>
                <a:cubicBezTo>
                  <a:pt x="221" y="804"/>
                  <a:pt x="221" y="804"/>
                  <a:pt x="221" y="803"/>
                </a:cubicBezTo>
                <a:cubicBezTo>
                  <a:pt x="221" y="803"/>
                  <a:pt x="222" y="802"/>
                  <a:pt x="222" y="802"/>
                </a:cubicBezTo>
                <a:cubicBezTo>
                  <a:pt x="222" y="802"/>
                  <a:pt x="222" y="800"/>
                  <a:pt x="222" y="800"/>
                </a:cubicBezTo>
                <a:cubicBezTo>
                  <a:pt x="222" y="799"/>
                  <a:pt x="222" y="799"/>
                  <a:pt x="222" y="799"/>
                </a:cubicBezTo>
                <a:cubicBezTo>
                  <a:pt x="223" y="799"/>
                  <a:pt x="222" y="798"/>
                  <a:pt x="222" y="798"/>
                </a:cubicBezTo>
                <a:cubicBezTo>
                  <a:pt x="222" y="798"/>
                  <a:pt x="223" y="798"/>
                  <a:pt x="223" y="797"/>
                </a:cubicBezTo>
                <a:cubicBezTo>
                  <a:pt x="223" y="797"/>
                  <a:pt x="223" y="796"/>
                  <a:pt x="223" y="795"/>
                </a:cubicBezTo>
                <a:cubicBezTo>
                  <a:pt x="223" y="795"/>
                  <a:pt x="223" y="795"/>
                  <a:pt x="223" y="795"/>
                </a:cubicBezTo>
                <a:cubicBezTo>
                  <a:pt x="223" y="794"/>
                  <a:pt x="224" y="793"/>
                  <a:pt x="223" y="791"/>
                </a:cubicBezTo>
                <a:cubicBezTo>
                  <a:pt x="224" y="791"/>
                  <a:pt x="224" y="790"/>
                  <a:pt x="224" y="790"/>
                </a:cubicBezTo>
                <a:cubicBezTo>
                  <a:pt x="224" y="789"/>
                  <a:pt x="225" y="789"/>
                  <a:pt x="225" y="788"/>
                </a:cubicBezTo>
                <a:cubicBezTo>
                  <a:pt x="226" y="788"/>
                  <a:pt x="226" y="788"/>
                  <a:pt x="226" y="789"/>
                </a:cubicBezTo>
                <a:cubicBezTo>
                  <a:pt x="227" y="790"/>
                  <a:pt x="226" y="791"/>
                  <a:pt x="226" y="793"/>
                </a:cubicBezTo>
                <a:cubicBezTo>
                  <a:pt x="226" y="793"/>
                  <a:pt x="226" y="794"/>
                  <a:pt x="226" y="795"/>
                </a:cubicBezTo>
                <a:cubicBezTo>
                  <a:pt x="226" y="795"/>
                  <a:pt x="225" y="795"/>
                  <a:pt x="225" y="796"/>
                </a:cubicBezTo>
                <a:cubicBezTo>
                  <a:pt x="225" y="796"/>
                  <a:pt x="225" y="797"/>
                  <a:pt x="225" y="798"/>
                </a:cubicBezTo>
                <a:cubicBezTo>
                  <a:pt x="224" y="798"/>
                  <a:pt x="225" y="800"/>
                  <a:pt x="225" y="802"/>
                </a:cubicBezTo>
                <a:cubicBezTo>
                  <a:pt x="225" y="803"/>
                  <a:pt x="224" y="804"/>
                  <a:pt x="225" y="806"/>
                </a:cubicBezTo>
                <a:cubicBezTo>
                  <a:pt x="223" y="806"/>
                  <a:pt x="224" y="809"/>
                  <a:pt x="222" y="808"/>
                </a:cubicBezTo>
                <a:cubicBezTo>
                  <a:pt x="222" y="811"/>
                  <a:pt x="222" y="813"/>
                  <a:pt x="223" y="814"/>
                </a:cubicBezTo>
                <a:cubicBezTo>
                  <a:pt x="222" y="815"/>
                  <a:pt x="222" y="816"/>
                  <a:pt x="222" y="816"/>
                </a:cubicBezTo>
                <a:cubicBezTo>
                  <a:pt x="222" y="816"/>
                  <a:pt x="222" y="816"/>
                  <a:pt x="222" y="817"/>
                </a:cubicBezTo>
                <a:cubicBezTo>
                  <a:pt x="222" y="817"/>
                  <a:pt x="222" y="818"/>
                  <a:pt x="222" y="818"/>
                </a:cubicBezTo>
                <a:cubicBezTo>
                  <a:pt x="221" y="819"/>
                  <a:pt x="220" y="820"/>
                  <a:pt x="220" y="821"/>
                </a:cubicBezTo>
                <a:cubicBezTo>
                  <a:pt x="220" y="823"/>
                  <a:pt x="221" y="820"/>
                  <a:pt x="221" y="822"/>
                </a:cubicBezTo>
                <a:cubicBezTo>
                  <a:pt x="221" y="822"/>
                  <a:pt x="223" y="823"/>
                  <a:pt x="223" y="823"/>
                </a:cubicBezTo>
                <a:cubicBezTo>
                  <a:pt x="223" y="823"/>
                  <a:pt x="223" y="822"/>
                  <a:pt x="223" y="821"/>
                </a:cubicBezTo>
                <a:cubicBezTo>
                  <a:pt x="224" y="821"/>
                  <a:pt x="225" y="824"/>
                  <a:pt x="225" y="825"/>
                </a:cubicBezTo>
                <a:cubicBezTo>
                  <a:pt x="225" y="825"/>
                  <a:pt x="224" y="826"/>
                  <a:pt x="224" y="826"/>
                </a:cubicBezTo>
                <a:cubicBezTo>
                  <a:pt x="224" y="829"/>
                  <a:pt x="225" y="833"/>
                  <a:pt x="224" y="835"/>
                </a:cubicBezTo>
                <a:cubicBezTo>
                  <a:pt x="224" y="835"/>
                  <a:pt x="224" y="836"/>
                  <a:pt x="224" y="836"/>
                </a:cubicBezTo>
                <a:cubicBezTo>
                  <a:pt x="224" y="836"/>
                  <a:pt x="223" y="836"/>
                  <a:pt x="223" y="837"/>
                </a:cubicBezTo>
                <a:close/>
                <a:moveTo>
                  <a:pt x="232" y="947"/>
                </a:moveTo>
                <a:cubicBezTo>
                  <a:pt x="231" y="946"/>
                  <a:pt x="231" y="946"/>
                  <a:pt x="231" y="945"/>
                </a:cubicBezTo>
                <a:cubicBezTo>
                  <a:pt x="231" y="945"/>
                  <a:pt x="232" y="944"/>
                  <a:pt x="231" y="944"/>
                </a:cubicBezTo>
                <a:cubicBezTo>
                  <a:pt x="230" y="944"/>
                  <a:pt x="231" y="944"/>
                  <a:pt x="231" y="942"/>
                </a:cubicBezTo>
                <a:cubicBezTo>
                  <a:pt x="231" y="942"/>
                  <a:pt x="230" y="942"/>
                  <a:pt x="230" y="941"/>
                </a:cubicBezTo>
                <a:cubicBezTo>
                  <a:pt x="230" y="941"/>
                  <a:pt x="230" y="941"/>
                  <a:pt x="230" y="940"/>
                </a:cubicBezTo>
                <a:cubicBezTo>
                  <a:pt x="230" y="939"/>
                  <a:pt x="230" y="938"/>
                  <a:pt x="229" y="937"/>
                </a:cubicBezTo>
                <a:cubicBezTo>
                  <a:pt x="230" y="936"/>
                  <a:pt x="230" y="936"/>
                  <a:pt x="230" y="935"/>
                </a:cubicBezTo>
                <a:cubicBezTo>
                  <a:pt x="230" y="934"/>
                  <a:pt x="230" y="933"/>
                  <a:pt x="229" y="932"/>
                </a:cubicBezTo>
                <a:cubicBezTo>
                  <a:pt x="229" y="933"/>
                  <a:pt x="229" y="933"/>
                  <a:pt x="229" y="933"/>
                </a:cubicBezTo>
                <a:cubicBezTo>
                  <a:pt x="228" y="933"/>
                  <a:pt x="228" y="934"/>
                  <a:pt x="227" y="934"/>
                </a:cubicBezTo>
                <a:cubicBezTo>
                  <a:pt x="227" y="934"/>
                  <a:pt x="227" y="933"/>
                  <a:pt x="227" y="933"/>
                </a:cubicBezTo>
                <a:cubicBezTo>
                  <a:pt x="227" y="933"/>
                  <a:pt x="226" y="933"/>
                  <a:pt x="226" y="933"/>
                </a:cubicBezTo>
                <a:cubicBezTo>
                  <a:pt x="226" y="933"/>
                  <a:pt x="226" y="932"/>
                  <a:pt x="226" y="931"/>
                </a:cubicBezTo>
                <a:cubicBezTo>
                  <a:pt x="226" y="931"/>
                  <a:pt x="226" y="931"/>
                  <a:pt x="226" y="930"/>
                </a:cubicBezTo>
                <a:cubicBezTo>
                  <a:pt x="226" y="930"/>
                  <a:pt x="226" y="930"/>
                  <a:pt x="226" y="930"/>
                </a:cubicBezTo>
                <a:cubicBezTo>
                  <a:pt x="226" y="929"/>
                  <a:pt x="225" y="929"/>
                  <a:pt x="225" y="929"/>
                </a:cubicBezTo>
                <a:cubicBezTo>
                  <a:pt x="225" y="928"/>
                  <a:pt x="225" y="927"/>
                  <a:pt x="225" y="925"/>
                </a:cubicBezTo>
                <a:cubicBezTo>
                  <a:pt x="225" y="925"/>
                  <a:pt x="225" y="924"/>
                  <a:pt x="225" y="924"/>
                </a:cubicBezTo>
                <a:cubicBezTo>
                  <a:pt x="225" y="923"/>
                  <a:pt x="225" y="923"/>
                  <a:pt x="225" y="923"/>
                </a:cubicBezTo>
                <a:cubicBezTo>
                  <a:pt x="225" y="922"/>
                  <a:pt x="225" y="921"/>
                  <a:pt x="224" y="920"/>
                </a:cubicBezTo>
                <a:cubicBezTo>
                  <a:pt x="225" y="920"/>
                  <a:pt x="225" y="920"/>
                  <a:pt x="225" y="919"/>
                </a:cubicBezTo>
                <a:cubicBezTo>
                  <a:pt x="225" y="919"/>
                  <a:pt x="225" y="919"/>
                  <a:pt x="225" y="918"/>
                </a:cubicBezTo>
                <a:cubicBezTo>
                  <a:pt x="225" y="918"/>
                  <a:pt x="225" y="917"/>
                  <a:pt x="225" y="917"/>
                </a:cubicBezTo>
                <a:cubicBezTo>
                  <a:pt x="225" y="916"/>
                  <a:pt x="225" y="916"/>
                  <a:pt x="225" y="916"/>
                </a:cubicBezTo>
                <a:cubicBezTo>
                  <a:pt x="225" y="916"/>
                  <a:pt x="224" y="916"/>
                  <a:pt x="224" y="915"/>
                </a:cubicBezTo>
                <a:cubicBezTo>
                  <a:pt x="224" y="915"/>
                  <a:pt x="225" y="915"/>
                  <a:pt x="225" y="915"/>
                </a:cubicBezTo>
                <a:cubicBezTo>
                  <a:pt x="224" y="915"/>
                  <a:pt x="224" y="914"/>
                  <a:pt x="224" y="914"/>
                </a:cubicBezTo>
                <a:cubicBezTo>
                  <a:pt x="224" y="914"/>
                  <a:pt x="224" y="914"/>
                  <a:pt x="224" y="914"/>
                </a:cubicBezTo>
                <a:cubicBezTo>
                  <a:pt x="224" y="913"/>
                  <a:pt x="224" y="912"/>
                  <a:pt x="224" y="911"/>
                </a:cubicBezTo>
                <a:cubicBezTo>
                  <a:pt x="224" y="910"/>
                  <a:pt x="224" y="910"/>
                  <a:pt x="224" y="910"/>
                </a:cubicBezTo>
                <a:cubicBezTo>
                  <a:pt x="224" y="909"/>
                  <a:pt x="224" y="909"/>
                  <a:pt x="225" y="909"/>
                </a:cubicBezTo>
                <a:cubicBezTo>
                  <a:pt x="225" y="908"/>
                  <a:pt x="225" y="909"/>
                  <a:pt x="225" y="909"/>
                </a:cubicBezTo>
                <a:cubicBezTo>
                  <a:pt x="226" y="910"/>
                  <a:pt x="225" y="911"/>
                  <a:pt x="226" y="911"/>
                </a:cubicBezTo>
                <a:cubicBezTo>
                  <a:pt x="226" y="912"/>
                  <a:pt x="226" y="913"/>
                  <a:pt x="226" y="913"/>
                </a:cubicBezTo>
                <a:cubicBezTo>
                  <a:pt x="226" y="913"/>
                  <a:pt x="226" y="913"/>
                  <a:pt x="226" y="914"/>
                </a:cubicBezTo>
                <a:cubicBezTo>
                  <a:pt x="226" y="914"/>
                  <a:pt x="226" y="915"/>
                  <a:pt x="226" y="915"/>
                </a:cubicBezTo>
                <a:cubicBezTo>
                  <a:pt x="226" y="916"/>
                  <a:pt x="227" y="917"/>
                  <a:pt x="227" y="918"/>
                </a:cubicBezTo>
                <a:cubicBezTo>
                  <a:pt x="227" y="919"/>
                  <a:pt x="227" y="919"/>
                  <a:pt x="227" y="920"/>
                </a:cubicBezTo>
                <a:cubicBezTo>
                  <a:pt x="226" y="921"/>
                  <a:pt x="227" y="922"/>
                  <a:pt x="226" y="923"/>
                </a:cubicBezTo>
                <a:cubicBezTo>
                  <a:pt x="226" y="924"/>
                  <a:pt x="227" y="925"/>
                  <a:pt x="228" y="926"/>
                </a:cubicBezTo>
                <a:cubicBezTo>
                  <a:pt x="227" y="927"/>
                  <a:pt x="228" y="927"/>
                  <a:pt x="228" y="928"/>
                </a:cubicBezTo>
                <a:cubicBezTo>
                  <a:pt x="228" y="928"/>
                  <a:pt x="227" y="928"/>
                  <a:pt x="227" y="928"/>
                </a:cubicBezTo>
                <a:cubicBezTo>
                  <a:pt x="227" y="928"/>
                  <a:pt x="228" y="929"/>
                  <a:pt x="228" y="929"/>
                </a:cubicBezTo>
                <a:cubicBezTo>
                  <a:pt x="227" y="930"/>
                  <a:pt x="227" y="930"/>
                  <a:pt x="227" y="931"/>
                </a:cubicBezTo>
                <a:cubicBezTo>
                  <a:pt x="227" y="932"/>
                  <a:pt x="228" y="931"/>
                  <a:pt x="228" y="931"/>
                </a:cubicBezTo>
                <a:cubicBezTo>
                  <a:pt x="228" y="932"/>
                  <a:pt x="229" y="932"/>
                  <a:pt x="229" y="932"/>
                </a:cubicBezTo>
                <a:cubicBezTo>
                  <a:pt x="229" y="932"/>
                  <a:pt x="229" y="931"/>
                  <a:pt x="229" y="931"/>
                </a:cubicBezTo>
                <a:cubicBezTo>
                  <a:pt x="230" y="931"/>
                  <a:pt x="231" y="932"/>
                  <a:pt x="231" y="933"/>
                </a:cubicBezTo>
                <a:cubicBezTo>
                  <a:pt x="231" y="933"/>
                  <a:pt x="231" y="934"/>
                  <a:pt x="231" y="934"/>
                </a:cubicBezTo>
                <a:cubicBezTo>
                  <a:pt x="231" y="936"/>
                  <a:pt x="232" y="938"/>
                  <a:pt x="232" y="940"/>
                </a:cubicBezTo>
                <a:cubicBezTo>
                  <a:pt x="232" y="940"/>
                  <a:pt x="233" y="940"/>
                  <a:pt x="233" y="940"/>
                </a:cubicBezTo>
                <a:cubicBezTo>
                  <a:pt x="232" y="941"/>
                  <a:pt x="232" y="941"/>
                  <a:pt x="232" y="941"/>
                </a:cubicBezTo>
                <a:cubicBezTo>
                  <a:pt x="232" y="942"/>
                  <a:pt x="233" y="943"/>
                  <a:pt x="233" y="944"/>
                </a:cubicBezTo>
                <a:cubicBezTo>
                  <a:pt x="233" y="945"/>
                  <a:pt x="233" y="947"/>
                  <a:pt x="232" y="947"/>
                </a:cubicBezTo>
                <a:close/>
                <a:moveTo>
                  <a:pt x="235" y="1018"/>
                </a:moveTo>
                <a:cubicBezTo>
                  <a:pt x="234" y="1018"/>
                  <a:pt x="234" y="1016"/>
                  <a:pt x="233" y="1015"/>
                </a:cubicBezTo>
                <a:cubicBezTo>
                  <a:pt x="233" y="1014"/>
                  <a:pt x="233" y="1013"/>
                  <a:pt x="234" y="1013"/>
                </a:cubicBezTo>
                <a:cubicBezTo>
                  <a:pt x="234" y="1013"/>
                  <a:pt x="234" y="1014"/>
                  <a:pt x="234" y="1014"/>
                </a:cubicBezTo>
                <a:cubicBezTo>
                  <a:pt x="235" y="1016"/>
                  <a:pt x="235" y="1017"/>
                  <a:pt x="235" y="1017"/>
                </a:cubicBezTo>
                <a:cubicBezTo>
                  <a:pt x="235" y="1017"/>
                  <a:pt x="235" y="1018"/>
                  <a:pt x="235" y="1018"/>
                </a:cubicBezTo>
                <a:close/>
                <a:moveTo>
                  <a:pt x="236" y="1018"/>
                </a:moveTo>
                <a:cubicBezTo>
                  <a:pt x="236" y="1018"/>
                  <a:pt x="236" y="1018"/>
                  <a:pt x="236" y="1018"/>
                </a:cubicBezTo>
                <a:cubicBezTo>
                  <a:pt x="236" y="1018"/>
                  <a:pt x="236" y="1018"/>
                  <a:pt x="236" y="1018"/>
                </a:cubicBezTo>
                <a:cubicBezTo>
                  <a:pt x="236" y="1018"/>
                  <a:pt x="236" y="1018"/>
                  <a:pt x="236" y="1019"/>
                </a:cubicBezTo>
                <a:lnTo>
                  <a:pt x="236" y="1018"/>
                </a:lnTo>
                <a:close/>
                <a:moveTo>
                  <a:pt x="236" y="752"/>
                </a:moveTo>
                <a:cubicBezTo>
                  <a:pt x="235" y="753"/>
                  <a:pt x="236" y="754"/>
                  <a:pt x="236" y="755"/>
                </a:cubicBezTo>
                <a:cubicBezTo>
                  <a:pt x="235" y="755"/>
                  <a:pt x="235" y="755"/>
                  <a:pt x="235" y="755"/>
                </a:cubicBezTo>
                <a:cubicBezTo>
                  <a:pt x="235" y="756"/>
                  <a:pt x="235" y="757"/>
                  <a:pt x="234" y="758"/>
                </a:cubicBezTo>
                <a:cubicBezTo>
                  <a:pt x="234" y="758"/>
                  <a:pt x="234" y="760"/>
                  <a:pt x="234" y="762"/>
                </a:cubicBezTo>
                <a:cubicBezTo>
                  <a:pt x="234" y="763"/>
                  <a:pt x="233" y="764"/>
                  <a:pt x="234" y="765"/>
                </a:cubicBezTo>
                <a:cubicBezTo>
                  <a:pt x="232" y="765"/>
                  <a:pt x="233" y="768"/>
                  <a:pt x="230" y="768"/>
                </a:cubicBezTo>
                <a:cubicBezTo>
                  <a:pt x="230" y="770"/>
                  <a:pt x="231" y="772"/>
                  <a:pt x="231" y="774"/>
                </a:cubicBezTo>
                <a:cubicBezTo>
                  <a:pt x="231" y="774"/>
                  <a:pt x="230" y="775"/>
                  <a:pt x="230" y="776"/>
                </a:cubicBezTo>
                <a:cubicBezTo>
                  <a:pt x="230" y="776"/>
                  <a:pt x="230" y="776"/>
                  <a:pt x="230" y="776"/>
                </a:cubicBezTo>
                <a:cubicBezTo>
                  <a:pt x="230" y="776"/>
                  <a:pt x="230" y="777"/>
                  <a:pt x="230" y="777"/>
                </a:cubicBezTo>
                <a:cubicBezTo>
                  <a:pt x="229" y="778"/>
                  <a:pt x="228" y="779"/>
                  <a:pt x="228" y="780"/>
                </a:cubicBezTo>
                <a:cubicBezTo>
                  <a:pt x="228" y="782"/>
                  <a:pt x="229" y="780"/>
                  <a:pt x="229" y="781"/>
                </a:cubicBezTo>
                <a:cubicBezTo>
                  <a:pt x="229" y="781"/>
                  <a:pt x="230" y="782"/>
                  <a:pt x="231" y="783"/>
                </a:cubicBezTo>
                <a:cubicBezTo>
                  <a:pt x="231" y="782"/>
                  <a:pt x="231" y="781"/>
                  <a:pt x="231" y="781"/>
                </a:cubicBezTo>
                <a:cubicBezTo>
                  <a:pt x="232" y="781"/>
                  <a:pt x="233" y="784"/>
                  <a:pt x="232" y="784"/>
                </a:cubicBezTo>
                <a:cubicBezTo>
                  <a:pt x="232" y="784"/>
                  <a:pt x="232" y="785"/>
                  <a:pt x="232" y="786"/>
                </a:cubicBezTo>
                <a:cubicBezTo>
                  <a:pt x="231" y="789"/>
                  <a:pt x="232" y="792"/>
                  <a:pt x="231" y="795"/>
                </a:cubicBezTo>
                <a:cubicBezTo>
                  <a:pt x="231" y="795"/>
                  <a:pt x="231" y="795"/>
                  <a:pt x="231" y="796"/>
                </a:cubicBezTo>
                <a:cubicBezTo>
                  <a:pt x="231" y="796"/>
                  <a:pt x="230" y="796"/>
                  <a:pt x="230" y="796"/>
                </a:cubicBezTo>
                <a:cubicBezTo>
                  <a:pt x="230" y="798"/>
                  <a:pt x="230" y="800"/>
                  <a:pt x="229" y="801"/>
                </a:cubicBezTo>
                <a:cubicBezTo>
                  <a:pt x="229" y="802"/>
                  <a:pt x="228" y="804"/>
                  <a:pt x="227" y="804"/>
                </a:cubicBezTo>
                <a:cubicBezTo>
                  <a:pt x="226" y="803"/>
                  <a:pt x="226" y="802"/>
                  <a:pt x="227" y="801"/>
                </a:cubicBezTo>
                <a:cubicBezTo>
                  <a:pt x="227" y="801"/>
                  <a:pt x="228" y="801"/>
                  <a:pt x="227" y="800"/>
                </a:cubicBezTo>
                <a:cubicBezTo>
                  <a:pt x="226" y="799"/>
                  <a:pt x="227" y="800"/>
                  <a:pt x="227" y="797"/>
                </a:cubicBezTo>
                <a:cubicBezTo>
                  <a:pt x="228" y="797"/>
                  <a:pt x="227" y="796"/>
                  <a:pt x="227" y="796"/>
                </a:cubicBezTo>
                <a:cubicBezTo>
                  <a:pt x="228" y="795"/>
                  <a:pt x="228" y="795"/>
                  <a:pt x="228" y="793"/>
                </a:cubicBezTo>
                <a:cubicBezTo>
                  <a:pt x="228" y="792"/>
                  <a:pt x="229" y="791"/>
                  <a:pt x="228" y="789"/>
                </a:cubicBezTo>
                <a:cubicBezTo>
                  <a:pt x="230" y="789"/>
                  <a:pt x="230" y="788"/>
                  <a:pt x="231" y="787"/>
                </a:cubicBezTo>
                <a:cubicBezTo>
                  <a:pt x="231" y="785"/>
                  <a:pt x="231" y="784"/>
                  <a:pt x="231" y="783"/>
                </a:cubicBezTo>
                <a:cubicBezTo>
                  <a:pt x="230" y="783"/>
                  <a:pt x="230" y="783"/>
                  <a:pt x="229" y="783"/>
                </a:cubicBezTo>
                <a:cubicBezTo>
                  <a:pt x="229" y="784"/>
                  <a:pt x="228" y="785"/>
                  <a:pt x="227" y="784"/>
                </a:cubicBezTo>
                <a:cubicBezTo>
                  <a:pt x="227" y="784"/>
                  <a:pt x="227" y="783"/>
                  <a:pt x="227" y="783"/>
                </a:cubicBezTo>
                <a:cubicBezTo>
                  <a:pt x="227" y="782"/>
                  <a:pt x="223" y="782"/>
                  <a:pt x="223" y="781"/>
                </a:cubicBezTo>
                <a:cubicBezTo>
                  <a:pt x="223" y="781"/>
                  <a:pt x="226" y="780"/>
                  <a:pt x="226" y="779"/>
                </a:cubicBezTo>
                <a:cubicBezTo>
                  <a:pt x="226" y="779"/>
                  <a:pt x="227" y="779"/>
                  <a:pt x="227" y="778"/>
                </a:cubicBezTo>
                <a:cubicBezTo>
                  <a:pt x="227" y="778"/>
                  <a:pt x="227" y="778"/>
                  <a:pt x="227" y="778"/>
                </a:cubicBezTo>
                <a:cubicBezTo>
                  <a:pt x="227" y="777"/>
                  <a:pt x="227" y="776"/>
                  <a:pt x="227" y="776"/>
                </a:cubicBezTo>
                <a:cubicBezTo>
                  <a:pt x="227" y="774"/>
                  <a:pt x="228" y="773"/>
                  <a:pt x="228" y="771"/>
                </a:cubicBezTo>
                <a:cubicBezTo>
                  <a:pt x="228" y="771"/>
                  <a:pt x="228" y="770"/>
                  <a:pt x="229" y="769"/>
                </a:cubicBezTo>
                <a:cubicBezTo>
                  <a:pt x="229" y="768"/>
                  <a:pt x="229" y="768"/>
                  <a:pt x="229" y="767"/>
                </a:cubicBezTo>
                <a:cubicBezTo>
                  <a:pt x="230" y="766"/>
                  <a:pt x="229" y="765"/>
                  <a:pt x="230" y="764"/>
                </a:cubicBezTo>
                <a:cubicBezTo>
                  <a:pt x="230" y="763"/>
                  <a:pt x="230" y="763"/>
                  <a:pt x="230" y="762"/>
                </a:cubicBezTo>
                <a:cubicBezTo>
                  <a:pt x="231" y="762"/>
                  <a:pt x="231" y="762"/>
                  <a:pt x="231" y="762"/>
                </a:cubicBezTo>
                <a:cubicBezTo>
                  <a:pt x="232" y="761"/>
                  <a:pt x="231" y="760"/>
                  <a:pt x="232" y="759"/>
                </a:cubicBezTo>
                <a:cubicBezTo>
                  <a:pt x="232" y="759"/>
                  <a:pt x="232" y="759"/>
                  <a:pt x="232" y="758"/>
                </a:cubicBezTo>
                <a:cubicBezTo>
                  <a:pt x="232" y="758"/>
                  <a:pt x="232" y="757"/>
                  <a:pt x="232" y="757"/>
                </a:cubicBezTo>
                <a:cubicBezTo>
                  <a:pt x="232" y="757"/>
                  <a:pt x="232" y="757"/>
                  <a:pt x="232" y="757"/>
                </a:cubicBezTo>
                <a:cubicBezTo>
                  <a:pt x="232" y="756"/>
                  <a:pt x="232" y="755"/>
                  <a:pt x="232" y="755"/>
                </a:cubicBezTo>
                <a:cubicBezTo>
                  <a:pt x="232" y="755"/>
                  <a:pt x="233" y="755"/>
                  <a:pt x="233" y="754"/>
                </a:cubicBezTo>
                <a:cubicBezTo>
                  <a:pt x="233" y="754"/>
                  <a:pt x="234" y="752"/>
                  <a:pt x="233" y="750"/>
                </a:cubicBezTo>
                <a:cubicBezTo>
                  <a:pt x="234" y="750"/>
                  <a:pt x="234" y="750"/>
                  <a:pt x="234" y="749"/>
                </a:cubicBezTo>
                <a:cubicBezTo>
                  <a:pt x="234" y="749"/>
                  <a:pt x="235" y="749"/>
                  <a:pt x="236" y="748"/>
                </a:cubicBezTo>
                <a:cubicBezTo>
                  <a:pt x="236" y="748"/>
                  <a:pt x="236" y="748"/>
                  <a:pt x="236" y="748"/>
                </a:cubicBezTo>
                <a:cubicBezTo>
                  <a:pt x="237" y="750"/>
                  <a:pt x="236" y="751"/>
                  <a:pt x="236" y="752"/>
                </a:cubicBezTo>
                <a:close/>
                <a:moveTo>
                  <a:pt x="237" y="682"/>
                </a:moveTo>
                <a:cubicBezTo>
                  <a:pt x="236" y="683"/>
                  <a:pt x="236" y="682"/>
                  <a:pt x="236" y="682"/>
                </a:cubicBezTo>
                <a:cubicBezTo>
                  <a:pt x="236" y="682"/>
                  <a:pt x="236" y="682"/>
                  <a:pt x="236" y="683"/>
                </a:cubicBezTo>
                <a:cubicBezTo>
                  <a:pt x="235" y="683"/>
                  <a:pt x="235" y="683"/>
                  <a:pt x="234" y="683"/>
                </a:cubicBezTo>
                <a:cubicBezTo>
                  <a:pt x="234" y="683"/>
                  <a:pt x="234" y="685"/>
                  <a:pt x="234" y="685"/>
                </a:cubicBezTo>
                <a:cubicBezTo>
                  <a:pt x="234" y="686"/>
                  <a:pt x="234" y="686"/>
                  <a:pt x="234" y="687"/>
                </a:cubicBezTo>
                <a:cubicBezTo>
                  <a:pt x="234" y="688"/>
                  <a:pt x="234" y="688"/>
                  <a:pt x="234" y="688"/>
                </a:cubicBezTo>
                <a:cubicBezTo>
                  <a:pt x="234" y="689"/>
                  <a:pt x="234" y="689"/>
                  <a:pt x="234" y="689"/>
                </a:cubicBezTo>
                <a:cubicBezTo>
                  <a:pt x="234" y="690"/>
                  <a:pt x="233" y="689"/>
                  <a:pt x="233" y="689"/>
                </a:cubicBezTo>
                <a:cubicBezTo>
                  <a:pt x="233" y="690"/>
                  <a:pt x="233" y="690"/>
                  <a:pt x="233" y="690"/>
                </a:cubicBezTo>
                <a:cubicBezTo>
                  <a:pt x="233" y="690"/>
                  <a:pt x="232" y="690"/>
                  <a:pt x="232" y="691"/>
                </a:cubicBezTo>
                <a:cubicBezTo>
                  <a:pt x="232" y="691"/>
                  <a:pt x="233" y="692"/>
                  <a:pt x="232" y="692"/>
                </a:cubicBezTo>
                <a:cubicBezTo>
                  <a:pt x="232" y="692"/>
                  <a:pt x="231" y="692"/>
                  <a:pt x="231" y="693"/>
                </a:cubicBezTo>
                <a:cubicBezTo>
                  <a:pt x="230" y="693"/>
                  <a:pt x="230" y="693"/>
                  <a:pt x="230" y="693"/>
                </a:cubicBezTo>
                <a:cubicBezTo>
                  <a:pt x="230" y="694"/>
                  <a:pt x="230" y="694"/>
                  <a:pt x="230" y="695"/>
                </a:cubicBezTo>
                <a:cubicBezTo>
                  <a:pt x="229" y="695"/>
                  <a:pt x="230" y="697"/>
                  <a:pt x="229" y="697"/>
                </a:cubicBezTo>
                <a:cubicBezTo>
                  <a:pt x="228" y="696"/>
                  <a:pt x="225" y="697"/>
                  <a:pt x="226" y="695"/>
                </a:cubicBezTo>
                <a:cubicBezTo>
                  <a:pt x="225" y="694"/>
                  <a:pt x="224" y="695"/>
                  <a:pt x="223" y="696"/>
                </a:cubicBezTo>
                <a:cubicBezTo>
                  <a:pt x="222" y="694"/>
                  <a:pt x="226" y="693"/>
                  <a:pt x="228" y="695"/>
                </a:cubicBezTo>
                <a:cubicBezTo>
                  <a:pt x="229" y="694"/>
                  <a:pt x="228" y="692"/>
                  <a:pt x="229" y="691"/>
                </a:cubicBezTo>
                <a:cubicBezTo>
                  <a:pt x="230" y="690"/>
                  <a:pt x="229" y="690"/>
                  <a:pt x="229" y="689"/>
                </a:cubicBezTo>
                <a:cubicBezTo>
                  <a:pt x="229" y="689"/>
                  <a:pt x="229" y="688"/>
                  <a:pt x="229" y="688"/>
                </a:cubicBezTo>
                <a:cubicBezTo>
                  <a:pt x="229" y="687"/>
                  <a:pt x="229" y="687"/>
                  <a:pt x="230" y="687"/>
                </a:cubicBezTo>
                <a:cubicBezTo>
                  <a:pt x="230" y="686"/>
                  <a:pt x="230" y="685"/>
                  <a:pt x="230" y="685"/>
                </a:cubicBezTo>
                <a:cubicBezTo>
                  <a:pt x="231" y="684"/>
                  <a:pt x="231" y="684"/>
                  <a:pt x="231" y="684"/>
                </a:cubicBezTo>
                <a:cubicBezTo>
                  <a:pt x="232" y="685"/>
                  <a:pt x="233" y="685"/>
                  <a:pt x="233" y="684"/>
                </a:cubicBezTo>
                <a:cubicBezTo>
                  <a:pt x="233" y="683"/>
                  <a:pt x="233" y="683"/>
                  <a:pt x="233" y="682"/>
                </a:cubicBezTo>
                <a:cubicBezTo>
                  <a:pt x="233" y="682"/>
                  <a:pt x="234" y="682"/>
                  <a:pt x="234" y="682"/>
                </a:cubicBezTo>
                <a:cubicBezTo>
                  <a:pt x="235" y="680"/>
                  <a:pt x="235" y="679"/>
                  <a:pt x="236" y="678"/>
                </a:cubicBezTo>
                <a:cubicBezTo>
                  <a:pt x="236" y="678"/>
                  <a:pt x="237" y="678"/>
                  <a:pt x="237" y="678"/>
                </a:cubicBezTo>
                <a:cubicBezTo>
                  <a:pt x="238" y="678"/>
                  <a:pt x="237" y="679"/>
                  <a:pt x="237" y="680"/>
                </a:cubicBezTo>
                <a:cubicBezTo>
                  <a:pt x="237" y="681"/>
                  <a:pt x="237" y="681"/>
                  <a:pt x="237" y="682"/>
                </a:cubicBezTo>
                <a:close/>
                <a:moveTo>
                  <a:pt x="239" y="1024"/>
                </a:moveTo>
                <a:cubicBezTo>
                  <a:pt x="240" y="1024"/>
                  <a:pt x="240" y="1025"/>
                  <a:pt x="240" y="1025"/>
                </a:cubicBezTo>
                <a:cubicBezTo>
                  <a:pt x="240" y="1025"/>
                  <a:pt x="240" y="1025"/>
                  <a:pt x="241" y="1026"/>
                </a:cubicBezTo>
                <a:cubicBezTo>
                  <a:pt x="240" y="1026"/>
                  <a:pt x="240" y="1027"/>
                  <a:pt x="239" y="1024"/>
                </a:cubicBezTo>
                <a:close/>
                <a:moveTo>
                  <a:pt x="256" y="992"/>
                </a:moveTo>
                <a:cubicBezTo>
                  <a:pt x="255" y="994"/>
                  <a:pt x="258" y="999"/>
                  <a:pt x="257" y="1000"/>
                </a:cubicBezTo>
                <a:cubicBezTo>
                  <a:pt x="256" y="1000"/>
                  <a:pt x="253" y="992"/>
                  <a:pt x="256" y="992"/>
                </a:cubicBezTo>
                <a:close/>
                <a:moveTo>
                  <a:pt x="259" y="1010"/>
                </a:moveTo>
                <a:cubicBezTo>
                  <a:pt x="259" y="1007"/>
                  <a:pt x="257" y="1006"/>
                  <a:pt x="258" y="1001"/>
                </a:cubicBezTo>
                <a:cubicBezTo>
                  <a:pt x="258" y="1001"/>
                  <a:pt x="258" y="1001"/>
                  <a:pt x="258" y="1002"/>
                </a:cubicBezTo>
                <a:cubicBezTo>
                  <a:pt x="258" y="1003"/>
                  <a:pt x="259" y="1003"/>
                  <a:pt x="260" y="1004"/>
                </a:cubicBezTo>
                <a:cubicBezTo>
                  <a:pt x="260" y="1004"/>
                  <a:pt x="260" y="1005"/>
                  <a:pt x="260" y="1005"/>
                </a:cubicBezTo>
                <a:cubicBezTo>
                  <a:pt x="261" y="1006"/>
                  <a:pt x="262" y="1008"/>
                  <a:pt x="262" y="1010"/>
                </a:cubicBezTo>
                <a:cubicBezTo>
                  <a:pt x="263" y="1012"/>
                  <a:pt x="265" y="1013"/>
                  <a:pt x="265" y="1016"/>
                </a:cubicBezTo>
                <a:cubicBezTo>
                  <a:pt x="262" y="1015"/>
                  <a:pt x="263" y="1010"/>
                  <a:pt x="259" y="1010"/>
                </a:cubicBezTo>
                <a:close/>
                <a:moveTo>
                  <a:pt x="274" y="1074"/>
                </a:moveTo>
                <a:cubicBezTo>
                  <a:pt x="275" y="1074"/>
                  <a:pt x="275" y="1074"/>
                  <a:pt x="275" y="1074"/>
                </a:cubicBezTo>
                <a:cubicBezTo>
                  <a:pt x="276" y="1075"/>
                  <a:pt x="276" y="1076"/>
                  <a:pt x="276" y="1077"/>
                </a:cubicBezTo>
                <a:cubicBezTo>
                  <a:pt x="276" y="1077"/>
                  <a:pt x="276" y="1077"/>
                  <a:pt x="276" y="1077"/>
                </a:cubicBezTo>
                <a:cubicBezTo>
                  <a:pt x="276" y="1076"/>
                  <a:pt x="275" y="1075"/>
                  <a:pt x="274" y="1074"/>
                </a:cubicBezTo>
                <a:close/>
                <a:moveTo>
                  <a:pt x="281" y="1082"/>
                </a:moveTo>
                <a:cubicBezTo>
                  <a:pt x="281" y="1082"/>
                  <a:pt x="282" y="1083"/>
                  <a:pt x="282" y="1083"/>
                </a:cubicBezTo>
                <a:cubicBezTo>
                  <a:pt x="282" y="1083"/>
                  <a:pt x="281" y="1082"/>
                  <a:pt x="281" y="1082"/>
                </a:cubicBezTo>
                <a:close/>
                <a:moveTo>
                  <a:pt x="301" y="1060"/>
                </a:moveTo>
                <a:cubicBezTo>
                  <a:pt x="299" y="1060"/>
                  <a:pt x="299" y="1060"/>
                  <a:pt x="299" y="1058"/>
                </a:cubicBezTo>
                <a:cubicBezTo>
                  <a:pt x="300" y="1059"/>
                  <a:pt x="301" y="1058"/>
                  <a:pt x="301" y="1060"/>
                </a:cubicBezTo>
                <a:close/>
                <a:moveTo>
                  <a:pt x="301" y="1057"/>
                </a:moveTo>
                <a:cubicBezTo>
                  <a:pt x="301" y="1057"/>
                  <a:pt x="301" y="1056"/>
                  <a:pt x="301" y="1056"/>
                </a:cubicBezTo>
                <a:cubicBezTo>
                  <a:pt x="301" y="1056"/>
                  <a:pt x="301" y="1056"/>
                  <a:pt x="301" y="1056"/>
                </a:cubicBezTo>
                <a:cubicBezTo>
                  <a:pt x="301" y="1057"/>
                  <a:pt x="301" y="1057"/>
                  <a:pt x="302" y="1057"/>
                </a:cubicBezTo>
                <a:cubicBezTo>
                  <a:pt x="302" y="1057"/>
                  <a:pt x="302" y="1057"/>
                  <a:pt x="302" y="1057"/>
                </a:cubicBezTo>
                <a:cubicBezTo>
                  <a:pt x="301" y="1057"/>
                  <a:pt x="301" y="1057"/>
                  <a:pt x="301" y="1057"/>
                </a:cubicBezTo>
                <a:close/>
                <a:moveTo>
                  <a:pt x="303" y="1063"/>
                </a:moveTo>
                <a:cubicBezTo>
                  <a:pt x="303" y="1062"/>
                  <a:pt x="303" y="1061"/>
                  <a:pt x="304" y="1060"/>
                </a:cubicBezTo>
                <a:cubicBezTo>
                  <a:pt x="304" y="1061"/>
                  <a:pt x="304" y="1062"/>
                  <a:pt x="304" y="1062"/>
                </a:cubicBezTo>
                <a:cubicBezTo>
                  <a:pt x="304" y="1063"/>
                  <a:pt x="303" y="1064"/>
                  <a:pt x="303" y="1063"/>
                </a:cubicBezTo>
                <a:close/>
                <a:moveTo>
                  <a:pt x="310" y="1071"/>
                </a:moveTo>
                <a:cubicBezTo>
                  <a:pt x="308" y="1070"/>
                  <a:pt x="308" y="1069"/>
                  <a:pt x="307" y="1067"/>
                </a:cubicBezTo>
                <a:cubicBezTo>
                  <a:pt x="307" y="1067"/>
                  <a:pt x="307" y="1067"/>
                  <a:pt x="307" y="1067"/>
                </a:cubicBezTo>
                <a:cubicBezTo>
                  <a:pt x="308" y="1068"/>
                  <a:pt x="309" y="1070"/>
                  <a:pt x="310" y="1070"/>
                </a:cubicBezTo>
                <a:cubicBezTo>
                  <a:pt x="310" y="1070"/>
                  <a:pt x="310" y="1071"/>
                  <a:pt x="310" y="1071"/>
                </a:cubicBezTo>
                <a:close/>
                <a:moveTo>
                  <a:pt x="351" y="1109"/>
                </a:moveTo>
                <a:cubicBezTo>
                  <a:pt x="350" y="1109"/>
                  <a:pt x="350" y="1107"/>
                  <a:pt x="349" y="1106"/>
                </a:cubicBezTo>
                <a:cubicBezTo>
                  <a:pt x="348" y="1106"/>
                  <a:pt x="348" y="1106"/>
                  <a:pt x="347" y="1106"/>
                </a:cubicBezTo>
                <a:cubicBezTo>
                  <a:pt x="347" y="1105"/>
                  <a:pt x="347" y="1105"/>
                  <a:pt x="346" y="1105"/>
                </a:cubicBezTo>
                <a:cubicBezTo>
                  <a:pt x="346" y="1104"/>
                  <a:pt x="345" y="1104"/>
                  <a:pt x="346" y="1103"/>
                </a:cubicBezTo>
                <a:cubicBezTo>
                  <a:pt x="345" y="1102"/>
                  <a:pt x="345" y="1102"/>
                  <a:pt x="344" y="1103"/>
                </a:cubicBezTo>
                <a:cubicBezTo>
                  <a:pt x="344" y="1102"/>
                  <a:pt x="344" y="1102"/>
                  <a:pt x="343" y="1101"/>
                </a:cubicBezTo>
                <a:cubicBezTo>
                  <a:pt x="343" y="1101"/>
                  <a:pt x="343" y="1100"/>
                  <a:pt x="342" y="1100"/>
                </a:cubicBezTo>
                <a:cubicBezTo>
                  <a:pt x="342" y="1100"/>
                  <a:pt x="342" y="1100"/>
                  <a:pt x="342" y="1100"/>
                </a:cubicBezTo>
                <a:cubicBezTo>
                  <a:pt x="342" y="1100"/>
                  <a:pt x="342" y="1100"/>
                  <a:pt x="342" y="1100"/>
                </a:cubicBezTo>
                <a:cubicBezTo>
                  <a:pt x="341" y="1099"/>
                  <a:pt x="340" y="1099"/>
                  <a:pt x="339" y="1098"/>
                </a:cubicBezTo>
                <a:cubicBezTo>
                  <a:pt x="339" y="1098"/>
                  <a:pt x="339" y="1098"/>
                  <a:pt x="339" y="1098"/>
                </a:cubicBezTo>
                <a:cubicBezTo>
                  <a:pt x="339" y="1098"/>
                  <a:pt x="338" y="1097"/>
                  <a:pt x="338" y="1097"/>
                </a:cubicBezTo>
                <a:cubicBezTo>
                  <a:pt x="337" y="1095"/>
                  <a:pt x="337" y="1094"/>
                  <a:pt x="337" y="1092"/>
                </a:cubicBezTo>
                <a:cubicBezTo>
                  <a:pt x="339" y="1092"/>
                  <a:pt x="339" y="1093"/>
                  <a:pt x="339" y="1095"/>
                </a:cubicBezTo>
                <a:cubicBezTo>
                  <a:pt x="340" y="1096"/>
                  <a:pt x="342" y="1096"/>
                  <a:pt x="344" y="1097"/>
                </a:cubicBezTo>
                <a:cubicBezTo>
                  <a:pt x="344" y="1100"/>
                  <a:pt x="346" y="1099"/>
                  <a:pt x="346" y="1101"/>
                </a:cubicBezTo>
                <a:cubicBezTo>
                  <a:pt x="346" y="1102"/>
                  <a:pt x="347" y="1103"/>
                  <a:pt x="348" y="1103"/>
                </a:cubicBezTo>
                <a:cubicBezTo>
                  <a:pt x="349" y="1104"/>
                  <a:pt x="350" y="1104"/>
                  <a:pt x="351" y="1104"/>
                </a:cubicBezTo>
                <a:cubicBezTo>
                  <a:pt x="351" y="1106"/>
                  <a:pt x="351" y="1107"/>
                  <a:pt x="352" y="1108"/>
                </a:cubicBezTo>
                <a:cubicBezTo>
                  <a:pt x="351" y="1108"/>
                  <a:pt x="352" y="1109"/>
                  <a:pt x="351" y="1109"/>
                </a:cubicBezTo>
                <a:close/>
                <a:moveTo>
                  <a:pt x="381" y="1118"/>
                </a:moveTo>
                <a:cubicBezTo>
                  <a:pt x="380" y="1118"/>
                  <a:pt x="380" y="1116"/>
                  <a:pt x="379" y="1115"/>
                </a:cubicBezTo>
                <a:cubicBezTo>
                  <a:pt x="379" y="1114"/>
                  <a:pt x="382" y="1117"/>
                  <a:pt x="381" y="1118"/>
                </a:cubicBezTo>
                <a:close/>
                <a:moveTo>
                  <a:pt x="380" y="1127"/>
                </a:moveTo>
                <a:cubicBezTo>
                  <a:pt x="380" y="1127"/>
                  <a:pt x="379" y="1127"/>
                  <a:pt x="378" y="1127"/>
                </a:cubicBezTo>
                <a:cubicBezTo>
                  <a:pt x="378" y="1125"/>
                  <a:pt x="376" y="1124"/>
                  <a:pt x="376" y="1122"/>
                </a:cubicBezTo>
                <a:cubicBezTo>
                  <a:pt x="376" y="1121"/>
                  <a:pt x="375" y="1121"/>
                  <a:pt x="374" y="1120"/>
                </a:cubicBezTo>
                <a:cubicBezTo>
                  <a:pt x="373" y="1117"/>
                  <a:pt x="371" y="1115"/>
                  <a:pt x="368" y="1113"/>
                </a:cubicBezTo>
                <a:cubicBezTo>
                  <a:pt x="367" y="1111"/>
                  <a:pt x="365" y="1109"/>
                  <a:pt x="363" y="1108"/>
                </a:cubicBezTo>
                <a:cubicBezTo>
                  <a:pt x="364" y="1106"/>
                  <a:pt x="367" y="1108"/>
                  <a:pt x="367" y="1110"/>
                </a:cubicBezTo>
                <a:cubicBezTo>
                  <a:pt x="369" y="1110"/>
                  <a:pt x="370" y="1112"/>
                  <a:pt x="372" y="1112"/>
                </a:cubicBezTo>
                <a:cubicBezTo>
                  <a:pt x="373" y="1113"/>
                  <a:pt x="373" y="1114"/>
                  <a:pt x="373" y="1114"/>
                </a:cubicBezTo>
                <a:cubicBezTo>
                  <a:pt x="374" y="1115"/>
                  <a:pt x="375" y="1115"/>
                  <a:pt x="375" y="1116"/>
                </a:cubicBezTo>
                <a:cubicBezTo>
                  <a:pt x="375" y="1116"/>
                  <a:pt x="375" y="1117"/>
                  <a:pt x="375" y="1118"/>
                </a:cubicBezTo>
                <a:cubicBezTo>
                  <a:pt x="376" y="1118"/>
                  <a:pt x="376" y="1118"/>
                  <a:pt x="377" y="1119"/>
                </a:cubicBezTo>
                <a:cubicBezTo>
                  <a:pt x="378" y="1120"/>
                  <a:pt x="377" y="1123"/>
                  <a:pt x="380" y="1122"/>
                </a:cubicBezTo>
                <a:cubicBezTo>
                  <a:pt x="384" y="1123"/>
                  <a:pt x="380" y="1125"/>
                  <a:pt x="380" y="1127"/>
                </a:cubicBezTo>
                <a:close/>
                <a:moveTo>
                  <a:pt x="386" y="1132"/>
                </a:moveTo>
                <a:cubicBezTo>
                  <a:pt x="383" y="1130"/>
                  <a:pt x="385" y="1128"/>
                  <a:pt x="386" y="1126"/>
                </a:cubicBezTo>
                <a:cubicBezTo>
                  <a:pt x="388" y="1128"/>
                  <a:pt x="392" y="1128"/>
                  <a:pt x="392" y="1132"/>
                </a:cubicBezTo>
                <a:cubicBezTo>
                  <a:pt x="390" y="1133"/>
                  <a:pt x="390" y="1131"/>
                  <a:pt x="390" y="1130"/>
                </a:cubicBezTo>
                <a:cubicBezTo>
                  <a:pt x="387" y="1130"/>
                  <a:pt x="389" y="1132"/>
                  <a:pt x="386" y="1132"/>
                </a:cubicBezTo>
                <a:close/>
                <a:moveTo>
                  <a:pt x="390" y="1137"/>
                </a:moveTo>
                <a:cubicBezTo>
                  <a:pt x="390" y="1137"/>
                  <a:pt x="389" y="1136"/>
                  <a:pt x="388" y="1135"/>
                </a:cubicBezTo>
                <a:cubicBezTo>
                  <a:pt x="390" y="1134"/>
                  <a:pt x="393" y="1137"/>
                  <a:pt x="393" y="1139"/>
                </a:cubicBezTo>
                <a:cubicBezTo>
                  <a:pt x="392" y="1139"/>
                  <a:pt x="391" y="1138"/>
                  <a:pt x="390" y="1137"/>
                </a:cubicBezTo>
                <a:close/>
                <a:moveTo>
                  <a:pt x="392" y="1134"/>
                </a:moveTo>
                <a:cubicBezTo>
                  <a:pt x="392" y="1133"/>
                  <a:pt x="395" y="1132"/>
                  <a:pt x="396" y="1133"/>
                </a:cubicBezTo>
                <a:cubicBezTo>
                  <a:pt x="396" y="1133"/>
                  <a:pt x="396" y="1134"/>
                  <a:pt x="396" y="1135"/>
                </a:cubicBezTo>
                <a:cubicBezTo>
                  <a:pt x="398" y="1135"/>
                  <a:pt x="400" y="1136"/>
                  <a:pt x="401" y="1136"/>
                </a:cubicBezTo>
                <a:cubicBezTo>
                  <a:pt x="401" y="1137"/>
                  <a:pt x="401" y="1138"/>
                  <a:pt x="401" y="1138"/>
                </a:cubicBezTo>
                <a:cubicBezTo>
                  <a:pt x="402" y="1139"/>
                  <a:pt x="402" y="1139"/>
                  <a:pt x="402" y="1140"/>
                </a:cubicBezTo>
                <a:cubicBezTo>
                  <a:pt x="398" y="1139"/>
                  <a:pt x="396" y="1135"/>
                  <a:pt x="392" y="1134"/>
                </a:cubicBezTo>
                <a:close/>
                <a:moveTo>
                  <a:pt x="431" y="1162"/>
                </a:moveTo>
                <a:cubicBezTo>
                  <a:pt x="430" y="1162"/>
                  <a:pt x="430" y="1162"/>
                  <a:pt x="430" y="1162"/>
                </a:cubicBezTo>
                <a:cubicBezTo>
                  <a:pt x="429" y="1162"/>
                  <a:pt x="427" y="1160"/>
                  <a:pt x="426" y="1160"/>
                </a:cubicBezTo>
                <a:cubicBezTo>
                  <a:pt x="425" y="1159"/>
                  <a:pt x="425" y="1159"/>
                  <a:pt x="424" y="1158"/>
                </a:cubicBezTo>
                <a:cubicBezTo>
                  <a:pt x="424" y="1159"/>
                  <a:pt x="424" y="1159"/>
                  <a:pt x="424" y="1159"/>
                </a:cubicBezTo>
                <a:cubicBezTo>
                  <a:pt x="424" y="1158"/>
                  <a:pt x="423" y="1158"/>
                  <a:pt x="422" y="1158"/>
                </a:cubicBezTo>
                <a:cubicBezTo>
                  <a:pt x="422" y="1156"/>
                  <a:pt x="420" y="1155"/>
                  <a:pt x="418" y="1154"/>
                </a:cubicBezTo>
                <a:cubicBezTo>
                  <a:pt x="417" y="1154"/>
                  <a:pt x="415" y="1153"/>
                  <a:pt x="416" y="1151"/>
                </a:cubicBezTo>
                <a:cubicBezTo>
                  <a:pt x="416" y="1152"/>
                  <a:pt x="418" y="1152"/>
                  <a:pt x="419" y="1152"/>
                </a:cubicBezTo>
                <a:cubicBezTo>
                  <a:pt x="419" y="1152"/>
                  <a:pt x="419" y="1153"/>
                  <a:pt x="419" y="1154"/>
                </a:cubicBezTo>
                <a:cubicBezTo>
                  <a:pt x="419" y="1154"/>
                  <a:pt x="420" y="1153"/>
                  <a:pt x="421" y="1153"/>
                </a:cubicBezTo>
                <a:cubicBezTo>
                  <a:pt x="421" y="1154"/>
                  <a:pt x="420" y="1155"/>
                  <a:pt x="421" y="1155"/>
                </a:cubicBezTo>
                <a:cubicBezTo>
                  <a:pt x="421" y="1155"/>
                  <a:pt x="422" y="1154"/>
                  <a:pt x="422" y="1155"/>
                </a:cubicBezTo>
                <a:cubicBezTo>
                  <a:pt x="423" y="1155"/>
                  <a:pt x="423" y="1157"/>
                  <a:pt x="424" y="1157"/>
                </a:cubicBezTo>
                <a:cubicBezTo>
                  <a:pt x="425" y="1157"/>
                  <a:pt x="425" y="1158"/>
                  <a:pt x="426" y="1159"/>
                </a:cubicBezTo>
                <a:cubicBezTo>
                  <a:pt x="426" y="1159"/>
                  <a:pt x="428" y="1160"/>
                  <a:pt x="428" y="1160"/>
                </a:cubicBezTo>
                <a:cubicBezTo>
                  <a:pt x="428" y="1161"/>
                  <a:pt x="429" y="1160"/>
                  <a:pt x="430" y="1160"/>
                </a:cubicBezTo>
                <a:cubicBezTo>
                  <a:pt x="430" y="1161"/>
                  <a:pt x="430" y="1162"/>
                  <a:pt x="431" y="1162"/>
                </a:cubicBezTo>
                <a:cubicBezTo>
                  <a:pt x="431" y="1162"/>
                  <a:pt x="431" y="1162"/>
                  <a:pt x="431" y="1162"/>
                </a:cubicBezTo>
                <a:close/>
                <a:moveTo>
                  <a:pt x="61" y="580"/>
                </a:moveTo>
                <a:cubicBezTo>
                  <a:pt x="72" y="583"/>
                  <a:pt x="83" y="580"/>
                  <a:pt x="92" y="573"/>
                </a:cubicBezTo>
                <a:cubicBezTo>
                  <a:pt x="90" y="574"/>
                  <a:pt x="94" y="583"/>
                  <a:pt x="95" y="584"/>
                </a:cubicBezTo>
                <a:cubicBezTo>
                  <a:pt x="102" y="593"/>
                  <a:pt x="106" y="598"/>
                  <a:pt x="117" y="600"/>
                </a:cubicBezTo>
                <a:cubicBezTo>
                  <a:pt x="137" y="605"/>
                  <a:pt x="158" y="588"/>
                  <a:pt x="170" y="569"/>
                </a:cubicBezTo>
                <a:cubicBezTo>
                  <a:pt x="181" y="549"/>
                  <a:pt x="171" y="533"/>
                  <a:pt x="171" y="533"/>
                </a:cubicBezTo>
                <a:cubicBezTo>
                  <a:pt x="187" y="525"/>
                  <a:pt x="190" y="511"/>
                  <a:pt x="190" y="511"/>
                </a:cubicBezTo>
                <a:cubicBezTo>
                  <a:pt x="192" y="508"/>
                  <a:pt x="190" y="507"/>
                  <a:pt x="191" y="506"/>
                </a:cubicBezTo>
                <a:cubicBezTo>
                  <a:pt x="193" y="502"/>
                  <a:pt x="192" y="498"/>
                  <a:pt x="192" y="495"/>
                </a:cubicBezTo>
                <a:cubicBezTo>
                  <a:pt x="192" y="494"/>
                  <a:pt x="192" y="494"/>
                  <a:pt x="192" y="494"/>
                </a:cubicBezTo>
                <a:cubicBezTo>
                  <a:pt x="192" y="493"/>
                  <a:pt x="193" y="491"/>
                  <a:pt x="193" y="490"/>
                </a:cubicBezTo>
                <a:cubicBezTo>
                  <a:pt x="193" y="490"/>
                  <a:pt x="192" y="489"/>
                  <a:pt x="192" y="489"/>
                </a:cubicBezTo>
                <a:cubicBezTo>
                  <a:pt x="192" y="488"/>
                  <a:pt x="192" y="488"/>
                  <a:pt x="192" y="487"/>
                </a:cubicBezTo>
                <a:cubicBezTo>
                  <a:pt x="191" y="485"/>
                  <a:pt x="192" y="483"/>
                  <a:pt x="191" y="481"/>
                </a:cubicBezTo>
                <a:cubicBezTo>
                  <a:pt x="191" y="480"/>
                  <a:pt x="191" y="479"/>
                  <a:pt x="190" y="478"/>
                </a:cubicBezTo>
                <a:cubicBezTo>
                  <a:pt x="190" y="477"/>
                  <a:pt x="190" y="475"/>
                  <a:pt x="190" y="474"/>
                </a:cubicBezTo>
                <a:cubicBezTo>
                  <a:pt x="190" y="474"/>
                  <a:pt x="190" y="473"/>
                  <a:pt x="189" y="472"/>
                </a:cubicBezTo>
                <a:cubicBezTo>
                  <a:pt x="188" y="471"/>
                  <a:pt x="188" y="470"/>
                  <a:pt x="187" y="469"/>
                </a:cubicBezTo>
                <a:cubicBezTo>
                  <a:pt x="188" y="467"/>
                  <a:pt x="186" y="466"/>
                  <a:pt x="187" y="464"/>
                </a:cubicBezTo>
                <a:cubicBezTo>
                  <a:pt x="186" y="463"/>
                  <a:pt x="187" y="459"/>
                  <a:pt x="185" y="458"/>
                </a:cubicBezTo>
                <a:cubicBezTo>
                  <a:pt x="184" y="456"/>
                  <a:pt x="183" y="453"/>
                  <a:pt x="183" y="452"/>
                </a:cubicBezTo>
                <a:cubicBezTo>
                  <a:pt x="182" y="451"/>
                  <a:pt x="181" y="451"/>
                  <a:pt x="181" y="450"/>
                </a:cubicBezTo>
                <a:cubicBezTo>
                  <a:pt x="181" y="450"/>
                  <a:pt x="181" y="450"/>
                  <a:pt x="181" y="449"/>
                </a:cubicBezTo>
                <a:cubicBezTo>
                  <a:pt x="180" y="449"/>
                  <a:pt x="179" y="448"/>
                  <a:pt x="179" y="447"/>
                </a:cubicBezTo>
                <a:cubicBezTo>
                  <a:pt x="179" y="446"/>
                  <a:pt x="179" y="445"/>
                  <a:pt x="179" y="445"/>
                </a:cubicBezTo>
                <a:cubicBezTo>
                  <a:pt x="177" y="443"/>
                  <a:pt x="177" y="441"/>
                  <a:pt x="177" y="439"/>
                </a:cubicBezTo>
                <a:cubicBezTo>
                  <a:pt x="175" y="438"/>
                  <a:pt x="173" y="436"/>
                  <a:pt x="173" y="435"/>
                </a:cubicBezTo>
                <a:cubicBezTo>
                  <a:pt x="172" y="434"/>
                  <a:pt x="171" y="433"/>
                  <a:pt x="171" y="432"/>
                </a:cubicBezTo>
                <a:cubicBezTo>
                  <a:pt x="170" y="432"/>
                  <a:pt x="170" y="431"/>
                  <a:pt x="170" y="430"/>
                </a:cubicBezTo>
                <a:cubicBezTo>
                  <a:pt x="169" y="429"/>
                  <a:pt x="170" y="427"/>
                  <a:pt x="168" y="426"/>
                </a:cubicBezTo>
                <a:cubicBezTo>
                  <a:pt x="168" y="424"/>
                  <a:pt x="169" y="425"/>
                  <a:pt x="168" y="423"/>
                </a:cubicBezTo>
                <a:cubicBezTo>
                  <a:pt x="168" y="423"/>
                  <a:pt x="167" y="424"/>
                  <a:pt x="167" y="422"/>
                </a:cubicBezTo>
                <a:cubicBezTo>
                  <a:pt x="166" y="422"/>
                  <a:pt x="167" y="422"/>
                  <a:pt x="167" y="421"/>
                </a:cubicBezTo>
                <a:cubicBezTo>
                  <a:pt x="167" y="420"/>
                  <a:pt x="166" y="420"/>
                  <a:pt x="165" y="419"/>
                </a:cubicBezTo>
                <a:cubicBezTo>
                  <a:pt x="164" y="416"/>
                  <a:pt x="164" y="412"/>
                  <a:pt x="162" y="410"/>
                </a:cubicBezTo>
                <a:cubicBezTo>
                  <a:pt x="162" y="409"/>
                  <a:pt x="161" y="408"/>
                  <a:pt x="161" y="407"/>
                </a:cubicBezTo>
                <a:cubicBezTo>
                  <a:pt x="160" y="405"/>
                  <a:pt x="158" y="402"/>
                  <a:pt x="157" y="400"/>
                </a:cubicBezTo>
                <a:cubicBezTo>
                  <a:pt x="157" y="400"/>
                  <a:pt x="157" y="399"/>
                  <a:pt x="157" y="399"/>
                </a:cubicBezTo>
                <a:cubicBezTo>
                  <a:pt x="157" y="399"/>
                  <a:pt x="156" y="398"/>
                  <a:pt x="156" y="398"/>
                </a:cubicBezTo>
                <a:cubicBezTo>
                  <a:pt x="156" y="397"/>
                  <a:pt x="156" y="396"/>
                  <a:pt x="156" y="395"/>
                </a:cubicBezTo>
                <a:cubicBezTo>
                  <a:pt x="155" y="394"/>
                  <a:pt x="153" y="395"/>
                  <a:pt x="154" y="394"/>
                </a:cubicBezTo>
                <a:cubicBezTo>
                  <a:pt x="154" y="393"/>
                  <a:pt x="153" y="393"/>
                  <a:pt x="153" y="393"/>
                </a:cubicBezTo>
                <a:cubicBezTo>
                  <a:pt x="153" y="392"/>
                  <a:pt x="154" y="390"/>
                  <a:pt x="154" y="389"/>
                </a:cubicBezTo>
                <a:cubicBezTo>
                  <a:pt x="155" y="388"/>
                  <a:pt x="154" y="388"/>
                  <a:pt x="153" y="387"/>
                </a:cubicBezTo>
                <a:cubicBezTo>
                  <a:pt x="153" y="387"/>
                  <a:pt x="154" y="385"/>
                  <a:pt x="154" y="385"/>
                </a:cubicBezTo>
                <a:cubicBezTo>
                  <a:pt x="150" y="381"/>
                  <a:pt x="150" y="375"/>
                  <a:pt x="148" y="370"/>
                </a:cubicBezTo>
                <a:cubicBezTo>
                  <a:pt x="147" y="369"/>
                  <a:pt x="147" y="367"/>
                  <a:pt x="147" y="366"/>
                </a:cubicBezTo>
                <a:cubicBezTo>
                  <a:pt x="147" y="365"/>
                  <a:pt x="146" y="365"/>
                  <a:pt x="146" y="364"/>
                </a:cubicBezTo>
                <a:cubicBezTo>
                  <a:pt x="146" y="363"/>
                  <a:pt x="146" y="362"/>
                  <a:pt x="146" y="361"/>
                </a:cubicBezTo>
                <a:cubicBezTo>
                  <a:pt x="146" y="361"/>
                  <a:pt x="146" y="361"/>
                  <a:pt x="146" y="361"/>
                </a:cubicBezTo>
                <a:cubicBezTo>
                  <a:pt x="145" y="360"/>
                  <a:pt x="145" y="360"/>
                  <a:pt x="145" y="359"/>
                </a:cubicBezTo>
                <a:cubicBezTo>
                  <a:pt x="145" y="359"/>
                  <a:pt x="145" y="358"/>
                  <a:pt x="144" y="357"/>
                </a:cubicBezTo>
                <a:cubicBezTo>
                  <a:pt x="144" y="356"/>
                  <a:pt x="144" y="355"/>
                  <a:pt x="144" y="354"/>
                </a:cubicBezTo>
                <a:cubicBezTo>
                  <a:pt x="144" y="354"/>
                  <a:pt x="144" y="353"/>
                  <a:pt x="143" y="353"/>
                </a:cubicBezTo>
                <a:cubicBezTo>
                  <a:pt x="143" y="353"/>
                  <a:pt x="144" y="352"/>
                  <a:pt x="144" y="352"/>
                </a:cubicBezTo>
                <a:cubicBezTo>
                  <a:pt x="144" y="352"/>
                  <a:pt x="143" y="351"/>
                  <a:pt x="143" y="351"/>
                </a:cubicBezTo>
                <a:cubicBezTo>
                  <a:pt x="143" y="351"/>
                  <a:pt x="143" y="350"/>
                  <a:pt x="143" y="350"/>
                </a:cubicBezTo>
                <a:cubicBezTo>
                  <a:pt x="143" y="349"/>
                  <a:pt x="142" y="348"/>
                  <a:pt x="142" y="347"/>
                </a:cubicBezTo>
                <a:cubicBezTo>
                  <a:pt x="142" y="346"/>
                  <a:pt x="143" y="346"/>
                  <a:pt x="142" y="345"/>
                </a:cubicBezTo>
                <a:cubicBezTo>
                  <a:pt x="142" y="344"/>
                  <a:pt x="142" y="344"/>
                  <a:pt x="142" y="343"/>
                </a:cubicBezTo>
                <a:cubicBezTo>
                  <a:pt x="142" y="343"/>
                  <a:pt x="142" y="343"/>
                  <a:pt x="141" y="343"/>
                </a:cubicBezTo>
                <a:cubicBezTo>
                  <a:pt x="141" y="342"/>
                  <a:pt x="142" y="341"/>
                  <a:pt x="142" y="340"/>
                </a:cubicBezTo>
                <a:cubicBezTo>
                  <a:pt x="142" y="340"/>
                  <a:pt x="141" y="339"/>
                  <a:pt x="141" y="339"/>
                </a:cubicBezTo>
                <a:cubicBezTo>
                  <a:pt x="141" y="338"/>
                  <a:pt x="140" y="337"/>
                  <a:pt x="141" y="336"/>
                </a:cubicBezTo>
                <a:cubicBezTo>
                  <a:pt x="141" y="335"/>
                  <a:pt x="140" y="334"/>
                  <a:pt x="140" y="334"/>
                </a:cubicBezTo>
                <a:cubicBezTo>
                  <a:pt x="141" y="333"/>
                  <a:pt x="140" y="333"/>
                  <a:pt x="140" y="333"/>
                </a:cubicBezTo>
                <a:cubicBezTo>
                  <a:pt x="140" y="331"/>
                  <a:pt x="140" y="333"/>
                  <a:pt x="140" y="331"/>
                </a:cubicBezTo>
                <a:cubicBezTo>
                  <a:pt x="140" y="331"/>
                  <a:pt x="139" y="331"/>
                  <a:pt x="139" y="330"/>
                </a:cubicBezTo>
                <a:cubicBezTo>
                  <a:pt x="139" y="330"/>
                  <a:pt x="139" y="329"/>
                  <a:pt x="139" y="329"/>
                </a:cubicBezTo>
                <a:cubicBezTo>
                  <a:pt x="140" y="328"/>
                  <a:pt x="139" y="328"/>
                  <a:pt x="139" y="328"/>
                </a:cubicBezTo>
                <a:cubicBezTo>
                  <a:pt x="139" y="327"/>
                  <a:pt x="139" y="324"/>
                  <a:pt x="139" y="324"/>
                </a:cubicBezTo>
                <a:cubicBezTo>
                  <a:pt x="140" y="323"/>
                  <a:pt x="139" y="323"/>
                  <a:pt x="139" y="323"/>
                </a:cubicBezTo>
                <a:cubicBezTo>
                  <a:pt x="139" y="322"/>
                  <a:pt x="139" y="321"/>
                  <a:pt x="139" y="320"/>
                </a:cubicBezTo>
                <a:cubicBezTo>
                  <a:pt x="139" y="319"/>
                  <a:pt x="139" y="319"/>
                  <a:pt x="139" y="319"/>
                </a:cubicBezTo>
                <a:cubicBezTo>
                  <a:pt x="139" y="317"/>
                  <a:pt x="139" y="316"/>
                  <a:pt x="139" y="315"/>
                </a:cubicBezTo>
                <a:cubicBezTo>
                  <a:pt x="138" y="314"/>
                  <a:pt x="139" y="312"/>
                  <a:pt x="138" y="311"/>
                </a:cubicBezTo>
                <a:cubicBezTo>
                  <a:pt x="138" y="311"/>
                  <a:pt x="139" y="310"/>
                  <a:pt x="139" y="310"/>
                </a:cubicBezTo>
                <a:cubicBezTo>
                  <a:pt x="139" y="310"/>
                  <a:pt x="138" y="310"/>
                  <a:pt x="138" y="309"/>
                </a:cubicBezTo>
                <a:cubicBezTo>
                  <a:pt x="138" y="309"/>
                  <a:pt x="139" y="309"/>
                  <a:pt x="139" y="308"/>
                </a:cubicBezTo>
                <a:cubicBezTo>
                  <a:pt x="139" y="307"/>
                  <a:pt x="138" y="304"/>
                  <a:pt x="138" y="303"/>
                </a:cubicBezTo>
                <a:cubicBezTo>
                  <a:pt x="138" y="302"/>
                  <a:pt x="138" y="302"/>
                  <a:pt x="138" y="301"/>
                </a:cubicBezTo>
                <a:cubicBezTo>
                  <a:pt x="138" y="301"/>
                  <a:pt x="138" y="301"/>
                  <a:pt x="138" y="300"/>
                </a:cubicBezTo>
                <a:cubicBezTo>
                  <a:pt x="138" y="300"/>
                  <a:pt x="138" y="299"/>
                  <a:pt x="138" y="298"/>
                </a:cubicBezTo>
                <a:cubicBezTo>
                  <a:pt x="138" y="297"/>
                  <a:pt x="138" y="296"/>
                  <a:pt x="138" y="295"/>
                </a:cubicBezTo>
                <a:cubicBezTo>
                  <a:pt x="138" y="293"/>
                  <a:pt x="139" y="291"/>
                  <a:pt x="138" y="288"/>
                </a:cubicBezTo>
                <a:cubicBezTo>
                  <a:pt x="139" y="287"/>
                  <a:pt x="140" y="284"/>
                  <a:pt x="139" y="284"/>
                </a:cubicBezTo>
                <a:cubicBezTo>
                  <a:pt x="136" y="284"/>
                  <a:pt x="136" y="288"/>
                  <a:pt x="136" y="289"/>
                </a:cubicBezTo>
                <a:cubicBezTo>
                  <a:pt x="136" y="290"/>
                  <a:pt x="136" y="291"/>
                  <a:pt x="135" y="291"/>
                </a:cubicBezTo>
                <a:cubicBezTo>
                  <a:pt x="135" y="293"/>
                  <a:pt x="135" y="294"/>
                  <a:pt x="135" y="296"/>
                </a:cubicBezTo>
                <a:cubicBezTo>
                  <a:pt x="135" y="297"/>
                  <a:pt x="135" y="300"/>
                  <a:pt x="134" y="300"/>
                </a:cubicBezTo>
                <a:cubicBezTo>
                  <a:pt x="133" y="299"/>
                  <a:pt x="134" y="298"/>
                  <a:pt x="134" y="297"/>
                </a:cubicBezTo>
                <a:cubicBezTo>
                  <a:pt x="134" y="296"/>
                  <a:pt x="134" y="296"/>
                  <a:pt x="134" y="295"/>
                </a:cubicBezTo>
                <a:cubicBezTo>
                  <a:pt x="134" y="295"/>
                  <a:pt x="134" y="294"/>
                  <a:pt x="134" y="294"/>
                </a:cubicBezTo>
                <a:cubicBezTo>
                  <a:pt x="134" y="292"/>
                  <a:pt x="135" y="290"/>
                  <a:pt x="135" y="288"/>
                </a:cubicBezTo>
                <a:cubicBezTo>
                  <a:pt x="136" y="286"/>
                  <a:pt x="135" y="284"/>
                  <a:pt x="136" y="282"/>
                </a:cubicBezTo>
                <a:cubicBezTo>
                  <a:pt x="137" y="282"/>
                  <a:pt x="138" y="283"/>
                  <a:pt x="138" y="283"/>
                </a:cubicBezTo>
                <a:cubicBezTo>
                  <a:pt x="138" y="283"/>
                  <a:pt x="138" y="282"/>
                  <a:pt x="139" y="283"/>
                </a:cubicBezTo>
                <a:cubicBezTo>
                  <a:pt x="140" y="281"/>
                  <a:pt x="140" y="280"/>
                  <a:pt x="140" y="279"/>
                </a:cubicBezTo>
                <a:cubicBezTo>
                  <a:pt x="140" y="277"/>
                  <a:pt x="137" y="280"/>
                  <a:pt x="138" y="278"/>
                </a:cubicBezTo>
                <a:cubicBezTo>
                  <a:pt x="138" y="278"/>
                  <a:pt x="138" y="277"/>
                  <a:pt x="138" y="277"/>
                </a:cubicBezTo>
                <a:cubicBezTo>
                  <a:pt x="138" y="277"/>
                  <a:pt x="139" y="276"/>
                  <a:pt x="139" y="276"/>
                </a:cubicBezTo>
                <a:cubicBezTo>
                  <a:pt x="139" y="275"/>
                  <a:pt x="139" y="274"/>
                  <a:pt x="139" y="272"/>
                </a:cubicBezTo>
                <a:cubicBezTo>
                  <a:pt x="139" y="272"/>
                  <a:pt x="138" y="271"/>
                  <a:pt x="139" y="271"/>
                </a:cubicBezTo>
                <a:cubicBezTo>
                  <a:pt x="139" y="271"/>
                  <a:pt x="139" y="270"/>
                  <a:pt x="140" y="271"/>
                </a:cubicBezTo>
                <a:cubicBezTo>
                  <a:pt x="140" y="271"/>
                  <a:pt x="141" y="271"/>
                  <a:pt x="140" y="270"/>
                </a:cubicBezTo>
                <a:cubicBezTo>
                  <a:pt x="140" y="269"/>
                  <a:pt x="141" y="269"/>
                  <a:pt x="141" y="268"/>
                </a:cubicBezTo>
                <a:cubicBezTo>
                  <a:pt x="141" y="268"/>
                  <a:pt x="141" y="268"/>
                  <a:pt x="141" y="268"/>
                </a:cubicBezTo>
                <a:cubicBezTo>
                  <a:pt x="142" y="268"/>
                  <a:pt x="142" y="269"/>
                  <a:pt x="142" y="268"/>
                </a:cubicBezTo>
                <a:cubicBezTo>
                  <a:pt x="142" y="268"/>
                  <a:pt x="142" y="268"/>
                  <a:pt x="142" y="267"/>
                </a:cubicBezTo>
                <a:cubicBezTo>
                  <a:pt x="143" y="265"/>
                  <a:pt x="144" y="265"/>
                  <a:pt x="144" y="263"/>
                </a:cubicBezTo>
                <a:cubicBezTo>
                  <a:pt x="145" y="263"/>
                  <a:pt x="144" y="262"/>
                  <a:pt x="144" y="261"/>
                </a:cubicBezTo>
                <a:cubicBezTo>
                  <a:pt x="145" y="259"/>
                  <a:pt x="146" y="256"/>
                  <a:pt x="147" y="254"/>
                </a:cubicBezTo>
                <a:cubicBezTo>
                  <a:pt x="148" y="252"/>
                  <a:pt x="150" y="249"/>
                  <a:pt x="150" y="247"/>
                </a:cubicBezTo>
                <a:cubicBezTo>
                  <a:pt x="152" y="245"/>
                  <a:pt x="152" y="241"/>
                  <a:pt x="154" y="239"/>
                </a:cubicBezTo>
                <a:cubicBezTo>
                  <a:pt x="154" y="239"/>
                  <a:pt x="155" y="238"/>
                  <a:pt x="155" y="238"/>
                </a:cubicBezTo>
                <a:cubicBezTo>
                  <a:pt x="155" y="238"/>
                  <a:pt x="155" y="237"/>
                  <a:pt x="156" y="236"/>
                </a:cubicBezTo>
                <a:cubicBezTo>
                  <a:pt x="156" y="235"/>
                  <a:pt x="157" y="234"/>
                  <a:pt x="157" y="233"/>
                </a:cubicBezTo>
                <a:cubicBezTo>
                  <a:pt x="159" y="230"/>
                  <a:pt x="161" y="228"/>
                  <a:pt x="162" y="225"/>
                </a:cubicBezTo>
                <a:cubicBezTo>
                  <a:pt x="163" y="224"/>
                  <a:pt x="163" y="224"/>
                  <a:pt x="164" y="223"/>
                </a:cubicBezTo>
                <a:cubicBezTo>
                  <a:pt x="164" y="223"/>
                  <a:pt x="165" y="222"/>
                  <a:pt x="165" y="221"/>
                </a:cubicBezTo>
                <a:cubicBezTo>
                  <a:pt x="166" y="220"/>
                  <a:pt x="167" y="219"/>
                  <a:pt x="168" y="218"/>
                </a:cubicBezTo>
                <a:cubicBezTo>
                  <a:pt x="169" y="216"/>
                  <a:pt x="170" y="213"/>
                  <a:pt x="172" y="213"/>
                </a:cubicBezTo>
                <a:cubicBezTo>
                  <a:pt x="172" y="213"/>
                  <a:pt x="173" y="211"/>
                  <a:pt x="173" y="211"/>
                </a:cubicBezTo>
                <a:cubicBezTo>
                  <a:pt x="174" y="209"/>
                  <a:pt x="177" y="208"/>
                  <a:pt x="178" y="205"/>
                </a:cubicBezTo>
                <a:cubicBezTo>
                  <a:pt x="179" y="204"/>
                  <a:pt x="181" y="203"/>
                  <a:pt x="182" y="202"/>
                </a:cubicBezTo>
                <a:cubicBezTo>
                  <a:pt x="185" y="197"/>
                  <a:pt x="194" y="193"/>
                  <a:pt x="196" y="188"/>
                </a:cubicBezTo>
                <a:cubicBezTo>
                  <a:pt x="194" y="188"/>
                  <a:pt x="193" y="190"/>
                  <a:pt x="192" y="191"/>
                </a:cubicBezTo>
                <a:cubicBezTo>
                  <a:pt x="192" y="191"/>
                  <a:pt x="192" y="191"/>
                  <a:pt x="192" y="191"/>
                </a:cubicBezTo>
                <a:cubicBezTo>
                  <a:pt x="191" y="191"/>
                  <a:pt x="188" y="193"/>
                  <a:pt x="186" y="195"/>
                </a:cubicBezTo>
                <a:cubicBezTo>
                  <a:pt x="185" y="195"/>
                  <a:pt x="177" y="199"/>
                  <a:pt x="174" y="202"/>
                </a:cubicBezTo>
                <a:cubicBezTo>
                  <a:pt x="173" y="202"/>
                  <a:pt x="173" y="202"/>
                  <a:pt x="173" y="202"/>
                </a:cubicBezTo>
                <a:cubicBezTo>
                  <a:pt x="172" y="203"/>
                  <a:pt x="172" y="204"/>
                  <a:pt x="172" y="204"/>
                </a:cubicBezTo>
                <a:cubicBezTo>
                  <a:pt x="171" y="204"/>
                  <a:pt x="170" y="207"/>
                  <a:pt x="170" y="207"/>
                </a:cubicBezTo>
                <a:cubicBezTo>
                  <a:pt x="169" y="209"/>
                  <a:pt x="167" y="209"/>
                  <a:pt x="166" y="210"/>
                </a:cubicBezTo>
                <a:cubicBezTo>
                  <a:pt x="165" y="211"/>
                  <a:pt x="164" y="213"/>
                  <a:pt x="163" y="214"/>
                </a:cubicBezTo>
                <a:cubicBezTo>
                  <a:pt x="162" y="215"/>
                  <a:pt x="162" y="217"/>
                  <a:pt x="160" y="218"/>
                </a:cubicBezTo>
                <a:cubicBezTo>
                  <a:pt x="159" y="217"/>
                  <a:pt x="161" y="215"/>
                  <a:pt x="160" y="215"/>
                </a:cubicBezTo>
                <a:cubicBezTo>
                  <a:pt x="158" y="217"/>
                  <a:pt x="157" y="219"/>
                  <a:pt x="155" y="220"/>
                </a:cubicBezTo>
                <a:cubicBezTo>
                  <a:pt x="157" y="221"/>
                  <a:pt x="156" y="222"/>
                  <a:pt x="156" y="223"/>
                </a:cubicBezTo>
                <a:cubicBezTo>
                  <a:pt x="156" y="225"/>
                  <a:pt x="155" y="224"/>
                  <a:pt x="155" y="226"/>
                </a:cubicBezTo>
                <a:cubicBezTo>
                  <a:pt x="153" y="225"/>
                  <a:pt x="153" y="226"/>
                  <a:pt x="152" y="226"/>
                </a:cubicBezTo>
                <a:cubicBezTo>
                  <a:pt x="150" y="229"/>
                  <a:pt x="148" y="231"/>
                  <a:pt x="146" y="234"/>
                </a:cubicBezTo>
                <a:cubicBezTo>
                  <a:pt x="147" y="235"/>
                  <a:pt x="147" y="235"/>
                  <a:pt x="148" y="235"/>
                </a:cubicBezTo>
                <a:cubicBezTo>
                  <a:pt x="148" y="235"/>
                  <a:pt x="149" y="235"/>
                  <a:pt x="149" y="235"/>
                </a:cubicBezTo>
                <a:cubicBezTo>
                  <a:pt x="148" y="236"/>
                  <a:pt x="147" y="236"/>
                  <a:pt x="147" y="236"/>
                </a:cubicBezTo>
                <a:cubicBezTo>
                  <a:pt x="146" y="237"/>
                  <a:pt x="146" y="239"/>
                  <a:pt x="145" y="239"/>
                </a:cubicBezTo>
                <a:cubicBezTo>
                  <a:pt x="144" y="238"/>
                  <a:pt x="145" y="237"/>
                  <a:pt x="145" y="237"/>
                </a:cubicBezTo>
                <a:cubicBezTo>
                  <a:pt x="144" y="238"/>
                  <a:pt x="141" y="240"/>
                  <a:pt x="141" y="241"/>
                </a:cubicBezTo>
                <a:cubicBezTo>
                  <a:pt x="139" y="244"/>
                  <a:pt x="138" y="247"/>
                  <a:pt x="137" y="251"/>
                </a:cubicBezTo>
                <a:cubicBezTo>
                  <a:pt x="136" y="251"/>
                  <a:pt x="136" y="251"/>
                  <a:pt x="136" y="252"/>
                </a:cubicBezTo>
                <a:cubicBezTo>
                  <a:pt x="135" y="253"/>
                  <a:pt x="134" y="253"/>
                  <a:pt x="133" y="254"/>
                </a:cubicBezTo>
                <a:cubicBezTo>
                  <a:pt x="132" y="255"/>
                  <a:pt x="131" y="256"/>
                  <a:pt x="131" y="258"/>
                </a:cubicBezTo>
                <a:cubicBezTo>
                  <a:pt x="130" y="259"/>
                  <a:pt x="130" y="260"/>
                  <a:pt x="129" y="261"/>
                </a:cubicBezTo>
                <a:cubicBezTo>
                  <a:pt x="128" y="262"/>
                  <a:pt x="127" y="264"/>
                  <a:pt x="126" y="266"/>
                </a:cubicBezTo>
                <a:cubicBezTo>
                  <a:pt x="128" y="267"/>
                  <a:pt x="129" y="265"/>
                  <a:pt x="129" y="266"/>
                </a:cubicBezTo>
                <a:cubicBezTo>
                  <a:pt x="129" y="269"/>
                  <a:pt x="127" y="267"/>
                  <a:pt x="126" y="269"/>
                </a:cubicBezTo>
                <a:cubicBezTo>
                  <a:pt x="126" y="269"/>
                  <a:pt x="126" y="269"/>
                  <a:pt x="126" y="269"/>
                </a:cubicBezTo>
                <a:cubicBezTo>
                  <a:pt x="126" y="270"/>
                  <a:pt x="126" y="270"/>
                  <a:pt x="126" y="270"/>
                </a:cubicBezTo>
                <a:cubicBezTo>
                  <a:pt x="125" y="272"/>
                  <a:pt x="123" y="273"/>
                  <a:pt x="123" y="275"/>
                </a:cubicBezTo>
                <a:cubicBezTo>
                  <a:pt x="122" y="277"/>
                  <a:pt x="121" y="279"/>
                  <a:pt x="121" y="281"/>
                </a:cubicBezTo>
                <a:cubicBezTo>
                  <a:pt x="120" y="282"/>
                  <a:pt x="121" y="283"/>
                  <a:pt x="121" y="284"/>
                </a:cubicBezTo>
                <a:cubicBezTo>
                  <a:pt x="120" y="286"/>
                  <a:pt x="119" y="286"/>
                  <a:pt x="120" y="287"/>
                </a:cubicBezTo>
                <a:cubicBezTo>
                  <a:pt x="120" y="287"/>
                  <a:pt x="119" y="288"/>
                  <a:pt x="119" y="288"/>
                </a:cubicBezTo>
                <a:cubicBezTo>
                  <a:pt x="119" y="291"/>
                  <a:pt x="118" y="295"/>
                  <a:pt x="117" y="298"/>
                </a:cubicBezTo>
                <a:cubicBezTo>
                  <a:pt x="117" y="299"/>
                  <a:pt x="117" y="300"/>
                  <a:pt x="117" y="300"/>
                </a:cubicBezTo>
                <a:cubicBezTo>
                  <a:pt x="117" y="301"/>
                  <a:pt x="117" y="301"/>
                  <a:pt x="116" y="301"/>
                </a:cubicBezTo>
                <a:cubicBezTo>
                  <a:pt x="116" y="305"/>
                  <a:pt x="114" y="308"/>
                  <a:pt x="114" y="312"/>
                </a:cubicBezTo>
                <a:cubicBezTo>
                  <a:pt x="114" y="315"/>
                  <a:pt x="112" y="317"/>
                  <a:pt x="112" y="321"/>
                </a:cubicBezTo>
                <a:cubicBezTo>
                  <a:pt x="112" y="321"/>
                  <a:pt x="113" y="322"/>
                  <a:pt x="113" y="322"/>
                </a:cubicBezTo>
                <a:cubicBezTo>
                  <a:pt x="113" y="324"/>
                  <a:pt x="112" y="325"/>
                  <a:pt x="112" y="326"/>
                </a:cubicBezTo>
                <a:cubicBezTo>
                  <a:pt x="112" y="328"/>
                  <a:pt x="112" y="329"/>
                  <a:pt x="111" y="331"/>
                </a:cubicBezTo>
                <a:cubicBezTo>
                  <a:pt x="111" y="332"/>
                  <a:pt x="111" y="333"/>
                  <a:pt x="110" y="335"/>
                </a:cubicBezTo>
                <a:cubicBezTo>
                  <a:pt x="110" y="336"/>
                  <a:pt x="111" y="337"/>
                  <a:pt x="110" y="339"/>
                </a:cubicBezTo>
                <a:cubicBezTo>
                  <a:pt x="110" y="340"/>
                  <a:pt x="110" y="341"/>
                  <a:pt x="110" y="342"/>
                </a:cubicBezTo>
                <a:cubicBezTo>
                  <a:pt x="110" y="343"/>
                  <a:pt x="110" y="344"/>
                  <a:pt x="110" y="345"/>
                </a:cubicBezTo>
                <a:cubicBezTo>
                  <a:pt x="111" y="346"/>
                  <a:pt x="110" y="347"/>
                  <a:pt x="110" y="348"/>
                </a:cubicBezTo>
                <a:cubicBezTo>
                  <a:pt x="110" y="348"/>
                  <a:pt x="109" y="349"/>
                  <a:pt x="109" y="349"/>
                </a:cubicBezTo>
                <a:cubicBezTo>
                  <a:pt x="109" y="350"/>
                  <a:pt x="110" y="351"/>
                  <a:pt x="110" y="352"/>
                </a:cubicBezTo>
                <a:cubicBezTo>
                  <a:pt x="110" y="353"/>
                  <a:pt x="110" y="354"/>
                  <a:pt x="110" y="355"/>
                </a:cubicBezTo>
                <a:cubicBezTo>
                  <a:pt x="110" y="359"/>
                  <a:pt x="110" y="363"/>
                  <a:pt x="110" y="367"/>
                </a:cubicBezTo>
                <a:cubicBezTo>
                  <a:pt x="110" y="369"/>
                  <a:pt x="110" y="371"/>
                  <a:pt x="110" y="373"/>
                </a:cubicBezTo>
                <a:cubicBezTo>
                  <a:pt x="110" y="374"/>
                  <a:pt x="110" y="374"/>
                  <a:pt x="110" y="375"/>
                </a:cubicBezTo>
                <a:cubicBezTo>
                  <a:pt x="110" y="376"/>
                  <a:pt x="110" y="376"/>
                  <a:pt x="109" y="377"/>
                </a:cubicBezTo>
                <a:cubicBezTo>
                  <a:pt x="109" y="378"/>
                  <a:pt x="110" y="379"/>
                  <a:pt x="110" y="380"/>
                </a:cubicBezTo>
                <a:cubicBezTo>
                  <a:pt x="110" y="381"/>
                  <a:pt x="109" y="383"/>
                  <a:pt x="109" y="384"/>
                </a:cubicBezTo>
                <a:cubicBezTo>
                  <a:pt x="109" y="385"/>
                  <a:pt x="110" y="386"/>
                  <a:pt x="109" y="387"/>
                </a:cubicBezTo>
                <a:cubicBezTo>
                  <a:pt x="109" y="389"/>
                  <a:pt x="109" y="392"/>
                  <a:pt x="110" y="395"/>
                </a:cubicBezTo>
                <a:cubicBezTo>
                  <a:pt x="111" y="395"/>
                  <a:pt x="111" y="396"/>
                  <a:pt x="111" y="396"/>
                </a:cubicBezTo>
                <a:cubicBezTo>
                  <a:pt x="111" y="398"/>
                  <a:pt x="111" y="399"/>
                  <a:pt x="111" y="401"/>
                </a:cubicBezTo>
                <a:cubicBezTo>
                  <a:pt x="111" y="402"/>
                  <a:pt x="111" y="404"/>
                  <a:pt x="111" y="405"/>
                </a:cubicBezTo>
                <a:cubicBezTo>
                  <a:pt x="112" y="407"/>
                  <a:pt x="112" y="409"/>
                  <a:pt x="112" y="411"/>
                </a:cubicBezTo>
                <a:cubicBezTo>
                  <a:pt x="112" y="412"/>
                  <a:pt x="112" y="414"/>
                  <a:pt x="112" y="414"/>
                </a:cubicBezTo>
                <a:cubicBezTo>
                  <a:pt x="112" y="416"/>
                  <a:pt x="112" y="419"/>
                  <a:pt x="112" y="420"/>
                </a:cubicBezTo>
                <a:cubicBezTo>
                  <a:pt x="113" y="421"/>
                  <a:pt x="112" y="422"/>
                  <a:pt x="112" y="424"/>
                </a:cubicBezTo>
                <a:cubicBezTo>
                  <a:pt x="112" y="424"/>
                  <a:pt x="113" y="425"/>
                  <a:pt x="113" y="425"/>
                </a:cubicBezTo>
                <a:cubicBezTo>
                  <a:pt x="113" y="426"/>
                  <a:pt x="113" y="427"/>
                  <a:pt x="113" y="427"/>
                </a:cubicBezTo>
                <a:cubicBezTo>
                  <a:pt x="114" y="429"/>
                  <a:pt x="114" y="430"/>
                  <a:pt x="114" y="432"/>
                </a:cubicBezTo>
                <a:cubicBezTo>
                  <a:pt x="114" y="434"/>
                  <a:pt x="114" y="435"/>
                  <a:pt x="114" y="437"/>
                </a:cubicBezTo>
                <a:cubicBezTo>
                  <a:pt x="114" y="438"/>
                  <a:pt x="114" y="440"/>
                  <a:pt x="114" y="442"/>
                </a:cubicBezTo>
                <a:cubicBezTo>
                  <a:pt x="114" y="448"/>
                  <a:pt x="115" y="453"/>
                  <a:pt x="116" y="459"/>
                </a:cubicBezTo>
                <a:cubicBezTo>
                  <a:pt x="118" y="472"/>
                  <a:pt x="119" y="486"/>
                  <a:pt x="116" y="499"/>
                </a:cubicBezTo>
                <a:cubicBezTo>
                  <a:pt x="115" y="507"/>
                  <a:pt x="112" y="515"/>
                  <a:pt x="106" y="520"/>
                </a:cubicBezTo>
                <a:cubicBezTo>
                  <a:pt x="105" y="522"/>
                  <a:pt x="103" y="523"/>
                  <a:pt x="101" y="524"/>
                </a:cubicBezTo>
                <a:cubicBezTo>
                  <a:pt x="100" y="525"/>
                  <a:pt x="98" y="526"/>
                  <a:pt x="97" y="526"/>
                </a:cubicBezTo>
                <a:cubicBezTo>
                  <a:pt x="94" y="527"/>
                  <a:pt x="91" y="527"/>
                  <a:pt x="88" y="526"/>
                </a:cubicBezTo>
                <a:cubicBezTo>
                  <a:pt x="87" y="525"/>
                  <a:pt x="85" y="525"/>
                  <a:pt x="84" y="524"/>
                </a:cubicBezTo>
                <a:cubicBezTo>
                  <a:pt x="82" y="523"/>
                  <a:pt x="81" y="522"/>
                  <a:pt x="80" y="521"/>
                </a:cubicBezTo>
                <a:cubicBezTo>
                  <a:pt x="75" y="517"/>
                  <a:pt x="73" y="510"/>
                  <a:pt x="73" y="504"/>
                </a:cubicBezTo>
                <a:cubicBezTo>
                  <a:pt x="79" y="514"/>
                  <a:pt x="95" y="514"/>
                  <a:pt x="102" y="503"/>
                </a:cubicBezTo>
                <a:cubicBezTo>
                  <a:pt x="104" y="499"/>
                  <a:pt x="106" y="495"/>
                  <a:pt x="107" y="491"/>
                </a:cubicBezTo>
                <a:cubicBezTo>
                  <a:pt x="109" y="458"/>
                  <a:pt x="63" y="444"/>
                  <a:pt x="40" y="463"/>
                </a:cubicBezTo>
                <a:cubicBezTo>
                  <a:pt x="33" y="468"/>
                  <a:pt x="26" y="479"/>
                  <a:pt x="24" y="487"/>
                </a:cubicBezTo>
                <a:cubicBezTo>
                  <a:pt x="14" y="518"/>
                  <a:pt x="27" y="568"/>
                  <a:pt x="61" y="580"/>
                </a:cubicBezTo>
                <a:close/>
                <a:moveTo>
                  <a:pt x="187" y="497"/>
                </a:moveTo>
                <a:cubicBezTo>
                  <a:pt x="186" y="497"/>
                  <a:pt x="186" y="499"/>
                  <a:pt x="184" y="498"/>
                </a:cubicBezTo>
                <a:cubicBezTo>
                  <a:pt x="186" y="497"/>
                  <a:pt x="183" y="496"/>
                  <a:pt x="184" y="494"/>
                </a:cubicBezTo>
                <a:cubicBezTo>
                  <a:pt x="185" y="495"/>
                  <a:pt x="185" y="492"/>
                  <a:pt x="187" y="494"/>
                </a:cubicBezTo>
                <a:cubicBezTo>
                  <a:pt x="187" y="493"/>
                  <a:pt x="187" y="492"/>
                  <a:pt x="186" y="491"/>
                </a:cubicBezTo>
                <a:cubicBezTo>
                  <a:pt x="187" y="490"/>
                  <a:pt x="188" y="490"/>
                  <a:pt x="188" y="488"/>
                </a:cubicBezTo>
                <a:cubicBezTo>
                  <a:pt x="189" y="489"/>
                  <a:pt x="189" y="489"/>
                  <a:pt x="189" y="490"/>
                </a:cubicBezTo>
                <a:cubicBezTo>
                  <a:pt x="187" y="492"/>
                  <a:pt x="189" y="494"/>
                  <a:pt x="187" y="497"/>
                </a:cubicBezTo>
                <a:close/>
                <a:moveTo>
                  <a:pt x="187" y="476"/>
                </a:moveTo>
                <a:cubicBezTo>
                  <a:pt x="192" y="477"/>
                  <a:pt x="188" y="482"/>
                  <a:pt x="191" y="484"/>
                </a:cubicBezTo>
                <a:cubicBezTo>
                  <a:pt x="189" y="488"/>
                  <a:pt x="189" y="488"/>
                  <a:pt x="189" y="488"/>
                </a:cubicBezTo>
                <a:cubicBezTo>
                  <a:pt x="188" y="488"/>
                  <a:pt x="188" y="487"/>
                  <a:pt x="189" y="487"/>
                </a:cubicBezTo>
                <a:cubicBezTo>
                  <a:pt x="189" y="485"/>
                  <a:pt x="187" y="487"/>
                  <a:pt x="187" y="485"/>
                </a:cubicBezTo>
                <a:cubicBezTo>
                  <a:pt x="191" y="483"/>
                  <a:pt x="186" y="480"/>
                  <a:pt x="187" y="476"/>
                </a:cubicBezTo>
                <a:close/>
                <a:moveTo>
                  <a:pt x="188" y="481"/>
                </a:moveTo>
                <a:cubicBezTo>
                  <a:pt x="188" y="482"/>
                  <a:pt x="187" y="484"/>
                  <a:pt x="186" y="484"/>
                </a:cubicBezTo>
                <a:cubicBezTo>
                  <a:pt x="186" y="483"/>
                  <a:pt x="185" y="482"/>
                  <a:pt x="186" y="481"/>
                </a:cubicBezTo>
                <a:cubicBezTo>
                  <a:pt x="186" y="481"/>
                  <a:pt x="187" y="481"/>
                  <a:pt x="188" y="481"/>
                </a:cubicBezTo>
                <a:close/>
                <a:moveTo>
                  <a:pt x="184" y="471"/>
                </a:moveTo>
                <a:cubicBezTo>
                  <a:pt x="185" y="469"/>
                  <a:pt x="186" y="472"/>
                  <a:pt x="186" y="472"/>
                </a:cubicBezTo>
                <a:cubicBezTo>
                  <a:pt x="185" y="475"/>
                  <a:pt x="188" y="478"/>
                  <a:pt x="185" y="480"/>
                </a:cubicBezTo>
                <a:cubicBezTo>
                  <a:pt x="184" y="479"/>
                  <a:pt x="185" y="477"/>
                  <a:pt x="185" y="475"/>
                </a:cubicBezTo>
                <a:cubicBezTo>
                  <a:pt x="184" y="474"/>
                  <a:pt x="184" y="473"/>
                  <a:pt x="184" y="472"/>
                </a:cubicBezTo>
                <a:cubicBezTo>
                  <a:pt x="184" y="471"/>
                  <a:pt x="185" y="471"/>
                  <a:pt x="184" y="471"/>
                </a:cubicBezTo>
                <a:close/>
                <a:moveTo>
                  <a:pt x="184" y="469"/>
                </a:moveTo>
                <a:cubicBezTo>
                  <a:pt x="183" y="471"/>
                  <a:pt x="183" y="468"/>
                  <a:pt x="182" y="468"/>
                </a:cubicBezTo>
                <a:cubicBezTo>
                  <a:pt x="184" y="466"/>
                  <a:pt x="184" y="468"/>
                  <a:pt x="184" y="469"/>
                </a:cubicBezTo>
                <a:close/>
                <a:moveTo>
                  <a:pt x="181" y="463"/>
                </a:moveTo>
                <a:cubicBezTo>
                  <a:pt x="180" y="465"/>
                  <a:pt x="182" y="465"/>
                  <a:pt x="181" y="467"/>
                </a:cubicBezTo>
                <a:cubicBezTo>
                  <a:pt x="180" y="466"/>
                  <a:pt x="179" y="464"/>
                  <a:pt x="179" y="463"/>
                </a:cubicBezTo>
                <a:cubicBezTo>
                  <a:pt x="179" y="462"/>
                  <a:pt x="180" y="463"/>
                  <a:pt x="181" y="463"/>
                </a:cubicBezTo>
                <a:close/>
                <a:moveTo>
                  <a:pt x="176" y="448"/>
                </a:moveTo>
                <a:cubicBezTo>
                  <a:pt x="175" y="448"/>
                  <a:pt x="176" y="446"/>
                  <a:pt x="175" y="446"/>
                </a:cubicBezTo>
                <a:cubicBezTo>
                  <a:pt x="177" y="444"/>
                  <a:pt x="177" y="447"/>
                  <a:pt x="176" y="448"/>
                </a:cubicBezTo>
                <a:close/>
                <a:moveTo>
                  <a:pt x="175" y="451"/>
                </a:moveTo>
                <a:cubicBezTo>
                  <a:pt x="177" y="450"/>
                  <a:pt x="177" y="453"/>
                  <a:pt x="178" y="454"/>
                </a:cubicBezTo>
                <a:cubicBezTo>
                  <a:pt x="178" y="455"/>
                  <a:pt x="177" y="456"/>
                  <a:pt x="178" y="457"/>
                </a:cubicBezTo>
                <a:cubicBezTo>
                  <a:pt x="176" y="459"/>
                  <a:pt x="177" y="455"/>
                  <a:pt x="177" y="456"/>
                </a:cubicBezTo>
                <a:cubicBezTo>
                  <a:pt x="176" y="454"/>
                  <a:pt x="176" y="454"/>
                  <a:pt x="175" y="453"/>
                </a:cubicBezTo>
                <a:cubicBezTo>
                  <a:pt x="175" y="453"/>
                  <a:pt x="176" y="452"/>
                  <a:pt x="175" y="451"/>
                </a:cubicBezTo>
                <a:close/>
                <a:moveTo>
                  <a:pt x="173" y="443"/>
                </a:moveTo>
                <a:cubicBezTo>
                  <a:pt x="174" y="444"/>
                  <a:pt x="174" y="445"/>
                  <a:pt x="175" y="446"/>
                </a:cubicBezTo>
                <a:cubicBezTo>
                  <a:pt x="174" y="447"/>
                  <a:pt x="173" y="445"/>
                  <a:pt x="172" y="445"/>
                </a:cubicBezTo>
                <a:cubicBezTo>
                  <a:pt x="172" y="444"/>
                  <a:pt x="173" y="445"/>
                  <a:pt x="173" y="443"/>
                </a:cubicBezTo>
                <a:close/>
                <a:moveTo>
                  <a:pt x="153" y="228"/>
                </a:moveTo>
                <a:cubicBezTo>
                  <a:pt x="156" y="226"/>
                  <a:pt x="151" y="235"/>
                  <a:pt x="150" y="233"/>
                </a:cubicBezTo>
                <a:cubicBezTo>
                  <a:pt x="148" y="233"/>
                  <a:pt x="154" y="227"/>
                  <a:pt x="153" y="228"/>
                </a:cubicBezTo>
                <a:close/>
                <a:moveTo>
                  <a:pt x="140" y="249"/>
                </a:moveTo>
                <a:cubicBezTo>
                  <a:pt x="140" y="247"/>
                  <a:pt x="141" y="245"/>
                  <a:pt x="140" y="245"/>
                </a:cubicBezTo>
                <a:cubicBezTo>
                  <a:pt x="141" y="244"/>
                  <a:pt x="141" y="243"/>
                  <a:pt x="142" y="242"/>
                </a:cubicBezTo>
                <a:cubicBezTo>
                  <a:pt x="143" y="242"/>
                  <a:pt x="143" y="242"/>
                  <a:pt x="143" y="242"/>
                </a:cubicBezTo>
                <a:cubicBezTo>
                  <a:pt x="143" y="244"/>
                  <a:pt x="142" y="243"/>
                  <a:pt x="142" y="244"/>
                </a:cubicBezTo>
                <a:cubicBezTo>
                  <a:pt x="142" y="245"/>
                  <a:pt x="142" y="246"/>
                  <a:pt x="142" y="247"/>
                </a:cubicBezTo>
                <a:cubicBezTo>
                  <a:pt x="141" y="249"/>
                  <a:pt x="140" y="252"/>
                  <a:pt x="137" y="251"/>
                </a:cubicBezTo>
                <a:cubicBezTo>
                  <a:pt x="138" y="250"/>
                  <a:pt x="139" y="250"/>
                  <a:pt x="140" y="249"/>
                </a:cubicBezTo>
                <a:close/>
                <a:moveTo>
                  <a:pt x="146" y="379"/>
                </a:moveTo>
                <a:cubicBezTo>
                  <a:pt x="147" y="380"/>
                  <a:pt x="146" y="382"/>
                  <a:pt x="147" y="385"/>
                </a:cubicBezTo>
                <a:cubicBezTo>
                  <a:pt x="147" y="386"/>
                  <a:pt x="148" y="388"/>
                  <a:pt x="148" y="391"/>
                </a:cubicBezTo>
                <a:cubicBezTo>
                  <a:pt x="147" y="391"/>
                  <a:pt x="147" y="390"/>
                  <a:pt x="147" y="389"/>
                </a:cubicBezTo>
                <a:cubicBezTo>
                  <a:pt x="147" y="389"/>
                  <a:pt x="146" y="387"/>
                  <a:pt x="146" y="385"/>
                </a:cubicBezTo>
                <a:cubicBezTo>
                  <a:pt x="146" y="384"/>
                  <a:pt x="145" y="384"/>
                  <a:pt x="145" y="383"/>
                </a:cubicBezTo>
                <a:cubicBezTo>
                  <a:pt x="145" y="383"/>
                  <a:pt x="146" y="383"/>
                  <a:pt x="146" y="383"/>
                </a:cubicBezTo>
                <a:cubicBezTo>
                  <a:pt x="146" y="382"/>
                  <a:pt x="145" y="380"/>
                  <a:pt x="146" y="379"/>
                </a:cubicBezTo>
                <a:close/>
                <a:moveTo>
                  <a:pt x="134" y="304"/>
                </a:moveTo>
                <a:cubicBezTo>
                  <a:pt x="135" y="303"/>
                  <a:pt x="133" y="307"/>
                  <a:pt x="133" y="308"/>
                </a:cubicBezTo>
                <a:cubicBezTo>
                  <a:pt x="132" y="307"/>
                  <a:pt x="134" y="305"/>
                  <a:pt x="134" y="304"/>
                </a:cubicBezTo>
                <a:close/>
                <a:moveTo>
                  <a:pt x="132" y="309"/>
                </a:moveTo>
                <a:cubicBezTo>
                  <a:pt x="137" y="314"/>
                  <a:pt x="129" y="312"/>
                  <a:pt x="132" y="309"/>
                </a:cubicBezTo>
                <a:close/>
                <a:moveTo>
                  <a:pt x="130" y="319"/>
                </a:moveTo>
                <a:cubicBezTo>
                  <a:pt x="131" y="317"/>
                  <a:pt x="131" y="315"/>
                  <a:pt x="131" y="313"/>
                </a:cubicBezTo>
                <a:cubicBezTo>
                  <a:pt x="131" y="313"/>
                  <a:pt x="132" y="314"/>
                  <a:pt x="132" y="314"/>
                </a:cubicBezTo>
                <a:cubicBezTo>
                  <a:pt x="132" y="315"/>
                  <a:pt x="131" y="315"/>
                  <a:pt x="132" y="316"/>
                </a:cubicBezTo>
                <a:cubicBezTo>
                  <a:pt x="132" y="317"/>
                  <a:pt x="131" y="318"/>
                  <a:pt x="131" y="320"/>
                </a:cubicBezTo>
                <a:cubicBezTo>
                  <a:pt x="131" y="320"/>
                  <a:pt x="131" y="321"/>
                  <a:pt x="131" y="321"/>
                </a:cubicBezTo>
                <a:cubicBezTo>
                  <a:pt x="131" y="322"/>
                  <a:pt x="130" y="323"/>
                  <a:pt x="131" y="324"/>
                </a:cubicBezTo>
                <a:cubicBezTo>
                  <a:pt x="130" y="324"/>
                  <a:pt x="131" y="327"/>
                  <a:pt x="129" y="326"/>
                </a:cubicBezTo>
                <a:cubicBezTo>
                  <a:pt x="130" y="323"/>
                  <a:pt x="130" y="321"/>
                  <a:pt x="130" y="319"/>
                </a:cubicBezTo>
                <a:close/>
                <a:moveTo>
                  <a:pt x="127" y="275"/>
                </a:moveTo>
                <a:cubicBezTo>
                  <a:pt x="130" y="276"/>
                  <a:pt x="122" y="286"/>
                  <a:pt x="121" y="285"/>
                </a:cubicBezTo>
                <a:cubicBezTo>
                  <a:pt x="122" y="285"/>
                  <a:pt x="125" y="274"/>
                  <a:pt x="127" y="275"/>
                </a:cubicBezTo>
                <a:close/>
                <a:moveTo>
                  <a:pt x="121" y="289"/>
                </a:moveTo>
                <a:cubicBezTo>
                  <a:pt x="121" y="287"/>
                  <a:pt x="123" y="287"/>
                  <a:pt x="123" y="286"/>
                </a:cubicBezTo>
                <a:cubicBezTo>
                  <a:pt x="124" y="288"/>
                  <a:pt x="120" y="295"/>
                  <a:pt x="121" y="289"/>
                </a:cubicBezTo>
                <a:close/>
                <a:moveTo>
                  <a:pt x="120" y="293"/>
                </a:moveTo>
                <a:cubicBezTo>
                  <a:pt x="121" y="294"/>
                  <a:pt x="121" y="295"/>
                  <a:pt x="121" y="296"/>
                </a:cubicBezTo>
                <a:cubicBezTo>
                  <a:pt x="119" y="295"/>
                  <a:pt x="119" y="294"/>
                  <a:pt x="120" y="293"/>
                </a:cubicBezTo>
                <a:close/>
                <a:moveTo>
                  <a:pt x="121" y="298"/>
                </a:moveTo>
                <a:cubicBezTo>
                  <a:pt x="121" y="298"/>
                  <a:pt x="121" y="298"/>
                  <a:pt x="121" y="298"/>
                </a:cubicBezTo>
                <a:cubicBezTo>
                  <a:pt x="120" y="300"/>
                  <a:pt x="121" y="300"/>
                  <a:pt x="120" y="302"/>
                </a:cubicBezTo>
                <a:cubicBezTo>
                  <a:pt x="118" y="301"/>
                  <a:pt x="120" y="298"/>
                  <a:pt x="121" y="298"/>
                </a:cubicBezTo>
                <a:close/>
                <a:moveTo>
                  <a:pt x="118" y="314"/>
                </a:moveTo>
                <a:cubicBezTo>
                  <a:pt x="117" y="313"/>
                  <a:pt x="118" y="312"/>
                  <a:pt x="118" y="310"/>
                </a:cubicBezTo>
                <a:cubicBezTo>
                  <a:pt x="118" y="309"/>
                  <a:pt x="117" y="308"/>
                  <a:pt x="118" y="307"/>
                </a:cubicBezTo>
                <a:cubicBezTo>
                  <a:pt x="119" y="307"/>
                  <a:pt x="119" y="308"/>
                  <a:pt x="119" y="309"/>
                </a:cubicBezTo>
                <a:cubicBezTo>
                  <a:pt x="119" y="309"/>
                  <a:pt x="119" y="310"/>
                  <a:pt x="119" y="310"/>
                </a:cubicBezTo>
                <a:cubicBezTo>
                  <a:pt x="119" y="311"/>
                  <a:pt x="119" y="312"/>
                  <a:pt x="119" y="314"/>
                </a:cubicBezTo>
                <a:cubicBezTo>
                  <a:pt x="119" y="314"/>
                  <a:pt x="119" y="315"/>
                  <a:pt x="119" y="314"/>
                </a:cubicBezTo>
                <a:cubicBezTo>
                  <a:pt x="119" y="316"/>
                  <a:pt x="118" y="317"/>
                  <a:pt x="118" y="318"/>
                </a:cubicBezTo>
                <a:cubicBezTo>
                  <a:pt x="117" y="320"/>
                  <a:pt x="117" y="317"/>
                  <a:pt x="118" y="316"/>
                </a:cubicBezTo>
                <a:cubicBezTo>
                  <a:pt x="118" y="316"/>
                  <a:pt x="118" y="314"/>
                  <a:pt x="118" y="314"/>
                </a:cubicBezTo>
                <a:close/>
                <a:moveTo>
                  <a:pt x="114" y="340"/>
                </a:moveTo>
                <a:cubicBezTo>
                  <a:pt x="114" y="340"/>
                  <a:pt x="114" y="340"/>
                  <a:pt x="114" y="340"/>
                </a:cubicBezTo>
                <a:cubicBezTo>
                  <a:pt x="115" y="339"/>
                  <a:pt x="114" y="337"/>
                  <a:pt x="115" y="337"/>
                </a:cubicBezTo>
                <a:cubicBezTo>
                  <a:pt x="116" y="338"/>
                  <a:pt x="115" y="340"/>
                  <a:pt x="115" y="342"/>
                </a:cubicBezTo>
                <a:cubicBezTo>
                  <a:pt x="115" y="344"/>
                  <a:pt x="116" y="346"/>
                  <a:pt x="115" y="349"/>
                </a:cubicBezTo>
                <a:cubicBezTo>
                  <a:pt x="114" y="349"/>
                  <a:pt x="114" y="348"/>
                  <a:pt x="114" y="347"/>
                </a:cubicBezTo>
                <a:cubicBezTo>
                  <a:pt x="114" y="346"/>
                  <a:pt x="114" y="344"/>
                  <a:pt x="114" y="342"/>
                </a:cubicBezTo>
                <a:cubicBezTo>
                  <a:pt x="114" y="341"/>
                  <a:pt x="114" y="341"/>
                  <a:pt x="114" y="340"/>
                </a:cubicBezTo>
                <a:close/>
                <a:moveTo>
                  <a:pt x="112" y="352"/>
                </a:moveTo>
                <a:cubicBezTo>
                  <a:pt x="114" y="353"/>
                  <a:pt x="112" y="354"/>
                  <a:pt x="112" y="356"/>
                </a:cubicBezTo>
                <a:cubicBezTo>
                  <a:pt x="113" y="358"/>
                  <a:pt x="114" y="361"/>
                  <a:pt x="113" y="364"/>
                </a:cubicBezTo>
                <a:cubicBezTo>
                  <a:pt x="111" y="360"/>
                  <a:pt x="112" y="356"/>
                  <a:pt x="112" y="352"/>
                </a:cubicBezTo>
                <a:close/>
                <a:moveTo>
                  <a:pt x="112" y="381"/>
                </a:moveTo>
                <a:cubicBezTo>
                  <a:pt x="112" y="379"/>
                  <a:pt x="111" y="377"/>
                  <a:pt x="112" y="374"/>
                </a:cubicBezTo>
                <a:cubicBezTo>
                  <a:pt x="113" y="375"/>
                  <a:pt x="112" y="376"/>
                  <a:pt x="112" y="377"/>
                </a:cubicBezTo>
                <a:cubicBezTo>
                  <a:pt x="113" y="378"/>
                  <a:pt x="113" y="378"/>
                  <a:pt x="112" y="378"/>
                </a:cubicBezTo>
                <a:cubicBezTo>
                  <a:pt x="112" y="378"/>
                  <a:pt x="112" y="380"/>
                  <a:pt x="112" y="380"/>
                </a:cubicBezTo>
                <a:cubicBezTo>
                  <a:pt x="112" y="380"/>
                  <a:pt x="113" y="380"/>
                  <a:pt x="113" y="380"/>
                </a:cubicBezTo>
                <a:cubicBezTo>
                  <a:pt x="113" y="382"/>
                  <a:pt x="114" y="384"/>
                  <a:pt x="113" y="387"/>
                </a:cubicBezTo>
                <a:cubicBezTo>
                  <a:pt x="111" y="385"/>
                  <a:pt x="112" y="383"/>
                  <a:pt x="112" y="381"/>
                </a:cubicBezTo>
                <a:close/>
                <a:moveTo>
                  <a:pt x="113" y="388"/>
                </a:moveTo>
                <a:cubicBezTo>
                  <a:pt x="115" y="388"/>
                  <a:pt x="113" y="390"/>
                  <a:pt x="114" y="391"/>
                </a:cubicBezTo>
                <a:cubicBezTo>
                  <a:pt x="115" y="391"/>
                  <a:pt x="116" y="391"/>
                  <a:pt x="115" y="393"/>
                </a:cubicBezTo>
                <a:cubicBezTo>
                  <a:pt x="113" y="392"/>
                  <a:pt x="113" y="390"/>
                  <a:pt x="113" y="388"/>
                </a:cubicBezTo>
                <a:close/>
                <a:moveTo>
                  <a:pt x="114" y="396"/>
                </a:moveTo>
                <a:cubicBezTo>
                  <a:pt x="115" y="397"/>
                  <a:pt x="115" y="399"/>
                  <a:pt x="115" y="401"/>
                </a:cubicBezTo>
                <a:cubicBezTo>
                  <a:pt x="115" y="402"/>
                  <a:pt x="116" y="403"/>
                  <a:pt x="116" y="404"/>
                </a:cubicBezTo>
                <a:cubicBezTo>
                  <a:pt x="116" y="406"/>
                  <a:pt x="116" y="408"/>
                  <a:pt x="116" y="410"/>
                </a:cubicBezTo>
                <a:cubicBezTo>
                  <a:pt x="114" y="407"/>
                  <a:pt x="115" y="400"/>
                  <a:pt x="114" y="396"/>
                </a:cubicBezTo>
                <a:close/>
                <a:moveTo>
                  <a:pt x="117" y="421"/>
                </a:moveTo>
                <a:cubicBezTo>
                  <a:pt x="117" y="420"/>
                  <a:pt x="117" y="419"/>
                  <a:pt x="116" y="418"/>
                </a:cubicBezTo>
                <a:cubicBezTo>
                  <a:pt x="118" y="416"/>
                  <a:pt x="116" y="414"/>
                  <a:pt x="116" y="411"/>
                </a:cubicBezTo>
                <a:cubicBezTo>
                  <a:pt x="117" y="411"/>
                  <a:pt x="116" y="413"/>
                  <a:pt x="117" y="414"/>
                </a:cubicBezTo>
                <a:cubicBezTo>
                  <a:pt x="117" y="414"/>
                  <a:pt x="119" y="415"/>
                  <a:pt x="119" y="416"/>
                </a:cubicBezTo>
                <a:cubicBezTo>
                  <a:pt x="118" y="417"/>
                  <a:pt x="118" y="419"/>
                  <a:pt x="118" y="421"/>
                </a:cubicBezTo>
                <a:cubicBezTo>
                  <a:pt x="118" y="422"/>
                  <a:pt x="119" y="424"/>
                  <a:pt x="120" y="425"/>
                </a:cubicBezTo>
                <a:cubicBezTo>
                  <a:pt x="120" y="426"/>
                  <a:pt x="120" y="426"/>
                  <a:pt x="120" y="426"/>
                </a:cubicBezTo>
                <a:cubicBezTo>
                  <a:pt x="119" y="426"/>
                  <a:pt x="119" y="427"/>
                  <a:pt x="118" y="427"/>
                </a:cubicBezTo>
                <a:cubicBezTo>
                  <a:pt x="120" y="432"/>
                  <a:pt x="121" y="436"/>
                  <a:pt x="122" y="442"/>
                </a:cubicBezTo>
                <a:cubicBezTo>
                  <a:pt x="119" y="441"/>
                  <a:pt x="121" y="438"/>
                  <a:pt x="121" y="437"/>
                </a:cubicBezTo>
                <a:cubicBezTo>
                  <a:pt x="120" y="436"/>
                  <a:pt x="120" y="435"/>
                  <a:pt x="119" y="434"/>
                </a:cubicBezTo>
                <a:cubicBezTo>
                  <a:pt x="119" y="434"/>
                  <a:pt x="120" y="433"/>
                  <a:pt x="119" y="433"/>
                </a:cubicBezTo>
                <a:cubicBezTo>
                  <a:pt x="119" y="433"/>
                  <a:pt x="119" y="433"/>
                  <a:pt x="119" y="433"/>
                </a:cubicBezTo>
                <a:cubicBezTo>
                  <a:pt x="119" y="432"/>
                  <a:pt x="119" y="432"/>
                  <a:pt x="119" y="432"/>
                </a:cubicBezTo>
                <a:cubicBezTo>
                  <a:pt x="118" y="431"/>
                  <a:pt x="118" y="429"/>
                  <a:pt x="118" y="428"/>
                </a:cubicBezTo>
                <a:cubicBezTo>
                  <a:pt x="118" y="426"/>
                  <a:pt x="118" y="423"/>
                  <a:pt x="117" y="421"/>
                </a:cubicBezTo>
                <a:close/>
                <a:moveTo>
                  <a:pt x="133" y="534"/>
                </a:moveTo>
                <a:cubicBezTo>
                  <a:pt x="162" y="504"/>
                  <a:pt x="154" y="459"/>
                  <a:pt x="146" y="422"/>
                </a:cubicBezTo>
                <a:cubicBezTo>
                  <a:pt x="142" y="405"/>
                  <a:pt x="133" y="374"/>
                  <a:pt x="132" y="356"/>
                </a:cubicBezTo>
                <a:cubicBezTo>
                  <a:pt x="131" y="335"/>
                  <a:pt x="131" y="325"/>
                  <a:pt x="138" y="306"/>
                </a:cubicBezTo>
                <a:cubicBezTo>
                  <a:pt x="123" y="354"/>
                  <a:pt x="157" y="412"/>
                  <a:pt x="160" y="462"/>
                </a:cubicBezTo>
                <a:cubicBezTo>
                  <a:pt x="161" y="477"/>
                  <a:pt x="162" y="490"/>
                  <a:pt x="158" y="505"/>
                </a:cubicBezTo>
                <a:cubicBezTo>
                  <a:pt x="155" y="520"/>
                  <a:pt x="148" y="534"/>
                  <a:pt x="135" y="542"/>
                </a:cubicBezTo>
                <a:cubicBezTo>
                  <a:pt x="121" y="551"/>
                  <a:pt x="104" y="553"/>
                  <a:pt x="93" y="543"/>
                </a:cubicBezTo>
                <a:cubicBezTo>
                  <a:pt x="107" y="547"/>
                  <a:pt x="123" y="545"/>
                  <a:pt x="133" y="534"/>
                </a:cubicBezTo>
                <a:close/>
                <a:moveTo>
                  <a:pt x="964" y="173"/>
                </a:moveTo>
                <a:cubicBezTo>
                  <a:pt x="964" y="173"/>
                  <a:pt x="964" y="174"/>
                  <a:pt x="964" y="174"/>
                </a:cubicBezTo>
                <a:cubicBezTo>
                  <a:pt x="964" y="174"/>
                  <a:pt x="964" y="174"/>
                  <a:pt x="964" y="174"/>
                </a:cubicBezTo>
                <a:cubicBezTo>
                  <a:pt x="964" y="174"/>
                  <a:pt x="964" y="174"/>
                  <a:pt x="964" y="174"/>
                </a:cubicBezTo>
                <a:cubicBezTo>
                  <a:pt x="964" y="174"/>
                  <a:pt x="964" y="173"/>
                  <a:pt x="964" y="173"/>
                </a:cubicBezTo>
                <a:close/>
                <a:moveTo>
                  <a:pt x="962" y="170"/>
                </a:moveTo>
                <a:cubicBezTo>
                  <a:pt x="962" y="170"/>
                  <a:pt x="961" y="170"/>
                  <a:pt x="962" y="169"/>
                </a:cubicBezTo>
                <a:cubicBezTo>
                  <a:pt x="962" y="169"/>
                  <a:pt x="960" y="168"/>
                  <a:pt x="961" y="167"/>
                </a:cubicBezTo>
                <a:cubicBezTo>
                  <a:pt x="960" y="167"/>
                  <a:pt x="959" y="166"/>
                  <a:pt x="959" y="165"/>
                </a:cubicBezTo>
                <a:cubicBezTo>
                  <a:pt x="958" y="165"/>
                  <a:pt x="958" y="164"/>
                  <a:pt x="957" y="163"/>
                </a:cubicBezTo>
                <a:cubicBezTo>
                  <a:pt x="957" y="163"/>
                  <a:pt x="957" y="163"/>
                  <a:pt x="957" y="163"/>
                </a:cubicBezTo>
                <a:cubicBezTo>
                  <a:pt x="957" y="163"/>
                  <a:pt x="957" y="163"/>
                  <a:pt x="957" y="163"/>
                </a:cubicBezTo>
                <a:cubicBezTo>
                  <a:pt x="958" y="166"/>
                  <a:pt x="960" y="167"/>
                  <a:pt x="961" y="169"/>
                </a:cubicBezTo>
                <a:cubicBezTo>
                  <a:pt x="961" y="169"/>
                  <a:pt x="961" y="170"/>
                  <a:pt x="961" y="170"/>
                </a:cubicBezTo>
                <a:cubicBezTo>
                  <a:pt x="962" y="170"/>
                  <a:pt x="962" y="170"/>
                  <a:pt x="962" y="171"/>
                </a:cubicBezTo>
                <a:cubicBezTo>
                  <a:pt x="963" y="171"/>
                  <a:pt x="962" y="172"/>
                  <a:pt x="963" y="172"/>
                </a:cubicBezTo>
                <a:cubicBezTo>
                  <a:pt x="963" y="173"/>
                  <a:pt x="963" y="173"/>
                  <a:pt x="964" y="173"/>
                </a:cubicBezTo>
                <a:cubicBezTo>
                  <a:pt x="964" y="173"/>
                  <a:pt x="964" y="173"/>
                  <a:pt x="964" y="173"/>
                </a:cubicBezTo>
                <a:cubicBezTo>
                  <a:pt x="963" y="172"/>
                  <a:pt x="962" y="171"/>
                  <a:pt x="962" y="170"/>
                </a:cubicBezTo>
                <a:close/>
                <a:moveTo>
                  <a:pt x="910" y="112"/>
                </a:moveTo>
                <a:cubicBezTo>
                  <a:pt x="910" y="112"/>
                  <a:pt x="910" y="113"/>
                  <a:pt x="910" y="113"/>
                </a:cubicBezTo>
                <a:cubicBezTo>
                  <a:pt x="911" y="114"/>
                  <a:pt x="913" y="115"/>
                  <a:pt x="914" y="116"/>
                </a:cubicBezTo>
                <a:cubicBezTo>
                  <a:pt x="914" y="116"/>
                  <a:pt x="914" y="116"/>
                  <a:pt x="914" y="116"/>
                </a:cubicBezTo>
                <a:cubicBezTo>
                  <a:pt x="914" y="116"/>
                  <a:pt x="914" y="116"/>
                  <a:pt x="914" y="117"/>
                </a:cubicBezTo>
                <a:cubicBezTo>
                  <a:pt x="914" y="117"/>
                  <a:pt x="915" y="117"/>
                  <a:pt x="915" y="117"/>
                </a:cubicBezTo>
                <a:cubicBezTo>
                  <a:pt x="915" y="117"/>
                  <a:pt x="915" y="117"/>
                  <a:pt x="915" y="117"/>
                </a:cubicBezTo>
                <a:cubicBezTo>
                  <a:pt x="915" y="117"/>
                  <a:pt x="916" y="118"/>
                  <a:pt x="916" y="118"/>
                </a:cubicBezTo>
                <a:cubicBezTo>
                  <a:pt x="917" y="119"/>
                  <a:pt x="917" y="118"/>
                  <a:pt x="918" y="119"/>
                </a:cubicBezTo>
                <a:cubicBezTo>
                  <a:pt x="918" y="119"/>
                  <a:pt x="918" y="119"/>
                  <a:pt x="918" y="119"/>
                </a:cubicBezTo>
                <a:cubicBezTo>
                  <a:pt x="919" y="120"/>
                  <a:pt x="920" y="121"/>
                  <a:pt x="921" y="121"/>
                </a:cubicBezTo>
                <a:cubicBezTo>
                  <a:pt x="921" y="122"/>
                  <a:pt x="921" y="121"/>
                  <a:pt x="921" y="121"/>
                </a:cubicBezTo>
                <a:cubicBezTo>
                  <a:pt x="922" y="121"/>
                  <a:pt x="922" y="123"/>
                  <a:pt x="923" y="123"/>
                </a:cubicBezTo>
                <a:cubicBezTo>
                  <a:pt x="923" y="123"/>
                  <a:pt x="923" y="123"/>
                  <a:pt x="923" y="124"/>
                </a:cubicBezTo>
                <a:cubicBezTo>
                  <a:pt x="923" y="124"/>
                  <a:pt x="924" y="124"/>
                  <a:pt x="924" y="125"/>
                </a:cubicBezTo>
                <a:cubicBezTo>
                  <a:pt x="925" y="125"/>
                  <a:pt x="925" y="126"/>
                  <a:pt x="925" y="126"/>
                </a:cubicBezTo>
                <a:cubicBezTo>
                  <a:pt x="926" y="127"/>
                  <a:pt x="926" y="126"/>
                  <a:pt x="926" y="127"/>
                </a:cubicBezTo>
                <a:cubicBezTo>
                  <a:pt x="927" y="127"/>
                  <a:pt x="927" y="126"/>
                  <a:pt x="928" y="127"/>
                </a:cubicBezTo>
                <a:cubicBezTo>
                  <a:pt x="929" y="128"/>
                  <a:pt x="930" y="130"/>
                  <a:pt x="931" y="131"/>
                </a:cubicBezTo>
                <a:cubicBezTo>
                  <a:pt x="931" y="132"/>
                  <a:pt x="932" y="132"/>
                  <a:pt x="932" y="133"/>
                </a:cubicBezTo>
                <a:cubicBezTo>
                  <a:pt x="932" y="133"/>
                  <a:pt x="933" y="133"/>
                  <a:pt x="933" y="133"/>
                </a:cubicBezTo>
                <a:cubicBezTo>
                  <a:pt x="933" y="133"/>
                  <a:pt x="933" y="133"/>
                  <a:pt x="933" y="133"/>
                </a:cubicBezTo>
                <a:cubicBezTo>
                  <a:pt x="933" y="133"/>
                  <a:pt x="933" y="134"/>
                  <a:pt x="934" y="134"/>
                </a:cubicBezTo>
                <a:cubicBezTo>
                  <a:pt x="934" y="134"/>
                  <a:pt x="933" y="134"/>
                  <a:pt x="933" y="134"/>
                </a:cubicBezTo>
                <a:cubicBezTo>
                  <a:pt x="933" y="134"/>
                  <a:pt x="934" y="134"/>
                  <a:pt x="934" y="134"/>
                </a:cubicBezTo>
                <a:cubicBezTo>
                  <a:pt x="935" y="135"/>
                  <a:pt x="937" y="137"/>
                  <a:pt x="938" y="138"/>
                </a:cubicBezTo>
                <a:cubicBezTo>
                  <a:pt x="938" y="138"/>
                  <a:pt x="939" y="139"/>
                  <a:pt x="940" y="140"/>
                </a:cubicBezTo>
                <a:cubicBezTo>
                  <a:pt x="940" y="140"/>
                  <a:pt x="940" y="141"/>
                  <a:pt x="940" y="141"/>
                </a:cubicBezTo>
                <a:cubicBezTo>
                  <a:pt x="941" y="141"/>
                  <a:pt x="941" y="142"/>
                  <a:pt x="941" y="142"/>
                </a:cubicBezTo>
                <a:cubicBezTo>
                  <a:pt x="941" y="142"/>
                  <a:pt x="941" y="142"/>
                  <a:pt x="941" y="142"/>
                </a:cubicBezTo>
                <a:cubicBezTo>
                  <a:pt x="941" y="142"/>
                  <a:pt x="942" y="143"/>
                  <a:pt x="942" y="143"/>
                </a:cubicBezTo>
                <a:cubicBezTo>
                  <a:pt x="942" y="143"/>
                  <a:pt x="943" y="144"/>
                  <a:pt x="943" y="144"/>
                </a:cubicBezTo>
                <a:cubicBezTo>
                  <a:pt x="943" y="145"/>
                  <a:pt x="944" y="145"/>
                  <a:pt x="945" y="146"/>
                </a:cubicBezTo>
                <a:cubicBezTo>
                  <a:pt x="945" y="147"/>
                  <a:pt x="946" y="148"/>
                  <a:pt x="946" y="149"/>
                </a:cubicBezTo>
                <a:cubicBezTo>
                  <a:pt x="947" y="149"/>
                  <a:pt x="948" y="150"/>
                  <a:pt x="949" y="151"/>
                </a:cubicBezTo>
                <a:cubicBezTo>
                  <a:pt x="949" y="151"/>
                  <a:pt x="949" y="152"/>
                  <a:pt x="949" y="152"/>
                </a:cubicBezTo>
                <a:cubicBezTo>
                  <a:pt x="950" y="153"/>
                  <a:pt x="951" y="153"/>
                  <a:pt x="951" y="154"/>
                </a:cubicBezTo>
                <a:cubicBezTo>
                  <a:pt x="951" y="154"/>
                  <a:pt x="951" y="154"/>
                  <a:pt x="951" y="155"/>
                </a:cubicBezTo>
                <a:cubicBezTo>
                  <a:pt x="952" y="155"/>
                  <a:pt x="952" y="156"/>
                  <a:pt x="952" y="156"/>
                </a:cubicBezTo>
                <a:cubicBezTo>
                  <a:pt x="952" y="157"/>
                  <a:pt x="953" y="157"/>
                  <a:pt x="953" y="158"/>
                </a:cubicBezTo>
                <a:cubicBezTo>
                  <a:pt x="953" y="158"/>
                  <a:pt x="953" y="158"/>
                  <a:pt x="953" y="158"/>
                </a:cubicBezTo>
                <a:cubicBezTo>
                  <a:pt x="954" y="158"/>
                  <a:pt x="954" y="158"/>
                  <a:pt x="954" y="158"/>
                </a:cubicBezTo>
                <a:cubicBezTo>
                  <a:pt x="954" y="159"/>
                  <a:pt x="954" y="159"/>
                  <a:pt x="954" y="159"/>
                </a:cubicBezTo>
                <a:cubicBezTo>
                  <a:pt x="955" y="160"/>
                  <a:pt x="955" y="160"/>
                  <a:pt x="955" y="160"/>
                </a:cubicBezTo>
                <a:cubicBezTo>
                  <a:pt x="955" y="161"/>
                  <a:pt x="956" y="161"/>
                  <a:pt x="956" y="161"/>
                </a:cubicBezTo>
                <a:cubicBezTo>
                  <a:pt x="956" y="162"/>
                  <a:pt x="956" y="162"/>
                  <a:pt x="956" y="163"/>
                </a:cubicBezTo>
                <a:cubicBezTo>
                  <a:pt x="956" y="163"/>
                  <a:pt x="957" y="163"/>
                  <a:pt x="957" y="163"/>
                </a:cubicBezTo>
                <a:cubicBezTo>
                  <a:pt x="957" y="163"/>
                  <a:pt x="957" y="163"/>
                  <a:pt x="957" y="163"/>
                </a:cubicBezTo>
                <a:cubicBezTo>
                  <a:pt x="958" y="164"/>
                  <a:pt x="959" y="165"/>
                  <a:pt x="959" y="165"/>
                </a:cubicBezTo>
                <a:cubicBezTo>
                  <a:pt x="959" y="165"/>
                  <a:pt x="960" y="166"/>
                  <a:pt x="960" y="166"/>
                </a:cubicBezTo>
                <a:cubicBezTo>
                  <a:pt x="960" y="167"/>
                  <a:pt x="961" y="167"/>
                  <a:pt x="961" y="167"/>
                </a:cubicBezTo>
                <a:cubicBezTo>
                  <a:pt x="962" y="167"/>
                  <a:pt x="961" y="168"/>
                  <a:pt x="962" y="168"/>
                </a:cubicBezTo>
                <a:cubicBezTo>
                  <a:pt x="962" y="169"/>
                  <a:pt x="963" y="169"/>
                  <a:pt x="963" y="170"/>
                </a:cubicBezTo>
                <a:cubicBezTo>
                  <a:pt x="963" y="170"/>
                  <a:pt x="963" y="170"/>
                  <a:pt x="963" y="170"/>
                </a:cubicBezTo>
                <a:cubicBezTo>
                  <a:pt x="963" y="171"/>
                  <a:pt x="963" y="171"/>
                  <a:pt x="963" y="171"/>
                </a:cubicBezTo>
                <a:cubicBezTo>
                  <a:pt x="964" y="171"/>
                  <a:pt x="964" y="172"/>
                  <a:pt x="964" y="172"/>
                </a:cubicBezTo>
                <a:cubicBezTo>
                  <a:pt x="964" y="173"/>
                  <a:pt x="964" y="173"/>
                  <a:pt x="964" y="173"/>
                </a:cubicBezTo>
                <a:cubicBezTo>
                  <a:pt x="965" y="174"/>
                  <a:pt x="966" y="174"/>
                  <a:pt x="966" y="175"/>
                </a:cubicBezTo>
                <a:cubicBezTo>
                  <a:pt x="965" y="175"/>
                  <a:pt x="965" y="175"/>
                  <a:pt x="965" y="175"/>
                </a:cubicBezTo>
                <a:cubicBezTo>
                  <a:pt x="966" y="176"/>
                  <a:pt x="966" y="176"/>
                  <a:pt x="966" y="177"/>
                </a:cubicBezTo>
                <a:cubicBezTo>
                  <a:pt x="966" y="177"/>
                  <a:pt x="966" y="177"/>
                  <a:pt x="966" y="177"/>
                </a:cubicBezTo>
                <a:cubicBezTo>
                  <a:pt x="968" y="178"/>
                  <a:pt x="967" y="180"/>
                  <a:pt x="969" y="180"/>
                </a:cubicBezTo>
                <a:cubicBezTo>
                  <a:pt x="969" y="180"/>
                  <a:pt x="969" y="181"/>
                  <a:pt x="969" y="181"/>
                </a:cubicBezTo>
                <a:cubicBezTo>
                  <a:pt x="969" y="182"/>
                  <a:pt x="969" y="182"/>
                  <a:pt x="970" y="183"/>
                </a:cubicBezTo>
                <a:cubicBezTo>
                  <a:pt x="970" y="183"/>
                  <a:pt x="970" y="183"/>
                  <a:pt x="970" y="184"/>
                </a:cubicBezTo>
                <a:cubicBezTo>
                  <a:pt x="970" y="184"/>
                  <a:pt x="971" y="184"/>
                  <a:pt x="971" y="185"/>
                </a:cubicBezTo>
                <a:cubicBezTo>
                  <a:pt x="971" y="186"/>
                  <a:pt x="971" y="187"/>
                  <a:pt x="972" y="187"/>
                </a:cubicBezTo>
                <a:cubicBezTo>
                  <a:pt x="972" y="187"/>
                  <a:pt x="972" y="187"/>
                  <a:pt x="972" y="186"/>
                </a:cubicBezTo>
                <a:cubicBezTo>
                  <a:pt x="972" y="187"/>
                  <a:pt x="973" y="187"/>
                  <a:pt x="973" y="187"/>
                </a:cubicBezTo>
                <a:cubicBezTo>
                  <a:pt x="973" y="189"/>
                  <a:pt x="973" y="189"/>
                  <a:pt x="974" y="190"/>
                </a:cubicBezTo>
                <a:cubicBezTo>
                  <a:pt x="974" y="192"/>
                  <a:pt x="975" y="192"/>
                  <a:pt x="975" y="193"/>
                </a:cubicBezTo>
                <a:cubicBezTo>
                  <a:pt x="976" y="195"/>
                  <a:pt x="976" y="197"/>
                  <a:pt x="977" y="198"/>
                </a:cubicBezTo>
                <a:cubicBezTo>
                  <a:pt x="977" y="199"/>
                  <a:pt x="978" y="200"/>
                  <a:pt x="978" y="201"/>
                </a:cubicBezTo>
                <a:cubicBezTo>
                  <a:pt x="979" y="201"/>
                  <a:pt x="978" y="202"/>
                  <a:pt x="979" y="203"/>
                </a:cubicBezTo>
                <a:cubicBezTo>
                  <a:pt x="979" y="204"/>
                  <a:pt x="979" y="205"/>
                  <a:pt x="980" y="206"/>
                </a:cubicBezTo>
                <a:cubicBezTo>
                  <a:pt x="980" y="207"/>
                  <a:pt x="981" y="208"/>
                  <a:pt x="981" y="209"/>
                </a:cubicBezTo>
                <a:cubicBezTo>
                  <a:pt x="981" y="210"/>
                  <a:pt x="982" y="210"/>
                  <a:pt x="982" y="211"/>
                </a:cubicBezTo>
                <a:cubicBezTo>
                  <a:pt x="983" y="212"/>
                  <a:pt x="983" y="213"/>
                  <a:pt x="984" y="214"/>
                </a:cubicBezTo>
                <a:cubicBezTo>
                  <a:pt x="983" y="215"/>
                  <a:pt x="983" y="216"/>
                  <a:pt x="983" y="218"/>
                </a:cubicBezTo>
                <a:cubicBezTo>
                  <a:pt x="983" y="218"/>
                  <a:pt x="984" y="218"/>
                  <a:pt x="983" y="219"/>
                </a:cubicBezTo>
                <a:cubicBezTo>
                  <a:pt x="984" y="218"/>
                  <a:pt x="986" y="223"/>
                  <a:pt x="986" y="223"/>
                </a:cubicBezTo>
                <a:cubicBezTo>
                  <a:pt x="992" y="249"/>
                  <a:pt x="988" y="275"/>
                  <a:pt x="1000" y="300"/>
                </a:cubicBezTo>
                <a:cubicBezTo>
                  <a:pt x="1004" y="307"/>
                  <a:pt x="1018" y="322"/>
                  <a:pt x="1035" y="316"/>
                </a:cubicBezTo>
                <a:cubicBezTo>
                  <a:pt x="1038" y="315"/>
                  <a:pt x="1044" y="312"/>
                  <a:pt x="1045" y="311"/>
                </a:cubicBezTo>
                <a:cubicBezTo>
                  <a:pt x="1045" y="311"/>
                  <a:pt x="1051" y="317"/>
                  <a:pt x="1062" y="318"/>
                </a:cubicBezTo>
                <a:cubicBezTo>
                  <a:pt x="1086" y="320"/>
                  <a:pt x="1106" y="288"/>
                  <a:pt x="1104" y="269"/>
                </a:cubicBezTo>
                <a:cubicBezTo>
                  <a:pt x="1102" y="258"/>
                  <a:pt x="1093" y="255"/>
                  <a:pt x="1093" y="255"/>
                </a:cubicBezTo>
                <a:cubicBezTo>
                  <a:pt x="1094" y="254"/>
                  <a:pt x="1106" y="247"/>
                  <a:pt x="1104" y="228"/>
                </a:cubicBezTo>
                <a:cubicBezTo>
                  <a:pt x="1103" y="212"/>
                  <a:pt x="1090" y="206"/>
                  <a:pt x="1083" y="202"/>
                </a:cubicBezTo>
                <a:cubicBezTo>
                  <a:pt x="1069" y="195"/>
                  <a:pt x="1049" y="197"/>
                  <a:pt x="1037" y="205"/>
                </a:cubicBezTo>
                <a:cubicBezTo>
                  <a:pt x="1025" y="213"/>
                  <a:pt x="1020" y="223"/>
                  <a:pt x="1022" y="238"/>
                </a:cubicBezTo>
                <a:cubicBezTo>
                  <a:pt x="1024" y="250"/>
                  <a:pt x="1034" y="264"/>
                  <a:pt x="1049" y="261"/>
                </a:cubicBezTo>
                <a:cubicBezTo>
                  <a:pt x="1070" y="256"/>
                  <a:pt x="1055" y="230"/>
                  <a:pt x="1045" y="244"/>
                </a:cubicBezTo>
                <a:cubicBezTo>
                  <a:pt x="1044" y="233"/>
                  <a:pt x="1053" y="231"/>
                  <a:pt x="1060" y="232"/>
                </a:cubicBezTo>
                <a:cubicBezTo>
                  <a:pt x="1080" y="234"/>
                  <a:pt x="1080" y="266"/>
                  <a:pt x="1064" y="275"/>
                </a:cubicBezTo>
                <a:cubicBezTo>
                  <a:pt x="1059" y="277"/>
                  <a:pt x="1051" y="278"/>
                  <a:pt x="1046" y="277"/>
                </a:cubicBezTo>
                <a:cubicBezTo>
                  <a:pt x="1040" y="275"/>
                  <a:pt x="1034" y="271"/>
                  <a:pt x="1030" y="266"/>
                </a:cubicBezTo>
                <a:cubicBezTo>
                  <a:pt x="1025" y="260"/>
                  <a:pt x="1021" y="253"/>
                  <a:pt x="1018" y="246"/>
                </a:cubicBezTo>
                <a:cubicBezTo>
                  <a:pt x="1016" y="242"/>
                  <a:pt x="1015" y="237"/>
                  <a:pt x="1014" y="233"/>
                </a:cubicBezTo>
                <a:cubicBezTo>
                  <a:pt x="1013" y="231"/>
                  <a:pt x="1013" y="228"/>
                  <a:pt x="1012" y="226"/>
                </a:cubicBezTo>
                <a:cubicBezTo>
                  <a:pt x="1012" y="225"/>
                  <a:pt x="1011" y="225"/>
                  <a:pt x="1011" y="224"/>
                </a:cubicBezTo>
                <a:cubicBezTo>
                  <a:pt x="1010" y="223"/>
                  <a:pt x="1011" y="225"/>
                  <a:pt x="1011" y="224"/>
                </a:cubicBezTo>
                <a:cubicBezTo>
                  <a:pt x="1011" y="224"/>
                  <a:pt x="1011" y="223"/>
                  <a:pt x="1011" y="223"/>
                </a:cubicBezTo>
                <a:cubicBezTo>
                  <a:pt x="1011" y="222"/>
                  <a:pt x="1010" y="222"/>
                  <a:pt x="1010" y="221"/>
                </a:cubicBezTo>
                <a:cubicBezTo>
                  <a:pt x="1009" y="221"/>
                  <a:pt x="1010" y="220"/>
                  <a:pt x="1009" y="219"/>
                </a:cubicBezTo>
                <a:cubicBezTo>
                  <a:pt x="1009" y="219"/>
                  <a:pt x="1009" y="218"/>
                  <a:pt x="1009" y="218"/>
                </a:cubicBezTo>
                <a:cubicBezTo>
                  <a:pt x="1008" y="217"/>
                  <a:pt x="1008" y="216"/>
                  <a:pt x="1007" y="215"/>
                </a:cubicBezTo>
                <a:cubicBezTo>
                  <a:pt x="1007" y="213"/>
                  <a:pt x="1008" y="212"/>
                  <a:pt x="1007" y="211"/>
                </a:cubicBezTo>
                <a:cubicBezTo>
                  <a:pt x="1007" y="209"/>
                  <a:pt x="1003" y="206"/>
                  <a:pt x="1004" y="205"/>
                </a:cubicBezTo>
                <a:cubicBezTo>
                  <a:pt x="1003" y="205"/>
                  <a:pt x="1003" y="203"/>
                  <a:pt x="1003" y="203"/>
                </a:cubicBezTo>
                <a:cubicBezTo>
                  <a:pt x="1002" y="202"/>
                  <a:pt x="1002" y="203"/>
                  <a:pt x="1001" y="203"/>
                </a:cubicBezTo>
                <a:cubicBezTo>
                  <a:pt x="1000" y="200"/>
                  <a:pt x="1000" y="200"/>
                  <a:pt x="999" y="199"/>
                </a:cubicBezTo>
                <a:cubicBezTo>
                  <a:pt x="998" y="198"/>
                  <a:pt x="999" y="197"/>
                  <a:pt x="999" y="197"/>
                </a:cubicBezTo>
                <a:cubicBezTo>
                  <a:pt x="999" y="196"/>
                  <a:pt x="997" y="196"/>
                  <a:pt x="998" y="194"/>
                </a:cubicBezTo>
                <a:cubicBezTo>
                  <a:pt x="997" y="194"/>
                  <a:pt x="997" y="195"/>
                  <a:pt x="996" y="194"/>
                </a:cubicBezTo>
                <a:cubicBezTo>
                  <a:pt x="996" y="193"/>
                  <a:pt x="996" y="192"/>
                  <a:pt x="996" y="191"/>
                </a:cubicBezTo>
                <a:cubicBezTo>
                  <a:pt x="995" y="190"/>
                  <a:pt x="995" y="188"/>
                  <a:pt x="993" y="188"/>
                </a:cubicBezTo>
                <a:cubicBezTo>
                  <a:pt x="993" y="186"/>
                  <a:pt x="992" y="186"/>
                  <a:pt x="992" y="186"/>
                </a:cubicBezTo>
                <a:cubicBezTo>
                  <a:pt x="992" y="185"/>
                  <a:pt x="992" y="185"/>
                  <a:pt x="992" y="185"/>
                </a:cubicBezTo>
                <a:cubicBezTo>
                  <a:pt x="991" y="184"/>
                  <a:pt x="990" y="183"/>
                  <a:pt x="990" y="184"/>
                </a:cubicBezTo>
                <a:cubicBezTo>
                  <a:pt x="989" y="182"/>
                  <a:pt x="989" y="181"/>
                  <a:pt x="989" y="180"/>
                </a:cubicBezTo>
                <a:cubicBezTo>
                  <a:pt x="989" y="180"/>
                  <a:pt x="988" y="180"/>
                  <a:pt x="988" y="179"/>
                </a:cubicBezTo>
                <a:cubicBezTo>
                  <a:pt x="988" y="179"/>
                  <a:pt x="988" y="179"/>
                  <a:pt x="988" y="179"/>
                </a:cubicBezTo>
                <a:cubicBezTo>
                  <a:pt x="987" y="178"/>
                  <a:pt x="987" y="178"/>
                  <a:pt x="986" y="177"/>
                </a:cubicBezTo>
                <a:cubicBezTo>
                  <a:pt x="986" y="176"/>
                  <a:pt x="985" y="176"/>
                  <a:pt x="984" y="175"/>
                </a:cubicBezTo>
                <a:cubicBezTo>
                  <a:pt x="984" y="175"/>
                  <a:pt x="985" y="175"/>
                  <a:pt x="985" y="174"/>
                </a:cubicBezTo>
                <a:cubicBezTo>
                  <a:pt x="984" y="174"/>
                  <a:pt x="983" y="174"/>
                  <a:pt x="983" y="174"/>
                </a:cubicBezTo>
                <a:cubicBezTo>
                  <a:pt x="982" y="172"/>
                  <a:pt x="982" y="171"/>
                  <a:pt x="981" y="169"/>
                </a:cubicBezTo>
                <a:cubicBezTo>
                  <a:pt x="979" y="169"/>
                  <a:pt x="979" y="166"/>
                  <a:pt x="976" y="165"/>
                </a:cubicBezTo>
                <a:cubicBezTo>
                  <a:pt x="976" y="164"/>
                  <a:pt x="976" y="163"/>
                  <a:pt x="974" y="163"/>
                </a:cubicBezTo>
                <a:cubicBezTo>
                  <a:pt x="975" y="162"/>
                  <a:pt x="973" y="161"/>
                  <a:pt x="974" y="160"/>
                </a:cubicBezTo>
                <a:cubicBezTo>
                  <a:pt x="973" y="160"/>
                  <a:pt x="973" y="159"/>
                  <a:pt x="972" y="159"/>
                </a:cubicBezTo>
                <a:cubicBezTo>
                  <a:pt x="971" y="156"/>
                  <a:pt x="968" y="153"/>
                  <a:pt x="965" y="151"/>
                </a:cubicBezTo>
                <a:cubicBezTo>
                  <a:pt x="964" y="149"/>
                  <a:pt x="962" y="146"/>
                  <a:pt x="959" y="146"/>
                </a:cubicBezTo>
                <a:cubicBezTo>
                  <a:pt x="959" y="145"/>
                  <a:pt x="958" y="144"/>
                  <a:pt x="958" y="143"/>
                </a:cubicBezTo>
                <a:cubicBezTo>
                  <a:pt x="957" y="143"/>
                  <a:pt x="956" y="141"/>
                  <a:pt x="956" y="144"/>
                </a:cubicBezTo>
                <a:cubicBezTo>
                  <a:pt x="955" y="142"/>
                  <a:pt x="954" y="141"/>
                  <a:pt x="954" y="139"/>
                </a:cubicBezTo>
                <a:cubicBezTo>
                  <a:pt x="952" y="138"/>
                  <a:pt x="953" y="139"/>
                  <a:pt x="952" y="139"/>
                </a:cubicBezTo>
                <a:cubicBezTo>
                  <a:pt x="952" y="138"/>
                  <a:pt x="951" y="137"/>
                  <a:pt x="950" y="137"/>
                </a:cubicBezTo>
                <a:cubicBezTo>
                  <a:pt x="950" y="137"/>
                  <a:pt x="949" y="137"/>
                  <a:pt x="949" y="136"/>
                </a:cubicBezTo>
                <a:cubicBezTo>
                  <a:pt x="949" y="136"/>
                  <a:pt x="949" y="136"/>
                  <a:pt x="949" y="136"/>
                </a:cubicBezTo>
                <a:cubicBezTo>
                  <a:pt x="948" y="135"/>
                  <a:pt x="947" y="135"/>
                  <a:pt x="947" y="135"/>
                </a:cubicBezTo>
                <a:cubicBezTo>
                  <a:pt x="947" y="134"/>
                  <a:pt x="947" y="134"/>
                  <a:pt x="947" y="134"/>
                </a:cubicBezTo>
                <a:cubicBezTo>
                  <a:pt x="946" y="134"/>
                  <a:pt x="947" y="134"/>
                  <a:pt x="947" y="134"/>
                </a:cubicBezTo>
                <a:cubicBezTo>
                  <a:pt x="946" y="133"/>
                  <a:pt x="945" y="132"/>
                  <a:pt x="945" y="131"/>
                </a:cubicBezTo>
                <a:cubicBezTo>
                  <a:pt x="944" y="131"/>
                  <a:pt x="943" y="131"/>
                  <a:pt x="942" y="131"/>
                </a:cubicBezTo>
                <a:cubicBezTo>
                  <a:pt x="942" y="131"/>
                  <a:pt x="942" y="131"/>
                  <a:pt x="942" y="131"/>
                </a:cubicBezTo>
                <a:cubicBezTo>
                  <a:pt x="942" y="131"/>
                  <a:pt x="942" y="130"/>
                  <a:pt x="942" y="130"/>
                </a:cubicBezTo>
                <a:cubicBezTo>
                  <a:pt x="942" y="130"/>
                  <a:pt x="941" y="130"/>
                  <a:pt x="941" y="130"/>
                </a:cubicBezTo>
                <a:cubicBezTo>
                  <a:pt x="941" y="130"/>
                  <a:pt x="941" y="130"/>
                  <a:pt x="941" y="130"/>
                </a:cubicBezTo>
                <a:cubicBezTo>
                  <a:pt x="939" y="128"/>
                  <a:pt x="939" y="128"/>
                  <a:pt x="937" y="128"/>
                </a:cubicBezTo>
                <a:cubicBezTo>
                  <a:pt x="937" y="127"/>
                  <a:pt x="936" y="127"/>
                  <a:pt x="936" y="127"/>
                </a:cubicBezTo>
                <a:cubicBezTo>
                  <a:pt x="936" y="127"/>
                  <a:pt x="936" y="126"/>
                  <a:pt x="936" y="126"/>
                </a:cubicBezTo>
                <a:cubicBezTo>
                  <a:pt x="936" y="126"/>
                  <a:pt x="936" y="126"/>
                  <a:pt x="935" y="126"/>
                </a:cubicBezTo>
                <a:cubicBezTo>
                  <a:pt x="935" y="126"/>
                  <a:pt x="936" y="126"/>
                  <a:pt x="936" y="126"/>
                </a:cubicBezTo>
                <a:cubicBezTo>
                  <a:pt x="936" y="126"/>
                  <a:pt x="935" y="125"/>
                  <a:pt x="935" y="125"/>
                </a:cubicBezTo>
                <a:cubicBezTo>
                  <a:pt x="934" y="124"/>
                  <a:pt x="933" y="125"/>
                  <a:pt x="933" y="124"/>
                </a:cubicBezTo>
                <a:cubicBezTo>
                  <a:pt x="933" y="123"/>
                  <a:pt x="932" y="124"/>
                  <a:pt x="932" y="124"/>
                </a:cubicBezTo>
                <a:cubicBezTo>
                  <a:pt x="931" y="124"/>
                  <a:pt x="931" y="123"/>
                  <a:pt x="931" y="123"/>
                </a:cubicBezTo>
                <a:cubicBezTo>
                  <a:pt x="930" y="122"/>
                  <a:pt x="929" y="122"/>
                  <a:pt x="928" y="121"/>
                </a:cubicBezTo>
                <a:cubicBezTo>
                  <a:pt x="927" y="121"/>
                  <a:pt x="927" y="120"/>
                  <a:pt x="926" y="120"/>
                </a:cubicBezTo>
                <a:cubicBezTo>
                  <a:pt x="925" y="118"/>
                  <a:pt x="923" y="118"/>
                  <a:pt x="922" y="117"/>
                </a:cubicBezTo>
                <a:cubicBezTo>
                  <a:pt x="922" y="117"/>
                  <a:pt x="922" y="117"/>
                  <a:pt x="921" y="117"/>
                </a:cubicBezTo>
                <a:cubicBezTo>
                  <a:pt x="921" y="117"/>
                  <a:pt x="921" y="116"/>
                  <a:pt x="921" y="116"/>
                </a:cubicBezTo>
                <a:cubicBezTo>
                  <a:pt x="921" y="116"/>
                  <a:pt x="920" y="116"/>
                  <a:pt x="920" y="116"/>
                </a:cubicBezTo>
                <a:cubicBezTo>
                  <a:pt x="919" y="115"/>
                  <a:pt x="919" y="115"/>
                  <a:pt x="918" y="114"/>
                </a:cubicBezTo>
                <a:cubicBezTo>
                  <a:pt x="917" y="114"/>
                  <a:pt x="917" y="114"/>
                  <a:pt x="916" y="113"/>
                </a:cubicBezTo>
                <a:cubicBezTo>
                  <a:pt x="915" y="113"/>
                  <a:pt x="917" y="115"/>
                  <a:pt x="917" y="114"/>
                </a:cubicBezTo>
                <a:cubicBezTo>
                  <a:pt x="915" y="113"/>
                  <a:pt x="912" y="112"/>
                  <a:pt x="911" y="111"/>
                </a:cubicBezTo>
                <a:cubicBezTo>
                  <a:pt x="911" y="111"/>
                  <a:pt x="911" y="111"/>
                  <a:pt x="911" y="111"/>
                </a:cubicBezTo>
                <a:cubicBezTo>
                  <a:pt x="910" y="111"/>
                  <a:pt x="910" y="111"/>
                  <a:pt x="910" y="111"/>
                </a:cubicBezTo>
                <a:cubicBezTo>
                  <a:pt x="910" y="111"/>
                  <a:pt x="910" y="111"/>
                  <a:pt x="910" y="111"/>
                </a:cubicBezTo>
                <a:cubicBezTo>
                  <a:pt x="909" y="110"/>
                  <a:pt x="909" y="111"/>
                  <a:pt x="908" y="110"/>
                </a:cubicBezTo>
                <a:cubicBezTo>
                  <a:pt x="908" y="111"/>
                  <a:pt x="909" y="111"/>
                  <a:pt x="909" y="112"/>
                </a:cubicBezTo>
                <a:cubicBezTo>
                  <a:pt x="910" y="112"/>
                  <a:pt x="909" y="112"/>
                  <a:pt x="910" y="112"/>
                </a:cubicBezTo>
                <a:close/>
                <a:moveTo>
                  <a:pt x="992" y="200"/>
                </a:moveTo>
                <a:cubicBezTo>
                  <a:pt x="995" y="203"/>
                  <a:pt x="997" y="207"/>
                  <a:pt x="999" y="211"/>
                </a:cubicBezTo>
                <a:cubicBezTo>
                  <a:pt x="998" y="212"/>
                  <a:pt x="999" y="212"/>
                  <a:pt x="998" y="213"/>
                </a:cubicBezTo>
                <a:cubicBezTo>
                  <a:pt x="999" y="214"/>
                  <a:pt x="999" y="214"/>
                  <a:pt x="1000" y="215"/>
                </a:cubicBezTo>
                <a:cubicBezTo>
                  <a:pt x="999" y="216"/>
                  <a:pt x="1001" y="217"/>
                  <a:pt x="1001" y="218"/>
                </a:cubicBezTo>
                <a:cubicBezTo>
                  <a:pt x="1002" y="218"/>
                  <a:pt x="1002" y="220"/>
                  <a:pt x="1003" y="221"/>
                </a:cubicBezTo>
                <a:cubicBezTo>
                  <a:pt x="1003" y="221"/>
                  <a:pt x="1003" y="222"/>
                  <a:pt x="1003" y="222"/>
                </a:cubicBezTo>
                <a:cubicBezTo>
                  <a:pt x="1003" y="223"/>
                  <a:pt x="1003" y="223"/>
                  <a:pt x="1003" y="223"/>
                </a:cubicBezTo>
                <a:cubicBezTo>
                  <a:pt x="1001" y="223"/>
                  <a:pt x="1003" y="222"/>
                  <a:pt x="1002" y="221"/>
                </a:cubicBezTo>
                <a:cubicBezTo>
                  <a:pt x="998" y="220"/>
                  <a:pt x="1000" y="215"/>
                  <a:pt x="997" y="214"/>
                </a:cubicBezTo>
                <a:cubicBezTo>
                  <a:pt x="997" y="212"/>
                  <a:pt x="996" y="211"/>
                  <a:pt x="996" y="209"/>
                </a:cubicBezTo>
                <a:cubicBezTo>
                  <a:pt x="996" y="208"/>
                  <a:pt x="996" y="208"/>
                  <a:pt x="995" y="207"/>
                </a:cubicBezTo>
                <a:cubicBezTo>
                  <a:pt x="996" y="206"/>
                  <a:pt x="996" y="206"/>
                  <a:pt x="995" y="204"/>
                </a:cubicBezTo>
                <a:cubicBezTo>
                  <a:pt x="993" y="204"/>
                  <a:pt x="993" y="204"/>
                  <a:pt x="993" y="204"/>
                </a:cubicBezTo>
                <a:cubicBezTo>
                  <a:pt x="993" y="203"/>
                  <a:pt x="993" y="202"/>
                  <a:pt x="993" y="201"/>
                </a:cubicBezTo>
                <a:cubicBezTo>
                  <a:pt x="993" y="201"/>
                  <a:pt x="991" y="201"/>
                  <a:pt x="992" y="200"/>
                </a:cubicBezTo>
                <a:close/>
                <a:moveTo>
                  <a:pt x="988" y="191"/>
                </a:moveTo>
                <a:cubicBezTo>
                  <a:pt x="989" y="193"/>
                  <a:pt x="990" y="195"/>
                  <a:pt x="991" y="196"/>
                </a:cubicBezTo>
                <a:cubicBezTo>
                  <a:pt x="991" y="198"/>
                  <a:pt x="991" y="198"/>
                  <a:pt x="991" y="198"/>
                </a:cubicBezTo>
                <a:cubicBezTo>
                  <a:pt x="989" y="197"/>
                  <a:pt x="990" y="195"/>
                  <a:pt x="988" y="195"/>
                </a:cubicBezTo>
                <a:cubicBezTo>
                  <a:pt x="989" y="193"/>
                  <a:pt x="987" y="193"/>
                  <a:pt x="988" y="191"/>
                </a:cubicBezTo>
                <a:close/>
                <a:moveTo>
                  <a:pt x="967" y="174"/>
                </a:moveTo>
                <a:cubicBezTo>
                  <a:pt x="967" y="173"/>
                  <a:pt x="966" y="173"/>
                  <a:pt x="967" y="172"/>
                </a:cubicBezTo>
                <a:cubicBezTo>
                  <a:pt x="966" y="171"/>
                  <a:pt x="966" y="171"/>
                  <a:pt x="965" y="171"/>
                </a:cubicBezTo>
                <a:cubicBezTo>
                  <a:pt x="966" y="170"/>
                  <a:pt x="967" y="171"/>
                  <a:pt x="967" y="172"/>
                </a:cubicBezTo>
                <a:cubicBezTo>
                  <a:pt x="967" y="172"/>
                  <a:pt x="969" y="174"/>
                  <a:pt x="969" y="175"/>
                </a:cubicBezTo>
                <a:cubicBezTo>
                  <a:pt x="968" y="176"/>
                  <a:pt x="968" y="174"/>
                  <a:pt x="967" y="174"/>
                </a:cubicBezTo>
                <a:close/>
                <a:moveTo>
                  <a:pt x="970" y="182"/>
                </a:moveTo>
                <a:cubicBezTo>
                  <a:pt x="969" y="182"/>
                  <a:pt x="969" y="182"/>
                  <a:pt x="969" y="181"/>
                </a:cubicBezTo>
                <a:cubicBezTo>
                  <a:pt x="969" y="181"/>
                  <a:pt x="969" y="181"/>
                  <a:pt x="969" y="181"/>
                </a:cubicBezTo>
                <a:cubicBezTo>
                  <a:pt x="969" y="181"/>
                  <a:pt x="970" y="181"/>
                  <a:pt x="970" y="182"/>
                </a:cubicBezTo>
                <a:close/>
                <a:moveTo>
                  <a:pt x="956" y="149"/>
                </a:moveTo>
                <a:cubicBezTo>
                  <a:pt x="956" y="150"/>
                  <a:pt x="956" y="150"/>
                  <a:pt x="957" y="151"/>
                </a:cubicBezTo>
                <a:cubicBezTo>
                  <a:pt x="957" y="151"/>
                  <a:pt x="957" y="152"/>
                  <a:pt x="957" y="152"/>
                </a:cubicBezTo>
                <a:cubicBezTo>
                  <a:pt x="958" y="153"/>
                  <a:pt x="958" y="152"/>
                  <a:pt x="959" y="152"/>
                </a:cubicBezTo>
                <a:cubicBezTo>
                  <a:pt x="959" y="154"/>
                  <a:pt x="961" y="154"/>
                  <a:pt x="961" y="154"/>
                </a:cubicBezTo>
                <a:cubicBezTo>
                  <a:pt x="961" y="154"/>
                  <a:pt x="961" y="155"/>
                  <a:pt x="962" y="155"/>
                </a:cubicBezTo>
                <a:cubicBezTo>
                  <a:pt x="962" y="156"/>
                  <a:pt x="962" y="156"/>
                  <a:pt x="963" y="156"/>
                </a:cubicBezTo>
                <a:cubicBezTo>
                  <a:pt x="963" y="157"/>
                  <a:pt x="964" y="157"/>
                  <a:pt x="964" y="158"/>
                </a:cubicBezTo>
                <a:cubicBezTo>
                  <a:pt x="965" y="159"/>
                  <a:pt x="964" y="158"/>
                  <a:pt x="965" y="159"/>
                </a:cubicBezTo>
                <a:cubicBezTo>
                  <a:pt x="966" y="162"/>
                  <a:pt x="968" y="163"/>
                  <a:pt x="968" y="165"/>
                </a:cubicBezTo>
                <a:cubicBezTo>
                  <a:pt x="970" y="166"/>
                  <a:pt x="970" y="167"/>
                  <a:pt x="970" y="168"/>
                </a:cubicBezTo>
                <a:cubicBezTo>
                  <a:pt x="972" y="169"/>
                  <a:pt x="972" y="169"/>
                  <a:pt x="972" y="169"/>
                </a:cubicBezTo>
                <a:cubicBezTo>
                  <a:pt x="972" y="170"/>
                  <a:pt x="974" y="171"/>
                  <a:pt x="974" y="172"/>
                </a:cubicBezTo>
                <a:cubicBezTo>
                  <a:pt x="976" y="173"/>
                  <a:pt x="976" y="173"/>
                  <a:pt x="976" y="173"/>
                </a:cubicBezTo>
                <a:cubicBezTo>
                  <a:pt x="976" y="175"/>
                  <a:pt x="977" y="176"/>
                  <a:pt x="978" y="177"/>
                </a:cubicBezTo>
                <a:cubicBezTo>
                  <a:pt x="978" y="177"/>
                  <a:pt x="978" y="177"/>
                  <a:pt x="978" y="177"/>
                </a:cubicBezTo>
                <a:cubicBezTo>
                  <a:pt x="979" y="177"/>
                  <a:pt x="979" y="178"/>
                  <a:pt x="979" y="179"/>
                </a:cubicBezTo>
                <a:cubicBezTo>
                  <a:pt x="980" y="179"/>
                  <a:pt x="979" y="180"/>
                  <a:pt x="980" y="180"/>
                </a:cubicBezTo>
                <a:cubicBezTo>
                  <a:pt x="980" y="180"/>
                  <a:pt x="980" y="181"/>
                  <a:pt x="981" y="181"/>
                </a:cubicBezTo>
                <a:cubicBezTo>
                  <a:pt x="981" y="181"/>
                  <a:pt x="982" y="182"/>
                  <a:pt x="983" y="183"/>
                </a:cubicBezTo>
                <a:cubicBezTo>
                  <a:pt x="983" y="185"/>
                  <a:pt x="985" y="187"/>
                  <a:pt x="987" y="189"/>
                </a:cubicBezTo>
                <a:cubicBezTo>
                  <a:pt x="987" y="190"/>
                  <a:pt x="985" y="188"/>
                  <a:pt x="985" y="188"/>
                </a:cubicBezTo>
                <a:cubicBezTo>
                  <a:pt x="984" y="188"/>
                  <a:pt x="983" y="187"/>
                  <a:pt x="984" y="186"/>
                </a:cubicBezTo>
                <a:cubicBezTo>
                  <a:pt x="981" y="184"/>
                  <a:pt x="981" y="181"/>
                  <a:pt x="978" y="179"/>
                </a:cubicBezTo>
                <a:cubicBezTo>
                  <a:pt x="978" y="179"/>
                  <a:pt x="977" y="178"/>
                  <a:pt x="977" y="177"/>
                </a:cubicBezTo>
                <a:cubicBezTo>
                  <a:pt x="976" y="177"/>
                  <a:pt x="976" y="176"/>
                  <a:pt x="976" y="175"/>
                </a:cubicBezTo>
                <a:cubicBezTo>
                  <a:pt x="975" y="174"/>
                  <a:pt x="974" y="174"/>
                  <a:pt x="975" y="173"/>
                </a:cubicBezTo>
                <a:cubicBezTo>
                  <a:pt x="974" y="173"/>
                  <a:pt x="974" y="173"/>
                  <a:pt x="973" y="173"/>
                </a:cubicBezTo>
                <a:cubicBezTo>
                  <a:pt x="973" y="173"/>
                  <a:pt x="972" y="172"/>
                  <a:pt x="973" y="171"/>
                </a:cubicBezTo>
                <a:cubicBezTo>
                  <a:pt x="972" y="170"/>
                  <a:pt x="972" y="170"/>
                  <a:pt x="972" y="170"/>
                </a:cubicBezTo>
                <a:cubicBezTo>
                  <a:pt x="971" y="169"/>
                  <a:pt x="972" y="169"/>
                  <a:pt x="971" y="169"/>
                </a:cubicBezTo>
                <a:cubicBezTo>
                  <a:pt x="971" y="169"/>
                  <a:pt x="971" y="170"/>
                  <a:pt x="970" y="169"/>
                </a:cubicBezTo>
                <a:cubicBezTo>
                  <a:pt x="970" y="168"/>
                  <a:pt x="970" y="169"/>
                  <a:pt x="969" y="169"/>
                </a:cubicBezTo>
                <a:cubicBezTo>
                  <a:pt x="969" y="168"/>
                  <a:pt x="969" y="167"/>
                  <a:pt x="969" y="167"/>
                </a:cubicBezTo>
                <a:cubicBezTo>
                  <a:pt x="968" y="167"/>
                  <a:pt x="968" y="166"/>
                  <a:pt x="967" y="165"/>
                </a:cubicBezTo>
                <a:cubicBezTo>
                  <a:pt x="967" y="164"/>
                  <a:pt x="965" y="163"/>
                  <a:pt x="964" y="162"/>
                </a:cubicBezTo>
                <a:cubicBezTo>
                  <a:pt x="964" y="162"/>
                  <a:pt x="964" y="161"/>
                  <a:pt x="964" y="161"/>
                </a:cubicBezTo>
                <a:cubicBezTo>
                  <a:pt x="964" y="160"/>
                  <a:pt x="963" y="160"/>
                  <a:pt x="963" y="160"/>
                </a:cubicBezTo>
                <a:cubicBezTo>
                  <a:pt x="963" y="160"/>
                  <a:pt x="963" y="159"/>
                  <a:pt x="963" y="159"/>
                </a:cubicBezTo>
                <a:cubicBezTo>
                  <a:pt x="963" y="158"/>
                  <a:pt x="962" y="158"/>
                  <a:pt x="962" y="158"/>
                </a:cubicBezTo>
                <a:cubicBezTo>
                  <a:pt x="961" y="157"/>
                  <a:pt x="961" y="156"/>
                  <a:pt x="960" y="156"/>
                </a:cubicBezTo>
                <a:cubicBezTo>
                  <a:pt x="960" y="155"/>
                  <a:pt x="958" y="155"/>
                  <a:pt x="959" y="153"/>
                </a:cubicBezTo>
                <a:cubicBezTo>
                  <a:pt x="958" y="152"/>
                  <a:pt x="958" y="154"/>
                  <a:pt x="957" y="153"/>
                </a:cubicBezTo>
                <a:cubicBezTo>
                  <a:pt x="957" y="153"/>
                  <a:pt x="957" y="152"/>
                  <a:pt x="957" y="152"/>
                </a:cubicBezTo>
                <a:cubicBezTo>
                  <a:pt x="955" y="152"/>
                  <a:pt x="956" y="149"/>
                  <a:pt x="954" y="149"/>
                </a:cubicBezTo>
                <a:cubicBezTo>
                  <a:pt x="954" y="148"/>
                  <a:pt x="955" y="149"/>
                  <a:pt x="956" y="149"/>
                </a:cubicBezTo>
                <a:close/>
                <a:moveTo>
                  <a:pt x="964" y="174"/>
                </a:moveTo>
                <a:cubicBezTo>
                  <a:pt x="964" y="174"/>
                  <a:pt x="964" y="175"/>
                  <a:pt x="964" y="175"/>
                </a:cubicBezTo>
                <a:cubicBezTo>
                  <a:pt x="964" y="175"/>
                  <a:pt x="965" y="175"/>
                  <a:pt x="965" y="175"/>
                </a:cubicBezTo>
                <a:cubicBezTo>
                  <a:pt x="965" y="175"/>
                  <a:pt x="965" y="174"/>
                  <a:pt x="964" y="174"/>
                </a:cubicBezTo>
                <a:cubicBezTo>
                  <a:pt x="964" y="174"/>
                  <a:pt x="964" y="174"/>
                  <a:pt x="964" y="174"/>
                </a:cubicBezTo>
                <a:close/>
                <a:moveTo>
                  <a:pt x="881" y="807"/>
                </a:moveTo>
                <a:cubicBezTo>
                  <a:pt x="881" y="807"/>
                  <a:pt x="882" y="807"/>
                  <a:pt x="882" y="807"/>
                </a:cubicBezTo>
                <a:cubicBezTo>
                  <a:pt x="882" y="808"/>
                  <a:pt x="882" y="809"/>
                  <a:pt x="883" y="808"/>
                </a:cubicBezTo>
                <a:cubicBezTo>
                  <a:pt x="882" y="807"/>
                  <a:pt x="881" y="805"/>
                  <a:pt x="879" y="805"/>
                </a:cubicBezTo>
                <a:cubicBezTo>
                  <a:pt x="879" y="806"/>
                  <a:pt x="880" y="806"/>
                  <a:pt x="881" y="807"/>
                </a:cubicBezTo>
                <a:cubicBezTo>
                  <a:pt x="881" y="807"/>
                  <a:pt x="881" y="807"/>
                  <a:pt x="881" y="807"/>
                </a:cubicBezTo>
                <a:close/>
                <a:moveTo>
                  <a:pt x="866" y="785"/>
                </a:moveTo>
                <a:cubicBezTo>
                  <a:pt x="866" y="784"/>
                  <a:pt x="865" y="783"/>
                  <a:pt x="864" y="783"/>
                </a:cubicBezTo>
                <a:cubicBezTo>
                  <a:pt x="864" y="783"/>
                  <a:pt x="864" y="784"/>
                  <a:pt x="865" y="784"/>
                </a:cubicBezTo>
                <a:cubicBezTo>
                  <a:pt x="865" y="784"/>
                  <a:pt x="865" y="785"/>
                  <a:pt x="866" y="785"/>
                </a:cubicBezTo>
                <a:close/>
                <a:moveTo>
                  <a:pt x="839" y="740"/>
                </a:moveTo>
                <a:cubicBezTo>
                  <a:pt x="839" y="742"/>
                  <a:pt x="839" y="742"/>
                  <a:pt x="839" y="742"/>
                </a:cubicBezTo>
                <a:cubicBezTo>
                  <a:pt x="840" y="742"/>
                  <a:pt x="840" y="740"/>
                  <a:pt x="839" y="740"/>
                </a:cubicBezTo>
                <a:close/>
                <a:moveTo>
                  <a:pt x="1146" y="755"/>
                </a:moveTo>
                <a:cubicBezTo>
                  <a:pt x="1144" y="755"/>
                  <a:pt x="1146" y="757"/>
                  <a:pt x="1145" y="758"/>
                </a:cubicBezTo>
                <a:cubicBezTo>
                  <a:pt x="1145" y="760"/>
                  <a:pt x="1145" y="760"/>
                  <a:pt x="1145" y="760"/>
                </a:cubicBezTo>
                <a:cubicBezTo>
                  <a:pt x="1143" y="761"/>
                  <a:pt x="1144" y="764"/>
                  <a:pt x="1144" y="765"/>
                </a:cubicBezTo>
                <a:cubicBezTo>
                  <a:pt x="1143" y="765"/>
                  <a:pt x="1143" y="765"/>
                  <a:pt x="1143" y="765"/>
                </a:cubicBezTo>
                <a:cubicBezTo>
                  <a:pt x="1142" y="767"/>
                  <a:pt x="1143" y="767"/>
                  <a:pt x="1142" y="768"/>
                </a:cubicBezTo>
                <a:cubicBezTo>
                  <a:pt x="1142" y="768"/>
                  <a:pt x="1142" y="769"/>
                  <a:pt x="1141" y="769"/>
                </a:cubicBezTo>
                <a:cubicBezTo>
                  <a:pt x="1141" y="769"/>
                  <a:pt x="1141" y="770"/>
                  <a:pt x="1141" y="770"/>
                </a:cubicBezTo>
                <a:cubicBezTo>
                  <a:pt x="1141" y="770"/>
                  <a:pt x="1141" y="771"/>
                  <a:pt x="1141" y="771"/>
                </a:cubicBezTo>
                <a:cubicBezTo>
                  <a:pt x="1141" y="772"/>
                  <a:pt x="1141" y="772"/>
                  <a:pt x="1141" y="773"/>
                </a:cubicBezTo>
                <a:cubicBezTo>
                  <a:pt x="1141" y="773"/>
                  <a:pt x="1141" y="773"/>
                  <a:pt x="1142" y="773"/>
                </a:cubicBezTo>
                <a:cubicBezTo>
                  <a:pt x="1142" y="773"/>
                  <a:pt x="1142" y="773"/>
                  <a:pt x="1142" y="772"/>
                </a:cubicBezTo>
                <a:cubicBezTo>
                  <a:pt x="1142" y="772"/>
                  <a:pt x="1142" y="771"/>
                  <a:pt x="1142" y="770"/>
                </a:cubicBezTo>
                <a:cubicBezTo>
                  <a:pt x="1142" y="770"/>
                  <a:pt x="1143" y="769"/>
                  <a:pt x="1143" y="769"/>
                </a:cubicBezTo>
                <a:cubicBezTo>
                  <a:pt x="1143" y="768"/>
                  <a:pt x="1143" y="767"/>
                  <a:pt x="1144" y="767"/>
                </a:cubicBezTo>
                <a:cubicBezTo>
                  <a:pt x="1144" y="766"/>
                  <a:pt x="1145" y="765"/>
                  <a:pt x="1145" y="764"/>
                </a:cubicBezTo>
                <a:cubicBezTo>
                  <a:pt x="1145" y="763"/>
                  <a:pt x="1145" y="761"/>
                  <a:pt x="1145" y="760"/>
                </a:cubicBezTo>
                <a:cubicBezTo>
                  <a:pt x="1146" y="759"/>
                  <a:pt x="1146" y="758"/>
                  <a:pt x="1147" y="758"/>
                </a:cubicBezTo>
                <a:cubicBezTo>
                  <a:pt x="1147" y="757"/>
                  <a:pt x="1147" y="757"/>
                  <a:pt x="1147" y="757"/>
                </a:cubicBezTo>
                <a:cubicBezTo>
                  <a:pt x="1147" y="757"/>
                  <a:pt x="1147" y="757"/>
                  <a:pt x="1147" y="757"/>
                </a:cubicBezTo>
                <a:cubicBezTo>
                  <a:pt x="1148" y="756"/>
                  <a:pt x="1146" y="756"/>
                  <a:pt x="1146" y="755"/>
                </a:cubicBezTo>
                <a:close/>
                <a:moveTo>
                  <a:pt x="868" y="786"/>
                </a:moveTo>
                <a:cubicBezTo>
                  <a:pt x="868" y="786"/>
                  <a:pt x="867" y="786"/>
                  <a:pt x="867" y="786"/>
                </a:cubicBezTo>
                <a:cubicBezTo>
                  <a:pt x="867" y="787"/>
                  <a:pt x="866" y="788"/>
                  <a:pt x="867" y="788"/>
                </a:cubicBezTo>
                <a:cubicBezTo>
                  <a:pt x="867" y="787"/>
                  <a:pt x="870" y="786"/>
                  <a:pt x="868" y="786"/>
                </a:cubicBezTo>
                <a:close/>
                <a:moveTo>
                  <a:pt x="863" y="780"/>
                </a:moveTo>
                <a:cubicBezTo>
                  <a:pt x="862" y="780"/>
                  <a:pt x="863" y="778"/>
                  <a:pt x="862" y="778"/>
                </a:cubicBezTo>
                <a:cubicBezTo>
                  <a:pt x="861" y="780"/>
                  <a:pt x="862" y="781"/>
                  <a:pt x="863" y="780"/>
                </a:cubicBezTo>
                <a:close/>
                <a:moveTo>
                  <a:pt x="850" y="759"/>
                </a:moveTo>
                <a:cubicBezTo>
                  <a:pt x="849" y="758"/>
                  <a:pt x="849" y="760"/>
                  <a:pt x="848" y="760"/>
                </a:cubicBezTo>
                <a:cubicBezTo>
                  <a:pt x="850" y="761"/>
                  <a:pt x="850" y="760"/>
                  <a:pt x="850" y="759"/>
                </a:cubicBezTo>
                <a:close/>
                <a:moveTo>
                  <a:pt x="861" y="775"/>
                </a:moveTo>
                <a:cubicBezTo>
                  <a:pt x="860" y="775"/>
                  <a:pt x="860" y="774"/>
                  <a:pt x="859" y="774"/>
                </a:cubicBezTo>
                <a:cubicBezTo>
                  <a:pt x="859" y="776"/>
                  <a:pt x="860" y="777"/>
                  <a:pt x="861" y="778"/>
                </a:cubicBezTo>
                <a:cubicBezTo>
                  <a:pt x="862" y="777"/>
                  <a:pt x="860" y="776"/>
                  <a:pt x="861" y="775"/>
                </a:cubicBezTo>
                <a:close/>
                <a:moveTo>
                  <a:pt x="868" y="790"/>
                </a:moveTo>
                <a:cubicBezTo>
                  <a:pt x="869" y="791"/>
                  <a:pt x="869" y="792"/>
                  <a:pt x="870" y="792"/>
                </a:cubicBezTo>
                <a:cubicBezTo>
                  <a:pt x="870" y="792"/>
                  <a:pt x="871" y="791"/>
                  <a:pt x="871" y="789"/>
                </a:cubicBezTo>
                <a:cubicBezTo>
                  <a:pt x="869" y="789"/>
                  <a:pt x="869" y="788"/>
                  <a:pt x="868" y="788"/>
                </a:cubicBezTo>
                <a:cubicBezTo>
                  <a:pt x="868" y="788"/>
                  <a:pt x="867" y="788"/>
                  <a:pt x="867" y="788"/>
                </a:cubicBezTo>
                <a:cubicBezTo>
                  <a:pt x="866" y="789"/>
                  <a:pt x="867" y="790"/>
                  <a:pt x="868" y="790"/>
                </a:cubicBezTo>
                <a:close/>
                <a:moveTo>
                  <a:pt x="890" y="812"/>
                </a:moveTo>
                <a:cubicBezTo>
                  <a:pt x="890" y="811"/>
                  <a:pt x="889" y="811"/>
                  <a:pt x="889" y="810"/>
                </a:cubicBezTo>
                <a:cubicBezTo>
                  <a:pt x="889" y="811"/>
                  <a:pt x="887" y="812"/>
                  <a:pt x="888" y="813"/>
                </a:cubicBezTo>
                <a:cubicBezTo>
                  <a:pt x="889" y="812"/>
                  <a:pt x="889" y="812"/>
                  <a:pt x="890" y="812"/>
                </a:cubicBezTo>
                <a:close/>
                <a:moveTo>
                  <a:pt x="1129" y="797"/>
                </a:moveTo>
                <a:cubicBezTo>
                  <a:pt x="1128" y="797"/>
                  <a:pt x="1128" y="797"/>
                  <a:pt x="1128" y="797"/>
                </a:cubicBezTo>
                <a:cubicBezTo>
                  <a:pt x="1128" y="797"/>
                  <a:pt x="1128" y="797"/>
                  <a:pt x="1129" y="797"/>
                </a:cubicBezTo>
                <a:close/>
                <a:moveTo>
                  <a:pt x="1139" y="776"/>
                </a:moveTo>
                <a:cubicBezTo>
                  <a:pt x="1142" y="776"/>
                  <a:pt x="1142" y="775"/>
                  <a:pt x="1142" y="774"/>
                </a:cubicBezTo>
                <a:cubicBezTo>
                  <a:pt x="1142" y="774"/>
                  <a:pt x="1139" y="775"/>
                  <a:pt x="1139" y="776"/>
                </a:cubicBezTo>
                <a:close/>
                <a:moveTo>
                  <a:pt x="877" y="803"/>
                </a:moveTo>
                <a:cubicBezTo>
                  <a:pt x="877" y="805"/>
                  <a:pt x="880" y="804"/>
                  <a:pt x="879" y="803"/>
                </a:cubicBezTo>
                <a:cubicBezTo>
                  <a:pt x="878" y="802"/>
                  <a:pt x="877" y="803"/>
                  <a:pt x="877" y="803"/>
                </a:cubicBezTo>
                <a:close/>
                <a:moveTo>
                  <a:pt x="875" y="796"/>
                </a:moveTo>
                <a:cubicBezTo>
                  <a:pt x="875" y="796"/>
                  <a:pt x="875" y="797"/>
                  <a:pt x="875" y="797"/>
                </a:cubicBezTo>
                <a:cubicBezTo>
                  <a:pt x="876" y="797"/>
                  <a:pt x="876" y="796"/>
                  <a:pt x="876" y="796"/>
                </a:cubicBezTo>
                <a:cubicBezTo>
                  <a:pt x="876" y="796"/>
                  <a:pt x="875" y="795"/>
                  <a:pt x="874" y="794"/>
                </a:cubicBezTo>
                <a:cubicBezTo>
                  <a:pt x="873" y="795"/>
                  <a:pt x="873" y="796"/>
                  <a:pt x="873" y="797"/>
                </a:cubicBezTo>
                <a:cubicBezTo>
                  <a:pt x="874" y="797"/>
                  <a:pt x="874" y="796"/>
                  <a:pt x="875" y="796"/>
                </a:cubicBezTo>
                <a:close/>
                <a:moveTo>
                  <a:pt x="877" y="798"/>
                </a:moveTo>
                <a:cubicBezTo>
                  <a:pt x="877" y="800"/>
                  <a:pt x="877" y="800"/>
                  <a:pt x="877" y="800"/>
                </a:cubicBezTo>
                <a:cubicBezTo>
                  <a:pt x="878" y="800"/>
                  <a:pt x="877" y="802"/>
                  <a:pt x="879" y="801"/>
                </a:cubicBezTo>
                <a:cubicBezTo>
                  <a:pt x="879" y="800"/>
                  <a:pt x="879" y="798"/>
                  <a:pt x="877" y="798"/>
                </a:cubicBezTo>
                <a:close/>
                <a:moveTo>
                  <a:pt x="872" y="794"/>
                </a:moveTo>
                <a:cubicBezTo>
                  <a:pt x="873" y="794"/>
                  <a:pt x="873" y="794"/>
                  <a:pt x="873" y="794"/>
                </a:cubicBezTo>
                <a:cubicBezTo>
                  <a:pt x="873" y="794"/>
                  <a:pt x="873" y="794"/>
                  <a:pt x="873" y="793"/>
                </a:cubicBezTo>
                <a:cubicBezTo>
                  <a:pt x="872" y="793"/>
                  <a:pt x="872" y="793"/>
                  <a:pt x="872" y="793"/>
                </a:cubicBezTo>
                <a:lnTo>
                  <a:pt x="872" y="794"/>
                </a:lnTo>
                <a:close/>
                <a:moveTo>
                  <a:pt x="719" y="20"/>
                </a:moveTo>
                <a:cubicBezTo>
                  <a:pt x="720" y="21"/>
                  <a:pt x="720" y="20"/>
                  <a:pt x="721" y="20"/>
                </a:cubicBezTo>
                <a:cubicBezTo>
                  <a:pt x="721" y="21"/>
                  <a:pt x="721" y="21"/>
                  <a:pt x="721" y="21"/>
                </a:cubicBezTo>
                <a:cubicBezTo>
                  <a:pt x="723" y="22"/>
                  <a:pt x="726" y="23"/>
                  <a:pt x="727" y="24"/>
                </a:cubicBezTo>
                <a:cubicBezTo>
                  <a:pt x="727" y="24"/>
                  <a:pt x="728" y="24"/>
                  <a:pt x="728" y="24"/>
                </a:cubicBezTo>
                <a:cubicBezTo>
                  <a:pt x="728" y="24"/>
                  <a:pt x="728" y="25"/>
                  <a:pt x="728" y="25"/>
                </a:cubicBezTo>
                <a:cubicBezTo>
                  <a:pt x="728" y="25"/>
                  <a:pt x="729" y="25"/>
                  <a:pt x="729" y="25"/>
                </a:cubicBezTo>
                <a:cubicBezTo>
                  <a:pt x="730" y="26"/>
                  <a:pt x="730" y="26"/>
                  <a:pt x="730" y="25"/>
                </a:cubicBezTo>
                <a:cubicBezTo>
                  <a:pt x="730" y="26"/>
                  <a:pt x="731" y="26"/>
                  <a:pt x="731" y="26"/>
                </a:cubicBezTo>
                <a:cubicBezTo>
                  <a:pt x="732" y="27"/>
                  <a:pt x="733" y="26"/>
                  <a:pt x="735" y="27"/>
                </a:cubicBezTo>
                <a:cubicBezTo>
                  <a:pt x="735" y="27"/>
                  <a:pt x="735" y="27"/>
                  <a:pt x="735" y="27"/>
                </a:cubicBezTo>
                <a:cubicBezTo>
                  <a:pt x="737" y="28"/>
                  <a:pt x="739" y="29"/>
                  <a:pt x="739" y="29"/>
                </a:cubicBezTo>
                <a:cubicBezTo>
                  <a:pt x="740" y="30"/>
                  <a:pt x="739" y="28"/>
                  <a:pt x="740" y="28"/>
                </a:cubicBezTo>
                <a:cubicBezTo>
                  <a:pt x="741" y="29"/>
                  <a:pt x="742" y="31"/>
                  <a:pt x="743" y="31"/>
                </a:cubicBezTo>
                <a:cubicBezTo>
                  <a:pt x="743" y="31"/>
                  <a:pt x="743" y="31"/>
                  <a:pt x="744" y="32"/>
                </a:cubicBezTo>
                <a:cubicBezTo>
                  <a:pt x="744" y="32"/>
                  <a:pt x="746" y="32"/>
                  <a:pt x="746" y="32"/>
                </a:cubicBezTo>
                <a:cubicBezTo>
                  <a:pt x="746" y="32"/>
                  <a:pt x="747" y="33"/>
                  <a:pt x="747" y="34"/>
                </a:cubicBezTo>
                <a:cubicBezTo>
                  <a:pt x="748" y="35"/>
                  <a:pt x="749" y="34"/>
                  <a:pt x="750" y="35"/>
                </a:cubicBezTo>
                <a:cubicBezTo>
                  <a:pt x="751" y="35"/>
                  <a:pt x="751" y="33"/>
                  <a:pt x="752" y="34"/>
                </a:cubicBezTo>
                <a:cubicBezTo>
                  <a:pt x="753" y="35"/>
                  <a:pt x="756" y="38"/>
                  <a:pt x="757" y="39"/>
                </a:cubicBezTo>
                <a:cubicBezTo>
                  <a:pt x="758" y="40"/>
                  <a:pt x="760" y="39"/>
                  <a:pt x="760" y="40"/>
                </a:cubicBezTo>
                <a:cubicBezTo>
                  <a:pt x="760" y="41"/>
                  <a:pt x="761" y="40"/>
                  <a:pt x="761" y="41"/>
                </a:cubicBezTo>
                <a:cubicBezTo>
                  <a:pt x="761" y="41"/>
                  <a:pt x="761" y="41"/>
                  <a:pt x="761" y="41"/>
                </a:cubicBezTo>
                <a:cubicBezTo>
                  <a:pt x="761" y="41"/>
                  <a:pt x="762" y="41"/>
                  <a:pt x="762" y="41"/>
                </a:cubicBezTo>
                <a:cubicBezTo>
                  <a:pt x="762" y="41"/>
                  <a:pt x="762" y="42"/>
                  <a:pt x="762" y="42"/>
                </a:cubicBezTo>
                <a:cubicBezTo>
                  <a:pt x="762" y="42"/>
                  <a:pt x="763" y="42"/>
                  <a:pt x="763" y="42"/>
                </a:cubicBezTo>
                <a:cubicBezTo>
                  <a:pt x="765" y="43"/>
                  <a:pt x="768" y="45"/>
                  <a:pt x="770" y="46"/>
                </a:cubicBezTo>
                <a:cubicBezTo>
                  <a:pt x="771" y="46"/>
                  <a:pt x="773" y="47"/>
                  <a:pt x="774" y="48"/>
                </a:cubicBezTo>
                <a:cubicBezTo>
                  <a:pt x="774" y="48"/>
                  <a:pt x="775" y="49"/>
                  <a:pt x="775" y="49"/>
                </a:cubicBezTo>
                <a:cubicBezTo>
                  <a:pt x="776" y="50"/>
                  <a:pt x="777" y="50"/>
                  <a:pt x="778" y="51"/>
                </a:cubicBezTo>
                <a:cubicBezTo>
                  <a:pt x="778" y="51"/>
                  <a:pt x="778" y="51"/>
                  <a:pt x="778" y="52"/>
                </a:cubicBezTo>
                <a:cubicBezTo>
                  <a:pt x="778" y="52"/>
                  <a:pt x="779" y="52"/>
                  <a:pt x="779" y="53"/>
                </a:cubicBezTo>
                <a:cubicBezTo>
                  <a:pt x="780" y="54"/>
                  <a:pt x="782" y="54"/>
                  <a:pt x="783" y="54"/>
                </a:cubicBezTo>
                <a:cubicBezTo>
                  <a:pt x="783" y="57"/>
                  <a:pt x="786" y="56"/>
                  <a:pt x="786" y="58"/>
                </a:cubicBezTo>
                <a:cubicBezTo>
                  <a:pt x="787" y="59"/>
                  <a:pt x="789" y="59"/>
                  <a:pt x="790" y="60"/>
                </a:cubicBezTo>
                <a:cubicBezTo>
                  <a:pt x="791" y="60"/>
                  <a:pt x="791" y="61"/>
                  <a:pt x="791" y="61"/>
                </a:cubicBezTo>
                <a:cubicBezTo>
                  <a:pt x="793" y="62"/>
                  <a:pt x="794" y="62"/>
                  <a:pt x="795" y="63"/>
                </a:cubicBezTo>
                <a:cubicBezTo>
                  <a:pt x="795" y="64"/>
                  <a:pt x="795" y="64"/>
                  <a:pt x="796" y="65"/>
                </a:cubicBezTo>
                <a:cubicBezTo>
                  <a:pt x="796" y="65"/>
                  <a:pt x="797" y="66"/>
                  <a:pt x="797" y="67"/>
                </a:cubicBezTo>
                <a:cubicBezTo>
                  <a:pt x="798" y="67"/>
                  <a:pt x="798" y="68"/>
                  <a:pt x="798" y="68"/>
                </a:cubicBezTo>
                <a:cubicBezTo>
                  <a:pt x="799" y="68"/>
                  <a:pt x="799" y="68"/>
                  <a:pt x="799" y="68"/>
                </a:cubicBezTo>
                <a:cubicBezTo>
                  <a:pt x="800" y="69"/>
                  <a:pt x="800" y="69"/>
                  <a:pt x="800" y="69"/>
                </a:cubicBezTo>
                <a:cubicBezTo>
                  <a:pt x="800" y="69"/>
                  <a:pt x="801" y="69"/>
                  <a:pt x="802" y="70"/>
                </a:cubicBezTo>
                <a:cubicBezTo>
                  <a:pt x="802" y="70"/>
                  <a:pt x="802" y="71"/>
                  <a:pt x="803" y="72"/>
                </a:cubicBezTo>
                <a:cubicBezTo>
                  <a:pt x="803" y="72"/>
                  <a:pt x="804" y="72"/>
                  <a:pt x="804" y="72"/>
                </a:cubicBezTo>
                <a:cubicBezTo>
                  <a:pt x="804" y="73"/>
                  <a:pt x="805" y="74"/>
                  <a:pt x="805" y="74"/>
                </a:cubicBezTo>
                <a:cubicBezTo>
                  <a:pt x="805" y="74"/>
                  <a:pt x="806" y="74"/>
                  <a:pt x="806" y="74"/>
                </a:cubicBezTo>
                <a:cubicBezTo>
                  <a:pt x="807" y="74"/>
                  <a:pt x="807" y="75"/>
                  <a:pt x="807" y="75"/>
                </a:cubicBezTo>
                <a:cubicBezTo>
                  <a:pt x="808" y="76"/>
                  <a:pt x="809" y="76"/>
                  <a:pt x="810" y="77"/>
                </a:cubicBezTo>
                <a:cubicBezTo>
                  <a:pt x="811" y="77"/>
                  <a:pt x="812" y="79"/>
                  <a:pt x="813" y="79"/>
                </a:cubicBezTo>
                <a:cubicBezTo>
                  <a:pt x="813" y="81"/>
                  <a:pt x="815" y="81"/>
                  <a:pt x="815" y="82"/>
                </a:cubicBezTo>
                <a:cubicBezTo>
                  <a:pt x="815" y="83"/>
                  <a:pt x="815" y="82"/>
                  <a:pt x="816" y="83"/>
                </a:cubicBezTo>
                <a:cubicBezTo>
                  <a:pt x="817" y="84"/>
                  <a:pt x="818" y="85"/>
                  <a:pt x="819" y="86"/>
                </a:cubicBezTo>
                <a:cubicBezTo>
                  <a:pt x="819" y="86"/>
                  <a:pt x="820" y="87"/>
                  <a:pt x="820" y="87"/>
                </a:cubicBezTo>
                <a:cubicBezTo>
                  <a:pt x="820" y="88"/>
                  <a:pt x="821" y="87"/>
                  <a:pt x="821" y="88"/>
                </a:cubicBezTo>
                <a:cubicBezTo>
                  <a:pt x="823" y="89"/>
                  <a:pt x="824" y="90"/>
                  <a:pt x="826" y="92"/>
                </a:cubicBezTo>
                <a:cubicBezTo>
                  <a:pt x="828" y="92"/>
                  <a:pt x="828" y="94"/>
                  <a:pt x="829" y="94"/>
                </a:cubicBezTo>
                <a:cubicBezTo>
                  <a:pt x="829" y="96"/>
                  <a:pt x="830" y="96"/>
                  <a:pt x="831" y="96"/>
                </a:cubicBezTo>
                <a:cubicBezTo>
                  <a:pt x="831" y="97"/>
                  <a:pt x="831" y="98"/>
                  <a:pt x="832" y="99"/>
                </a:cubicBezTo>
                <a:cubicBezTo>
                  <a:pt x="834" y="100"/>
                  <a:pt x="835" y="103"/>
                  <a:pt x="838" y="103"/>
                </a:cubicBezTo>
                <a:cubicBezTo>
                  <a:pt x="837" y="106"/>
                  <a:pt x="839" y="106"/>
                  <a:pt x="841" y="107"/>
                </a:cubicBezTo>
                <a:cubicBezTo>
                  <a:pt x="840" y="109"/>
                  <a:pt x="841" y="110"/>
                  <a:pt x="842" y="112"/>
                </a:cubicBezTo>
                <a:cubicBezTo>
                  <a:pt x="844" y="113"/>
                  <a:pt x="845" y="117"/>
                  <a:pt x="848" y="118"/>
                </a:cubicBezTo>
                <a:cubicBezTo>
                  <a:pt x="848" y="120"/>
                  <a:pt x="849" y="120"/>
                  <a:pt x="848" y="122"/>
                </a:cubicBezTo>
                <a:cubicBezTo>
                  <a:pt x="850" y="122"/>
                  <a:pt x="849" y="124"/>
                  <a:pt x="851" y="124"/>
                </a:cubicBezTo>
                <a:cubicBezTo>
                  <a:pt x="851" y="126"/>
                  <a:pt x="852" y="128"/>
                  <a:pt x="853" y="129"/>
                </a:cubicBezTo>
                <a:cubicBezTo>
                  <a:pt x="854" y="130"/>
                  <a:pt x="855" y="132"/>
                  <a:pt x="857" y="132"/>
                </a:cubicBezTo>
                <a:cubicBezTo>
                  <a:pt x="856" y="134"/>
                  <a:pt x="858" y="134"/>
                  <a:pt x="858" y="136"/>
                </a:cubicBezTo>
                <a:cubicBezTo>
                  <a:pt x="859" y="137"/>
                  <a:pt x="861" y="137"/>
                  <a:pt x="862" y="138"/>
                </a:cubicBezTo>
                <a:cubicBezTo>
                  <a:pt x="861" y="141"/>
                  <a:pt x="861" y="143"/>
                  <a:pt x="861" y="145"/>
                </a:cubicBezTo>
                <a:cubicBezTo>
                  <a:pt x="862" y="145"/>
                  <a:pt x="863" y="145"/>
                  <a:pt x="862" y="147"/>
                </a:cubicBezTo>
                <a:cubicBezTo>
                  <a:pt x="864" y="147"/>
                  <a:pt x="864" y="149"/>
                  <a:pt x="866" y="148"/>
                </a:cubicBezTo>
                <a:cubicBezTo>
                  <a:pt x="867" y="149"/>
                  <a:pt x="867" y="151"/>
                  <a:pt x="867" y="152"/>
                </a:cubicBezTo>
                <a:cubicBezTo>
                  <a:pt x="867" y="152"/>
                  <a:pt x="867" y="152"/>
                  <a:pt x="867" y="152"/>
                </a:cubicBezTo>
                <a:cubicBezTo>
                  <a:pt x="867" y="153"/>
                  <a:pt x="867" y="153"/>
                  <a:pt x="867" y="154"/>
                </a:cubicBezTo>
                <a:cubicBezTo>
                  <a:pt x="867" y="155"/>
                  <a:pt x="868" y="155"/>
                  <a:pt x="868" y="156"/>
                </a:cubicBezTo>
                <a:cubicBezTo>
                  <a:pt x="869" y="157"/>
                  <a:pt x="869" y="158"/>
                  <a:pt x="869" y="159"/>
                </a:cubicBezTo>
                <a:cubicBezTo>
                  <a:pt x="870" y="162"/>
                  <a:pt x="871" y="164"/>
                  <a:pt x="871" y="167"/>
                </a:cubicBezTo>
                <a:cubicBezTo>
                  <a:pt x="876" y="180"/>
                  <a:pt x="880" y="194"/>
                  <a:pt x="881" y="209"/>
                </a:cubicBezTo>
                <a:cubicBezTo>
                  <a:pt x="882" y="213"/>
                  <a:pt x="882" y="217"/>
                  <a:pt x="882" y="221"/>
                </a:cubicBezTo>
                <a:cubicBezTo>
                  <a:pt x="882" y="233"/>
                  <a:pt x="881" y="245"/>
                  <a:pt x="876" y="256"/>
                </a:cubicBezTo>
                <a:cubicBezTo>
                  <a:pt x="874" y="259"/>
                  <a:pt x="872" y="262"/>
                  <a:pt x="870" y="265"/>
                </a:cubicBezTo>
                <a:cubicBezTo>
                  <a:pt x="867" y="269"/>
                  <a:pt x="863" y="272"/>
                  <a:pt x="858" y="274"/>
                </a:cubicBezTo>
                <a:cubicBezTo>
                  <a:pt x="848" y="278"/>
                  <a:pt x="836" y="278"/>
                  <a:pt x="828" y="271"/>
                </a:cubicBezTo>
                <a:cubicBezTo>
                  <a:pt x="826" y="270"/>
                  <a:pt x="824" y="267"/>
                  <a:pt x="823" y="265"/>
                </a:cubicBezTo>
                <a:cubicBezTo>
                  <a:pt x="822" y="263"/>
                  <a:pt x="821" y="261"/>
                  <a:pt x="821" y="258"/>
                </a:cubicBezTo>
                <a:cubicBezTo>
                  <a:pt x="820" y="256"/>
                  <a:pt x="819" y="253"/>
                  <a:pt x="820" y="251"/>
                </a:cubicBezTo>
                <a:cubicBezTo>
                  <a:pt x="822" y="258"/>
                  <a:pt x="834" y="258"/>
                  <a:pt x="840" y="257"/>
                </a:cubicBezTo>
                <a:cubicBezTo>
                  <a:pt x="848" y="255"/>
                  <a:pt x="854" y="249"/>
                  <a:pt x="857" y="241"/>
                </a:cubicBezTo>
                <a:cubicBezTo>
                  <a:pt x="864" y="223"/>
                  <a:pt x="855" y="200"/>
                  <a:pt x="839" y="191"/>
                </a:cubicBezTo>
                <a:cubicBezTo>
                  <a:pt x="826" y="183"/>
                  <a:pt x="807" y="182"/>
                  <a:pt x="793" y="189"/>
                </a:cubicBezTo>
                <a:cubicBezTo>
                  <a:pt x="786" y="192"/>
                  <a:pt x="778" y="199"/>
                  <a:pt x="773" y="205"/>
                </a:cubicBezTo>
                <a:cubicBezTo>
                  <a:pt x="756" y="231"/>
                  <a:pt x="755" y="268"/>
                  <a:pt x="777" y="291"/>
                </a:cubicBezTo>
                <a:cubicBezTo>
                  <a:pt x="782" y="297"/>
                  <a:pt x="790" y="302"/>
                  <a:pt x="797" y="304"/>
                </a:cubicBezTo>
                <a:cubicBezTo>
                  <a:pt x="797" y="304"/>
                  <a:pt x="798" y="304"/>
                  <a:pt x="798" y="305"/>
                </a:cubicBezTo>
                <a:cubicBezTo>
                  <a:pt x="790" y="317"/>
                  <a:pt x="783" y="331"/>
                  <a:pt x="788" y="346"/>
                </a:cubicBezTo>
                <a:cubicBezTo>
                  <a:pt x="798" y="372"/>
                  <a:pt x="818" y="383"/>
                  <a:pt x="844" y="384"/>
                </a:cubicBezTo>
                <a:cubicBezTo>
                  <a:pt x="858" y="384"/>
                  <a:pt x="874" y="374"/>
                  <a:pt x="880" y="365"/>
                </a:cubicBezTo>
                <a:cubicBezTo>
                  <a:pt x="889" y="350"/>
                  <a:pt x="884" y="348"/>
                  <a:pt x="883" y="347"/>
                </a:cubicBezTo>
                <a:cubicBezTo>
                  <a:pt x="894" y="347"/>
                  <a:pt x="905" y="346"/>
                  <a:pt x="912" y="340"/>
                </a:cubicBezTo>
                <a:cubicBezTo>
                  <a:pt x="932" y="325"/>
                  <a:pt x="935" y="303"/>
                  <a:pt x="938" y="271"/>
                </a:cubicBezTo>
                <a:cubicBezTo>
                  <a:pt x="940" y="248"/>
                  <a:pt x="938" y="225"/>
                  <a:pt x="932" y="203"/>
                </a:cubicBezTo>
                <a:cubicBezTo>
                  <a:pt x="930" y="195"/>
                  <a:pt x="927" y="187"/>
                  <a:pt x="924" y="179"/>
                </a:cubicBezTo>
                <a:cubicBezTo>
                  <a:pt x="923" y="178"/>
                  <a:pt x="923" y="177"/>
                  <a:pt x="922" y="176"/>
                </a:cubicBezTo>
                <a:cubicBezTo>
                  <a:pt x="919" y="168"/>
                  <a:pt x="916" y="159"/>
                  <a:pt x="912" y="152"/>
                </a:cubicBezTo>
                <a:cubicBezTo>
                  <a:pt x="910" y="150"/>
                  <a:pt x="909" y="145"/>
                  <a:pt x="908" y="143"/>
                </a:cubicBezTo>
                <a:cubicBezTo>
                  <a:pt x="907" y="142"/>
                  <a:pt x="906" y="142"/>
                  <a:pt x="905" y="141"/>
                </a:cubicBezTo>
                <a:cubicBezTo>
                  <a:pt x="904" y="138"/>
                  <a:pt x="906" y="141"/>
                  <a:pt x="905" y="140"/>
                </a:cubicBezTo>
                <a:cubicBezTo>
                  <a:pt x="905" y="140"/>
                  <a:pt x="906" y="139"/>
                  <a:pt x="905" y="139"/>
                </a:cubicBezTo>
                <a:cubicBezTo>
                  <a:pt x="905" y="138"/>
                  <a:pt x="904" y="137"/>
                  <a:pt x="904" y="136"/>
                </a:cubicBezTo>
                <a:cubicBezTo>
                  <a:pt x="902" y="136"/>
                  <a:pt x="902" y="134"/>
                  <a:pt x="901" y="134"/>
                </a:cubicBezTo>
                <a:cubicBezTo>
                  <a:pt x="901" y="133"/>
                  <a:pt x="901" y="132"/>
                  <a:pt x="900" y="132"/>
                </a:cubicBezTo>
                <a:cubicBezTo>
                  <a:pt x="898" y="132"/>
                  <a:pt x="899" y="129"/>
                  <a:pt x="897" y="129"/>
                </a:cubicBezTo>
                <a:cubicBezTo>
                  <a:pt x="896" y="126"/>
                  <a:pt x="897" y="124"/>
                  <a:pt x="896" y="122"/>
                </a:cubicBezTo>
                <a:cubicBezTo>
                  <a:pt x="894" y="120"/>
                  <a:pt x="888" y="117"/>
                  <a:pt x="890" y="114"/>
                </a:cubicBezTo>
                <a:cubicBezTo>
                  <a:pt x="888" y="115"/>
                  <a:pt x="888" y="112"/>
                  <a:pt x="887" y="112"/>
                </a:cubicBezTo>
                <a:cubicBezTo>
                  <a:pt x="886" y="112"/>
                  <a:pt x="886" y="112"/>
                  <a:pt x="885" y="112"/>
                </a:cubicBezTo>
                <a:cubicBezTo>
                  <a:pt x="881" y="109"/>
                  <a:pt x="882" y="109"/>
                  <a:pt x="880" y="107"/>
                </a:cubicBezTo>
                <a:cubicBezTo>
                  <a:pt x="879" y="107"/>
                  <a:pt x="880" y="105"/>
                  <a:pt x="879" y="105"/>
                </a:cubicBezTo>
                <a:cubicBezTo>
                  <a:pt x="879" y="103"/>
                  <a:pt x="877" y="104"/>
                  <a:pt x="878" y="101"/>
                </a:cubicBezTo>
                <a:cubicBezTo>
                  <a:pt x="876" y="101"/>
                  <a:pt x="876" y="103"/>
                  <a:pt x="875" y="102"/>
                </a:cubicBezTo>
                <a:cubicBezTo>
                  <a:pt x="874" y="100"/>
                  <a:pt x="873" y="98"/>
                  <a:pt x="873" y="97"/>
                </a:cubicBezTo>
                <a:cubicBezTo>
                  <a:pt x="871" y="96"/>
                  <a:pt x="870" y="94"/>
                  <a:pt x="868" y="93"/>
                </a:cubicBezTo>
                <a:cubicBezTo>
                  <a:pt x="868" y="92"/>
                  <a:pt x="866" y="92"/>
                  <a:pt x="866" y="91"/>
                </a:cubicBezTo>
                <a:cubicBezTo>
                  <a:pt x="866" y="91"/>
                  <a:pt x="865" y="90"/>
                  <a:pt x="865" y="90"/>
                </a:cubicBezTo>
                <a:cubicBezTo>
                  <a:pt x="864" y="89"/>
                  <a:pt x="863" y="88"/>
                  <a:pt x="862" y="89"/>
                </a:cubicBezTo>
                <a:cubicBezTo>
                  <a:pt x="861" y="88"/>
                  <a:pt x="860" y="86"/>
                  <a:pt x="859" y="85"/>
                </a:cubicBezTo>
                <a:cubicBezTo>
                  <a:pt x="859" y="84"/>
                  <a:pt x="858" y="84"/>
                  <a:pt x="857" y="84"/>
                </a:cubicBezTo>
                <a:cubicBezTo>
                  <a:pt x="857" y="83"/>
                  <a:pt x="858" y="83"/>
                  <a:pt x="857" y="83"/>
                </a:cubicBezTo>
                <a:cubicBezTo>
                  <a:pt x="856" y="82"/>
                  <a:pt x="856" y="82"/>
                  <a:pt x="855" y="81"/>
                </a:cubicBezTo>
                <a:cubicBezTo>
                  <a:pt x="854" y="80"/>
                  <a:pt x="853" y="79"/>
                  <a:pt x="851" y="79"/>
                </a:cubicBezTo>
                <a:cubicBezTo>
                  <a:pt x="851" y="78"/>
                  <a:pt x="851" y="78"/>
                  <a:pt x="851" y="78"/>
                </a:cubicBezTo>
                <a:cubicBezTo>
                  <a:pt x="851" y="77"/>
                  <a:pt x="849" y="78"/>
                  <a:pt x="849" y="77"/>
                </a:cubicBezTo>
                <a:cubicBezTo>
                  <a:pt x="847" y="76"/>
                  <a:pt x="846" y="73"/>
                  <a:pt x="845" y="72"/>
                </a:cubicBezTo>
                <a:cubicBezTo>
                  <a:pt x="841" y="72"/>
                  <a:pt x="841" y="67"/>
                  <a:pt x="836" y="68"/>
                </a:cubicBezTo>
                <a:cubicBezTo>
                  <a:pt x="836" y="66"/>
                  <a:pt x="835" y="65"/>
                  <a:pt x="833" y="65"/>
                </a:cubicBezTo>
                <a:cubicBezTo>
                  <a:pt x="833" y="63"/>
                  <a:pt x="830" y="63"/>
                  <a:pt x="831" y="61"/>
                </a:cubicBezTo>
                <a:cubicBezTo>
                  <a:pt x="829" y="61"/>
                  <a:pt x="829" y="60"/>
                  <a:pt x="827" y="60"/>
                </a:cubicBezTo>
                <a:cubicBezTo>
                  <a:pt x="825" y="56"/>
                  <a:pt x="820" y="53"/>
                  <a:pt x="815" y="51"/>
                </a:cubicBezTo>
                <a:cubicBezTo>
                  <a:pt x="813" y="48"/>
                  <a:pt x="809" y="45"/>
                  <a:pt x="804" y="46"/>
                </a:cubicBezTo>
                <a:cubicBezTo>
                  <a:pt x="804" y="45"/>
                  <a:pt x="803" y="45"/>
                  <a:pt x="802" y="44"/>
                </a:cubicBezTo>
                <a:cubicBezTo>
                  <a:pt x="801" y="43"/>
                  <a:pt x="798" y="41"/>
                  <a:pt x="799" y="46"/>
                </a:cubicBezTo>
                <a:cubicBezTo>
                  <a:pt x="798" y="44"/>
                  <a:pt x="795" y="41"/>
                  <a:pt x="794" y="39"/>
                </a:cubicBezTo>
                <a:cubicBezTo>
                  <a:pt x="792" y="38"/>
                  <a:pt x="793" y="41"/>
                  <a:pt x="791" y="40"/>
                </a:cubicBezTo>
                <a:cubicBezTo>
                  <a:pt x="791" y="38"/>
                  <a:pt x="789" y="38"/>
                  <a:pt x="788" y="38"/>
                </a:cubicBezTo>
                <a:cubicBezTo>
                  <a:pt x="787" y="38"/>
                  <a:pt x="787" y="38"/>
                  <a:pt x="786" y="38"/>
                </a:cubicBezTo>
                <a:cubicBezTo>
                  <a:pt x="786" y="37"/>
                  <a:pt x="786" y="37"/>
                  <a:pt x="786" y="37"/>
                </a:cubicBezTo>
                <a:cubicBezTo>
                  <a:pt x="784" y="36"/>
                  <a:pt x="784" y="37"/>
                  <a:pt x="783" y="36"/>
                </a:cubicBezTo>
                <a:cubicBezTo>
                  <a:pt x="783" y="36"/>
                  <a:pt x="782" y="36"/>
                  <a:pt x="782" y="36"/>
                </a:cubicBezTo>
                <a:cubicBezTo>
                  <a:pt x="782" y="36"/>
                  <a:pt x="782" y="35"/>
                  <a:pt x="782" y="35"/>
                </a:cubicBezTo>
                <a:cubicBezTo>
                  <a:pt x="782" y="34"/>
                  <a:pt x="779" y="33"/>
                  <a:pt x="778" y="32"/>
                </a:cubicBezTo>
                <a:cubicBezTo>
                  <a:pt x="777" y="32"/>
                  <a:pt x="775" y="33"/>
                  <a:pt x="775" y="33"/>
                </a:cubicBezTo>
                <a:cubicBezTo>
                  <a:pt x="775" y="33"/>
                  <a:pt x="775" y="33"/>
                  <a:pt x="775" y="33"/>
                </a:cubicBezTo>
                <a:cubicBezTo>
                  <a:pt x="774" y="32"/>
                  <a:pt x="774" y="32"/>
                  <a:pt x="774" y="32"/>
                </a:cubicBezTo>
                <a:cubicBezTo>
                  <a:pt x="773" y="32"/>
                  <a:pt x="773" y="32"/>
                  <a:pt x="773" y="32"/>
                </a:cubicBezTo>
                <a:cubicBezTo>
                  <a:pt x="772" y="32"/>
                  <a:pt x="772" y="32"/>
                  <a:pt x="772" y="31"/>
                </a:cubicBezTo>
                <a:cubicBezTo>
                  <a:pt x="769" y="31"/>
                  <a:pt x="768" y="30"/>
                  <a:pt x="766" y="31"/>
                </a:cubicBezTo>
                <a:cubicBezTo>
                  <a:pt x="766" y="29"/>
                  <a:pt x="765" y="30"/>
                  <a:pt x="764" y="30"/>
                </a:cubicBezTo>
                <a:cubicBezTo>
                  <a:pt x="764" y="30"/>
                  <a:pt x="764" y="29"/>
                  <a:pt x="764" y="29"/>
                </a:cubicBezTo>
                <a:cubicBezTo>
                  <a:pt x="764" y="29"/>
                  <a:pt x="763" y="29"/>
                  <a:pt x="763" y="29"/>
                </a:cubicBezTo>
                <a:cubicBezTo>
                  <a:pt x="763" y="29"/>
                  <a:pt x="763" y="28"/>
                  <a:pt x="763" y="28"/>
                </a:cubicBezTo>
                <a:cubicBezTo>
                  <a:pt x="763" y="28"/>
                  <a:pt x="762" y="28"/>
                  <a:pt x="762" y="28"/>
                </a:cubicBezTo>
                <a:cubicBezTo>
                  <a:pt x="760" y="27"/>
                  <a:pt x="760" y="28"/>
                  <a:pt x="759" y="27"/>
                </a:cubicBezTo>
                <a:cubicBezTo>
                  <a:pt x="758" y="26"/>
                  <a:pt x="758" y="27"/>
                  <a:pt x="757" y="28"/>
                </a:cubicBezTo>
                <a:cubicBezTo>
                  <a:pt x="756" y="28"/>
                  <a:pt x="756" y="27"/>
                  <a:pt x="756" y="27"/>
                </a:cubicBezTo>
                <a:cubicBezTo>
                  <a:pt x="754" y="26"/>
                  <a:pt x="752" y="26"/>
                  <a:pt x="750" y="25"/>
                </a:cubicBezTo>
                <a:cubicBezTo>
                  <a:pt x="749" y="25"/>
                  <a:pt x="748" y="24"/>
                  <a:pt x="748" y="23"/>
                </a:cubicBezTo>
                <a:cubicBezTo>
                  <a:pt x="745" y="22"/>
                  <a:pt x="743" y="23"/>
                  <a:pt x="740" y="23"/>
                </a:cubicBezTo>
                <a:cubicBezTo>
                  <a:pt x="740" y="22"/>
                  <a:pt x="740" y="22"/>
                  <a:pt x="739" y="22"/>
                </a:cubicBezTo>
                <a:cubicBezTo>
                  <a:pt x="739" y="22"/>
                  <a:pt x="739" y="21"/>
                  <a:pt x="739" y="21"/>
                </a:cubicBezTo>
                <a:cubicBezTo>
                  <a:pt x="738" y="21"/>
                  <a:pt x="737" y="22"/>
                  <a:pt x="736" y="21"/>
                </a:cubicBezTo>
                <a:cubicBezTo>
                  <a:pt x="735" y="21"/>
                  <a:pt x="734" y="20"/>
                  <a:pt x="733" y="19"/>
                </a:cubicBezTo>
                <a:cubicBezTo>
                  <a:pt x="732" y="19"/>
                  <a:pt x="731" y="19"/>
                  <a:pt x="730" y="19"/>
                </a:cubicBezTo>
                <a:cubicBezTo>
                  <a:pt x="729" y="19"/>
                  <a:pt x="732" y="21"/>
                  <a:pt x="731" y="21"/>
                </a:cubicBezTo>
                <a:cubicBezTo>
                  <a:pt x="729" y="20"/>
                  <a:pt x="723" y="19"/>
                  <a:pt x="723" y="18"/>
                </a:cubicBezTo>
                <a:cubicBezTo>
                  <a:pt x="722" y="18"/>
                  <a:pt x="722" y="18"/>
                  <a:pt x="721" y="18"/>
                </a:cubicBezTo>
                <a:cubicBezTo>
                  <a:pt x="721" y="18"/>
                  <a:pt x="721" y="19"/>
                  <a:pt x="721" y="19"/>
                </a:cubicBezTo>
                <a:cubicBezTo>
                  <a:pt x="720" y="19"/>
                  <a:pt x="720" y="18"/>
                  <a:pt x="720" y="18"/>
                </a:cubicBezTo>
                <a:cubicBezTo>
                  <a:pt x="719" y="18"/>
                  <a:pt x="718" y="19"/>
                  <a:pt x="718" y="18"/>
                </a:cubicBezTo>
                <a:cubicBezTo>
                  <a:pt x="717" y="19"/>
                  <a:pt x="718" y="20"/>
                  <a:pt x="719" y="20"/>
                </a:cubicBezTo>
                <a:close/>
                <a:moveTo>
                  <a:pt x="886" y="116"/>
                </a:moveTo>
                <a:cubicBezTo>
                  <a:pt x="886" y="116"/>
                  <a:pt x="903" y="144"/>
                  <a:pt x="909" y="163"/>
                </a:cubicBezTo>
                <a:cubicBezTo>
                  <a:pt x="925" y="215"/>
                  <a:pt x="922" y="274"/>
                  <a:pt x="890" y="290"/>
                </a:cubicBezTo>
                <a:cubicBezTo>
                  <a:pt x="874" y="298"/>
                  <a:pt x="858" y="291"/>
                  <a:pt x="856" y="290"/>
                </a:cubicBezTo>
                <a:cubicBezTo>
                  <a:pt x="859" y="292"/>
                  <a:pt x="892" y="296"/>
                  <a:pt x="907" y="259"/>
                </a:cubicBezTo>
                <a:cubicBezTo>
                  <a:pt x="920" y="230"/>
                  <a:pt x="918" y="174"/>
                  <a:pt x="886" y="116"/>
                </a:cubicBezTo>
                <a:close/>
                <a:moveTo>
                  <a:pt x="823" y="85"/>
                </a:moveTo>
                <a:cubicBezTo>
                  <a:pt x="822" y="85"/>
                  <a:pt x="821" y="85"/>
                  <a:pt x="820" y="85"/>
                </a:cubicBezTo>
                <a:cubicBezTo>
                  <a:pt x="820" y="85"/>
                  <a:pt x="820" y="84"/>
                  <a:pt x="820" y="83"/>
                </a:cubicBezTo>
                <a:cubicBezTo>
                  <a:pt x="819" y="83"/>
                  <a:pt x="818" y="83"/>
                  <a:pt x="817" y="82"/>
                </a:cubicBezTo>
                <a:cubicBezTo>
                  <a:pt x="817" y="82"/>
                  <a:pt x="817" y="80"/>
                  <a:pt x="816" y="80"/>
                </a:cubicBezTo>
                <a:cubicBezTo>
                  <a:pt x="816" y="80"/>
                  <a:pt x="815" y="80"/>
                  <a:pt x="815" y="79"/>
                </a:cubicBezTo>
                <a:cubicBezTo>
                  <a:pt x="814" y="79"/>
                  <a:pt x="814" y="78"/>
                  <a:pt x="814" y="78"/>
                </a:cubicBezTo>
                <a:cubicBezTo>
                  <a:pt x="812" y="76"/>
                  <a:pt x="808" y="74"/>
                  <a:pt x="806" y="71"/>
                </a:cubicBezTo>
                <a:cubicBezTo>
                  <a:pt x="806" y="71"/>
                  <a:pt x="809" y="72"/>
                  <a:pt x="810" y="73"/>
                </a:cubicBezTo>
                <a:cubicBezTo>
                  <a:pt x="810" y="73"/>
                  <a:pt x="812" y="73"/>
                  <a:pt x="812" y="74"/>
                </a:cubicBezTo>
                <a:cubicBezTo>
                  <a:pt x="812" y="75"/>
                  <a:pt x="813" y="74"/>
                  <a:pt x="814" y="75"/>
                </a:cubicBezTo>
                <a:cubicBezTo>
                  <a:pt x="814" y="75"/>
                  <a:pt x="814" y="76"/>
                  <a:pt x="814" y="76"/>
                </a:cubicBezTo>
                <a:cubicBezTo>
                  <a:pt x="815" y="77"/>
                  <a:pt x="816" y="77"/>
                  <a:pt x="818" y="77"/>
                </a:cubicBezTo>
                <a:cubicBezTo>
                  <a:pt x="818" y="78"/>
                  <a:pt x="817" y="78"/>
                  <a:pt x="817" y="79"/>
                </a:cubicBezTo>
                <a:cubicBezTo>
                  <a:pt x="817" y="79"/>
                  <a:pt x="817" y="79"/>
                  <a:pt x="818" y="80"/>
                </a:cubicBezTo>
                <a:cubicBezTo>
                  <a:pt x="819" y="80"/>
                  <a:pt x="819" y="81"/>
                  <a:pt x="820" y="81"/>
                </a:cubicBezTo>
                <a:cubicBezTo>
                  <a:pt x="820" y="81"/>
                  <a:pt x="820" y="82"/>
                  <a:pt x="820" y="82"/>
                </a:cubicBezTo>
                <a:cubicBezTo>
                  <a:pt x="821" y="83"/>
                  <a:pt x="823" y="83"/>
                  <a:pt x="823" y="85"/>
                </a:cubicBezTo>
                <a:close/>
                <a:moveTo>
                  <a:pt x="821" y="78"/>
                </a:moveTo>
                <a:cubicBezTo>
                  <a:pt x="821" y="76"/>
                  <a:pt x="823" y="78"/>
                  <a:pt x="824" y="79"/>
                </a:cubicBezTo>
                <a:cubicBezTo>
                  <a:pt x="824" y="80"/>
                  <a:pt x="827" y="81"/>
                  <a:pt x="827" y="82"/>
                </a:cubicBezTo>
                <a:cubicBezTo>
                  <a:pt x="827" y="84"/>
                  <a:pt x="826" y="81"/>
                  <a:pt x="824" y="82"/>
                </a:cubicBezTo>
                <a:cubicBezTo>
                  <a:pt x="824" y="80"/>
                  <a:pt x="823" y="81"/>
                  <a:pt x="823" y="79"/>
                </a:cubicBezTo>
                <a:cubicBezTo>
                  <a:pt x="822" y="79"/>
                  <a:pt x="822" y="78"/>
                  <a:pt x="821" y="78"/>
                </a:cubicBezTo>
                <a:close/>
                <a:moveTo>
                  <a:pt x="835" y="100"/>
                </a:moveTo>
                <a:cubicBezTo>
                  <a:pt x="834" y="100"/>
                  <a:pt x="833" y="98"/>
                  <a:pt x="834" y="96"/>
                </a:cubicBezTo>
                <a:cubicBezTo>
                  <a:pt x="831" y="96"/>
                  <a:pt x="830" y="93"/>
                  <a:pt x="829" y="91"/>
                </a:cubicBezTo>
                <a:cubicBezTo>
                  <a:pt x="826" y="91"/>
                  <a:pt x="827" y="88"/>
                  <a:pt x="824" y="88"/>
                </a:cubicBezTo>
                <a:cubicBezTo>
                  <a:pt x="824" y="87"/>
                  <a:pt x="824" y="86"/>
                  <a:pt x="823" y="85"/>
                </a:cubicBezTo>
                <a:cubicBezTo>
                  <a:pt x="824" y="84"/>
                  <a:pt x="826" y="88"/>
                  <a:pt x="827" y="89"/>
                </a:cubicBezTo>
                <a:cubicBezTo>
                  <a:pt x="828" y="89"/>
                  <a:pt x="827" y="86"/>
                  <a:pt x="828" y="85"/>
                </a:cubicBezTo>
                <a:cubicBezTo>
                  <a:pt x="829" y="86"/>
                  <a:pt x="829" y="84"/>
                  <a:pt x="831" y="85"/>
                </a:cubicBezTo>
                <a:cubicBezTo>
                  <a:pt x="829" y="89"/>
                  <a:pt x="831" y="89"/>
                  <a:pt x="830" y="93"/>
                </a:cubicBezTo>
                <a:cubicBezTo>
                  <a:pt x="831" y="93"/>
                  <a:pt x="831" y="92"/>
                  <a:pt x="832" y="92"/>
                </a:cubicBezTo>
                <a:cubicBezTo>
                  <a:pt x="834" y="93"/>
                  <a:pt x="835" y="96"/>
                  <a:pt x="837" y="97"/>
                </a:cubicBezTo>
                <a:cubicBezTo>
                  <a:pt x="836" y="98"/>
                  <a:pt x="835" y="98"/>
                  <a:pt x="835" y="100"/>
                </a:cubicBezTo>
                <a:close/>
                <a:moveTo>
                  <a:pt x="835" y="90"/>
                </a:moveTo>
                <a:cubicBezTo>
                  <a:pt x="837" y="90"/>
                  <a:pt x="836" y="92"/>
                  <a:pt x="838" y="92"/>
                </a:cubicBezTo>
                <a:cubicBezTo>
                  <a:pt x="837" y="94"/>
                  <a:pt x="835" y="92"/>
                  <a:pt x="835" y="90"/>
                </a:cubicBezTo>
                <a:close/>
                <a:moveTo>
                  <a:pt x="846" y="110"/>
                </a:moveTo>
                <a:cubicBezTo>
                  <a:pt x="846" y="110"/>
                  <a:pt x="846" y="109"/>
                  <a:pt x="845" y="109"/>
                </a:cubicBezTo>
                <a:cubicBezTo>
                  <a:pt x="844" y="108"/>
                  <a:pt x="843" y="108"/>
                  <a:pt x="842" y="107"/>
                </a:cubicBezTo>
                <a:cubicBezTo>
                  <a:pt x="844" y="105"/>
                  <a:pt x="846" y="109"/>
                  <a:pt x="848" y="108"/>
                </a:cubicBezTo>
                <a:cubicBezTo>
                  <a:pt x="848" y="109"/>
                  <a:pt x="847" y="110"/>
                  <a:pt x="848" y="110"/>
                </a:cubicBezTo>
                <a:cubicBezTo>
                  <a:pt x="848" y="111"/>
                  <a:pt x="847" y="111"/>
                  <a:pt x="846" y="110"/>
                </a:cubicBezTo>
                <a:close/>
                <a:moveTo>
                  <a:pt x="862" y="124"/>
                </a:moveTo>
                <a:cubicBezTo>
                  <a:pt x="862" y="125"/>
                  <a:pt x="863" y="126"/>
                  <a:pt x="863" y="128"/>
                </a:cubicBezTo>
                <a:cubicBezTo>
                  <a:pt x="864" y="129"/>
                  <a:pt x="866" y="129"/>
                  <a:pt x="866" y="131"/>
                </a:cubicBezTo>
                <a:cubicBezTo>
                  <a:pt x="864" y="130"/>
                  <a:pt x="863" y="129"/>
                  <a:pt x="863" y="128"/>
                </a:cubicBezTo>
                <a:cubicBezTo>
                  <a:pt x="860" y="128"/>
                  <a:pt x="860" y="125"/>
                  <a:pt x="858" y="125"/>
                </a:cubicBezTo>
                <a:cubicBezTo>
                  <a:pt x="859" y="124"/>
                  <a:pt x="857" y="123"/>
                  <a:pt x="856" y="122"/>
                </a:cubicBezTo>
                <a:cubicBezTo>
                  <a:pt x="856" y="122"/>
                  <a:pt x="856" y="121"/>
                  <a:pt x="856" y="120"/>
                </a:cubicBezTo>
                <a:cubicBezTo>
                  <a:pt x="855" y="119"/>
                  <a:pt x="853" y="118"/>
                  <a:pt x="853" y="116"/>
                </a:cubicBezTo>
                <a:cubicBezTo>
                  <a:pt x="851" y="116"/>
                  <a:pt x="851" y="117"/>
                  <a:pt x="850" y="116"/>
                </a:cubicBezTo>
                <a:cubicBezTo>
                  <a:pt x="850" y="113"/>
                  <a:pt x="851" y="113"/>
                  <a:pt x="851" y="111"/>
                </a:cubicBezTo>
                <a:cubicBezTo>
                  <a:pt x="852" y="111"/>
                  <a:pt x="852" y="111"/>
                  <a:pt x="852" y="111"/>
                </a:cubicBezTo>
                <a:cubicBezTo>
                  <a:pt x="853" y="112"/>
                  <a:pt x="854" y="114"/>
                  <a:pt x="854" y="116"/>
                </a:cubicBezTo>
                <a:cubicBezTo>
                  <a:pt x="856" y="117"/>
                  <a:pt x="856" y="117"/>
                  <a:pt x="856" y="117"/>
                </a:cubicBezTo>
                <a:cubicBezTo>
                  <a:pt x="858" y="120"/>
                  <a:pt x="858" y="123"/>
                  <a:pt x="862" y="124"/>
                </a:cubicBezTo>
                <a:close/>
                <a:moveTo>
                  <a:pt x="800" y="50"/>
                </a:moveTo>
                <a:cubicBezTo>
                  <a:pt x="800" y="51"/>
                  <a:pt x="801" y="52"/>
                  <a:pt x="802" y="53"/>
                </a:cubicBezTo>
                <a:cubicBezTo>
                  <a:pt x="803" y="53"/>
                  <a:pt x="803" y="53"/>
                  <a:pt x="803" y="54"/>
                </a:cubicBezTo>
                <a:cubicBezTo>
                  <a:pt x="805" y="54"/>
                  <a:pt x="805" y="53"/>
                  <a:pt x="806" y="53"/>
                </a:cubicBezTo>
                <a:cubicBezTo>
                  <a:pt x="807" y="55"/>
                  <a:pt x="809" y="55"/>
                  <a:pt x="810" y="55"/>
                </a:cubicBezTo>
                <a:cubicBezTo>
                  <a:pt x="810" y="55"/>
                  <a:pt x="810" y="56"/>
                  <a:pt x="811" y="56"/>
                </a:cubicBezTo>
                <a:cubicBezTo>
                  <a:pt x="812" y="57"/>
                  <a:pt x="811" y="57"/>
                  <a:pt x="813" y="57"/>
                </a:cubicBezTo>
                <a:cubicBezTo>
                  <a:pt x="814" y="58"/>
                  <a:pt x="815" y="59"/>
                  <a:pt x="815" y="60"/>
                </a:cubicBezTo>
                <a:cubicBezTo>
                  <a:pt x="816" y="60"/>
                  <a:pt x="816" y="60"/>
                  <a:pt x="817" y="60"/>
                </a:cubicBezTo>
                <a:cubicBezTo>
                  <a:pt x="819" y="64"/>
                  <a:pt x="823" y="65"/>
                  <a:pt x="824" y="68"/>
                </a:cubicBezTo>
                <a:cubicBezTo>
                  <a:pt x="826" y="69"/>
                  <a:pt x="827" y="69"/>
                  <a:pt x="828" y="71"/>
                </a:cubicBezTo>
                <a:cubicBezTo>
                  <a:pt x="831" y="72"/>
                  <a:pt x="831" y="72"/>
                  <a:pt x="831" y="72"/>
                </a:cubicBezTo>
                <a:cubicBezTo>
                  <a:pt x="831" y="74"/>
                  <a:pt x="834" y="74"/>
                  <a:pt x="835" y="76"/>
                </a:cubicBezTo>
                <a:cubicBezTo>
                  <a:pt x="838" y="77"/>
                  <a:pt x="838" y="77"/>
                  <a:pt x="838" y="77"/>
                </a:cubicBezTo>
                <a:cubicBezTo>
                  <a:pt x="838" y="79"/>
                  <a:pt x="840" y="80"/>
                  <a:pt x="841" y="81"/>
                </a:cubicBezTo>
                <a:cubicBezTo>
                  <a:pt x="842" y="81"/>
                  <a:pt x="841" y="81"/>
                  <a:pt x="842" y="82"/>
                </a:cubicBezTo>
                <a:cubicBezTo>
                  <a:pt x="843" y="82"/>
                  <a:pt x="843" y="83"/>
                  <a:pt x="844" y="83"/>
                </a:cubicBezTo>
                <a:cubicBezTo>
                  <a:pt x="845" y="83"/>
                  <a:pt x="845" y="85"/>
                  <a:pt x="845" y="85"/>
                </a:cubicBezTo>
                <a:cubicBezTo>
                  <a:pt x="846" y="85"/>
                  <a:pt x="847" y="86"/>
                  <a:pt x="847" y="86"/>
                </a:cubicBezTo>
                <a:cubicBezTo>
                  <a:pt x="848" y="86"/>
                  <a:pt x="849" y="87"/>
                  <a:pt x="850" y="88"/>
                </a:cubicBezTo>
                <a:cubicBezTo>
                  <a:pt x="852" y="92"/>
                  <a:pt x="855" y="93"/>
                  <a:pt x="859" y="95"/>
                </a:cubicBezTo>
                <a:cubicBezTo>
                  <a:pt x="858" y="97"/>
                  <a:pt x="856" y="95"/>
                  <a:pt x="855" y="95"/>
                </a:cubicBezTo>
                <a:cubicBezTo>
                  <a:pt x="854" y="95"/>
                  <a:pt x="852" y="94"/>
                  <a:pt x="853" y="92"/>
                </a:cubicBezTo>
                <a:cubicBezTo>
                  <a:pt x="848" y="91"/>
                  <a:pt x="848" y="86"/>
                  <a:pt x="842" y="85"/>
                </a:cubicBezTo>
                <a:cubicBezTo>
                  <a:pt x="842" y="84"/>
                  <a:pt x="841" y="84"/>
                  <a:pt x="841" y="82"/>
                </a:cubicBezTo>
                <a:cubicBezTo>
                  <a:pt x="839" y="83"/>
                  <a:pt x="839" y="80"/>
                  <a:pt x="838" y="80"/>
                </a:cubicBezTo>
                <a:cubicBezTo>
                  <a:pt x="837" y="79"/>
                  <a:pt x="836" y="79"/>
                  <a:pt x="836" y="77"/>
                </a:cubicBezTo>
                <a:cubicBezTo>
                  <a:pt x="835" y="78"/>
                  <a:pt x="834" y="77"/>
                  <a:pt x="834" y="78"/>
                </a:cubicBezTo>
                <a:cubicBezTo>
                  <a:pt x="833" y="77"/>
                  <a:pt x="832" y="77"/>
                  <a:pt x="832" y="75"/>
                </a:cubicBezTo>
                <a:cubicBezTo>
                  <a:pt x="831" y="74"/>
                  <a:pt x="831" y="74"/>
                  <a:pt x="830" y="74"/>
                </a:cubicBezTo>
                <a:cubicBezTo>
                  <a:pt x="830" y="73"/>
                  <a:pt x="830" y="72"/>
                  <a:pt x="829" y="73"/>
                </a:cubicBezTo>
                <a:cubicBezTo>
                  <a:pt x="829" y="73"/>
                  <a:pt x="828" y="74"/>
                  <a:pt x="828" y="73"/>
                </a:cubicBezTo>
                <a:cubicBezTo>
                  <a:pt x="828" y="72"/>
                  <a:pt x="828" y="73"/>
                  <a:pt x="826" y="73"/>
                </a:cubicBezTo>
                <a:cubicBezTo>
                  <a:pt x="826" y="72"/>
                  <a:pt x="826" y="71"/>
                  <a:pt x="826" y="70"/>
                </a:cubicBezTo>
                <a:cubicBezTo>
                  <a:pt x="824" y="70"/>
                  <a:pt x="823" y="69"/>
                  <a:pt x="822" y="68"/>
                </a:cubicBezTo>
                <a:cubicBezTo>
                  <a:pt x="821" y="67"/>
                  <a:pt x="818" y="66"/>
                  <a:pt x="817" y="65"/>
                </a:cubicBezTo>
                <a:cubicBezTo>
                  <a:pt x="817" y="65"/>
                  <a:pt x="816" y="64"/>
                  <a:pt x="816" y="64"/>
                </a:cubicBezTo>
                <a:cubicBezTo>
                  <a:pt x="815" y="63"/>
                  <a:pt x="815" y="63"/>
                  <a:pt x="814" y="63"/>
                </a:cubicBezTo>
                <a:cubicBezTo>
                  <a:pt x="814" y="62"/>
                  <a:pt x="814" y="62"/>
                  <a:pt x="813" y="61"/>
                </a:cubicBezTo>
                <a:cubicBezTo>
                  <a:pt x="813" y="61"/>
                  <a:pt x="812" y="61"/>
                  <a:pt x="812" y="60"/>
                </a:cubicBezTo>
                <a:cubicBezTo>
                  <a:pt x="810" y="60"/>
                  <a:pt x="810" y="58"/>
                  <a:pt x="809" y="59"/>
                </a:cubicBezTo>
                <a:cubicBezTo>
                  <a:pt x="809" y="56"/>
                  <a:pt x="805" y="57"/>
                  <a:pt x="806" y="55"/>
                </a:cubicBezTo>
                <a:cubicBezTo>
                  <a:pt x="804" y="54"/>
                  <a:pt x="804" y="56"/>
                  <a:pt x="803" y="56"/>
                </a:cubicBezTo>
                <a:cubicBezTo>
                  <a:pt x="802" y="55"/>
                  <a:pt x="802" y="54"/>
                  <a:pt x="802" y="53"/>
                </a:cubicBezTo>
                <a:cubicBezTo>
                  <a:pt x="800" y="55"/>
                  <a:pt x="800" y="51"/>
                  <a:pt x="797" y="50"/>
                </a:cubicBezTo>
                <a:cubicBezTo>
                  <a:pt x="797" y="49"/>
                  <a:pt x="799" y="50"/>
                  <a:pt x="800" y="50"/>
                </a:cubicBezTo>
                <a:close/>
                <a:moveTo>
                  <a:pt x="781" y="49"/>
                </a:moveTo>
                <a:cubicBezTo>
                  <a:pt x="784" y="50"/>
                  <a:pt x="785" y="52"/>
                  <a:pt x="789" y="52"/>
                </a:cubicBezTo>
                <a:cubicBezTo>
                  <a:pt x="788" y="54"/>
                  <a:pt x="789" y="54"/>
                  <a:pt x="789" y="55"/>
                </a:cubicBezTo>
                <a:cubicBezTo>
                  <a:pt x="791" y="55"/>
                  <a:pt x="793" y="56"/>
                  <a:pt x="794" y="58"/>
                </a:cubicBezTo>
                <a:cubicBezTo>
                  <a:pt x="795" y="60"/>
                  <a:pt x="793" y="58"/>
                  <a:pt x="793" y="58"/>
                </a:cubicBezTo>
                <a:cubicBezTo>
                  <a:pt x="791" y="57"/>
                  <a:pt x="790" y="56"/>
                  <a:pt x="788" y="55"/>
                </a:cubicBezTo>
                <a:cubicBezTo>
                  <a:pt x="787" y="55"/>
                  <a:pt x="786" y="54"/>
                  <a:pt x="785" y="53"/>
                </a:cubicBezTo>
                <a:cubicBezTo>
                  <a:pt x="784" y="52"/>
                  <a:pt x="783" y="51"/>
                  <a:pt x="781" y="50"/>
                </a:cubicBezTo>
                <a:cubicBezTo>
                  <a:pt x="780" y="50"/>
                  <a:pt x="780" y="50"/>
                  <a:pt x="780" y="50"/>
                </a:cubicBezTo>
                <a:cubicBezTo>
                  <a:pt x="780" y="49"/>
                  <a:pt x="781" y="49"/>
                  <a:pt x="781" y="49"/>
                </a:cubicBezTo>
                <a:close/>
                <a:moveTo>
                  <a:pt x="405" y="537"/>
                </a:moveTo>
                <a:cubicBezTo>
                  <a:pt x="407" y="537"/>
                  <a:pt x="409" y="538"/>
                  <a:pt x="411" y="537"/>
                </a:cubicBezTo>
                <a:cubicBezTo>
                  <a:pt x="412" y="535"/>
                  <a:pt x="410" y="535"/>
                  <a:pt x="410" y="534"/>
                </a:cubicBezTo>
                <a:cubicBezTo>
                  <a:pt x="407" y="534"/>
                  <a:pt x="404" y="534"/>
                  <a:pt x="405" y="537"/>
                </a:cubicBezTo>
                <a:close/>
                <a:moveTo>
                  <a:pt x="405" y="530"/>
                </a:moveTo>
                <a:cubicBezTo>
                  <a:pt x="405" y="532"/>
                  <a:pt x="405" y="532"/>
                  <a:pt x="405" y="532"/>
                </a:cubicBezTo>
                <a:cubicBezTo>
                  <a:pt x="407" y="532"/>
                  <a:pt x="407" y="532"/>
                  <a:pt x="407" y="532"/>
                </a:cubicBezTo>
                <a:cubicBezTo>
                  <a:pt x="407" y="531"/>
                  <a:pt x="407" y="530"/>
                  <a:pt x="405" y="530"/>
                </a:cubicBezTo>
                <a:close/>
                <a:moveTo>
                  <a:pt x="408" y="530"/>
                </a:moveTo>
                <a:cubicBezTo>
                  <a:pt x="407" y="532"/>
                  <a:pt x="407" y="532"/>
                  <a:pt x="407" y="532"/>
                </a:cubicBezTo>
                <a:cubicBezTo>
                  <a:pt x="409" y="532"/>
                  <a:pt x="409" y="532"/>
                  <a:pt x="409" y="532"/>
                </a:cubicBezTo>
                <a:cubicBezTo>
                  <a:pt x="409" y="530"/>
                  <a:pt x="409" y="530"/>
                  <a:pt x="408" y="530"/>
                </a:cubicBezTo>
                <a:close/>
                <a:moveTo>
                  <a:pt x="403" y="528"/>
                </a:moveTo>
                <a:cubicBezTo>
                  <a:pt x="403" y="529"/>
                  <a:pt x="402" y="529"/>
                  <a:pt x="403" y="530"/>
                </a:cubicBezTo>
                <a:cubicBezTo>
                  <a:pt x="404" y="530"/>
                  <a:pt x="404" y="530"/>
                  <a:pt x="404" y="530"/>
                </a:cubicBezTo>
                <a:cubicBezTo>
                  <a:pt x="404" y="529"/>
                  <a:pt x="404" y="528"/>
                  <a:pt x="403" y="528"/>
                </a:cubicBezTo>
                <a:close/>
                <a:moveTo>
                  <a:pt x="432" y="529"/>
                </a:moveTo>
                <a:cubicBezTo>
                  <a:pt x="430" y="529"/>
                  <a:pt x="430" y="529"/>
                  <a:pt x="430" y="529"/>
                </a:cubicBezTo>
                <a:cubicBezTo>
                  <a:pt x="430" y="530"/>
                  <a:pt x="431" y="530"/>
                  <a:pt x="430" y="532"/>
                </a:cubicBezTo>
                <a:cubicBezTo>
                  <a:pt x="434" y="532"/>
                  <a:pt x="432" y="531"/>
                  <a:pt x="432" y="529"/>
                </a:cubicBezTo>
                <a:close/>
                <a:moveTo>
                  <a:pt x="437" y="528"/>
                </a:moveTo>
                <a:cubicBezTo>
                  <a:pt x="437" y="528"/>
                  <a:pt x="437" y="529"/>
                  <a:pt x="436" y="529"/>
                </a:cubicBezTo>
                <a:cubicBezTo>
                  <a:pt x="436" y="528"/>
                  <a:pt x="435" y="528"/>
                  <a:pt x="434" y="528"/>
                </a:cubicBezTo>
                <a:cubicBezTo>
                  <a:pt x="434" y="532"/>
                  <a:pt x="440" y="529"/>
                  <a:pt x="437" y="528"/>
                </a:cubicBezTo>
                <a:close/>
                <a:moveTo>
                  <a:pt x="413" y="535"/>
                </a:moveTo>
                <a:cubicBezTo>
                  <a:pt x="414" y="536"/>
                  <a:pt x="417" y="534"/>
                  <a:pt x="417" y="532"/>
                </a:cubicBezTo>
                <a:cubicBezTo>
                  <a:pt x="416" y="532"/>
                  <a:pt x="415" y="531"/>
                  <a:pt x="415" y="529"/>
                </a:cubicBezTo>
                <a:cubicBezTo>
                  <a:pt x="415" y="529"/>
                  <a:pt x="414" y="529"/>
                  <a:pt x="414" y="530"/>
                </a:cubicBezTo>
                <a:cubicBezTo>
                  <a:pt x="414" y="531"/>
                  <a:pt x="414" y="533"/>
                  <a:pt x="415" y="534"/>
                </a:cubicBezTo>
                <a:cubicBezTo>
                  <a:pt x="414" y="534"/>
                  <a:pt x="412" y="533"/>
                  <a:pt x="413" y="535"/>
                </a:cubicBezTo>
                <a:close/>
                <a:moveTo>
                  <a:pt x="401" y="531"/>
                </a:moveTo>
                <a:cubicBezTo>
                  <a:pt x="400" y="533"/>
                  <a:pt x="402" y="534"/>
                  <a:pt x="403" y="534"/>
                </a:cubicBezTo>
                <a:cubicBezTo>
                  <a:pt x="403" y="532"/>
                  <a:pt x="403" y="531"/>
                  <a:pt x="401" y="531"/>
                </a:cubicBezTo>
                <a:close/>
                <a:moveTo>
                  <a:pt x="422" y="528"/>
                </a:moveTo>
                <a:cubicBezTo>
                  <a:pt x="422" y="531"/>
                  <a:pt x="423" y="530"/>
                  <a:pt x="424" y="531"/>
                </a:cubicBezTo>
                <a:cubicBezTo>
                  <a:pt x="424" y="531"/>
                  <a:pt x="424" y="532"/>
                  <a:pt x="424" y="533"/>
                </a:cubicBezTo>
                <a:cubicBezTo>
                  <a:pt x="425" y="533"/>
                  <a:pt x="426" y="532"/>
                  <a:pt x="427" y="533"/>
                </a:cubicBezTo>
                <a:cubicBezTo>
                  <a:pt x="427" y="532"/>
                  <a:pt x="427" y="530"/>
                  <a:pt x="429" y="530"/>
                </a:cubicBezTo>
                <a:cubicBezTo>
                  <a:pt x="429" y="529"/>
                  <a:pt x="429" y="526"/>
                  <a:pt x="428" y="526"/>
                </a:cubicBezTo>
                <a:cubicBezTo>
                  <a:pt x="427" y="529"/>
                  <a:pt x="425" y="530"/>
                  <a:pt x="422" y="528"/>
                </a:cubicBezTo>
                <a:close/>
                <a:moveTo>
                  <a:pt x="419" y="534"/>
                </a:moveTo>
                <a:cubicBezTo>
                  <a:pt x="420" y="533"/>
                  <a:pt x="420" y="531"/>
                  <a:pt x="418" y="531"/>
                </a:cubicBezTo>
                <a:cubicBezTo>
                  <a:pt x="418" y="533"/>
                  <a:pt x="419" y="533"/>
                  <a:pt x="419" y="534"/>
                </a:cubicBezTo>
                <a:close/>
                <a:moveTo>
                  <a:pt x="265" y="628"/>
                </a:moveTo>
                <a:cubicBezTo>
                  <a:pt x="267" y="629"/>
                  <a:pt x="269" y="626"/>
                  <a:pt x="269" y="624"/>
                </a:cubicBezTo>
                <a:cubicBezTo>
                  <a:pt x="268" y="623"/>
                  <a:pt x="268" y="623"/>
                  <a:pt x="268" y="623"/>
                </a:cubicBezTo>
                <a:cubicBezTo>
                  <a:pt x="268" y="626"/>
                  <a:pt x="265" y="625"/>
                  <a:pt x="265" y="628"/>
                </a:cubicBezTo>
                <a:close/>
                <a:moveTo>
                  <a:pt x="250" y="655"/>
                </a:moveTo>
                <a:cubicBezTo>
                  <a:pt x="250" y="656"/>
                  <a:pt x="250" y="656"/>
                  <a:pt x="251" y="657"/>
                </a:cubicBezTo>
                <a:cubicBezTo>
                  <a:pt x="251" y="656"/>
                  <a:pt x="251" y="655"/>
                  <a:pt x="250" y="655"/>
                </a:cubicBezTo>
                <a:close/>
                <a:moveTo>
                  <a:pt x="294" y="596"/>
                </a:moveTo>
                <a:cubicBezTo>
                  <a:pt x="294" y="594"/>
                  <a:pt x="295" y="594"/>
                  <a:pt x="296" y="593"/>
                </a:cubicBezTo>
                <a:cubicBezTo>
                  <a:pt x="296" y="593"/>
                  <a:pt x="296" y="592"/>
                  <a:pt x="296" y="592"/>
                </a:cubicBezTo>
                <a:cubicBezTo>
                  <a:pt x="296" y="592"/>
                  <a:pt x="297" y="592"/>
                  <a:pt x="297" y="592"/>
                </a:cubicBezTo>
                <a:cubicBezTo>
                  <a:pt x="297" y="592"/>
                  <a:pt x="297" y="591"/>
                  <a:pt x="298" y="590"/>
                </a:cubicBezTo>
                <a:cubicBezTo>
                  <a:pt x="296" y="589"/>
                  <a:pt x="296" y="591"/>
                  <a:pt x="295" y="591"/>
                </a:cubicBezTo>
                <a:cubicBezTo>
                  <a:pt x="295" y="592"/>
                  <a:pt x="294" y="592"/>
                  <a:pt x="294" y="592"/>
                </a:cubicBezTo>
                <a:cubicBezTo>
                  <a:pt x="293" y="593"/>
                  <a:pt x="293" y="594"/>
                  <a:pt x="293" y="595"/>
                </a:cubicBezTo>
                <a:cubicBezTo>
                  <a:pt x="293" y="595"/>
                  <a:pt x="292" y="595"/>
                  <a:pt x="292" y="595"/>
                </a:cubicBezTo>
                <a:cubicBezTo>
                  <a:pt x="292" y="595"/>
                  <a:pt x="292" y="595"/>
                  <a:pt x="292" y="596"/>
                </a:cubicBezTo>
                <a:cubicBezTo>
                  <a:pt x="292" y="596"/>
                  <a:pt x="292" y="596"/>
                  <a:pt x="291" y="596"/>
                </a:cubicBezTo>
                <a:cubicBezTo>
                  <a:pt x="291" y="597"/>
                  <a:pt x="291" y="598"/>
                  <a:pt x="291" y="599"/>
                </a:cubicBezTo>
                <a:cubicBezTo>
                  <a:pt x="291" y="599"/>
                  <a:pt x="290" y="599"/>
                  <a:pt x="289" y="599"/>
                </a:cubicBezTo>
                <a:cubicBezTo>
                  <a:pt x="289" y="600"/>
                  <a:pt x="290" y="600"/>
                  <a:pt x="290" y="600"/>
                </a:cubicBezTo>
                <a:cubicBezTo>
                  <a:pt x="291" y="601"/>
                  <a:pt x="291" y="599"/>
                  <a:pt x="292" y="599"/>
                </a:cubicBezTo>
                <a:cubicBezTo>
                  <a:pt x="292" y="599"/>
                  <a:pt x="293" y="599"/>
                  <a:pt x="293" y="599"/>
                </a:cubicBezTo>
                <a:cubicBezTo>
                  <a:pt x="293" y="599"/>
                  <a:pt x="293" y="599"/>
                  <a:pt x="293" y="599"/>
                </a:cubicBezTo>
                <a:cubicBezTo>
                  <a:pt x="294" y="599"/>
                  <a:pt x="294" y="598"/>
                  <a:pt x="294" y="598"/>
                </a:cubicBezTo>
                <a:cubicBezTo>
                  <a:pt x="294" y="597"/>
                  <a:pt x="294" y="597"/>
                  <a:pt x="294" y="596"/>
                </a:cubicBezTo>
                <a:close/>
                <a:moveTo>
                  <a:pt x="397" y="535"/>
                </a:moveTo>
                <a:cubicBezTo>
                  <a:pt x="397" y="535"/>
                  <a:pt x="398" y="535"/>
                  <a:pt x="398" y="535"/>
                </a:cubicBezTo>
                <a:cubicBezTo>
                  <a:pt x="398" y="535"/>
                  <a:pt x="398" y="535"/>
                  <a:pt x="398" y="535"/>
                </a:cubicBezTo>
                <a:cubicBezTo>
                  <a:pt x="398" y="535"/>
                  <a:pt x="398" y="535"/>
                  <a:pt x="399" y="535"/>
                </a:cubicBezTo>
                <a:cubicBezTo>
                  <a:pt x="399" y="535"/>
                  <a:pt x="399" y="534"/>
                  <a:pt x="399" y="534"/>
                </a:cubicBezTo>
                <a:cubicBezTo>
                  <a:pt x="399" y="534"/>
                  <a:pt x="399" y="533"/>
                  <a:pt x="399" y="533"/>
                </a:cubicBezTo>
                <a:cubicBezTo>
                  <a:pt x="399" y="533"/>
                  <a:pt x="399" y="533"/>
                  <a:pt x="399" y="533"/>
                </a:cubicBezTo>
                <a:cubicBezTo>
                  <a:pt x="399" y="533"/>
                  <a:pt x="398" y="533"/>
                  <a:pt x="398" y="533"/>
                </a:cubicBezTo>
                <a:cubicBezTo>
                  <a:pt x="398" y="533"/>
                  <a:pt x="398" y="533"/>
                  <a:pt x="397" y="533"/>
                </a:cubicBezTo>
                <a:cubicBezTo>
                  <a:pt x="397" y="534"/>
                  <a:pt x="397" y="534"/>
                  <a:pt x="397" y="534"/>
                </a:cubicBezTo>
                <a:cubicBezTo>
                  <a:pt x="397" y="534"/>
                  <a:pt x="397" y="534"/>
                  <a:pt x="396" y="534"/>
                </a:cubicBezTo>
                <a:cubicBezTo>
                  <a:pt x="396" y="535"/>
                  <a:pt x="396" y="534"/>
                  <a:pt x="396" y="534"/>
                </a:cubicBezTo>
                <a:cubicBezTo>
                  <a:pt x="395" y="534"/>
                  <a:pt x="394" y="535"/>
                  <a:pt x="394" y="535"/>
                </a:cubicBezTo>
                <a:cubicBezTo>
                  <a:pt x="394" y="535"/>
                  <a:pt x="392" y="534"/>
                  <a:pt x="392" y="536"/>
                </a:cubicBezTo>
                <a:cubicBezTo>
                  <a:pt x="393" y="536"/>
                  <a:pt x="394" y="536"/>
                  <a:pt x="395" y="536"/>
                </a:cubicBezTo>
                <a:cubicBezTo>
                  <a:pt x="395" y="536"/>
                  <a:pt x="395" y="536"/>
                  <a:pt x="395" y="536"/>
                </a:cubicBezTo>
                <a:cubicBezTo>
                  <a:pt x="396" y="535"/>
                  <a:pt x="397" y="535"/>
                  <a:pt x="397" y="535"/>
                </a:cubicBezTo>
                <a:cubicBezTo>
                  <a:pt x="397" y="535"/>
                  <a:pt x="397" y="535"/>
                  <a:pt x="397" y="535"/>
                </a:cubicBezTo>
                <a:close/>
                <a:moveTo>
                  <a:pt x="253" y="647"/>
                </a:moveTo>
                <a:cubicBezTo>
                  <a:pt x="253" y="647"/>
                  <a:pt x="253" y="647"/>
                  <a:pt x="253" y="646"/>
                </a:cubicBezTo>
                <a:cubicBezTo>
                  <a:pt x="253" y="646"/>
                  <a:pt x="253" y="646"/>
                  <a:pt x="253" y="646"/>
                </a:cubicBezTo>
                <a:cubicBezTo>
                  <a:pt x="253" y="646"/>
                  <a:pt x="253" y="646"/>
                  <a:pt x="253" y="646"/>
                </a:cubicBezTo>
                <a:cubicBezTo>
                  <a:pt x="253" y="646"/>
                  <a:pt x="253" y="645"/>
                  <a:pt x="254" y="644"/>
                </a:cubicBezTo>
                <a:cubicBezTo>
                  <a:pt x="255" y="644"/>
                  <a:pt x="254" y="642"/>
                  <a:pt x="253" y="643"/>
                </a:cubicBezTo>
                <a:cubicBezTo>
                  <a:pt x="253" y="643"/>
                  <a:pt x="252" y="643"/>
                  <a:pt x="252" y="644"/>
                </a:cubicBezTo>
                <a:cubicBezTo>
                  <a:pt x="251" y="644"/>
                  <a:pt x="251" y="648"/>
                  <a:pt x="253" y="647"/>
                </a:cubicBezTo>
                <a:close/>
                <a:moveTo>
                  <a:pt x="255" y="641"/>
                </a:moveTo>
                <a:cubicBezTo>
                  <a:pt x="255" y="642"/>
                  <a:pt x="255" y="642"/>
                  <a:pt x="256" y="642"/>
                </a:cubicBezTo>
                <a:cubicBezTo>
                  <a:pt x="256" y="642"/>
                  <a:pt x="256" y="642"/>
                  <a:pt x="256" y="642"/>
                </a:cubicBezTo>
                <a:cubicBezTo>
                  <a:pt x="257" y="641"/>
                  <a:pt x="257" y="639"/>
                  <a:pt x="258" y="638"/>
                </a:cubicBezTo>
                <a:cubicBezTo>
                  <a:pt x="258" y="638"/>
                  <a:pt x="258" y="638"/>
                  <a:pt x="258" y="638"/>
                </a:cubicBezTo>
                <a:cubicBezTo>
                  <a:pt x="258" y="638"/>
                  <a:pt x="258" y="638"/>
                  <a:pt x="258" y="638"/>
                </a:cubicBezTo>
                <a:cubicBezTo>
                  <a:pt x="258" y="638"/>
                  <a:pt x="258" y="638"/>
                  <a:pt x="258" y="638"/>
                </a:cubicBezTo>
                <a:cubicBezTo>
                  <a:pt x="258" y="637"/>
                  <a:pt x="259" y="637"/>
                  <a:pt x="259" y="637"/>
                </a:cubicBezTo>
                <a:cubicBezTo>
                  <a:pt x="259" y="636"/>
                  <a:pt x="260" y="634"/>
                  <a:pt x="258" y="635"/>
                </a:cubicBezTo>
                <a:cubicBezTo>
                  <a:pt x="258" y="637"/>
                  <a:pt x="256" y="637"/>
                  <a:pt x="256" y="638"/>
                </a:cubicBezTo>
                <a:cubicBezTo>
                  <a:pt x="256" y="638"/>
                  <a:pt x="256" y="639"/>
                  <a:pt x="256" y="640"/>
                </a:cubicBezTo>
                <a:cubicBezTo>
                  <a:pt x="256" y="640"/>
                  <a:pt x="255" y="640"/>
                  <a:pt x="255" y="641"/>
                </a:cubicBezTo>
                <a:close/>
                <a:moveTo>
                  <a:pt x="363" y="546"/>
                </a:moveTo>
                <a:cubicBezTo>
                  <a:pt x="364" y="547"/>
                  <a:pt x="365" y="547"/>
                  <a:pt x="366" y="547"/>
                </a:cubicBezTo>
                <a:cubicBezTo>
                  <a:pt x="366" y="547"/>
                  <a:pt x="366" y="547"/>
                  <a:pt x="367" y="547"/>
                </a:cubicBezTo>
                <a:cubicBezTo>
                  <a:pt x="367" y="547"/>
                  <a:pt x="367" y="546"/>
                  <a:pt x="367" y="546"/>
                </a:cubicBezTo>
                <a:cubicBezTo>
                  <a:pt x="367" y="545"/>
                  <a:pt x="365" y="544"/>
                  <a:pt x="365" y="543"/>
                </a:cubicBezTo>
                <a:cubicBezTo>
                  <a:pt x="365" y="543"/>
                  <a:pt x="364" y="543"/>
                  <a:pt x="364" y="543"/>
                </a:cubicBezTo>
                <a:cubicBezTo>
                  <a:pt x="365" y="544"/>
                  <a:pt x="363" y="545"/>
                  <a:pt x="363" y="546"/>
                </a:cubicBezTo>
                <a:close/>
                <a:moveTo>
                  <a:pt x="280" y="612"/>
                </a:moveTo>
                <a:cubicBezTo>
                  <a:pt x="279" y="612"/>
                  <a:pt x="277" y="613"/>
                  <a:pt x="275" y="613"/>
                </a:cubicBezTo>
                <a:cubicBezTo>
                  <a:pt x="274" y="614"/>
                  <a:pt x="274" y="615"/>
                  <a:pt x="274" y="616"/>
                </a:cubicBezTo>
                <a:cubicBezTo>
                  <a:pt x="273" y="617"/>
                  <a:pt x="272" y="617"/>
                  <a:pt x="272" y="619"/>
                </a:cubicBezTo>
                <a:cubicBezTo>
                  <a:pt x="274" y="620"/>
                  <a:pt x="274" y="618"/>
                  <a:pt x="275" y="617"/>
                </a:cubicBezTo>
                <a:cubicBezTo>
                  <a:pt x="276" y="617"/>
                  <a:pt x="276" y="616"/>
                  <a:pt x="277" y="616"/>
                </a:cubicBezTo>
                <a:cubicBezTo>
                  <a:pt x="277" y="616"/>
                  <a:pt x="278" y="615"/>
                  <a:pt x="279" y="615"/>
                </a:cubicBezTo>
                <a:cubicBezTo>
                  <a:pt x="280" y="613"/>
                  <a:pt x="283" y="614"/>
                  <a:pt x="283" y="610"/>
                </a:cubicBezTo>
                <a:cubicBezTo>
                  <a:pt x="281" y="610"/>
                  <a:pt x="281" y="610"/>
                  <a:pt x="281" y="610"/>
                </a:cubicBezTo>
                <a:cubicBezTo>
                  <a:pt x="281" y="611"/>
                  <a:pt x="280" y="611"/>
                  <a:pt x="280" y="612"/>
                </a:cubicBezTo>
                <a:close/>
                <a:moveTo>
                  <a:pt x="1103" y="860"/>
                </a:moveTo>
                <a:cubicBezTo>
                  <a:pt x="1102" y="861"/>
                  <a:pt x="1101" y="862"/>
                  <a:pt x="1101" y="863"/>
                </a:cubicBezTo>
                <a:cubicBezTo>
                  <a:pt x="1100" y="863"/>
                  <a:pt x="1099" y="865"/>
                  <a:pt x="1099" y="866"/>
                </a:cubicBezTo>
                <a:cubicBezTo>
                  <a:pt x="1099" y="866"/>
                  <a:pt x="1098" y="867"/>
                  <a:pt x="1098" y="867"/>
                </a:cubicBezTo>
                <a:cubicBezTo>
                  <a:pt x="1098" y="867"/>
                  <a:pt x="1098" y="866"/>
                  <a:pt x="1098" y="866"/>
                </a:cubicBezTo>
                <a:cubicBezTo>
                  <a:pt x="1098" y="866"/>
                  <a:pt x="1098" y="865"/>
                  <a:pt x="1099" y="865"/>
                </a:cubicBezTo>
                <a:cubicBezTo>
                  <a:pt x="1099" y="865"/>
                  <a:pt x="1099" y="864"/>
                  <a:pt x="1099" y="864"/>
                </a:cubicBezTo>
                <a:cubicBezTo>
                  <a:pt x="1099" y="864"/>
                  <a:pt x="1099" y="863"/>
                  <a:pt x="1099" y="863"/>
                </a:cubicBezTo>
                <a:cubicBezTo>
                  <a:pt x="1098" y="862"/>
                  <a:pt x="1100" y="862"/>
                  <a:pt x="1100" y="862"/>
                </a:cubicBezTo>
                <a:cubicBezTo>
                  <a:pt x="1100" y="862"/>
                  <a:pt x="1100" y="861"/>
                  <a:pt x="1099" y="861"/>
                </a:cubicBezTo>
                <a:cubicBezTo>
                  <a:pt x="1097" y="861"/>
                  <a:pt x="1098" y="863"/>
                  <a:pt x="1097" y="864"/>
                </a:cubicBezTo>
                <a:cubicBezTo>
                  <a:pt x="1096" y="864"/>
                  <a:pt x="1096" y="864"/>
                  <a:pt x="1095" y="864"/>
                </a:cubicBezTo>
                <a:cubicBezTo>
                  <a:pt x="1095" y="865"/>
                  <a:pt x="1095" y="866"/>
                  <a:pt x="1095" y="866"/>
                </a:cubicBezTo>
                <a:cubicBezTo>
                  <a:pt x="1093" y="866"/>
                  <a:pt x="1093" y="867"/>
                  <a:pt x="1092" y="868"/>
                </a:cubicBezTo>
                <a:cubicBezTo>
                  <a:pt x="1092" y="868"/>
                  <a:pt x="1091" y="868"/>
                  <a:pt x="1091" y="868"/>
                </a:cubicBezTo>
                <a:cubicBezTo>
                  <a:pt x="1091" y="868"/>
                  <a:pt x="1091" y="869"/>
                  <a:pt x="1091" y="869"/>
                </a:cubicBezTo>
                <a:cubicBezTo>
                  <a:pt x="1091" y="869"/>
                  <a:pt x="1090" y="869"/>
                  <a:pt x="1090" y="869"/>
                </a:cubicBezTo>
                <a:cubicBezTo>
                  <a:pt x="1089" y="869"/>
                  <a:pt x="1088" y="871"/>
                  <a:pt x="1088" y="871"/>
                </a:cubicBezTo>
                <a:cubicBezTo>
                  <a:pt x="1088" y="871"/>
                  <a:pt x="1087" y="871"/>
                  <a:pt x="1087" y="872"/>
                </a:cubicBezTo>
                <a:cubicBezTo>
                  <a:pt x="1086" y="872"/>
                  <a:pt x="1086" y="873"/>
                  <a:pt x="1085" y="873"/>
                </a:cubicBezTo>
                <a:cubicBezTo>
                  <a:pt x="1085" y="873"/>
                  <a:pt x="1085" y="873"/>
                  <a:pt x="1085" y="874"/>
                </a:cubicBezTo>
                <a:cubicBezTo>
                  <a:pt x="1083" y="875"/>
                  <a:pt x="1083" y="876"/>
                  <a:pt x="1082" y="877"/>
                </a:cubicBezTo>
                <a:cubicBezTo>
                  <a:pt x="1081" y="877"/>
                  <a:pt x="1080" y="877"/>
                  <a:pt x="1080" y="878"/>
                </a:cubicBezTo>
                <a:cubicBezTo>
                  <a:pt x="1080" y="878"/>
                  <a:pt x="1080" y="878"/>
                  <a:pt x="1080" y="879"/>
                </a:cubicBezTo>
                <a:cubicBezTo>
                  <a:pt x="1079" y="879"/>
                  <a:pt x="1078" y="880"/>
                  <a:pt x="1078" y="880"/>
                </a:cubicBezTo>
                <a:cubicBezTo>
                  <a:pt x="1078" y="880"/>
                  <a:pt x="1078" y="881"/>
                  <a:pt x="1077" y="881"/>
                </a:cubicBezTo>
                <a:cubicBezTo>
                  <a:pt x="1077" y="882"/>
                  <a:pt x="1076" y="881"/>
                  <a:pt x="1076" y="882"/>
                </a:cubicBezTo>
                <a:cubicBezTo>
                  <a:pt x="1075" y="883"/>
                  <a:pt x="1074" y="884"/>
                  <a:pt x="1074" y="884"/>
                </a:cubicBezTo>
                <a:cubicBezTo>
                  <a:pt x="1073" y="884"/>
                  <a:pt x="1074" y="884"/>
                  <a:pt x="1073" y="884"/>
                </a:cubicBezTo>
                <a:cubicBezTo>
                  <a:pt x="1073" y="884"/>
                  <a:pt x="1073" y="884"/>
                  <a:pt x="1072" y="885"/>
                </a:cubicBezTo>
                <a:cubicBezTo>
                  <a:pt x="1072" y="885"/>
                  <a:pt x="1071" y="886"/>
                  <a:pt x="1071" y="886"/>
                </a:cubicBezTo>
                <a:cubicBezTo>
                  <a:pt x="1071" y="886"/>
                  <a:pt x="1070" y="886"/>
                  <a:pt x="1070" y="886"/>
                </a:cubicBezTo>
                <a:cubicBezTo>
                  <a:pt x="1070" y="887"/>
                  <a:pt x="1070" y="887"/>
                  <a:pt x="1069" y="887"/>
                </a:cubicBezTo>
                <a:cubicBezTo>
                  <a:pt x="1069" y="888"/>
                  <a:pt x="1069" y="888"/>
                  <a:pt x="1068" y="889"/>
                </a:cubicBezTo>
                <a:cubicBezTo>
                  <a:pt x="1067" y="889"/>
                  <a:pt x="1066" y="889"/>
                  <a:pt x="1066" y="890"/>
                </a:cubicBezTo>
                <a:cubicBezTo>
                  <a:pt x="1065" y="890"/>
                  <a:pt x="1065" y="892"/>
                  <a:pt x="1064" y="892"/>
                </a:cubicBezTo>
                <a:cubicBezTo>
                  <a:pt x="1064" y="892"/>
                  <a:pt x="1063" y="892"/>
                  <a:pt x="1063" y="893"/>
                </a:cubicBezTo>
                <a:cubicBezTo>
                  <a:pt x="1063" y="893"/>
                  <a:pt x="1063" y="893"/>
                  <a:pt x="1063" y="893"/>
                </a:cubicBezTo>
                <a:cubicBezTo>
                  <a:pt x="1063" y="893"/>
                  <a:pt x="1062" y="893"/>
                  <a:pt x="1062" y="893"/>
                </a:cubicBezTo>
                <a:cubicBezTo>
                  <a:pt x="1062" y="893"/>
                  <a:pt x="1062" y="893"/>
                  <a:pt x="1062" y="893"/>
                </a:cubicBezTo>
                <a:cubicBezTo>
                  <a:pt x="1062" y="894"/>
                  <a:pt x="1062" y="893"/>
                  <a:pt x="1061" y="894"/>
                </a:cubicBezTo>
                <a:cubicBezTo>
                  <a:pt x="1061" y="894"/>
                  <a:pt x="1061" y="894"/>
                  <a:pt x="1061" y="894"/>
                </a:cubicBezTo>
                <a:cubicBezTo>
                  <a:pt x="1061" y="895"/>
                  <a:pt x="1060" y="895"/>
                  <a:pt x="1060" y="895"/>
                </a:cubicBezTo>
                <a:cubicBezTo>
                  <a:pt x="1059" y="895"/>
                  <a:pt x="1059" y="896"/>
                  <a:pt x="1059" y="896"/>
                </a:cubicBezTo>
                <a:cubicBezTo>
                  <a:pt x="1058" y="896"/>
                  <a:pt x="1058" y="896"/>
                  <a:pt x="1058" y="896"/>
                </a:cubicBezTo>
                <a:cubicBezTo>
                  <a:pt x="1058" y="896"/>
                  <a:pt x="1058" y="897"/>
                  <a:pt x="1058" y="897"/>
                </a:cubicBezTo>
                <a:cubicBezTo>
                  <a:pt x="1057" y="897"/>
                  <a:pt x="1057" y="897"/>
                  <a:pt x="1056" y="897"/>
                </a:cubicBezTo>
                <a:cubicBezTo>
                  <a:pt x="1054" y="899"/>
                  <a:pt x="1052" y="901"/>
                  <a:pt x="1049" y="902"/>
                </a:cubicBezTo>
                <a:cubicBezTo>
                  <a:pt x="1049" y="903"/>
                  <a:pt x="1047" y="904"/>
                  <a:pt x="1046" y="905"/>
                </a:cubicBezTo>
                <a:cubicBezTo>
                  <a:pt x="1046" y="905"/>
                  <a:pt x="1046" y="905"/>
                  <a:pt x="1045" y="906"/>
                </a:cubicBezTo>
                <a:cubicBezTo>
                  <a:pt x="1044" y="906"/>
                  <a:pt x="1043" y="906"/>
                  <a:pt x="1043" y="907"/>
                </a:cubicBezTo>
                <a:cubicBezTo>
                  <a:pt x="1043" y="907"/>
                  <a:pt x="1042" y="907"/>
                  <a:pt x="1042" y="907"/>
                </a:cubicBezTo>
                <a:cubicBezTo>
                  <a:pt x="1042" y="907"/>
                  <a:pt x="1042" y="907"/>
                  <a:pt x="1041" y="908"/>
                </a:cubicBezTo>
                <a:cubicBezTo>
                  <a:pt x="1041" y="908"/>
                  <a:pt x="1040" y="908"/>
                  <a:pt x="1039" y="909"/>
                </a:cubicBezTo>
                <a:cubicBezTo>
                  <a:pt x="1039" y="909"/>
                  <a:pt x="1039" y="909"/>
                  <a:pt x="1039" y="910"/>
                </a:cubicBezTo>
                <a:cubicBezTo>
                  <a:pt x="1038" y="910"/>
                  <a:pt x="1038" y="910"/>
                  <a:pt x="1037" y="910"/>
                </a:cubicBezTo>
                <a:cubicBezTo>
                  <a:pt x="1037" y="911"/>
                  <a:pt x="1036" y="911"/>
                  <a:pt x="1035" y="911"/>
                </a:cubicBezTo>
                <a:cubicBezTo>
                  <a:pt x="1035" y="911"/>
                  <a:pt x="1035" y="911"/>
                  <a:pt x="1035" y="911"/>
                </a:cubicBezTo>
                <a:cubicBezTo>
                  <a:pt x="1035" y="911"/>
                  <a:pt x="1034" y="911"/>
                  <a:pt x="1034" y="911"/>
                </a:cubicBezTo>
                <a:cubicBezTo>
                  <a:pt x="1034" y="912"/>
                  <a:pt x="1034" y="912"/>
                  <a:pt x="1033" y="912"/>
                </a:cubicBezTo>
                <a:cubicBezTo>
                  <a:pt x="1033" y="913"/>
                  <a:pt x="1033" y="912"/>
                  <a:pt x="1032" y="913"/>
                </a:cubicBezTo>
                <a:cubicBezTo>
                  <a:pt x="1032" y="913"/>
                  <a:pt x="1032" y="913"/>
                  <a:pt x="1031" y="913"/>
                </a:cubicBezTo>
                <a:cubicBezTo>
                  <a:pt x="1031" y="914"/>
                  <a:pt x="1029" y="914"/>
                  <a:pt x="1029" y="914"/>
                </a:cubicBezTo>
                <a:cubicBezTo>
                  <a:pt x="1029" y="914"/>
                  <a:pt x="1029" y="915"/>
                  <a:pt x="1029" y="915"/>
                </a:cubicBezTo>
                <a:cubicBezTo>
                  <a:pt x="1029" y="915"/>
                  <a:pt x="1028" y="915"/>
                  <a:pt x="1028" y="915"/>
                </a:cubicBezTo>
                <a:cubicBezTo>
                  <a:pt x="1028" y="915"/>
                  <a:pt x="1028" y="915"/>
                  <a:pt x="1028" y="915"/>
                </a:cubicBezTo>
                <a:cubicBezTo>
                  <a:pt x="1028" y="915"/>
                  <a:pt x="1027" y="915"/>
                  <a:pt x="1027" y="915"/>
                </a:cubicBezTo>
                <a:cubicBezTo>
                  <a:pt x="1027" y="915"/>
                  <a:pt x="1027" y="916"/>
                  <a:pt x="1027" y="916"/>
                </a:cubicBezTo>
                <a:cubicBezTo>
                  <a:pt x="1027" y="916"/>
                  <a:pt x="1026" y="916"/>
                  <a:pt x="1026" y="916"/>
                </a:cubicBezTo>
                <a:cubicBezTo>
                  <a:pt x="1026" y="916"/>
                  <a:pt x="1026" y="916"/>
                  <a:pt x="1025" y="917"/>
                </a:cubicBezTo>
                <a:cubicBezTo>
                  <a:pt x="1025" y="917"/>
                  <a:pt x="1024" y="917"/>
                  <a:pt x="1023" y="918"/>
                </a:cubicBezTo>
                <a:cubicBezTo>
                  <a:pt x="1023" y="918"/>
                  <a:pt x="1023" y="918"/>
                  <a:pt x="1023" y="918"/>
                </a:cubicBezTo>
                <a:cubicBezTo>
                  <a:pt x="1023" y="918"/>
                  <a:pt x="1022" y="918"/>
                  <a:pt x="1022" y="918"/>
                </a:cubicBezTo>
                <a:cubicBezTo>
                  <a:pt x="1022" y="918"/>
                  <a:pt x="1022" y="919"/>
                  <a:pt x="1021" y="919"/>
                </a:cubicBezTo>
                <a:cubicBezTo>
                  <a:pt x="1021" y="919"/>
                  <a:pt x="1020" y="920"/>
                  <a:pt x="1019" y="920"/>
                </a:cubicBezTo>
                <a:cubicBezTo>
                  <a:pt x="1019" y="920"/>
                  <a:pt x="1019" y="920"/>
                  <a:pt x="1019" y="920"/>
                </a:cubicBezTo>
                <a:cubicBezTo>
                  <a:pt x="1019" y="921"/>
                  <a:pt x="1017" y="920"/>
                  <a:pt x="1017" y="921"/>
                </a:cubicBezTo>
                <a:cubicBezTo>
                  <a:pt x="1017" y="921"/>
                  <a:pt x="1016" y="921"/>
                  <a:pt x="1015" y="922"/>
                </a:cubicBezTo>
                <a:cubicBezTo>
                  <a:pt x="1014" y="923"/>
                  <a:pt x="1014" y="923"/>
                  <a:pt x="1013" y="924"/>
                </a:cubicBezTo>
                <a:cubicBezTo>
                  <a:pt x="1011" y="923"/>
                  <a:pt x="1010" y="925"/>
                  <a:pt x="1008" y="925"/>
                </a:cubicBezTo>
                <a:cubicBezTo>
                  <a:pt x="1007" y="926"/>
                  <a:pt x="1007" y="925"/>
                  <a:pt x="1006" y="925"/>
                </a:cubicBezTo>
                <a:cubicBezTo>
                  <a:pt x="1006" y="926"/>
                  <a:pt x="1006" y="925"/>
                  <a:pt x="1005" y="926"/>
                </a:cubicBezTo>
                <a:cubicBezTo>
                  <a:pt x="1005" y="926"/>
                  <a:pt x="1005" y="926"/>
                  <a:pt x="1005" y="927"/>
                </a:cubicBezTo>
                <a:cubicBezTo>
                  <a:pt x="1004" y="927"/>
                  <a:pt x="1004" y="927"/>
                  <a:pt x="1003" y="927"/>
                </a:cubicBezTo>
                <a:cubicBezTo>
                  <a:pt x="1003" y="927"/>
                  <a:pt x="1003" y="927"/>
                  <a:pt x="1002" y="928"/>
                </a:cubicBezTo>
                <a:cubicBezTo>
                  <a:pt x="1001" y="928"/>
                  <a:pt x="1000" y="928"/>
                  <a:pt x="999" y="928"/>
                </a:cubicBezTo>
                <a:cubicBezTo>
                  <a:pt x="998" y="929"/>
                  <a:pt x="998" y="929"/>
                  <a:pt x="998" y="930"/>
                </a:cubicBezTo>
                <a:cubicBezTo>
                  <a:pt x="997" y="930"/>
                  <a:pt x="997" y="930"/>
                  <a:pt x="997" y="930"/>
                </a:cubicBezTo>
                <a:cubicBezTo>
                  <a:pt x="996" y="930"/>
                  <a:pt x="995" y="930"/>
                  <a:pt x="995" y="930"/>
                </a:cubicBezTo>
                <a:cubicBezTo>
                  <a:pt x="994" y="931"/>
                  <a:pt x="993" y="932"/>
                  <a:pt x="992" y="932"/>
                </a:cubicBezTo>
                <a:cubicBezTo>
                  <a:pt x="991" y="932"/>
                  <a:pt x="990" y="932"/>
                  <a:pt x="989" y="933"/>
                </a:cubicBezTo>
                <a:cubicBezTo>
                  <a:pt x="989" y="933"/>
                  <a:pt x="989" y="933"/>
                  <a:pt x="989" y="933"/>
                </a:cubicBezTo>
                <a:cubicBezTo>
                  <a:pt x="988" y="934"/>
                  <a:pt x="987" y="934"/>
                  <a:pt x="986" y="934"/>
                </a:cubicBezTo>
                <a:cubicBezTo>
                  <a:pt x="986" y="934"/>
                  <a:pt x="986" y="933"/>
                  <a:pt x="985" y="934"/>
                </a:cubicBezTo>
                <a:cubicBezTo>
                  <a:pt x="984" y="934"/>
                  <a:pt x="983" y="934"/>
                  <a:pt x="982" y="935"/>
                </a:cubicBezTo>
                <a:cubicBezTo>
                  <a:pt x="981" y="935"/>
                  <a:pt x="979" y="936"/>
                  <a:pt x="978" y="936"/>
                </a:cubicBezTo>
                <a:cubicBezTo>
                  <a:pt x="977" y="936"/>
                  <a:pt x="976" y="936"/>
                  <a:pt x="975" y="937"/>
                </a:cubicBezTo>
                <a:cubicBezTo>
                  <a:pt x="972" y="938"/>
                  <a:pt x="967" y="940"/>
                  <a:pt x="963" y="940"/>
                </a:cubicBezTo>
                <a:cubicBezTo>
                  <a:pt x="962" y="940"/>
                  <a:pt x="960" y="940"/>
                  <a:pt x="959" y="940"/>
                </a:cubicBezTo>
                <a:cubicBezTo>
                  <a:pt x="959" y="941"/>
                  <a:pt x="959" y="941"/>
                  <a:pt x="959" y="941"/>
                </a:cubicBezTo>
                <a:cubicBezTo>
                  <a:pt x="909" y="951"/>
                  <a:pt x="849" y="950"/>
                  <a:pt x="813" y="939"/>
                </a:cubicBezTo>
                <a:cubicBezTo>
                  <a:pt x="795" y="933"/>
                  <a:pt x="775" y="927"/>
                  <a:pt x="759" y="916"/>
                </a:cubicBezTo>
                <a:cubicBezTo>
                  <a:pt x="745" y="906"/>
                  <a:pt x="732" y="891"/>
                  <a:pt x="732" y="873"/>
                </a:cubicBezTo>
                <a:cubicBezTo>
                  <a:pt x="732" y="858"/>
                  <a:pt x="740" y="839"/>
                  <a:pt x="754" y="834"/>
                </a:cubicBezTo>
                <a:cubicBezTo>
                  <a:pt x="762" y="831"/>
                  <a:pt x="770" y="830"/>
                  <a:pt x="777" y="833"/>
                </a:cubicBezTo>
                <a:cubicBezTo>
                  <a:pt x="781" y="835"/>
                  <a:pt x="784" y="837"/>
                  <a:pt x="786" y="840"/>
                </a:cubicBezTo>
                <a:cubicBezTo>
                  <a:pt x="787" y="843"/>
                  <a:pt x="787" y="849"/>
                  <a:pt x="787" y="849"/>
                </a:cubicBezTo>
                <a:cubicBezTo>
                  <a:pt x="787" y="849"/>
                  <a:pt x="785" y="846"/>
                  <a:pt x="779" y="845"/>
                </a:cubicBezTo>
                <a:cubicBezTo>
                  <a:pt x="772" y="843"/>
                  <a:pt x="769" y="844"/>
                  <a:pt x="766" y="845"/>
                </a:cubicBezTo>
                <a:cubicBezTo>
                  <a:pt x="759" y="848"/>
                  <a:pt x="758" y="850"/>
                  <a:pt x="756" y="855"/>
                </a:cubicBezTo>
                <a:cubicBezTo>
                  <a:pt x="749" y="874"/>
                  <a:pt x="758" y="887"/>
                  <a:pt x="773" y="894"/>
                </a:cubicBezTo>
                <a:cubicBezTo>
                  <a:pt x="802" y="906"/>
                  <a:pt x="833" y="880"/>
                  <a:pt x="839" y="852"/>
                </a:cubicBezTo>
                <a:cubicBezTo>
                  <a:pt x="841" y="839"/>
                  <a:pt x="842" y="826"/>
                  <a:pt x="838" y="814"/>
                </a:cubicBezTo>
                <a:cubicBezTo>
                  <a:pt x="833" y="797"/>
                  <a:pt x="822" y="779"/>
                  <a:pt x="806" y="771"/>
                </a:cubicBezTo>
                <a:cubicBezTo>
                  <a:pt x="789" y="763"/>
                  <a:pt x="772" y="762"/>
                  <a:pt x="757" y="774"/>
                </a:cubicBezTo>
                <a:cubicBezTo>
                  <a:pt x="760" y="771"/>
                  <a:pt x="756" y="760"/>
                  <a:pt x="755" y="758"/>
                </a:cubicBezTo>
                <a:cubicBezTo>
                  <a:pt x="735" y="725"/>
                  <a:pt x="680" y="724"/>
                  <a:pt x="653" y="747"/>
                </a:cubicBezTo>
                <a:cubicBezTo>
                  <a:pt x="633" y="765"/>
                  <a:pt x="623" y="792"/>
                  <a:pt x="630" y="819"/>
                </a:cubicBezTo>
                <a:cubicBezTo>
                  <a:pt x="631" y="823"/>
                  <a:pt x="628" y="822"/>
                  <a:pt x="617" y="829"/>
                </a:cubicBezTo>
                <a:cubicBezTo>
                  <a:pt x="595" y="845"/>
                  <a:pt x="600" y="878"/>
                  <a:pt x="611" y="899"/>
                </a:cubicBezTo>
                <a:cubicBezTo>
                  <a:pt x="622" y="919"/>
                  <a:pt x="640" y="935"/>
                  <a:pt x="660" y="946"/>
                </a:cubicBezTo>
                <a:cubicBezTo>
                  <a:pt x="701" y="968"/>
                  <a:pt x="748" y="978"/>
                  <a:pt x="794" y="984"/>
                </a:cubicBezTo>
                <a:cubicBezTo>
                  <a:pt x="827" y="989"/>
                  <a:pt x="861" y="990"/>
                  <a:pt x="894" y="985"/>
                </a:cubicBezTo>
                <a:cubicBezTo>
                  <a:pt x="905" y="984"/>
                  <a:pt x="917" y="981"/>
                  <a:pt x="929" y="978"/>
                </a:cubicBezTo>
                <a:cubicBezTo>
                  <a:pt x="944" y="975"/>
                  <a:pt x="958" y="970"/>
                  <a:pt x="972" y="966"/>
                </a:cubicBezTo>
                <a:cubicBezTo>
                  <a:pt x="973" y="965"/>
                  <a:pt x="974" y="965"/>
                  <a:pt x="975" y="964"/>
                </a:cubicBezTo>
                <a:cubicBezTo>
                  <a:pt x="976" y="964"/>
                  <a:pt x="976" y="964"/>
                  <a:pt x="977" y="964"/>
                </a:cubicBezTo>
                <a:cubicBezTo>
                  <a:pt x="976" y="964"/>
                  <a:pt x="976" y="965"/>
                  <a:pt x="975" y="965"/>
                </a:cubicBezTo>
                <a:cubicBezTo>
                  <a:pt x="974" y="965"/>
                  <a:pt x="974" y="965"/>
                  <a:pt x="973" y="966"/>
                </a:cubicBezTo>
                <a:cubicBezTo>
                  <a:pt x="973" y="966"/>
                  <a:pt x="972" y="966"/>
                  <a:pt x="972" y="966"/>
                </a:cubicBezTo>
                <a:cubicBezTo>
                  <a:pt x="970" y="967"/>
                  <a:pt x="969" y="967"/>
                  <a:pt x="968" y="968"/>
                </a:cubicBezTo>
                <a:cubicBezTo>
                  <a:pt x="968" y="968"/>
                  <a:pt x="967" y="968"/>
                  <a:pt x="967" y="969"/>
                </a:cubicBezTo>
                <a:cubicBezTo>
                  <a:pt x="965" y="969"/>
                  <a:pt x="964" y="969"/>
                  <a:pt x="963" y="970"/>
                </a:cubicBezTo>
                <a:cubicBezTo>
                  <a:pt x="962" y="970"/>
                  <a:pt x="961" y="971"/>
                  <a:pt x="960" y="971"/>
                </a:cubicBezTo>
                <a:cubicBezTo>
                  <a:pt x="960" y="971"/>
                  <a:pt x="959" y="972"/>
                  <a:pt x="959" y="972"/>
                </a:cubicBezTo>
                <a:cubicBezTo>
                  <a:pt x="958" y="972"/>
                  <a:pt x="957" y="972"/>
                  <a:pt x="957" y="972"/>
                </a:cubicBezTo>
                <a:cubicBezTo>
                  <a:pt x="956" y="972"/>
                  <a:pt x="956" y="973"/>
                  <a:pt x="955" y="973"/>
                </a:cubicBezTo>
                <a:cubicBezTo>
                  <a:pt x="955" y="973"/>
                  <a:pt x="954" y="973"/>
                  <a:pt x="953" y="974"/>
                </a:cubicBezTo>
                <a:cubicBezTo>
                  <a:pt x="953" y="974"/>
                  <a:pt x="952" y="974"/>
                  <a:pt x="952" y="974"/>
                </a:cubicBezTo>
                <a:cubicBezTo>
                  <a:pt x="951" y="975"/>
                  <a:pt x="951" y="975"/>
                  <a:pt x="950" y="975"/>
                </a:cubicBezTo>
                <a:cubicBezTo>
                  <a:pt x="950" y="975"/>
                  <a:pt x="949" y="976"/>
                  <a:pt x="949" y="976"/>
                </a:cubicBezTo>
                <a:cubicBezTo>
                  <a:pt x="948" y="976"/>
                  <a:pt x="947" y="976"/>
                  <a:pt x="947" y="976"/>
                </a:cubicBezTo>
                <a:cubicBezTo>
                  <a:pt x="946" y="976"/>
                  <a:pt x="946" y="977"/>
                  <a:pt x="945" y="977"/>
                </a:cubicBezTo>
                <a:cubicBezTo>
                  <a:pt x="945" y="977"/>
                  <a:pt x="944" y="977"/>
                  <a:pt x="943" y="977"/>
                </a:cubicBezTo>
                <a:cubicBezTo>
                  <a:pt x="943" y="977"/>
                  <a:pt x="942" y="978"/>
                  <a:pt x="942" y="978"/>
                </a:cubicBezTo>
                <a:cubicBezTo>
                  <a:pt x="941" y="978"/>
                  <a:pt x="940" y="978"/>
                  <a:pt x="940" y="979"/>
                </a:cubicBezTo>
                <a:cubicBezTo>
                  <a:pt x="940" y="979"/>
                  <a:pt x="939" y="979"/>
                  <a:pt x="938" y="979"/>
                </a:cubicBezTo>
                <a:cubicBezTo>
                  <a:pt x="938" y="980"/>
                  <a:pt x="937" y="980"/>
                  <a:pt x="937" y="980"/>
                </a:cubicBezTo>
                <a:cubicBezTo>
                  <a:pt x="936" y="980"/>
                  <a:pt x="936" y="981"/>
                  <a:pt x="935" y="981"/>
                </a:cubicBezTo>
                <a:cubicBezTo>
                  <a:pt x="934" y="981"/>
                  <a:pt x="932" y="981"/>
                  <a:pt x="931" y="981"/>
                </a:cubicBezTo>
                <a:cubicBezTo>
                  <a:pt x="931" y="982"/>
                  <a:pt x="930" y="982"/>
                  <a:pt x="930" y="982"/>
                </a:cubicBezTo>
                <a:cubicBezTo>
                  <a:pt x="929" y="983"/>
                  <a:pt x="928" y="982"/>
                  <a:pt x="928" y="983"/>
                </a:cubicBezTo>
                <a:cubicBezTo>
                  <a:pt x="927" y="983"/>
                  <a:pt x="926" y="983"/>
                  <a:pt x="925" y="984"/>
                </a:cubicBezTo>
                <a:cubicBezTo>
                  <a:pt x="924" y="984"/>
                  <a:pt x="923" y="984"/>
                  <a:pt x="923" y="984"/>
                </a:cubicBezTo>
                <a:cubicBezTo>
                  <a:pt x="922" y="984"/>
                  <a:pt x="922" y="985"/>
                  <a:pt x="921" y="985"/>
                </a:cubicBezTo>
                <a:cubicBezTo>
                  <a:pt x="919" y="986"/>
                  <a:pt x="917" y="986"/>
                  <a:pt x="915" y="986"/>
                </a:cubicBezTo>
                <a:cubicBezTo>
                  <a:pt x="915" y="986"/>
                  <a:pt x="914" y="987"/>
                  <a:pt x="914" y="987"/>
                </a:cubicBezTo>
                <a:cubicBezTo>
                  <a:pt x="913" y="987"/>
                  <a:pt x="911" y="988"/>
                  <a:pt x="910" y="988"/>
                </a:cubicBezTo>
                <a:cubicBezTo>
                  <a:pt x="910" y="988"/>
                  <a:pt x="909" y="989"/>
                  <a:pt x="909" y="989"/>
                </a:cubicBezTo>
                <a:cubicBezTo>
                  <a:pt x="908" y="989"/>
                  <a:pt x="908" y="989"/>
                  <a:pt x="908" y="989"/>
                </a:cubicBezTo>
                <a:cubicBezTo>
                  <a:pt x="907" y="989"/>
                  <a:pt x="907" y="989"/>
                  <a:pt x="907" y="989"/>
                </a:cubicBezTo>
                <a:cubicBezTo>
                  <a:pt x="906" y="989"/>
                  <a:pt x="904" y="989"/>
                  <a:pt x="903" y="990"/>
                </a:cubicBezTo>
                <a:cubicBezTo>
                  <a:pt x="903" y="990"/>
                  <a:pt x="902" y="991"/>
                  <a:pt x="902" y="991"/>
                </a:cubicBezTo>
                <a:cubicBezTo>
                  <a:pt x="901" y="991"/>
                  <a:pt x="901" y="991"/>
                  <a:pt x="900" y="991"/>
                </a:cubicBezTo>
                <a:cubicBezTo>
                  <a:pt x="900" y="991"/>
                  <a:pt x="900" y="991"/>
                  <a:pt x="900" y="991"/>
                </a:cubicBezTo>
                <a:cubicBezTo>
                  <a:pt x="895" y="992"/>
                  <a:pt x="889" y="991"/>
                  <a:pt x="885" y="992"/>
                </a:cubicBezTo>
                <a:cubicBezTo>
                  <a:pt x="884" y="992"/>
                  <a:pt x="884" y="993"/>
                  <a:pt x="884" y="993"/>
                </a:cubicBezTo>
                <a:cubicBezTo>
                  <a:pt x="883" y="993"/>
                  <a:pt x="883" y="992"/>
                  <a:pt x="883" y="993"/>
                </a:cubicBezTo>
                <a:cubicBezTo>
                  <a:pt x="882" y="993"/>
                  <a:pt x="882" y="993"/>
                  <a:pt x="881" y="993"/>
                </a:cubicBezTo>
                <a:cubicBezTo>
                  <a:pt x="881" y="994"/>
                  <a:pt x="880" y="993"/>
                  <a:pt x="880" y="993"/>
                </a:cubicBezTo>
                <a:cubicBezTo>
                  <a:pt x="880" y="993"/>
                  <a:pt x="880" y="994"/>
                  <a:pt x="879" y="994"/>
                </a:cubicBezTo>
                <a:cubicBezTo>
                  <a:pt x="876" y="995"/>
                  <a:pt x="873" y="995"/>
                  <a:pt x="870" y="996"/>
                </a:cubicBezTo>
                <a:cubicBezTo>
                  <a:pt x="865" y="997"/>
                  <a:pt x="809" y="995"/>
                  <a:pt x="769" y="991"/>
                </a:cubicBezTo>
                <a:cubicBezTo>
                  <a:pt x="730" y="987"/>
                  <a:pt x="667" y="969"/>
                  <a:pt x="665" y="969"/>
                </a:cubicBezTo>
                <a:cubicBezTo>
                  <a:pt x="665" y="969"/>
                  <a:pt x="663" y="968"/>
                  <a:pt x="663" y="968"/>
                </a:cubicBezTo>
                <a:cubicBezTo>
                  <a:pt x="661" y="967"/>
                  <a:pt x="659" y="968"/>
                  <a:pt x="657" y="967"/>
                </a:cubicBezTo>
                <a:cubicBezTo>
                  <a:pt x="657" y="967"/>
                  <a:pt x="654" y="966"/>
                  <a:pt x="652" y="966"/>
                </a:cubicBezTo>
                <a:cubicBezTo>
                  <a:pt x="651" y="966"/>
                  <a:pt x="651" y="966"/>
                  <a:pt x="651" y="966"/>
                </a:cubicBezTo>
                <a:cubicBezTo>
                  <a:pt x="650" y="966"/>
                  <a:pt x="650" y="966"/>
                  <a:pt x="650" y="966"/>
                </a:cubicBezTo>
                <a:cubicBezTo>
                  <a:pt x="649" y="965"/>
                  <a:pt x="648" y="966"/>
                  <a:pt x="647" y="965"/>
                </a:cubicBezTo>
                <a:cubicBezTo>
                  <a:pt x="646" y="965"/>
                  <a:pt x="646" y="965"/>
                  <a:pt x="645" y="964"/>
                </a:cubicBezTo>
                <a:cubicBezTo>
                  <a:pt x="644" y="964"/>
                  <a:pt x="643" y="964"/>
                  <a:pt x="642" y="964"/>
                </a:cubicBezTo>
                <a:cubicBezTo>
                  <a:pt x="640" y="964"/>
                  <a:pt x="639" y="964"/>
                  <a:pt x="637" y="964"/>
                </a:cubicBezTo>
                <a:cubicBezTo>
                  <a:pt x="636" y="964"/>
                  <a:pt x="635" y="964"/>
                  <a:pt x="635" y="964"/>
                </a:cubicBezTo>
                <a:cubicBezTo>
                  <a:pt x="634" y="964"/>
                  <a:pt x="634" y="964"/>
                  <a:pt x="633" y="964"/>
                </a:cubicBezTo>
                <a:cubicBezTo>
                  <a:pt x="632" y="964"/>
                  <a:pt x="632" y="963"/>
                  <a:pt x="631" y="963"/>
                </a:cubicBezTo>
                <a:cubicBezTo>
                  <a:pt x="627" y="962"/>
                  <a:pt x="628" y="962"/>
                  <a:pt x="625" y="961"/>
                </a:cubicBezTo>
                <a:cubicBezTo>
                  <a:pt x="623" y="961"/>
                  <a:pt x="622" y="960"/>
                  <a:pt x="621" y="960"/>
                </a:cubicBezTo>
                <a:cubicBezTo>
                  <a:pt x="618" y="960"/>
                  <a:pt x="615" y="960"/>
                  <a:pt x="612" y="959"/>
                </a:cubicBezTo>
                <a:cubicBezTo>
                  <a:pt x="611" y="960"/>
                  <a:pt x="608" y="959"/>
                  <a:pt x="607" y="960"/>
                </a:cubicBezTo>
                <a:cubicBezTo>
                  <a:pt x="605" y="959"/>
                  <a:pt x="605" y="958"/>
                  <a:pt x="603" y="958"/>
                </a:cubicBezTo>
                <a:cubicBezTo>
                  <a:pt x="601" y="958"/>
                  <a:pt x="601" y="960"/>
                  <a:pt x="599" y="959"/>
                </a:cubicBezTo>
                <a:cubicBezTo>
                  <a:pt x="595" y="959"/>
                  <a:pt x="591" y="958"/>
                  <a:pt x="589" y="958"/>
                </a:cubicBezTo>
                <a:cubicBezTo>
                  <a:pt x="588" y="958"/>
                  <a:pt x="588" y="958"/>
                  <a:pt x="587" y="958"/>
                </a:cubicBezTo>
                <a:cubicBezTo>
                  <a:pt x="586" y="959"/>
                  <a:pt x="585" y="959"/>
                  <a:pt x="585" y="959"/>
                </a:cubicBezTo>
                <a:cubicBezTo>
                  <a:pt x="584" y="959"/>
                  <a:pt x="584" y="959"/>
                  <a:pt x="584" y="959"/>
                </a:cubicBezTo>
                <a:cubicBezTo>
                  <a:pt x="583" y="959"/>
                  <a:pt x="580" y="959"/>
                  <a:pt x="579" y="960"/>
                </a:cubicBezTo>
                <a:cubicBezTo>
                  <a:pt x="578" y="960"/>
                  <a:pt x="577" y="960"/>
                  <a:pt x="576" y="960"/>
                </a:cubicBezTo>
                <a:cubicBezTo>
                  <a:pt x="574" y="960"/>
                  <a:pt x="573" y="962"/>
                  <a:pt x="572" y="961"/>
                </a:cubicBezTo>
                <a:cubicBezTo>
                  <a:pt x="571" y="963"/>
                  <a:pt x="573" y="963"/>
                  <a:pt x="572" y="964"/>
                </a:cubicBezTo>
                <a:cubicBezTo>
                  <a:pt x="570" y="964"/>
                  <a:pt x="568" y="964"/>
                  <a:pt x="567" y="964"/>
                </a:cubicBezTo>
                <a:cubicBezTo>
                  <a:pt x="565" y="966"/>
                  <a:pt x="562" y="965"/>
                  <a:pt x="559" y="965"/>
                </a:cubicBezTo>
                <a:cubicBezTo>
                  <a:pt x="559" y="965"/>
                  <a:pt x="559" y="966"/>
                  <a:pt x="559" y="966"/>
                </a:cubicBezTo>
                <a:cubicBezTo>
                  <a:pt x="559" y="966"/>
                  <a:pt x="558" y="965"/>
                  <a:pt x="558" y="965"/>
                </a:cubicBezTo>
                <a:cubicBezTo>
                  <a:pt x="558" y="965"/>
                  <a:pt x="557" y="966"/>
                  <a:pt x="557" y="966"/>
                </a:cubicBezTo>
                <a:cubicBezTo>
                  <a:pt x="556" y="966"/>
                  <a:pt x="555" y="966"/>
                  <a:pt x="554" y="966"/>
                </a:cubicBezTo>
                <a:cubicBezTo>
                  <a:pt x="554" y="966"/>
                  <a:pt x="554" y="966"/>
                  <a:pt x="554" y="966"/>
                </a:cubicBezTo>
                <a:cubicBezTo>
                  <a:pt x="553" y="967"/>
                  <a:pt x="551" y="966"/>
                  <a:pt x="551" y="966"/>
                </a:cubicBezTo>
                <a:cubicBezTo>
                  <a:pt x="549" y="967"/>
                  <a:pt x="548" y="968"/>
                  <a:pt x="546" y="968"/>
                </a:cubicBezTo>
                <a:cubicBezTo>
                  <a:pt x="542" y="970"/>
                  <a:pt x="539" y="971"/>
                  <a:pt x="536" y="973"/>
                </a:cubicBezTo>
                <a:cubicBezTo>
                  <a:pt x="534" y="973"/>
                  <a:pt x="533" y="975"/>
                  <a:pt x="531" y="975"/>
                </a:cubicBezTo>
                <a:cubicBezTo>
                  <a:pt x="530" y="977"/>
                  <a:pt x="528" y="978"/>
                  <a:pt x="525" y="979"/>
                </a:cubicBezTo>
                <a:cubicBezTo>
                  <a:pt x="525" y="980"/>
                  <a:pt x="523" y="980"/>
                  <a:pt x="523" y="982"/>
                </a:cubicBezTo>
                <a:cubicBezTo>
                  <a:pt x="521" y="982"/>
                  <a:pt x="519" y="984"/>
                  <a:pt x="518" y="982"/>
                </a:cubicBezTo>
                <a:cubicBezTo>
                  <a:pt x="518" y="980"/>
                  <a:pt x="520" y="981"/>
                  <a:pt x="521" y="979"/>
                </a:cubicBezTo>
                <a:cubicBezTo>
                  <a:pt x="522" y="978"/>
                  <a:pt x="523" y="977"/>
                  <a:pt x="523" y="976"/>
                </a:cubicBezTo>
                <a:cubicBezTo>
                  <a:pt x="526" y="976"/>
                  <a:pt x="527" y="974"/>
                  <a:pt x="528" y="973"/>
                </a:cubicBezTo>
                <a:cubicBezTo>
                  <a:pt x="529" y="973"/>
                  <a:pt x="530" y="973"/>
                  <a:pt x="530" y="973"/>
                </a:cubicBezTo>
                <a:cubicBezTo>
                  <a:pt x="531" y="972"/>
                  <a:pt x="531" y="971"/>
                  <a:pt x="531" y="971"/>
                </a:cubicBezTo>
                <a:cubicBezTo>
                  <a:pt x="533" y="970"/>
                  <a:pt x="536" y="970"/>
                  <a:pt x="537" y="969"/>
                </a:cubicBezTo>
                <a:cubicBezTo>
                  <a:pt x="539" y="970"/>
                  <a:pt x="539" y="968"/>
                  <a:pt x="540" y="969"/>
                </a:cubicBezTo>
                <a:cubicBezTo>
                  <a:pt x="542" y="968"/>
                  <a:pt x="543" y="966"/>
                  <a:pt x="544" y="966"/>
                </a:cubicBezTo>
                <a:cubicBezTo>
                  <a:pt x="545" y="966"/>
                  <a:pt x="546" y="966"/>
                  <a:pt x="547" y="966"/>
                </a:cubicBezTo>
                <a:cubicBezTo>
                  <a:pt x="547" y="966"/>
                  <a:pt x="547" y="965"/>
                  <a:pt x="547" y="965"/>
                </a:cubicBezTo>
                <a:cubicBezTo>
                  <a:pt x="548" y="965"/>
                  <a:pt x="549" y="965"/>
                  <a:pt x="549" y="965"/>
                </a:cubicBezTo>
                <a:cubicBezTo>
                  <a:pt x="550" y="965"/>
                  <a:pt x="550" y="964"/>
                  <a:pt x="551" y="964"/>
                </a:cubicBezTo>
                <a:cubicBezTo>
                  <a:pt x="552" y="964"/>
                  <a:pt x="552" y="964"/>
                  <a:pt x="553" y="964"/>
                </a:cubicBezTo>
                <a:cubicBezTo>
                  <a:pt x="553" y="964"/>
                  <a:pt x="554" y="964"/>
                  <a:pt x="554" y="964"/>
                </a:cubicBezTo>
                <a:cubicBezTo>
                  <a:pt x="555" y="963"/>
                  <a:pt x="556" y="964"/>
                  <a:pt x="556" y="963"/>
                </a:cubicBezTo>
                <a:cubicBezTo>
                  <a:pt x="557" y="963"/>
                  <a:pt x="557" y="963"/>
                  <a:pt x="558" y="963"/>
                </a:cubicBezTo>
                <a:cubicBezTo>
                  <a:pt x="559" y="963"/>
                  <a:pt x="559" y="963"/>
                  <a:pt x="560" y="963"/>
                </a:cubicBezTo>
                <a:cubicBezTo>
                  <a:pt x="561" y="963"/>
                  <a:pt x="562" y="962"/>
                  <a:pt x="564" y="961"/>
                </a:cubicBezTo>
                <a:cubicBezTo>
                  <a:pt x="566" y="962"/>
                  <a:pt x="568" y="962"/>
                  <a:pt x="568" y="960"/>
                </a:cubicBezTo>
                <a:cubicBezTo>
                  <a:pt x="567" y="960"/>
                  <a:pt x="567" y="961"/>
                  <a:pt x="566" y="961"/>
                </a:cubicBezTo>
                <a:cubicBezTo>
                  <a:pt x="564" y="961"/>
                  <a:pt x="563" y="960"/>
                  <a:pt x="562" y="961"/>
                </a:cubicBezTo>
                <a:cubicBezTo>
                  <a:pt x="561" y="961"/>
                  <a:pt x="561" y="961"/>
                  <a:pt x="560" y="961"/>
                </a:cubicBezTo>
                <a:cubicBezTo>
                  <a:pt x="560" y="961"/>
                  <a:pt x="559" y="961"/>
                  <a:pt x="559" y="961"/>
                </a:cubicBezTo>
                <a:cubicBezTo>
                  <a:pt x="558" y="961"/>
                  <a:pt x="557" y="962"/>
                  <a:pt x="556" y="962"/>
                </a:cubicBezTo>
                <a:cubicBezTo>
                  <a:pt x="555" y="962"/>
                  <a:pt x="554" y="961"/>
                  <a:pt x="553" y="962"/>
                </a:cubicBezTo>
                <a:cubicBezTo>
                  <a:pt x="551" y="962"/>
                  <a:pt x="550" y="963"/>
                  <a:pt x="549" y="963"/>
                </a:cubicBezTo>
                <a:cubicBezTo>
                  <a:pt x="546" y="963"/>
                  <a:pt x="545" y="964"/>
                  <a:pt x="543" y="964"/>
                </a:cubicBezTo>
                <a:cubicBezTo>
                  <a:pt x="541" y="965"/>
                  <a:pt x="541" y="966"/>
                  <a:pt x="539" y="966"/>
                </a:cubicBezTo>
                <a:cubicBezTo>
                  <a:pt x="537" y="966"/>
                  <a:pt x="536" y="967"/>
                  <a:pt x="534" y="967"/>
                </a:cubicBezTo>
                <a:cubicBezTo>
                  <a:pt x="533" y="968"/>
                  <a:pt x="532" y="969"/>
                  <a:pt x="531" y="970"/>
                </a:cubicBezTo>
                <a:cubicBezTo>
                  <a:pt x="530" y="969"/>
                  <a:pt x="529" y="970"/>
                  <a:pt x="529" y="970"/>
                </a:cubicBezTo>
                <a:cubicBezTo>
                  <a:pt x="528" y="970"/>
                  <a:pt x="527" y="971"/>
                  <a:pt x="526" y="970"/>
                </a:cubicBezTo>
                <a:cubicBezTo>
                  <a:pt x="524" y="973"/>
                  <a:pt x="522" y="974"/>
                  <a:pt x="518" y="975"/>
                </a:cubicBezTo>
                <a:cubicBezTo>
                  <a:pt x="518" y="977"/>
                  <a:pt x="517" y="977"/>
                  <a:pt x="517" y="978"/>
                </a:cubicBezTo>
                <a:cubicBezTo>
                  <a:pt x="515" y="978"/>
                  <a:pt x="513" y="979"/>
                  <a:pt x="512" y="979"/>
                </a:cubicBezTo>
                <a:cubicBezTo>
                  <a:pt x="511" y="983"/>
                  <a:pt x="508" y="983"/>
                  <a:pt x="509" y="985"/>
                </a:cubicBezTo>
                <a:cubicBezTo>
                  <a:pt x="507" y="985"/>
                  <a:pt x="507" y="986"/>
                  <a:pt x="505" y="987"/>
                </a:cubicBezTo>
                <a:cubicBezTo>
                  <a:pt x="505" y="989"/>
                  <a:pt x="503" y="990"/>
                  <a:pt x="502" y="991"/>
                </a:cubicBezTo>
                <a:cubicBezTo>
                  <a:pt x="495" y="997"/>
                  <a:pt x="495" y="1007"/>
                  <a:pt x="495" y="1009"/>
                </a:cubicBezTo>
                <a:cubicBezTo>
                  <a:pt x="494" y="1009"/>
                  <a:pt x="494" y="1012"/>
                  <a:pt x="494" y="1013"/>
                </a:cubicBezTo>
                <a:cubicBezTo>
                  <a:pt x="495" y="1014"/>
                  <a:pt x="495" y="1015"/>
                  <a:pt x="495" y="1015"/>
                </a:cubicBezTo>
                <a:cubicBezTo>
                  <a:pt x="495" y="1016"/>
                  <a:pt x="496" y="1019"/>
                  <a:pt x="496" y="1020"/>
                </a:cubicBezTo>
                <a:cubicBezTo>
                  <a:pt x="498" y="1025"/>
                  <a:pt x="498" y="1025"/>
                  <a:pt x="498" y="1025"/>
                </a:cubicBezTo>
                <a:cubicBezTo>
                  <a:pt x="467" y="1031"/>
                  <a:pt x="440" y="1057"/>
                  <a:pt x="452" y="1107"/>
                </a:cubicBezTo>
                <a:cubicBezTo>
                  <a:pt x="466" y="1164"/>
                  <a:pt x="521" y="1151"/>
                  <a:pt x="521" y="1151"/>
                </a:cubicBezTo>
                <a:cubicBezTo>
                  <a:pt x="520" y="1152"/>
                  <a:pt x="523" y="1159"/>
                  <a:pt x="523" y="1161"/>
                </a:cubicBezTo>
                <a:cubicBezTo>
                  <a:pt x="524" y="1167"/>
                  <a:pt x="526" y="1173"/>
                  <a:pt x="530" y="1178"/>
                </a:cubicBezTo>
                <a:cubicBezTo>
                  <a:pt x="542" y="1195"/>
                  <a:pt x="565" y="1201"/>
                  <a:pt x="584" y="1201"/>
                </a:cubicBezTo>
                <a:cubicBezTo>
                  <a:pt x="594" y="1201"/>
                  <a:pt x="605" y="1201"/>
                  <a:pt x="615" y="1198"/>
                </a:cubicBezTo>
                <a:cubicBezTo>
                  <a:pt x="640" y="1193"/>
                  <a:pt x="664" y="1177"/>
                  <a:pt x="673" y="1152"/>
                </a:cubicBezTo>
                <a:cubicBezTo>
                  <a:pt x="683" y="1127"/>
                  <a:pt x="677" y="1094"/>
                  <a:pt x="652" y="1082"/>
                </a:cubicBezTo>
                <a:cubicBezTo>
                  <a:pt x="647" y="1079"/>
                  <a:pt x="642" y="1078"/>
                  <a:pt x="637" y="1077"/>
                </a:cubicBezTo>
                <a:cubicBezTo>
                  <a:pt x="621" y="1076"/>
                  <a:pt x="601" y="1088"/>
                  <a:pt x="595" y="1103"/>
                </a:cubicBezTo>
                <a:cubicBezTo>
                  <a:pt x="592" y="1111"/>
                  <a:pt x="592" y="1121"/>
                  <a:pt x="598" y="1127"/>
                </a:cubicBezTo>
                <a:cubicBezTo>
                  <a:pt x="602" y="1131"/>
                  <a:pt x="607" y="1133"/>
                  <a:pt x="612" y="1133"/>
                </a:cubicBezTo>
                <a:cubicBezTo>
                  <a:pt x="615" y="1132"/>
                  <a:pt x="626" y="1131"/>
                  <a:pt x="628" y="1128"/>
                </a:cubicBezTo>
                <a:cubicBezTo>
                  <a:pt x="629" y="1128"/>
                  <a:pt x="629" y="1126"/>
                  <a:pt x="630" y="1128"/>
                </a:cubicBezTo>
                <a:cubicBezTo>
                  <a:pt x="631" y="1135"/>
                  <a:pt x="624" y="1144"/>
                  <a:pt x="619" y="1148"/>
                </a:cubicBezTo>
                <a:cubicBezTo>
                  <a:pt x="611" y="1153"/>
                  <a:pt x="599" y="1152"/>
                  <a:pt x="590" y="1149"/>
                </a:cubicBezTo>
                <a:cubicBezTo>
                  <a:pt x="585" y="1148"/>
                  <a:pt x="580" y="1145"/>
                  <a:pt x="577" y="1141"/>
                </a:cubicBezTo>
                <a:cubicBezTo>
                  <a:pt x="570" y="1135"/>
                  <a:pt x="568" y="1125"/>
                  <a:pt x="567" y="1116"/>
                </a:cubicBezTo>
                <a:cubicBezTo>
                  <a:pt x="566" y="1105"/>
                  <a:pt x="568" y="1094"/>
                  <a:pt x="572" y="1084"/>
                </a:cubicBezTo>
                <a:cubicBezTo>
                  <a:pt x="579" y="1065"/>
                  <a:pt x="595" y="1056"/>
                  <a:pt x="612" y="1050"/>
                </a:cubicBezTo>
                <a:cubicBezTo>
                  <a:pt x="626" y="1044"/>
                  <a:pt x="641" y="1043"/>
                  <a:pt x="655" y="1042"/>
                </a:cubicBezTo>
                <a:cubicBezTo>
                  <a:pt x="664" y="1042"/>
                  <a:pt x="672" y="1042"/>
                  <a:pt x="680" y="1042"/>
                </a:cubicBezTo>
                <a:cubicBezTo>
                  <a:pt x="694" y="1041"/>
                  <a:pt x="707" y="1042"/>
                  <a:pt x="721" y="1043"/>
                </a:cubicBezTo>
                <a:cubicBezTo>
                  <a:pt x="732" y="1044"/>
                  <a:pt x="744" y="1044"/>
                  <a:pt x="755" y="1045"/>
                </a:cubicBezTo>
                <a:cubicBezTo>
                  <a:pt x="775" y="1045"/>
                  <a:pt x="795" y="1044"/>
                  <a:pt x="815" y="1042"/>
                </a:cubicBezTo>
                <a:cubicBezTo>
                  <a:pt x="832" y="1040"/>
                  <a:pt x="850" y="1037"/>
                  <a:pt x="867" y="1034"/>
                </a:cubicBezTo>
                <a:cubicBezTo>
                  <a:pt x="885" y="1030"/>
                  <a:pt x="901" y="1025"/>
                  <a:pt x="917" y="1018"/>
                </a:cubicBezTo>
                <a:cubicBezTo>
                  <a:pt x="918" y="1018"/>
                  <a:pt x="918" y="1017"/>
                  <a:pt x="919" y="1018"/>
                </a:cubicBezTo>
                <a:cubicBezTo>
                  <a:pt x="920" y="1018"/>
                  <a:pt x="920" y="1017"/>
                  <a:pt x="921" y="1017"/>
                </a:cubicBezTo>
                <a:cubicBezTo>
                  <a:pt x="921" y="1017"/>
                  <a:pt x="921" y="1016"/>
                  <a:pt x="921" y="1016"/>
                </a:cubicBezTo>
                <a:cubicBezTo>
                  <a:pt x="923" y="1016"/>
                  <a:pt x="927" y="1015"/>
                  <a:pt x="928" y="1014"/>
                </a:cubicBezTo>
                <a:cubicBezTo>
                  <a:pt x="929" y="1014"/>
                  <a:pt x="930" y="1013"/>
                  <a:pt x="931" y="1013"/>
                </a:cubicBezTo>
                <a:cubicBezTo>
                  <a:pt x="931" y="1012"/>
                  <a:pt x="932" y="1012"/>
                  <a:pt x="932" y="1012"/>
                </a:cubicBezTo>
                <a:cubicBezTo>
                  <a:pt x="933" y="1012"/>
                  <a:pt x="935" y="1009"/>
                  <a:pt x="935" y="1010"/>
                </a:cubicBezTo>
                <a:cubicBezTo>
                  <a:pt x="935" y="1010"/>
                  <a:pt x="935" y="1011"/>
                  <a:pt x="935" y="1011"/>
                </a:cubicBezTo>
                <a:cubicBezTo>
                  <a:pt x="936" y="1011"/>
                  <a:pt x="938" y="1010"/>
                  <a:pt x="938" y="1010"/>
                </a:cubicBezTo>
                <a:cubicBezTo>
                  <a:pt x="939" y="1010"/>
                  <a:pt x="938" y="1010"/>
                  <a:pt x="939" y="1010"/>
                </a:cubicBezTo>
                <a:cubicBezTo>
                  <a:pt x="941" y="1009"/>
                  <a:pt x="941" y="1009"/>
                  <a:pt x="943" y="1008"/>
                </a:cubicBezTo>
                <a:cubicBezTo>
                  <a:pt x="944" y="1008"/>
                  <a:pt x="945" y="1007"/>
                  <a:pt x="946" y="1007"/>
                </a:cubicBezTo>
                <a:cubicBezTo>
                  <a:pt x="947" y="1006"/>
                  <a:pt x="949" y="1005"/>
                  <a:pt x="950" y="1005"/>
                </a:cubicBezTo>
                <a:cubicBezTo>
                  <a:pt x="952" y="1004"/>
                  <a:pt x="954" y="1003"/>
                  <a:pt x="955" y="1002"/>
                </a:cubicBezTo>
                <a:cubicBezTo>
                  <a:pt x="958" y="1001"/>
                  <a:pt x="961" y="1000"/>
                  <a:pt x="963" y="998"/>
                </a:cubicBezTo>
                <a:cubicBezTo>
                  <a:pt x="965" y="998"/>
                  <a:pt x="966" y="997"/>
                  <a:pt x="967" y="996"/>
                </a:cubicBezTo>
                <a:cubicBezTo>
                  <a:pt x="969" y="995"/>
                  <a:pt x="971" y="994"/>
                  <a:pt x="972" y="994"/>
                </a:cubicBezTo>
                <a:cubicBezTo>
                  <a:pt x="972" y="993"/>
                  <a:pt x="973" y="994"/>
                  <a:pt x="973" y="994"/>
                </a:cubicBezTo>
                <a:cubicBezTo>
                  <a:pt x="973" y="994"/>
                  <a:pt x="974" y="993"/>
                  <a:pt x="974" y="993"/>
                </a:cubicBezTo>
                <a:cubicBezTo>
                  <a:pt x="974" y="993"/>
                  <a:pt x="975" y="993"/>
                  <a:pt x="975" y="993"/>
                </a:cubicBezTo>
                <a:cubicBezTo>
                  <a:pt x="976" y="992"/>
                  <a:pt x="977" y="991"/>
                  <a:pt x="977" y="992"/>
                </a:cubicBezTo>
                <a:cubicBezTo>
                  <a:pt x="978" y="992"/>
                  <a:pt x="978" y="990"/>
                  <a:pt x="978" y="989"/>
                </a:cubicBezTo>
                <a:cubicBezTo>
                  <a:pt x="980" y="989"/>
                  <a:pt x="982" y="987"/>
                  <a:pt x="983" y="987"/>
                </a:cubicBezTo>
                <a:cubicBezTo>
                  <a:pt x="984" y="987"/>
                  <a:pt x="985" y="986"/>
                  <a:pt x="985" y="986"/>
                </a:cubicBezTo>
                <a:cubicBezTo>
                  <a:pt x="986" y="986"/>
                  <a:pt x="986" y="986"/>
                  <a:pt x="987" y="986"/>
                </a:cubicBezTo>
                <a:cubicBezTo>
                  <a:pt x="992" y="983"/>
                  <a:pt x="990" y="981"/>
                  <a:pt x="994" y="981"/>
                </a:cubicBezTo>
                <a:cubicBezTo>
                  <a:pt x="995" y="979"/>
                  <a:pt x="997" y="978"/>
                  <a:pt x="998" y="977"/>
                </a:cubicBezTo>
                <a:cubicBezTo>
                  <a:pt x="1004" y="974"/>
                  <a:pt x="1008" y="974"/>
                  <a:pt x="1013" y="971"/>
                </a:cubicBezTo>
                <a:cubicBezTo>
                  <a:pt x="1018" y="967"/>
                  <a:pt x="1022" y="962"/>
                  <a:pt x="1027" y="959"/>
                </a:cubicBezTo>
                <a:cubicBezTo>
                  <a:pt x="1031" y="956"/>
                  <a:pt x="1036" y="952"/>
                  <a:pt x="1040" y="949"/>
                </a:cubicBezTo>
                <a:cubicBezTo>
                  <a:pt x="1040" y="948"/>
                  <a:pt x="1040" y="948"/>
                  <a:pt x="1041" y="947"/>
                </a:cubicBezTo>
                <a:cubicBezTo>
                  <a:pt x="1042" y="946"/>
                  <a:pt x="1043" y="945"/>
                  <a:pt x="1044" y="944"/>
                </a:cubicBezTo>
                <a:cubicBezTo>
                  <a:pt x="1044" y="944"/>
                  <a:pt x="1045" y="944"/>
                  <a:pt x="1045" y="944"/>
                </a:cubicBezTo>
                <a:cubicBezTo>
                  <a:pt x="1046" y="943"/>
                  <a:pt x="1047" y="943"/>
                  <a:pt x="1047" y="942"/>
                </a:cubicBezTo>
                <a:cubicBezTo>
                  <a:pt x="1048" y="941"/>
                  <a:pt x="1049" y="940"/>
                  <a:pt x="1049" y="939"/>
                </a:cubicBezTo>
                <a:cubicBezTo>
                  <a:pt x="1050" y="938"/>
                  <a:pt x="1051" y="937"/>
                  <a:pt x="1051" y="937"/>
                </a:cubicBezTo>
                <a:cubicBezTo>
                  <a:pt x="1052" y="937"/>
                  <a:pt x="1051" y="936"/>
                  <a:pt x="1052" y="936"/>
                </a:cubicBezTo>
                <a:cubicBezTo>
                  <a:pt x="1052" y="936"/>
                  <a:pt x="1053" y="935"/>
                  <a:pt x="1053" y="935"/>
                </a:cubicBezTo>
                <a:cubicBezTo>
                  <a:pt x="1054" y="934"/>
                  <a:pt x="1055" y="934"/>
                  <a:pt x="1055" y="933"/>
                </a:cubicBezTo>
                <a:cubicBezTo>
                  <a:pt x="1056" y="932"/>
                  <a:pt x="1056" y="931"/>
                  <a:pt x="1057" y="931"/>
                </a:cubicBezTo>
                <a:cubicBezTo>
                  <a:pt x="1057" y="931"/>
                  <a:pt x="1057" y="930"/>
                  <a:pt x="1057" y="930"/>
                </a:cubicBezTo>
                <a:cubicBezTo>
                  <a:pt x="1058" y="929"/>
                  <a:pt x="1058" y="929"/>
                  <a:pt x="1059" y="929"/>
                </a:cubicBezTo>
                <a:cubicBezTo>
                  <a:pt x="1060" y="928"/>
                  <a:pt x="1062" y="926"/>
                  <a:pt x="1063" y="926"/>
                </a:cubicBezTo>
                <a:cubicBezTo>
                  <a:pt x="1064" y="925"/>
                  <a:pt x="1065" y="923"/>
                  <a:pt x="1065" y="921"/>
                </a:cubicBezTo>
                <a:cubicBezTo>
                  <a:pt x="1066" y="921"/>
                  <a:pt x="1067" y="919"/>
                  <a:pt x="1068" y="918"/>
                </a:cubicBezTo>
                <a:cubicBezTo>
                  <a:pt x="1069" y="917"/>
                  <a:pt x="1070" y="916"/>
                  <a:pt x="1071" y="915"/>
                </a:cubicBezTo>
                <a:cubicBezTo>
                  <a:pt x="1074" y="911"/>
                  <a:pt x="1076" y="906"/>
                  <a:pt x="1078" y="903"/>
                </a:cubicBezTo>
                <a:cubicBezTo>
                  <a:pt x="1078" y="902"/>
                  <a:pt x="1078" y="901"/>
                  <a:pt x="1079" y="901"/>
                </a:cubicBezTo>
                <a:cubicBezTo>
                  <a:pt x="1080" y="899"/>
                  <a:pt x="1082" y="897"/>
                  <a:pt x="1083" y="895"/>
                </a:cubicBezTo>
                <a:cubicBezTo>
                  <a:pt x="1083" y="895"/>
                  <a:pt x="1083" y="895"/>
                  <a:pt x="1083" y="895"/>
                </a:cubicBezTo>
                <a:cubicBezTo>
                  <a:pt x="1084" y="893"/>
                  <a:pt x="1085" y="892"/>
                  <a:pt x="1086" y="891"/>
                </a:cubicBezTo>
                <a:cubicBezTo>
                  <a:pt x="1086" y="890"/>
                  <a:pt x="1086" y="890"/>
                  <a:pt x="1086" y="890"/>
                </a:cubicBezTo>
                <a:cubicBezTo>
                  <a:pt x="1087" y="889"/>
                  <a:pt x="1087" y="889"/>
                  <a:pt x="1088" y="888"/>
                </a:cubicBezTo>
                <a:cubicBezTo>
                  <a:pt x="1088" y="887"/>
                  <a:pt x="1088" y="887"/>
                  <a:pt x="1088" y="887"/>
                </a:cubicBezTo>
                <a:cubicBezTo>
                  <a:pt x="1087" y="890"/>
                  <a:pt x="1085" y="893"/>
                  <a:pt x="1084" y="896"/>
                </a:cubicBezTo>
                <a:cubicBezTo>
                  <a:pt x="1077" y="909"/>
                  <a:pt x="1069" y="922"/>
                  <a:pt x="1060" y="934"/>
                </a:cubicBezTo>
                <a:cubicBezTo>
                  <a:pt x="1051" y="944"/>
                  <a:pt x="1041" y="953"/>
                  <a:pt x="1031" y="962"/>
                </a:cubicBezTo>
                <a:cubicBezTo>
                  <a:pt x="1026" y="968"/>
                  <a:pt x="1021" y="972"/>
                  <a:pt x="1016" y="977"/>
                </a:cubicBezTo>
                <a:cubicBezTo>
                  <a:pt x="976" y="1010"/>
                  <a:pt x="926" y="1030"/>
                  <a:pt x="876" y="1040"/>
                </a:cubicBezTo>
                <a:cubicBezTo>
                  <a:pt x="870" y="1041"/>
                  <a:pt x="864" y="1042"/>
                  <a:pt x="858" y="1043"/>
                </a:cubicBezTo>
                <a:cubicBezTo>
                  <a:pt x="837" y="1045"/>
                  <a:pt x="817" y="1046"/>
                  <a:pt x="796" y="1049"/>
                </a:cubicBezTo>
                <a:cubicBezTo>
                  <a:pt x="787" y="1050"/>
                  <a:pt x="778" y="1052"/>
                  <a:pt x="769" y="1054"/>
                </a:cubicBezTo>
                <a:cubicBezTo>
                  <a:pt x="759" y="1056"/>
                  <a:pt x="748" y="1060"/>
                  <a:pt x="740" y="1068"/>
                </a:cubicBezTo>
                <a:cubicBezTo>
                  <a:pt x="732" y="1076"/>
                  <a:pt x="732" y="1088"/>
                  <a:pt x="737" y="1098"/>
                </a:cubicBezTo>
                <a:cubicBezTo>
                  <a:pt x="737" y="1099"/>
                  <a:pt x="738" y="1099"/>
                  <a:pt x="739" y="1101"/>
                </a:cubicBezTo>
                <a:cubicBezTo>
                  <a:pt x="739" y="1101"/>
                  <a:pt x="708" y="1115"/>
                  <a:pt x="720" y="1146"/>
                </a:cubicBezTo>
                <a:cubicBezTo>
                  <a:pt x="732" y="1178"/>
                  <a:pt x="763" y="1167"/>
                  <a:pt x="774" y="1162"/>
                </a:cubicBezTo>
                <a:cubicBezTo>
                  <a:pt x="774" y="1162"/>
                  <a:pt x="786" y="1202"/>
                  <a:pt x="840" y="1176"/>
                </a:cubicBezTo>
                <a:cubicBezTo>
                  <a:pt x="846" y="1173"/>
                  <a:pt x="852" y="1169"/>
                  <a:pt x="857" y="1165"/>
                </a:cubicBezTo>
                <a:cubicBezTo>
                  <a:pt x="876" y="1150"/>
                  <a:pt x="884" y="1118"/>
                  <a:pt x="863" y="1101"/>
                </a:cubicBezTo>
                <a:cubicBezTo>
                  <a:pt x="849" y="1089"/>
                  <a:pt x="820" y="1095"/>
                  <a:pt x="815" y="1115"/>
                </a:cubicBezTo>
                <a:cubicBezTo>
                  <a:pt x="812" y="1123"/>
                  <a:pt x="814" y="1134"/>
                  <a:pt x="822" y="1137"/>
                </a:cubicBezTo>
                <a:cubicBezTo>
                  <a:pt x="829" y="1141"/>
                  <a:pt x="833" y="1141"/>
                  <a:pt x="839" y="1138"/>
                </a:cubicBezTo>
                <a:cubicBezTo>
                  <a:pt x="839" y="1138"/>
                  <a:pt x="815" y="1163"/>
                  <a:pt x="796" y="1141"/>
                </a:cubicBezTo>
                <a:cubicBezTo>
                  <a:pt x="788" y="1132"/>
                  <a:pt x="790" y="1120"/>
                  <a:pt x="796" y="1111"/>
                </a:cubicBezTo>
                <a:cubicBezTo>
                  <a:pt x="806" y="1093"/>
                  <a:pt x="826" y="1084"/>
                  <a:pt x="845" y="1078"/>
                </a:cubicBezTo>
                <a:cubicBezTo>
                  <a:pt x="862" y="1073"/>
                  <a:pt x="879" y="1070"/>
                  <a:pt x="896" y="1065"/>
                </a:cubicBezTo>
                <a:cubicBezTo>
                  <a:pt x="908" y="1062"/>
                  <a:pt x="920" y="1057"/>
                  <a:pt x="931" y="1052"/>
                </a:cubicBezTo>
                <a:cubicBezTo>
                  <a:pt x="965" y="1036"/>
                  <a:pt x="999" y="1015"/>
                  <a:pt x="1026" y="989"/>
                </a:cubicBezTo>
                <a:cubicBezTo>
                  <a:pt x="1035" y="980"/>
                  <a:pt x="1043" y="971"/>
                  <a:pt x="1051" y="961"/>
                </a:cubicBezTo>
                <a:cubicBezTo>
                  <a:pt x="1058" y="950"/>
                  <a:pt x="1065" y="939"/>
                  <a:pt x="1071" y="928"/>
                </a:cubicBezTo>
                <a:cubicBezTo>
                  <a:pt x="1078" y="916"/>
                  <a:pt x="1083" y="904"/>
                  <a:pt x="1088" y="892"/>
                </a:cubicBezTo>
                <a:cubicBezTo>
                  <a:pt x="1090" y="887"/>
                  <a:pt x="1091" y="884"/>
                  <a:pt x="1092" y="881"/>
                </a:cubicBezTo>
                <a:cubicBezTo>
                  <a:pt x="1092" y="881"/>
                  <a:pt x="1092" y="881"/>
                  <a:pt x="1092" y="881"/>
                </a:cubicBezTo>
                <a:cubicBezTo>
                  <a:pt x="1093" y="881"/>
                  <a:pt x="1093" y="881"/>
                  <a:pt x="1093" y="880"/>
                </a:cubicBezTo>
                <a:cubicBezTo>
                  <a:pt x="1093" y="880"/>
                  <a:pt x="1093" y="880"/>
                  <a:pt x="1093" y="880"/>
                </a:cubicBezTo>
                <a:cubicBezTo>
                  <a:pt x="1093" y="879"/>
                  <a:pt x="1094" y="879"/>
                  <a:pt x="1094" y="877"/>
                </a:cubicBezTo>
                <a:cubicBezTo>
                  <a:pt x="1094" y="877"/>
                  <a:pt x="1095" y="877"/>
                  <a:pt x="1095" y="877"/>
                </a:cubicBezTo>
                <a:cubicBezTo>
                  <a:pt x="1095" y="876"/>
                  <a:pt x="1096" y="874"/>
                  <a:pt x="1096" y="873"/>
                </a:cubicBezTo>
                <a:cubicBezTo>
                  <a:pt x="1096" y="873"/>
                  <a:pt x="1097" y="873"/>
                  <a:pt x="1097" y="873"/>
                </a:cubicBezTo>
                <a:cubicBezTo>
                  <a:pt x="1100" y="867"/>
                  <a:pt x="1102" y="863"/>
                  <a:pt x="1105" y="858"/>
                </a:cubicBezTo>
                <a:cubicBezTo>
                  <a:pt x="1104" y="857"/>
                  <a:pt x="1103" y="859"/>
                  <a:pt x="1103" y="860"/>
                </a:cubicBezTo>
                <a:close/>
                <a:moveTo>
                  <a:pt x="723" y="738"/>
                </a:moveTo>
                <a:cubicBezTo>
                  <a:pt x="723" y="738"/>
                  <a:pt x="724" y="739"/>
                  <a:pt x="724" y="739"/>
                </a:cubicBezTo>
                <a:cubicBezTo>
                  <a:pt x="725" y="739"/>
                  <a:pt x="725" y="739"/>
                  <a:pt x="725" y="739"/>
                </a:cubicBezTo>
                <a:cubicBezTo>
                  <a:pt x="726" y="738"/>
                  <a:pt x="728" y="739"/>
                  <a:pt x="728" y="739"/>
                </a:cubicBezTo>
                <a:cubicBezTo>
                  <a:pt x="728" y="739"/>
                  <a:pt x="729" y="740"/>
                  <a:pt x="730" y="741"/>
                </a:cubicBezTo>
                <a:cubicBezTo>
                  <a:pt x="729" y="741"/>
                  <a:pt x="727" y="741"/>
                  <a:pt x="727" y="741"/>
                </a:cubicBezTo>
                <a:cubicBezTo>
                  <a:pt x="727" y="741"/>
                  <a:pt x="722" y="740"/>
                  <a:pt x="722" y="739"/>
                </a:cubicBezTo>
                <a:cubicBezTo>
                  <a:pt x="722" y="738"/>
                  <a:pt x="723" y="738"/>
                  <a:pt x="723" y="738"/>
                </a:cubicBezTo>
                <a:close/>
                <a:moveTo>
                  <a:pt x="726" y="743"/>
                </a:moveTo>
                <a:cubicBezTo>
                  <a:pt x="726" y="743"/>
                  <a:pt x="727" y="743"/>
                  <a:pt x="727" y="743"/>
                </a:cubicBezTo>
                <a:cubicBezTo>
                  <a:pt x="727" y="743"/>
                  <a:pt x="729" y="745"/>
                  <a:pt x="730" y="745"/>
                </a:cubicBezTo>
                <a:cubicBezTo>
                  <a:pt x="732" y="745"/>
                  <a:pt x="737" y="745"/>
                  <a:pt x="739" y="746"/>
                </a:cubicBezTo>
                <a:cubicBezTo>
                  <a:pt x="740" y="747"/>
                  <a:pt x="742" y="749"/>
                  <a:pt x="743" y="751"/>
                </a:cubicBezTo>
                <a:cubicBezTo>
                  <a:pt x="745" y="751"/>
                  <a:pt x="745" y="751"/>
                  <a:pt x="746" y="751"/>
                </a:cubicBezTo>
                <a:cubicBezTo>
                  <a:pt x="747" y="754"/>
                  <a:pt x="750" y="754"/>
                  <a:pt x="751" y="755"/>
                </a:cubicBezTo>
                <a:cubicBezTo>
                  <a:pt x="751" y="756"/>
                  <a:pt x="751" y="757"/>
                  <a:pt x="751" y="757"/>
                </a:cubicBezTo>
                <a:cubicBezTo>
                  <a:pt x="751" y="758"/>
                  <a:pt x="754" y="762"/>
                  <a:pt x="754" y="762"/>
                </a:cubicBezTo>
                <a:cubicBezTo>
                  <a:pt x="754" y="762"/>
                  <a:pt x="750" y="759"/>
                  <a:pt x="749" y="757"/>
                </a:cubicBezTo>
                <a:cubicBezTo>
                  <a:pt x="749" y="757"/>
                  <a:pt x="747" y="757"/>
                  <a:pt x="747" y="756"/>
                </a:cubicBezTo>
                <a:cubicBezTo>
                  <a:pt x="747" y="755"/>
                  <a:pt x="746" y="754"/>
                  <a:pt x="746" y="753"/>
                </a:cubicBezTo>
                <a:cubicBezTo>
                  <a:pt x="746" y="753"/>
                  <a:pt x="740" y="752"/>
                  <a:pt x="739" y="751"/>
                </a:cubicBezTo>
                <a:cubicBezTo>
                  <a:pt x="739" y="751"/>
                  <a:pt x="735" y="747"/>
                  <a:pt x="734" y="746"/>
                </a:cubicBezTo>
                <a:cubicBezTo>
                  <a:pt x="734" y="746"/>
                  <a:pt x="732" y="746"/>
                  <a:pt x="732" y="746"/>
                </a:cubicBezTo>
                <a:cubicBezTo>
                  <a:pt x="731" y="746"/>
                  <a:pt x="730" y="746"/>
                  <a:pt x="729" y="746"/>
                </a:cubicBezTo>
                <a:cubicBezTo>
                  <a:pt x="728" y="746"/>
                  <a:pt x="727" y="745"/>
                  <a:pt x="727" y="744"/>
                </a:cubicBezTo>
                <a:cubicBezTo>
                  <a:pt x="724" y="744"/>
                  <a:pt x="721" y="744"/>
                  <a:pt x="720" y="743"/>
                </a:cubicBezTo>
                <a:cubicBezTo>
                  <a:pt x="720" y="742"/>
                  <a:pt x="721" y="742"/>
                  <a:pt x="721" y="742"/>
                </a:cubicBezTo>
                <a:cubicBezTo>
                  <a:pt x="723" y="742"/>
                  <a:pt x="724" y="743"/>
                  <a:pt x="726" y="743"/>
                </a:cubicBezTo>
                <a:close/>
                <a:moveTo>
                  <a:pt x="705" y="733"/>
                </a:moveTo>
                <a:cubicBezTo>
                  <a:pt x="705" y="733"/>
                  <a:pt x="706" y="734"/>
                  <a:pt x="707" y="734"/>
                </a:cubicBezTo>
                <a:cubicBezTo>
                  <a:pt x="707" y="734"/>
                  <a:pt x="708" y="734"/>
                  <a:pt x="708" y="734"/>
                </a:cubicBezTo>
                <a:cubicBezTo>
                  <a:pt x="708" y="734"/>
                  <a:pt x="708" y="734"/>
                  <a:pt x="708" y="734"/>
                </a:cubicBezTo>
                <a:cubicBezTo>
                  <a:pt x="709" y="734"/>
                  <a:pt x="710" y="735"/>
                  <a:pt x="711" y="735"/>
                </a:cubicBezTo>
                <a:cubicBezTo>
                  <a:pt x="711" y="735"/>
                  <a:pt x="712" y="735"/>
                  <a:pt x="712" y="735"/>
                </a:cubicBezTo>
                <a:cubicBezTo>
                  <a:pt x="712" y="735"/>
                  <a:pt x="713" y="736"/>
                  <a:pt x="713" y="736"/>
                </a:cubicBezTo>
                <a:cubicBezTo>
                  <a:pt x="714" y="736"/>
                  <a:pt x="715" y="736"/>
                  <a:pt x="716" y="736"/>
                </a:cubicBezTo>
                <a:cubicBezTo>
                  <a:pt x="716" y="736"/>
                  <a:pt x="718" y="737"/>
                  <a:pt x="718" y="738"/>
                </a:cubicBezTo>
                <a:cubicBezTo>
                  <a:pt x="718" y="738"/>
                  <a:pt x="718" y="738"/>
                  <a:pt x="718" y="738"/>
                </a:cubicBezTo>
                <a:cubicBezTo>
                  <a:pt x="718" y="738"/>
                  <a:pt x="719" y="737"/>
                  <a:pt x="719" y="737"/>
                </a:cubicBezTo>
                <a:cubicBezTo>
                  <a:pt x="719" y="737"/>
                  <a:pt x="719" y="738"/>
                  <a:pt x="719" y="739"/>
                </a:cubicBezTo>
                <a:cubicBezTo>
                  <a:pt x="720" y="739"/>
                  <a:pt x="721" y="739"/>
                  <a:pt x="721" y="739"/>
                </a:cubicBezTo>
                <a:cubicBezTo>
                  <a:pt x="721" y="740"/>
                  <a:pt x="720" y="740"/>
                  <a:pt x="720" y="740"/>
                </a:cubicBezTo>
                <a:cubicBezTo>
                  <a:pt x="720" y="740"/>
                  <a:pt x="718" y="738"/>
                  <a:pt x="717" y="738"/>
                </a:cubicBezTo>
                <a:cubicBezTo>
                  <a:pt x="716" y="737"/>
                  <a:pt x="713" y="737"/>
                  <a:pt x="711" y="737"/>
                </a:cubicBezTo>
                <a:cubicBezTo>
                  <a:pt x="711" y="736"/>
                  <a:pt x="711" y="737"/>
                  <a:pt x="710" y="736"/>
                </a:cubicBezTo>
                <a:cubicBezTo>
                  <a:pt x="709" y="736"/>
                  <a:pt x="708" y="736"/>
                  <a:pt x="707" y="735"/>
                </a:cubicBezTo>
                <a:cubicBezTo>
                  <a:pt x="707" y="735"/>
                  <a:pt x="706" y="735"/>
                  <a:pt x="705" y="735"/>
                </a:cubicBezTo>
                <a:cubicBezTo>
                  <a:pt x="705" y="735"/>
                  <a:pt x="704" y="735"/>
                  <a:pt x="704" y="734"/>
                </a:cubicBezTo>
                <a:cubicBezTo>
                  <a:pt x="704" y="734"/>
                  <a:pt x="705" y="733"/>
                  <a:pt x="705" y="733"/>
                </a:cubicBezTo>
                <a:close/>
                <a:moveTo>
                  <a:pt x="655" y="754"/>
                </a:moveTo>
                <a:cubicBezTo>
                  <a:pt x="655" y="754"/>
                  <a:pt x="654" y="755"/>
                  <a:pt x="653" y="755"/>
                </a:cubicBezTo>
                <a:cubicBezTo>
                  <a:pt x="652" y="755"/>
                  <a:pt x="651" y="755"/>
                  <a:pt x="651" y="755"/>
                </a:cubicBezTo>
                <a:cubicBezTo>
                  <a:pt x="651" y="755"/>
                  <a:pt x="650" y="757"/>
                  <a:pt x="649" y="757"/>
                </a:cubicBezTo>
                <a:cubicBezTo>
                  <a:pt x="649" y="758"/>
                  <a:pt x="649" y="757"/>
                  <a:pt x="648" y="758"/>
                </a:cubicBezTo>
                <a:cubicBezTo>
                  <a:pt x="648" y="758"/>
                  <a:pt x="648" y="758"/>
                  <a:pt x="648" y="758"/>
                </a:cubicBezTo>
                <a:cubicBezTo>
                  <a:pt x="647" y="758"/>
                  <a:pt x="647" y="759"/>
                  <a:pt x="647" y="759"/>
                </a:cubicBezTo>
                <a:cubicBezTo>
                  <a:pt x="646" y="759"/>
                  <a:pt x="645" y="761"/>
                  <a:pt x="644" y="761"/>
                </a:cubicBezTo>
                <a:cubicBezTo>
                  <a:pt x="643" y="762"/>
                  <a:pt x="643" y="762"/>
                  <a:pt x="643" y="762"/>
                </a:cubicBezTo>
                <a:cubicBezTo>
                  <a:pt x="642" y="763"/>
                  <a:pt x="641" y="764"/>
                  <a:pt x="641" y="763"/>
                </a:cubicBezTo>
                <a:cubicBezTo>
                  <a:pt x="641" y="763"/>
                  <a:pt x="642" y="761"/>
                  <a:pt x="643" y="761"/>
                </a:cubicBezTo>
                <a:cubicBezTo>
                  <a:pt x="643" y="761"/>
                  <a:pt x="644" y="760"/>
                  <a:pt x="644" y="760"/>
                </a:cubicBezTo>
                <a:cubicBezTo>
                  <a:pt x="644" y="760"/>
                  <a:pt x="644" y="760"/>
                  <a:pt x="644" y="760"/>
                </a:cubicBezTo>
                <a:cubicBezTo>
                  <a:pt x="644" y="760"/>
                  <a:pt x="644" y="760"/>
                  <a:pt x="644" y="760"/>
                </a:cubicBezTo>
                <a:cubicBezTo>
                  <a:pt x="644" y="759"/>
                  <a:pt x="645" y="760"/>
                  <a:pt x="645" y="760"/>
                </a:cubicBezTo>
                <a:cubicBezTo>
                  <a:pt x="645" y="759"/>
                  <a:pt x="645" y="759"/>
                  <a:pt x="645" y="759"/>
                </a:cubicBezTo>
                <a:cubicBezTo>
                  <a:pt x="645" y="759"/>
                  <a:pt x="645" y="759"/>
                  <a:pt x="645" y="759"/>
                </a:cubicBezTo>
                <a:cubicBezTo>
                  <a:pt x="646" y="759"/>
                  <a:pt x="646" y="758"/>
                  <a:pt x="646" y="758"/>
                </a:cubicBezTo>
                <a:cubicBezTo>
                  <a:pt x="646" y="758"/>
                  <a:pt x="647" y="758"/>
                  <a:pt x="647" y="758"/>
                </a:cubicBezTo>
                <a:cubicBezTo>
                  <a:pt x="647" y="758"/>
                  <a:pt x="647" y="758"/>
                  <a:pt x="647" y="757"/>
                </a:cubicBezTo>
                <a:cubicBezTo>
                  <a:pt x="648" y="757"/>
                  <a:pt x="648" y="757"/>
                  <a:pt x="648" y="757"/>
                </a:cubicBezTo>
                <a:cubicBezTo>
                  <a:pt x="649" y="757"/>
                  <a:pt x="649" y="756"/>
                  <a:pt x="649" y="756"/>
                </a:cubicBezTo>
                <a:cubicBezTo>
                  <a:pt x="650" y="755"/>
                  <a:pt x="652" y="753"/>
                  <a:pt x="652" y="753"/>
                </a:cubicBezTo>
                <a:cubicBezTo>
                  <a:pt x="652" y="753"/>
                  <a:pt x="655" y="751"/>
                  <a:pt x="655" y="751"/>
                </a:cubicBezTo>
                <a:cubicBezTo>
                  <a:pt x="656" y="751"/>
                  <a:pt x="659" y="747"/>
                  <a:pt x="660" y="746"/>
                </a:cubicBezTo>
                <a:cubicBezTo>
                  <a:pt x="661" y="746"/>
                  <a:pt x="661" y="746"/>
                  <a:pt x="662" y="747"/>
                </a:cubicBezTo>
                <a:cubicBezTo>
                  <a:pt x="659" y="748"/>
                  <a:pt x="656" y="753"/>
                  <a:pt x="655" y="754"/>
                </a:cubicBezTo>
                <a:close/>
                <a:moveTo>
                  <a:pt x="682" y="738"/>
                </a:moveTo>
                <a:cubicBezTo>
                  <a:pt x="681" y="739"/>
                  <a:pt x="681" y="739"/>
                  <a:pt x="680" y="740"/>
                </a:cubicBezTo>
                <a:cubicBezTo>
                  <a:pt x="680" y="740"/>
                  <a:pt x="680" y="740"/>
                  <a:pt x="679" y="740"/>
                </a:cubicBezTo>
                <a:cubicBezTo>
                  <a:pt x="679" y="740"/>
                  <a:pt x="678" y="741"/>
                  <a:pt x="678" y="741"/>
                </a:cubicBezTo>
                <a:cubicBezTo>
                  <a:pt x="677" y="741"/>
                  <a:pt x="676" y="741"/>
                  <a:pt x="676" y="742"/>
                </a:cubicBezTo>
                <a:cubicBezTo>
                  <a:pt x="675" y="742"/>
                  <a:pt x="674" y="742"/>
                  <a:pt x="674" y="742"/>
                </a:cubicBezTo>
                <a:cubicBezTo>
                  <a:pt x="674" y="742"/>
                  <a:pt x="673" y="743"/>
                  <a:pt x="673" y="743"/>
                </a:cubicBezTo>
                <a:cubicBezTo>
                  <a:pt x="673" y="744"/>
                  <a:pt x="672" y="743"/>
                  <a:pt x="672" y="743"/>
                </a:cubicBezTo>
                <a:cubicBezTo>
                  <a:pt x="671" y="743"/>
                  <a:pt x="671" y="744"/>
                  <a:pt x="670" y="744"/>
                </a:cubicBezTo>
                <a:cubicBezTo>
                  <a:pt x="669" y="744"/>
                  <a:pt x="668" y="745"/>
                  <a:pt x="668" y="744"/>
                </a:cubicBezTo>
                <a:cubicBezTo>
                  <a:pt x="668" y="744"/>
                  <a:pt x="669" y="744"/>
                  <a:pt x="669" y="744"/>
                </a:cubicBezTo>
                <a:cubicBezTo>
                  <a:pt x="669" y="744"/>
                  <a:pt x="669" y="743"/>
                  <a:pt x="670" y="743"/>
                </a:cubicBezTo>
                <a:cubicBezTo>
                  <a:pt x="670" y="743"/>
                  <a:pt x="670" y="743"/>
                  <a:pt x="671" y="743"/>
                </a:cubicBezTo>
                <a:cubicBezTo>
                  <a:pt x="671" y="743"/>
                  <a:pt x="672" y="742"/>
                  <a:pt x="673" y="742"/>
                </a:cubicBezTo>
                <a:cubicBezTo>
                  <a:pt x="673" y="742"/>
                  <a:pt x="673" y="741"/>
                  <a:pt x="673" y="741"/>
                </a:cubicBezTo>
                <a:cubicBezTo>
                  <a:pt x="673" y="741"/>
                  <a:pt x="675" y="740"/>
                  <a:pt x="675" y="740"/>
                </a:cubicBezTo>
                <a:cubicBezTo>
                  <a:pt x="676" y="739"/>
                  <a:pt x="676" y="740"/>
                  <a:pt x="677" y="740"/>
                </a:cubicBezTo>
                <a:cubicBezTo>
                  <a:pt x="678" y="740"/>
                  <a:pt x="679" y="739"/>
                  <a:pt x="680" y="739"/>
                </a:cubicBezTo>
                <a:cubicBezTo>
                  <a:pt x="680" y="739"/>
                  <a:pt x="680" y="738"/>
                  <a:pt x="680" y="738"/>
                </a:cubicBezTo>
                <a:cubicBezTo>
                  <a:pt x="681" y="738"/>
                  <a:pt x="682" y="737"/>
                  <a:pt x="682" y="737"/>
                </a:cubicBezTo>
                <a:cubicBezTo>
                  <a:pt x="682" y="737"/>
                  <a:pt x="684" y="736"/>
                  <a:pt x="684" y="737"/>
                </a:cubicBezTo>
                <a:cubicBezTo>
                  <a:pt x="683" y="738"/>
                  <a:pt x="683" y="738"/>
                  <a:pt x="682" y="738"/>
                </a:cubicBezTo>
                <a:close/>
                <a:moveTo>
                  <a:pt x="694" y="737"/>
                </a:moveTo>
                <a:cubicBezTo>
                  <a:pt x="693" y="737"/>
                  <a:pt x="694" y="737"/>
                  <a:pt x="693" y="737"/>
                </a:cubicBezTo>
                <a:cubicBezTo>
                  <a:pt x="693" y="737"/>
                  <a:pt x="692" y="737"/>
                  <a:pt x="692" y="737"/>
                </a:cubicBezTo>
                <a:cubicBezTo>
                  <a:pt x="692" y="737"/>
                  <a:pt x="691" y="737"/>
                  <a:pt x="691" y="737"/>
                </a:cubicBezTo>
                <a:cubicBezTo>
                  <a:pt x="691" y="737"/>
                  <a:pt x="691" y="737"/>
                  <a:pt x="691" y="737"/>
                </a:cubicBezTo>
                <a:cubicBezTo>
                  <a:pt x="691" y="737"/>
                  <a:pt x="690" y="737"/>
                  <a:pt x="690" y="737"/>
                </a:cubicBezTo>
                <a:cubicBezTo>
                  <a:pt x="690" y="737"/>
                  <a:pt x="689" y="738"/>
                  <a:pt x="689" y="738"/>
                </a:cubicBezTo>
                <a:cubicBezTo>
                  <a:pt x="688" y="738"/>
                  <a:pt x="688" y="737"/>
                  <a:pt x="688" y="738"/>
                </a:cubicBezTo>
                <a:cubicBezTo>
                  <a:pt x="687" y="738"/>
                  <a:pt x="686" y="738"/>
                  <a:pt x="685" y="738"/>
                </a:cubicBezTo>
                <a:cubicBezTo>
                  <a:pt x="685" y="738"/>
                  <a:pt x="687" y="737"/>
                  <a:pt x="688" y="737"/>
                </a:cubicBezTo>
                <a:cubicBezTo>
                  <a:pt x="689" y="737"/>
                  <a:pt x="691" y="735"/>
                  <a:pt x="691" y="735"/>
                </a:cubicBezTo>
                <a:cubicBezTo>
                  <a:pt x="692" y="735"/>
                  <a:pt x="692" y="735"/>
                  <a:pt x="692" y="735"/>
                </a:cubicBezTo>
                <a:cubicBezTo>
                  <a:pt x="693" y="735"/>
                  <a:pt x="693" y="735"/>
                  <a:pt x="693" y="735"/>
                </a:cubicBezTo>
                <a:cubicBezTo>
                  <a:pt x="694" y="734"/>
                  <a:pt x="694" y="735"/>
                  <a:pt x="695" y="735"/>
                </a:cubicBezTo>
                <a:cubicBezTo>
                  <a:pt x="695" y="735"/>
                  <a:pt x="696" y="734"/>
                  <a:pt x="696" y="734"/>
                </a:cubicBezTo>
                <a:cubicBezTo>
                  <a:pt x="697" y="734"/>
                  <a:pt x="700" y="734"/>
                  <a:pt x="702" y="735"/>
                </a:cubicBezTo>
                <a:cubicBezTo>
                  <a:pt x="702" y="736"/>
                  <a:pt x="701" y="736"/>
                  <a:pt x="701" y="736"/>
                </a:cubicBezTo>
                <a:cubicBezTo>
                  <a:pt x="700" y="736"/>
                  <a:pt x="698" y="735"/>
                  <a:pt x="697" y="736"/>
                </a:cubicBezTo>
                <a:cubicBezTo>
                  <a:pt x="697" y="736"/>
                  <a:pt x="697" y="736"/>
                  <a:pt x="696" y="736"/>
                </a:cubicBezTo>
                <a:cubicBezTo>
                  <a:pt x="695" y="736"/>
                  <a:pt x="695" y="736"/>
                  <a:pt x="694" y="737"/>
                </a:cubicBezTo>
                <a:close/>
                <a:moveTo>
                  <a:pt x="696" y="866"/>
                </a:moveTo>
                <a:cubicBezTo>
                  <a:pt x="696" y="866"/>
                  <a:pt x="693" y="826"/>
                  <a:pt x="725" y="816"/>
                </a:cubicBezTo>
                <a:cubicBezTo>
                  <a:pt x="734" y="813"/>
                  <a:pt x="744" y="819"/>
                  <a:pt x="744" y="819"/>
                </a:cubicBezTo>
                <a:cubicBezTo>
                  <a:pt x="723" y="817"/>
                  <a:pt x="712" y="842"/>
                  <a:pt x="712" y="842"/>
                </a:cubicBezTo>
                <a:cubicBezTo>
                  <a:pt x="692" y="883"/>
                  <a:pt x="740" y="955"/>
                  <a:pt x="819" y="966"/>
                </a:cubicBezTo>
                <a:cubicBezTo>
                  <a:pt x="819" y="966"/>
                  <a:pt x="707" y="956"/>
                  <a:pt x="696" y="866"/>
                </a:cubicBezTo>
                <a:close/>
                <a:moveTo>
                  <a:pt x="506" y="1012"/>
                </a:moveTo>
                <a:cubicBezTo>
                  <a:pt x="505" y="1011"/>
                  <a:pt x="503" y="1008"/>
                  <a:pt x="505" y="1007"/>
                </a:cubicBezTo>
                <a:cubicBezTo>
                  <a:pt x="508" y="1008"/>
                  <a:pt x="505" y="1009"/>
                  <a:pt x="506" y="1012"/>
                </a:cubicBezTo>
                <a:close/>
                <a:moveTo>
                  <a:pt x="512" y="1009"/>
                </a:moveTo>
                <a:cubicBezTo>
                  <a:pt x="513" y="1011"/>
                  <a:pt x="512" y="1012"/>
                  <a:pt x="512" y="1014"/>
                </a:cubicBezTo>
                <a:cubicBezTo>
                  <a:pt x="511" y="1015"/>
                  <a:pt x="512" y="1016"/>
                  <a:pt x="511" y="1016"/>
                </a:cubicBezTo>
                <a:cubicBezTo>
                  <a:pt x="509" y="1016"/>
                  <a:pt x="511" y="1017"/>
                  <a:pt x="509" y="1018"/>
                </a:cubicBezTo>
                <a:cubicBezTo>
                  <a:pt x="506" y="1017"/>
                  <a:pt x="510" y="1015"/>
                  <a:pt x="509" y="1014"/>
                </a:cubicBezTo>
                <a:cubicBezTo>
                  <a:pt x="509" y="1013"/>
                  <a:pt x="510" y="1013"/>
                  <a:pt x="510" y="1012"/>
                </a:cubicBezTo>
                <a:cubicBezTo>
                  <a:pt x="510" y="1012"/>
                  <a:pt x="509" y="1012"/>
                  <a:pt x="509" y="1011"/>
                </a:cubicBezTo>
                <a:cubicBezTo>
                  <a:pt x="509" y="1010"/>
                  <a:pt x="510" y="1010"/>
                  <a:pt x="511" y="1010"/>
                </a:cubicBezTo>
                <a:cubicBezTo>
                  <a:pt x="511" y="1009"/>
                  <a:pt x="511" y="1008"/>
                  <a:pt x="512" y="1007"/>
                </a:cubicBezTo>
                <a:cubicBezTo>
                  <a:pt x="513" y="1007"/>
                  <a:pt x="513" y="1008"/>
                  <a:pt x="514" y="1008"/>
                </a:cubicBezTo>
                <a:cubicBezTo>
                  <a:pt x="514" y="1009"/>
                  <a:pt x="513" y="1009"/>
                  <a:pt x="512" y="1009"/>
                </a:cubicBezTo>
                <a:close/>
                <a:moveTo>
                  <a:pt x="516" y="990"/>
                </a:moveTo>
                <a:cubicBezTo>
                  <a:pt x="514" y="989"/>
                  <a:pt x="514" y="992"/>
                  <a:pt x="512" y="992"/>
                </a:cubicBezTo>
                <a:cubicBezTo>
                  <a:pt x="511" y="994"/>
                  <a:pt x="513" y="994"/>
                  <a:pt x="513" y="995"/>
                </a:cubicBezTo>
                <a:cubicBezTo>
                  <a:pt x="514" y="996"/>
                  <a:pt x="513" y="996"/>
                  <a:pt x="514" y="996"/>
                </a:cubicBezTo>
                <a:cubicBezTo>
                  <a:pt x="513" y="997"/>
                  <a:pt x="512" y="999"/>
                  <a:pt x="511" y="1000"/>
                </a:cubicBezTo>
                <a:cubicBezTo>
                  <a:pt x="512" y="1001"/>
                  <a:pt x="513" y="1000"/>
                  <a:pt x="514" y="1000"/>
                </a:cubicBezTo>
                <a:cubicBezTo>
                  <a:pt x="515" y="1000"/>
                  <a:pt x="515" y="998"/>
                  <a:pt x="517" y="999"/>
                </a:cubicBezTo>
                <a:cubicBezTo>
                  <a:pt x="517" y="1000"/>
                  <a:pt x="518" y="1001"/>
                  <a:pt x="516" y="1000"/>
                </a:cubicBezTo>
                <a:cubicBezTo>
                  <a:pt x="515" y="1002"/>
                  <a:pt x="516" y="1002"/>
                  <a:pt x="515" y="1003"/>
                </a:cubicBezTo>
                <a:cubicBezTo>
                  <a:pt x="514" y="1003"/>
                  <a:pt x="513" y="1002"/>
                  <a:pt x="513" y="1002"/>
                </a:cubicBezTo>
                <a:cubicBezTo>
                  <a:pt x="511" y="1001"/>
                  <a:pt x="511" y="1004"/>
                  <a:pt x="510" y="1004"/>
                </a:cubicBezTo>
                <a:cubicBezTo>
                  <a:pt x="510" y="1004"/>
                  <a:pt x="509" y="1004"/>
                  <a:pt x="509" y="1005"/>
                </a:cubicBezTo>
                <a:cubicBezTo>
                  <a:pt x="508" y="1006"/>
                  <a:pt x="510" y="1007"/>
                  <a:pt x="507" y="1007"/>
                </a:cubicBezTo>
                <a:cubicBezTo>
                  <a:pt x="506" y="1007"/>
                  <a:pt x="506" y="1005"/>
                  <a:pt x="505" y="1006"/>
                </a:cubicBezTo>
                <a:cubicBezTo>
                  <a:pt x="504" y="1006"/>
                  <a:pt x="504" y="1005"/>
                  <a:pt x="505" y="1005"/>
                </a:cubicBezTo>
                <a:cubicBezTo>
                  <a:pt x="505" y="1003"/>
                  <a:pt x="504" y="1003"/>
                  <a:pt x="506" y="1002"/>
                </a:cubicBezTo>
                <a:cubicBezTo>
                  <a:pt x="505" y="1000"/>
                  <a:pt x="504" y="1002"/>
                  <a:pt x="502" y="1001"/>
                </a:cubicBezTo>
                <a:cubicBezTo>
                  <a:pt x="504" y="999"/>
                  <a:pt x="508" y="997"/>
                  <a:pt x="508" y="994"/>
                </a:cubicBezTo>
                <a:cubicBezTo>
                  <a:pt x="509" y="992"/>
                  <a:pt x="511" y="992"/>
                  <a:pt x="512" y="991"/>
                </a:cubicBezTo>
                <a:cubicBezTo>
                  <a:pt x="513" y="989"/>
                  <a:pt x="512" y="988"/>
                  <a:pt x="513" y="987"/>
                </a:cubicBezTo>
                <a:cubicBezTo>
                  <a:pt x="513" y="987"/>
                  <a:pt x="514" y="987"/>
                  <a:pt x="514" y="987"/>
                </a:cubicBezTo>
                <a:cubicBezTo>
                  <a:pt x="515" y="986"/>
                  <a:pt x="514" y="985"/>
                  <a:pt x="515" y="984"/>
                </a:cubicBezTo>
                <a:cubicBezTo>
                  <a:pt x="517" y="984"/>
                  <a:pt x="517" y="985"/>
                  <a:pt x="518" y="985"/>
                </a:cubicBezTo>
                <a:cubicBezTo>
                  <a:pt x="517" y="987"/>
                  <a:pt x="516" y="988"/>
                  <a:pt x="516" y="990"/>
                </a:cubicBezTo>
                <a:close/>
                <a:moveTo>
                  <a:pt x="894" y="1000"/>
                </a:moveTo>
                <a:cubicBezTo>
                  <a:pt x="898" y="1001"/>
                  <a:pt x="900" y="998"/>
                  <a:pt x="902" y="999"/>
                </a:cubicBezTo>
                <a:cubicBezTo>
                  <a:pt x="901" y="1001"/>
                  <a:pt x="896" y="1000"/>
                  <a:pt x="894" y="1002"/>
                </a:cubicBezTo>
                <a:cubicBezTo>
                  <a:pt x="894" y="1002"/>
                  <a:pt x="894" y="1000"/>
                  <a:pt x="894" y="1000"/>
                </a:cubicBezTo>
                <a:close/>
                <a:moveTo>
                  <a:pt x="887" y="1003"/>
                </a:moveTo>
                <a:cubicBezTo>
                  <a:pt x="887" y="1004"/>
                  <a:pt x="886" y="1004"/>
                  <a:pt x="886" y="1005"/>
                </a:cubicBezTo>
                <a:cubicBezTo>
                  <a:pt x="884" y="1004"/>
                  <a:pt x="886" y="1003"/>
                  <a:pt x="887" y="1003"/>
                </a:cubicBezTo>
                <a:close/>
                <a:moveTo>
                  <a:pt x="840" y="998"/>
                </a:moveTo>
                <a:cubicBezTo>
                  <a:pt x="841" y="997"/>
                  <a:pt x="842" y="998"/>
                  <a:pt x="842" y="998"/>
                </a:cubicBezTo>
                <a:cubicBezTo>
                  <a:pt x="843" y="998"/>
                  <a:pt x="843" y="997"/>
                  <a:pt x="844" y="998"/>
                </a:cubicBezTo>
                <a:cubicBezTo>
                  <a:pt x="844" y="998"/>
                  <a:pt x="844" y="998"/>
                  <a:pt x="844" y="998"/>
                </a:cubicBezTo>
                <a:cubicBezTo>
                  <a:pt x="844" y="998"/>
                  <a:pt x="845" y="998"/>
                  <a:pt x="845" y="998"/>
                </a:cubicBezTo>
                <a:cubicBezTo>
                  <a:pt x="846" y="998"/>
                  <a:pt x="847" y="998"/>
                  <a:pt x="848" y="998"/>
                </a:cubicBezTo>
                <a:cubicBezTo>
                  <a:pt x="848" y="998"/>
                  <a:pt x="849" y="998"/>
                  <a:pt x="850" y="998"/>
                </a:cubicBezTo>
                <a:cubicBezTo>
                  <a:pt x="850" y="999"/>
                  <a:pt x="851" y="998"/>
                  <a:pt x="851" y="999"/>
                </a:cubicBezTo>
                <a:cubicBezTo>
                  <a:pt x="853" y="999"/>
                  <a:pt x="853" y="999"/>
                  <a:pt x="854" y="998"/>
                </a:cubicBezTo>
                <a:cubicBezTo>
                  <a:pt x="855" y="999"/>
                  <a:pt x="855" y="999"/>
                  <a:pt x="855" y="999"/>
                </a:cubicBezTo>
                <a:cubicBezTo>
                  <a:pt x="856" y="999"/>
                  <a:pt x="855" y="999"/>
                  <a:pt x="856" y="999"/>
                </a:cubicBezTo>
                <a:cubicBezTo>
                  <a:pt x="856" y="999"/>
                  <a:pt x="856" y="999"/>
                  <a:pt x="856" y="999"/>
                </a:cubicBezTo>
                <a:cubicBezTo>
                  <a:pt x="857" y="1000"/>
                  <a:pt x="857" y="1000"/>
                  <a:pt x="858" y="1000"/>
                </a:cubicBezTo>
                <a:cubicBezTo>
                  <a:pt x="859" y="1000"/>
                  <a:pt x="858" y="999"/>
                  <a:pt x="858" y="999"/>
                </a:cubicBezTo>
                <a:cubicBezTo>
                  <a:pt x="859" y="999"/>
                  <a:pt x="859" y="998"/>
                  <a:pt x="859" y="998"/>
                </a:cubicBezTo>
                <a:cubicBezTo>
                  <a:pt x="859" y="998"/>
                  <a:pt x="859" y="998"/>
                  <a:pt x="858" y="998"/>
                </a:cubicBezTo>
                <a:cubicBezTo>
                  <a:pt x="858" y="997"/>
                  <a:pt x="860" y="997"/>
                  <a:pt x="860" y="997"/>
                </a:cubicBezTo>
                <a:cubicBezTo>
                  <a:pt x="860" y="997"/>
                  <a:pt x="861" y="997"/>
                  <a:pt x="861" y="997"/>
                </a:cubicBezTo>
                <a:cubicBezTo>
                  <a:pt x="862" y="997"/>
                  <a:pt x="864" y="997"/>
                  <a:pt x="866" y="997"/>
                </a:cubicBezTo>
                <a:cubicBezTo>
                  <a:pt x="866" y="997"/>
                  <a:pt x="866" y="997"/>
                  <a:pt x="866" y="997"/>
                </a:cubicBezTo>
                <a:cubicBezTo>
                  <a:pt x="866" y="997"/>
                  <a:pt x="866" y="997"/>
                  <a:pt x="867" y="997"/>
                </a:cubicBezTo>
                <a:cubicBezTo>
                  <a:pt x="868" y="997"/>
                  <a:pt x="868" y="997"/>
                  <a:pt x="869" y="997"/>
                </a:cubicBezTo>
                <a:cubicBezTo>
                  <a:pt x="870" y="998"/>
                  <a:pt x="871" y="998"/>
                  <a:pt x="871" y="998"/>
                </a:cubicBezTo>
                <a:cubicBezTo>
                  <a:pt x="871" y="999"/>
                  <a:pt x="870" y="999"/>
                  <a:pt x="870" y="999"/>
                </a:cubicBezTo>
                <a:cubicBezTo>
                  <a:pt x="869" y="998"/>
                  <a:pt x="869" y="998"/>
                  <a:pt x="869" y="999"/>
                </a:cubicBezTo>
                <a:cubicBezTo>
                  <a:pt x="868" y="999"/>
                  <a:pt x="869" y="999"/>
                  <a:pt x="867" y="999"/>
                </a:cubicBezTo>
                <a:cubicBezTo>
                  <a:pt x="867" y="999"/>
                  <a:pt x="867" y="999"/>
                  <a:pt x="867" y="999"/>
                </a:cubicBezTo>
                <a:cubicBezTo>
                  <a:pt x="866" y="999"/>
                  <a:pt x="866" y="999"/>
                  <a:pt x="865" y="999"/>
                </a:cubicBezTo>
                <a:cubicBezTo>
                  <a:pt x="865" y="999"/>
                  <a:pt x="864" y="999"/>
                  <a:pt x="863" y="999"/>
                </a:cubicBezTo>
                <a:cubicBezTo>
                  <a:pt x="863" y="998"/>
                  <a:pt x="862" y="998"/>
                  <a:pt x="862" y="998"/>
                </a:cubicBezTo>
                <a:cubicBezTo>
                  <a:pt x="861" y="998"/>
                  <a:pt x="860" y="998"/>
                  <a:pt x="859" y="998"/>
                </a:cubicBezTo>
                <a:cubicBezTo>
                  <a:pt x="860" y="998"/>
                  <a:pt x="859" y="999"/>
                  <a:pt x="860" y="999"/>
                </a:cubicBezTo>
                <a:cubicBezTo>
                  <a:pt x="860" y="999"/>
                  <a:pt x="861" y="1000"/>
                  <a:pt x="860" y="1000"/>
                </a:cubicBezTo>
                <a:cubicBezTo>
                  <a:pt x="860" y="1000"/>
                  <a:pt x="860" y="1000"/>
                  <a:pt x="860" y="1000"/>
                </a:cubicBezTo>
                <a:cubicBezTo>
                  <a:pt x="859" y="1000"/>
                  <a:pt x="859" y="1001"/>
                  <a:pt x="859" y="1001"/>
                </a:cubicBezTo>
                <a:cubicBezTo>
                  <a:pt x="859" y="1001"/>
                  <a:pt x="858" y="1001"/>
                  <a:pt x="858" y="1001"/>
                </a:cubicBezTo>
                <a:cubicBezTo>
                  <a:pt x="858" y="1001"/>
                  <a:pt x="857" y="1001"/>
                  <a:pt x="857" y="1001"/>
                </a:cubicBezTo>
                <a:cubicBezTo>
                  <a:pt x="857" y="1001"/>
                  <a:pt x="857" y="1000"/>
                  <a:pt x="857" y="1000"/>
                </a:cubicBezTo>
                <a:cubicBezTo>
                  <a:pt x="856" y="1000"/>
                  <a:pt x="856" y="1001"/>
                  <a:pt x="856" y="1001"/>
                </a:cubicBezTo>
                <a:cubicBezTo>
                  <a:pt x="855" y="1001"/>
                  <a:pt x="854" y="1001"/>
                  <a:pt x="853" y="1000"/>
                </a:cubicBezTo>
                <a:cubicBezTo>
                  <a:pt x="853" y="1000"/>
                  <a:pt x="852" y="1000"/>
                  <a:pt x="852" y="1000"/>
                </a:cubicBezTo>
                <a:cubicBezTo>
                  <a:pt x="852" y="1000"/>
                  <a:pt x="851" y="1000"/>
                  <a:pt x="851" y="1000"/>
                </a:cubicBezTo>
                <a:cubicBezTo>
                  <a:pt x="850" y="1000"/>
                  <a:pt x="850" y="1000"/>
                  <a:pt x="849" y="1000"/>
                </a:cubicBezTo>
                <a:cubicBezTo>
                  <a:pt x="849" y="1000"/>
                  <a:pt x="849" y="1000"/>
                  <a:pt x="848" y="1000"/>
                </a:cubicBezTo>
                <a:cubicBezTo>
                  <a:pt x="848" y="1000"/>
                  <a:pt x="848" y="999"/>
                  <a:pt x="848" y="999"/>
                </a:cubicBezTo>
                <a:cubicBezTo>
                  <a:pt x="847" y="999"/>
                  <a:pt x="847" y="999"/>
                  <a:pt x="846" y="999"/>
                </a:cubicBezTo>
                <a:cubicBezTo>
                  <a:pt x="846" y="999"/>
                  <a:pt x="846" y="999"/>
                  <a:pt x="846" y="999"/>
                </a:cubicBezTo>
                <a:cubicBezTo>
                  <a:pt x="846" y="999"/>
                  <a:pt x="846" y="999"/>
                  <a:pt x="845" y="999"/>
                </a:cubicBezTo>
                <a:cubicBezTo>
                  <a:pt x="845" y="999"/>
                  <a:pt x="845" y="999"/>
                  <a:pt x="845" y="999"/>
                </a:cubicBezTo>
                <a:cubicBezTo>
                  <a:pt x="845" y="999"/>
                  <a:pt x="844" y="999"/>
                  <a:pt x="844" y="999"/>
                </a:cubicBezTo>
                <a:cubicBezTo>
                  <a:pt x="844" y="999"/>
                  <a:pt x="844" y="999"/>
                  <a:pt x="844" y="999"/>
                </a:cubicBezTo>
                <a:cubicBezTo>
                  <a:pt x="843" y="999"/>
                  <a:pt x="842" y="999"/>
                  <a:pt x="841" y="999"/>
                </a:cubicBezTo>
                <a:cubicBezTo>
                  <a:pt x="841" y="999"/>
                  <a:pt x="841" y="999"/>
                  <a:pt x="841" y="999"/>
                </a:cubicBezTo>
                <a:cubicBezTo>
                  <a:pt x="841" y="999"/>
                  <a:pt x="840" y="998"/>
                  <a:pt x="840" y="998"/>
                </a:cubicBezTo>
                <a:cubicBezTo>
                  <a:pt x="840" y="998"/>
                  <a:pt x="840" y="998"/>
                  <a:pt x="840" y="998"/>
                </a:cubicBezTo>
                <a:close/>
                <a:moveTo>
                  <a:pt x="618" y="967"/>
                </a:moveTo>
                <a:cubicBezTo>
                  <a:pt x="617" y="968"/>
                  <a:pt x="616" y="969"/>
                  <a:pt x="616" y="971"/>
                </a:cubicBezTo>
                <a:cubicBezTo>
                  <a:pt x="614" y="970"/>
                  <a:pt x="614" y="969"/>
                  <a:pt x="612" y="970"/>
                </a:cubicBezTo>
                <a:cubicBezTo>
                  <a:pt x="610" y="970"/>
                  <a:pt x="611" y="970"/>
                  <a:pt x="608" y="970"/>
                </a:cubicBezTo>
                <a:cubicBezTo>
                  <a:pt x="608" y="969"/>
                  <a:pt x="606" y="969"/>
                  <a:pt x="607" y="968"/>
                </a:cubicBezTo>
                <a:cubicBezTo>
                  <a:pt x="609" y="967"/>
                  <a:pt x="610" y="968"/>
                  <a:pt x="611" y="969"/>
                </a:cubicBezTo>
                <a:cubicBezTo>
                  <a:pt x="614" y="969"/>
                  <a:pt x="615" y="968"/>
                  <a:pt x="617" y="967"/>
                </a:cubicBezTo>
                <a:cubicBezTo>
                  <a:pt x="618" y="967"/>
                  <a:pt x="617" y="967"/>
                  <a:pt x="618" y="967"/>
                </a:cubicBezTo>
                <a:close/>
                <a:moveTo>
                  <a:pt x="597" y="960"/>
                </a:moveTo>
                <a:cubicBezTo>
                  <a:pt x="597" y="961"/>
                  <a:pt x="597" y="962"/>
                  <a:pt x="598" y="962"/>
                </a:cubicBezTo>
                <a:cubicBezTo>
                  <a:pt x="597" y="963"/>
                  <a:pt x="600" y="964"/>
                  <a:pt x="598" y="964"/>
                </a:cubicBezTo>
                <a:cubicBezTo>
                  <a:pt x="600" y="966"/>
                  <a:pt x="600" y="963"/>
                  <a:pt x="602" y="962"/>
                </a:cubicBezTo>
                <a:cubicBezTo>
                  <a:pt x="603" y="962"/>
                  <a:pt x="602" y="963"/>
                  <a:pt x="603" y="963"/>
                </a:cubicBezTo>
                <a:cubicBezTo>
                  <a:pt x="604" y="964"/>
                  <a:pt x="604" y="963"/>
                  <a:pt x="605" y="963"/>
                </a:cubicBezTo>
                <a:cubicBezTo>
                  <a:pt x="606" y="964"/>
                  <a:pt x="606" y="964"/>
                  <a:pt x="606" y="964"/>
                </a:cubicBezTo>
                <a:cubicBezTo>
                  <a:pt x="607" y="964"/>
                  <a:pt x="607" y="964"/>
                  <a:pt x="608" y="964"/>
                </a:cubicBezTo>
                <a:cubicBezTo>
                  <a:pt x="610" y="964"/>
                  <a:pt x="611" y="964"/>
                  <a:pt x="613" y="965"/>
                </a:cubicBezTo>
                <a:cubicBezTo>
                  <a:pt x="612" y="967"/>
                  <a:pt x="608" y="964"/>
                  <a:pt x="607" y="966"/>
                </a:cubicBezTo>
                <a:cubicBezTo>
                  <a:pt x="607" y="966"/>
                  <a:pt x="606" y="966"/>
                  <a:pt x="605" y="966"/>
                </a:cubicBezTo>
                <a:cubicBezTo>
                  <a:pt x="605" y="966"/>
                  <a:pt x="604" y="966"/>
                  <a:pt x="603" y="966"/>
                </a:cubicBezTo>
                <a:cubicBezTo>
                  <a:pt x="603" y="966"/>
                  <a:pt x="603" y="966"/>
                  <a:pt x="603" y="966"/>
                </a:cubicBezTo>
                <a:cubicBezTo>
                  <a:pt x="601" y="967"/>
                  <a:pt x="599" y="966"/>
                  <a:pt x="598" y="966"/>
                </a:cubicBezTo>
                <a:cubicBezTo>
                  <a:pt x="597" y="966"/>
                  <a:pt x="597" y="965"/>
                  <a:pt x="596" y="965"/>
                </a:cubicBezTo>
                <a:cubicBezTo>
                  <a:pt x="596" y="964"/>
                  <a:pt x="595" y="964"/>
                  <a:pt x="595" y="964"/>
                </a:cubicBezTo>
                <a:cubicBezTo>
                  <a:pt x="595" y="963"/>
                  <a:pt x="595" y="963"/>
                  <a:pt x="595" y="963"/>
                </a:cubicBezTo>
                <a:cubicBezTo>
                  <a:pt x="595" y="962"/>
                  <a:pt x="596" y="961"/>
                  <a:pt x="597" y="960"/>
                </a:cubicBezTo>
                <a:close/>
                <a:moveTo>
                  <a:pt x="590" y="961"/>
                </a:moveTo>
                <a:cubicBezTo>
                  <a:pt x="592" y="961"/>
                  <a:pt x="591" y="963"/>
                  <a:pt x="590" y="965"/>
                </a:cubicBezTo>
                <a:cubicBezTo>
                  <a:pt x="590" y="966"/>
                  <a:pt x="591" y="966"/>
                  <a:pt x="591" y="967"/>
                </a:cubicBezTo>
                <a:cubicBezTo>
                  <a:pt x="589" y="966"/>
                  <a:pt x="588" y="967"/>
                  <a:pt x="586" y="967"/>
                </a:cubicBezTo>
                <a:cubicBezTo>
                  <a:pt x="587" y="965"/>
                  <a:pt x="588" y="964"/>
                  <a:pt x="589" y="963"/>
                </a:cubicBezTo>
                <a:cubicBezTo>
                  <a:pt x="589" y="962"/>
                  <a:pt x="589" y="962"/>
                  <a:pt x="588" y="962"/>
                </a:cubicBezTo>
                <a:cubicBezTo>
                  <a:pt x="589" y="962"/>
                  <a:pt x="590" y="961"/>
                  <a:pt x="590" y="961"/>
                </a:cubicBezTo>
                <a:close/>
                <a:moveTo>
                  <a:pt x="588" y="961"/>
                </a:moveTo>
                <a:cubicBezTo>
                  <a:pt x="588" y="962"/>
                  <a:pt x="586" y="963"/>
                  <a:pt x="584" y="962"/>
                </a:cubicBezTo>
                <a:cubicBezTo>
                  <a:pt x="586" y="962"/>
                  <a:pt x="586" y="960"/>
                  <a:pt x="588" y="961"/>
                </a:cubicBezTo>
                <a:close/>
                <a:moveTo>
                  <a:pt x="583" y="962"/>
                </a:moveTo>
                <a:cubicBezTo>
                  <a:pt x="583" y="964"/>
                  <a:pt x="581" y="963"/>
                  <a:pt x="581" y="964"/>
                </a:cubicBezTo>
                <a:cubicBezTo>
                  <a:pt x="579" y="963"/>
                  <a:pt x="581" y="961"/>
                  <a:pt x="583" y="962"/>
                </a:cubicBezTo>
                <a:close/>
                <a:moveTo>
                  <a:pt x="547" y="976"/>
                </a:moveTo>
                <a:cubicBezTo>
                  <a:pt x="546" y="976"/>
                  <a:pt x="545" y="978"/>
                  <a:pt x="544" y="979"/>
                </a:cubicBezTo>
                <a:cubicBezTo>
                  <a:pt x="543" y="978"/>
                  <a:pt x="544" y="978"/>
                  <a:pt x="544" y="977"/>
                </a:cubicBezTo>
                <a:cubicBezTo>
                  <a:pt x="541" y="978"/>
                  <a:pt x="540" y="979"/>
                  <a:pt x="540" y="982"/>
                </a:cubicBezTo>
                <a:cubicBezTo>
                  <a:pt x="539" y="982"/>
                  <a:pt x="539" y="981"/>
                  <a:pt x="538" y="981"/>
                </a:cubicBezTo>
                <a:cubicBezTo>
                  <a:pt x="538" y="983"/>
                  <a:pt x="537" y="983"/>
                  <a:pt x="537" y="984"/>
                </a:cubicBezTo>
                <a:cubicBezTo>
                  <a:pt x="537" y="986"/>
                  <a:pt x="539" y="987"/>
                  <a:pt x="539" y="988"/>
                </a:cubicBezTo>
                <a:cubicBezTo>
                  <a:pt x="537" y="988"/>
                  <a:pt x="537" y="989"/>
                  <a:pt x="537" y="989"/>
                </a:cubicBezTo>
                <a:cubicBezTo>
                  <a:pt x="536" y="989"/>
                  <a:pt x="535" y="989"/>
                  <a:pt x="534" y="989"/>
                </a:cubicBezTo>
                <a:cubicBezTo>
                  <a:pt x="534" y="989"/>
                  <a:pt x="533" y="990"/>
                  <a:pt x="533" y="990"/>
                </a:cubicBezTo>
                <a:cubicBezTo>
                  <a:pt x="532" y="990"/>
                  <a:pt x="530" y="989"/>
                  <a:pt x="529" y="989"/>
                </a:cubicBezTo>
                <a:cubicBezTo>
                  <a:pt x="528" y="989"/>
                  <a:pt x="528" y="988"/>
                  <a:pt x="526" y="988"/>
                </a:cubicBezTo>
                <a:cubicBezTo>
                  <a:pt x="525" y="990"/>
                  <a:pt x="529" y="989"/>
                  <a:pt x="528" y="991"/>
                </a:cubicBezTo>
                <a:cubicBezTo>
                  <a:pt x="525" y="990"/>
                  <a:pt x="523" y="990"/>
                  <a:pt x="523" y="993"/>
                </a:cubicBezTo>
                <a:cubicBezTo>
                  <a:pt x="522" y="993"/>
                  <a:pt x="521" y="993"/>
                  <a:pt x="521" y="993"/>
                </a:cubicBezTo>
                <a:cubicBezTo>
                  <a:pt x="519" y="993"/>
                  <a:pt x="521" y="990"/>
                  <a:pt x="523" y="991"/>
                </a:cubicBezTo>
                <a:cubicBezTo>
                  <a:pt x="524" y="989"/>
                  <a:pt x="522" y="989"/>
                  <a:pt x="523" y="987"/>
                </a:cubicBezTo>
                <a:cubicBezTo>
                  <a:pt x="525" y="987"/>
                  <a:pt x="528" y="987"/>
                  <a:pt x="528" y="984"/>
                </a:cubicBezTo>
                <a:cubicBezTo>
                  <a:pt x="530" y="984"/>
                  <a:pt x="528" y="986"/>
                  <a:pt x="530" y="987"/>
                </a:cubicBezTo>
                <a:cubicBezTo>
                  <a:pt x="532" y="986"/>
                  <a:pt x="533" y="985"/>
                  <a:pt x="534" y="984"/>
                </a:cubicBezTo>
                <a:cubicBezTo>
                  <a:pt x="533" y="982"/>
                  <a:pt x="535" y="982"/>
                  <a:pt x="536" y="979"/>
                </a:cubicBezTo>
                <a:cubicBezTo>
                  <a:pt x="538" y="980"/>
                  <a:pt x="539" y="979"/>
                  <a:pt x="540" y="977"/>
                </a:cubicBezTo>
                <a:cubicBezTo>
                  <a:pt x="541" y="976"/>
                  <a:pt x="543" y="976"/>
                  <a:pt x="544" y="975"/>
                </a:cubicBezTo>
                <a:cubicBezTo>
                  <a:pt x="546" y="976"/>
                  <a:pt x="547" y="976"/>
                  <a:pt x="548" y="976"/>
                </a:cubicBezTo>
                <a:cubicBezTo>
                  <a:pt x="550" y="975"/>
                  <a:pt x="551" y="974"/>
                  <a:pt x="552" y="973"/>
                </a:cubicBezTo>
                <a:cubicBezTo>
                  <a:pt x="554" y="974"/>
                  <a:pt x="554" y="973"/>
                  <a:pt x="555" y="973"/>
                </a:cubicBezTo>
                <a:cubicBezTo>
                  <a:pt x="557" y="974"/>
                  <a:pt x="559" y="973"/>
                  <a:pt x="560" y="972"/>
                </a:cubicBezTo>
                <a:cubicBezTo>
                  <a:pt x="562" y="972"/>
                  <a:pt x="561" y="973"/>
                  <a:pt x="563" y="973"/>
                </a:cubicBezTo>
                <a:cubicBezTo>
                  <a:pt x="564" y="973"/>
                  <a:pt x="562" y="972"/>
                  <a:pt x="563" y="971"/>
                </a:cubicBezTo>
                <a:cubicBezTo>
                  <a:pt x="565" y="972"/>
                  <a:pt x="567" y="971"/>
                  <a:pt x="568" y="970"/>
                </a:cubicBezTo>
                <a:cubicBezTo>
                  <a:pt x="569" y="970"/>
                  <a:pt x="568" y="971"/>
                  <a:pt x="569" y="971"/>
                </a:cubicBezTo>
                <a:cubicBezTo>
                  <a:pt x="571" y="971"/>
                  <a:pt x="570" y="970"/>
                  <a:pt x="572" y="970"/>
                </a:cubicBezTo>
                <a:cubicBezTo>
                  <a:pt x="572" y="970"/>
                  <a:pt x="573" y="970"/>
                  <a:pt x="573" y="970"/>
                </a:cubicBezTo>
                <a:cubicBezTo>
                  <a:pt x="574" y="972"/>
                  <a:pt x="575" y="970"/>
                  <a:pt x="576" y="972"/>
                </a:cubicBezTo>
                <a:cubicBezTo>
                  <a:pt x="576" y="972"/>
                  <a:pt x="577" y="973"/>
                  <a:pt x="576" y="974"/>
                </a:cubicBezTo>
                <a:cubicBezTo>
                  <a:pt x="574" y="973"/>
                  <a:pt x="573" y="974"/>
                  <a:pt x="572" y="974"/>
                </a:cubicBezTo>
                <a:cubicBezTo>
                  <a:pt x="571" y="976"/>
                  <a:pt x="574" y="975"/>
                  <a:pt x="573" y="977"/>
                </a:cubicBezTo>
                <a:cubicBezTo>
                  <a:pt x="571" y="977"/>
                  <a:pt x="571" y="974"/>
                  <a:pt x="569" y="976"/>
                </a:cubicBezTo>
                <a:cubicBezTo>
                  <a:pt x="567" y="975"/>
                  <a:pt x="569" y="974"/>
                  <a:pt x="567" y="974"/>
                </a:cubicBezTo>
                <a:cubicBezTo>
                  <a:pt x="566" y="974"/>
                  <a:pt x="566" y="974"/>
                  <a:pt x="566" y="975"/>
                </a:cubicBezTo>
                <a:cubicBezTo>
                  <a:pt x="564" y="975"/>
                  <a:pt x="562" y="975"/>
                  <a:pt x="561" y="976"/>
                </a:cubicBezTo>
                <a:cubicBezTo>
                  <a:pt x="560" y="976"/>
                  <a:pt x="559" y="976"/>
                  <a:pt x="558" y="976"/>
                </a:cubicBezTo>
                <a:cubicBezTo>
                  <a:pt x="558" y="977"/>
                  <a:pt x="558" y="977"/>
                  <a:pt x="559" y="978"/>
                </a:cubicBezTo>
                <a:cubicBezTo>
                  <a:pt x="558" y="978"/>
                  <a:pt x="557" y="978"/>
                  <a:pt x="556" y="979"/>
                </a:cubicBezTo>
                <a:cubicBezTo>
                  <a:pt x="555" y="979"/>
                  <a:pt x="556" y="977"/>
                  <a:pt x="556" y="976"/>
                </a:cubicBezTo>
                <a:cubicBezTo>
                  <a:pt x="555" y="977"/>
                  <a:pt x="553" y="976"/>
                  <a:pt x="553" y="976"/>
                </a:cubicBezTo>
                <a:cubicBezTo>
                  <a:pt x="551" y="976"/>
                  <a:pt x="549" y="976"/>
                  <a:pt x="548" y="977"/>
                </a:cubicBezTo>
                <a:cubicBezTo>
                  <a:pt x="547" y="977"/>
                  <a:pt x="547" y="977"/>
                  <a:pt x="547" y="976"/>
                </a:cubicBezTo>
                <a:close/>
                <a:moveTo>
                  <a:pt x="556" y="1099"/>
                </a:moveTo>
                <a:cubicBezTo>
                  <a:pt x="556" y="1099"/>
                  <a:pt x="502" y="996"/>
                  <a:pt x="672" y="1001"/>
                </a:cubicBezTo>
                <a:cubicBezTo>
                  <a:pt x="702" y="1002"/>
                  <a:pt x="743" y="1011"/>
                  <a:pt x="773" y="1017"/>
                </a:cubicBezTo>
                <a:cubicBezTo>
                  <a:pt x="526" y="984"/>
                  <a:pt x="554" y="1086"/>
                  <a:pt x="556" y="1099"/>
                </a:cubicBezTo>
                <a:close/>
                <a:moveTo>
                  <a:pt x="880" y="1011"/>
                </a:moveTo>
                <a:cubicBezTo>
                  <a:pt x="880" y="1011"/>
                  <a:pt x="879" y="1011"/>
                  <a:pt x="879" y="1011"/>
                </a:cubicBezTo>
                <a:cubicBezTo>
                  <a:pt x="878" y="1011"/>
                  <a:pt x="877" y="1012"/>
                  <a:pt x="877" y="1012"/>
                </a:cubicBezTo>
                <a:cubicBezTo>
                  <a:pt x="876" y="1012"/>
                  <a:pt x="876" y="1012"/>
                  <a:pt x="875" y="1012"/>
                </a:cubicBezTo>
                <a:cubicBezTo>
                  <a:pt x="875" y="1012"/>
                  <a:pt x="873" y="1013"/>
                  <a:pt x="873" y="1013"/>
                </a:cubicBezTo>
                <a:cubicBezTo>
                  <a:pt x="872" y="1013"/>
                  <a:pt x="870" y="1013"/>
                  <a:pt x="869" y="1013"/>
                </a:cubicBezTo>
                <a:cubicBezTo>
                  <a:pt x="868" y="1014"/>
                  <a:pt x="868" y="1014"/>
                  <a:pt x="867" y="1014"/>
                </a:cubicBezTo>
                <a:cubicBezTo>
                  <a:pt x="866" y="1014"/>
                  <a:pt x="867" y="1014"/>
                  <a:pt x="866" y="1014"/>
                </a:cubicBezTo>
                <a:cubicBezTo>
                  <a:pt x="865" y="1014"/>
                  <a:pt x="865" y="1014"/>
                  <a:pt x="864" y="1015"/>
                </a:cubicBezTo>
                <a:cubicBezTo>
                  <a:pt x="863" y="1015"/>
                  <a:pt x="863" y="1015"/>
                  <a:pt x="862" y="1015"/>
                </a:cubicBezTo>
                <a:cubicBezTo>
                  <a:pt x="861" y="1016"/>
                  <a:pt x="860" y="1015"/>
                  <a:pt x="859" y="1016"/>
                </a:cubicBezTo>
                <a:cubicBezTo>
                  <a:pt x="857" y="1016"/>
                  <a:pt x="856" y="1016"/>
                  <a:pt x="855" y="1016"/>
                </a:cubicBezTo>
                <a:cubicBezTo>
                  <a:pt x="855" y="1016"/>
                  <a:pt x="855" y="1016"/>
                  <a:pt x="855" y="1016"/>
                </a:cubicBezTo>
                <a:cubicBezTo>
                  <a:pt x="857" y="1016"/>
                  <a:pt x="859" y="1016"/>
                  <a:pt x="860" y="1018"/>
                </a:cubicBezTo>
                <a:cubicBezTo>
                  <a:pt x="858" y="1020"/>
                  <a:pt x="858" y="1021"/>
                  <a:pt x="856" y="1019"/>
                </a:cubicBezTo>
                <a:cubicBezTo>
                  <a:pt x="855" y="1019"/>
                  <a:pt x="855" y="1017"/>
                  <a:pt x="854" y="1019"/>
                </a:cubicBezTo>
                <a:cubicBezTo>
                  <a:pt x="853" y="1020"/>
                  <a:pt x="854" y="1020"/>
                  <a:pt x="851" y="1019"/>
                </a:cubicBezTo>
                <a:cubicBezTo>
                  <a:pt x="850" y="1019"/>
                  <a:pt x="849" y="1020"/>
                  <a:pt x="849" y="1020"/>
                </a:cubicBezTo>
                <a:cubicBezTo>
                  <a:pt x="848" y="1020"/>
                  <a:pt x="847" y="1020"/>
                  <a:pt x="845" y="1020"/>
                </a:cubicBezTo>
                <a:cubicBezTo>
                  <a:pt x="844" y="1020"/>
                  <a:pt x="842" y="1019"/>
                  <a:pt x="840" y="1020"/>
                </a:cubicBezTo>
                <a:cubicBezTo>
                  <a:pt x="839" y="1019"/>
                  <a:pt x="838" y="1018"/>
                  <a:pt x="837" y="1017"/>
                </a:cubicBezTo>
                <a:cubicBezTo>
                  <a:pt x="834" y="1018"/>
                  <a:pt x="833" y="1018"/>
                  <a:pt x="831" y="1018"/>
                </a:cubicBezTo>
                <a:cubicBezTo>
                  <a:pt x="831" y="1019"/>
                  <a:pt x="831" y="1019"/>
                  <a:pt x="832" y="1020"/>
                </a:cubicBezTo>
                <a:cubicBezTo>
                  <a:pt x="832" y="1019"/>
                  <a:pt x="832" y="1019"/>
                  <a:pt x="833" y="1019"/>
                </a:cubicBezTo>
                <a:cubicBezTo>
                  <a:pt x="834" y="1020"/>
                  <a:pt x="833" y="1020"/>
                  <a:pt x="832" y="1020"/>
                </a:cubicBezTo>
                <a:cubicBezTo>
                  <a:pt x="833" y="1021"/>
                  <a:pt x="834" y="1022"/>
                  <a:pt x="834" y="1023"/>
                </a:cubicBezTo>
                <a:cubicBezTo>
                  <a:pt x="833" y="1023"/>
                  <a:pt x="832" y="1023"/>
                  <a:pt x="832" y="1023"/>
                </a:cubicBezTo>
                <a:cubicBezTo>
                  <a:pt x="831" y="1023"/>
                  <a:pt x="831" y="1026"/>
                  <a:pt x="831" y="1026"/>
                </a:cubicBezTo>
                <a:cubicBezTo>
                  <a:pt x="830" y="1026"/>
                  <a:pt x="829" y="1025"/>
                  <a:pt x="828" y="1025"/>
                </a:cubicBezTo>
                <a:cubicBezTo>
                  <a:pt x="827" y="1025"/>
                  <a:pt x="827" y="1025"/>
                  <a:pt x="826" y="1025"/>
                </a:cubicBezTo>
                <a:cubicBezTo>
                  <a:pt x="826" y="1025"/>
                  <a:pt x="825" y="1024"/>
                  <a:pt x="825" y="1024"/>
                </a:cubicBezTo>
                <a:cubicBezTo>
                  <a:pt x="824" y="1024"/>
                  <a:pt x="824" y="1026"/>
                  <a:pt x="823" y="1026"/>
                </a:cubicBezTo>
                <a:cubicBezTo>
                  <a:pt x="821" y="1025"/>
                  <a:pt x="819" y="1025"/>
                  <a:pt x="817" y="1025"/>
                </a:cubicBezTo>
                <a:cubicBezTo>
                  <a:pt x="816" y="1025"/>
                  <a:pt x="815" y="1025"/>
                  <a:pt x="814" y="1025"/>
                </a:cubicBezTo>
                <a:cubicBezTo>
                  <a:pt x="813" y="1024"/>
                  <a:pt x="812" y="1024"/>
                  <a:pt x="811" y="1024"/>
                </a:cubicBezTo>
                <a:cubicBezTo>
                  <a:pt x="810" y="1024"/>
                  <a:pt x="808" y="1024"/>
                  <a:pt x="807" y="1025"/>
                </a:cubicBezTo>
                <a:cubicBezTo>
                  <a:pt x="806" y="1024"/>
                  <a:pt x="805" y="1024"/>
                  <a:pt x="805" y="1024"/>
                </a:cubicBezTo>
                <a:cubicBezTo>
                  <a:pt x="804" y="1023"/>
                  <a:pt x="804" y="1023"/>
                  <a:pt x="803" y="1023"/>
                </a:cubicBezTo>
                <a:cubicBezTo>
                  <a:pt x="803" y="1022"/>
                  <a:pt x="801" y="1023"/>
                  <a:pt x="800" y="1023"/>
                </a:cubicBezTo>
                <a:cubicBezTo>
                  <a:pt x="800" y="1023"/>
                  <a:pt x="799" y="1023"/>
                  <a:pt x="799" y="1023"/>
                </a:cubicBezTo>
                <a:cubicBezTo>
                  <a:pt x="799" y="1022"/>
                  <a:pt x="798" y="1023"/>
                  <a:pt x="797" y="1023"/>
                </a:cubicBezTo>
                <a:cubicBezTo>
                  <a:pt x="797" y="1023"/>
                  <a:pt x="797" y="1022"/>
                  <a:pt x="797" y="1022"/>
                </a:cubicBezTo>
                <a:cubicBezTo>
                  <a:pt x="796" y="1022"/>
                  <a:pt x="795" y="1023"/>
                  <a:pt x="795" y="1023"/>
                </a:cubicBezTo>
                <a:cubicBezTo>
                  <a:pt x="794" y="1023"/>
                  <a:pt x="794" y="1022"/>
                  <a:pt x="794" y="1022"/>
                </a:cubicBezTo>
                <a:cubicBezTo>
                  <a:pt x="793" y="1022"/>
                  <a:pt x="790" y="1022"/>
                  <a:pt x="788" y="1023"/>
                </a:cubicBezTo>
                <a:cubicBezTo>
                  <a:pt x="788" y="1022"/>
                  <a:pt x="787" y="1022"/>
                  <a:pt x="787" y="1022"/>
                </a:cubicBezTo>
                <a:cubicBezTo>
                  <a:pt x="786" y="1021"/>
                  <a:pt x="786" y="1021"/>
                  <a:pt x="785" y="1020"/>
                </a:cubicBezTo>
                <a:cubicBezTo>
                  <a:pt x="785" y="1020"/>
                  <a:pt x="785" y="1020"/>
                  <a:pt x="785" y="1019"/>
                </a:cubicBezTo>
                <a:cubicBezTo>
                  <a:pt x="785" y="1019"/>
                  <a:pt x="785" y="1019"/>
                  <a:pt x="785" y="1019"/>
                </a:cubicBezTo>
                <a:cubicBezTo>
                  <a:pt x="785" y="1019"/>
                  <a:pt x="785" y="1019"/>
                  <a:pt x="785" y="1019"/>
                </a:cubicBezTo>
                <a:cubicBezTo>
                  <a:pt x="787" y="1017"/>
                  <a:pt x="789" y="1019"/>
                  <a:pt x="790" y="1019"/>
                </a:cubicBezTo>
                <a:cubicBezTo>
                  <a:pt x="791" y="1019"/>
                  <a:pt x="793" y="1018"/>
                  <a:pt x="794" y="1018"/>
                </a:cubicBezTo>
                <a:cubicBezTo>
                  <a:pt x="794" y="1018"/>
                  <a:pt x="794" y="1019"/>
                  <a:pt x="794" y="1019"/>
                </a:cubicBezTo>
                <a:cubicBezTo>
                  <a:pt x="795" y="1019"/>
                  <a:pt x="797" y="1019"/>
                  <a:pt x="798" y="1020"/>
                </a:cubicBezTo>
                <a:cubicBezTo>
                  <a:pt x="798" y="1020"/>
                  <a:pt x="801" y="1019"/>
                  <a:pt x="803" y="1019"/>
                </a:cubicBezTo>
                <a:cubicBezTo>
                  <a:pt x="804" y="1019"/>
                  <a:pt x="806" y="1019"/>
                  <a:pt x="807" y="1019"/>
                </a:cubicBezTo>
                <a:cubicBezTo>
                  <a:pt x="808" y="1020"/>
                  <a:pt x="811" y="1020"/>
                  <a:pt x="811" y="1021"/>
                </a:cubicBezTo>
                <a:cubicBezTo>
                  <a:pt x="813" y="1021"/>
                  <a:pt x="814" y="1021"/>
                  <a:pt x="815" y="1020"/>
                </a:cubicBezTo>
                <a:cubicBezTo>
                  <a:pt x="817" y="1021"/>
                  <a:pt x="817" y="1021"/>
                  <a:pt x="817" y="1021"/>
                </a:cubicBezTo>
                <a:cubicBezTo>
                  <a:pt x="818" y="1020"/>
                  <a:pt x="819" y="1020"/>
                  <a:pt x="819" y="1020"/>
                </a:cubicBezTo>
                <a:cubicBezTo>
                  <a:pt x="820" y="1020"/>
                  <a:pt x="821" y="1021"/>
                  <a:pt x="822" y="1021"/>
                </a:cubicBezTo>
                <a:cubicBezTo>
                  <a:pt x="822" y="1021"/>
                  <a:pt x="822" y="1021"/>
                  <a:pt x="822" y="1021"/>
                </a:cubicBezTo>
                <a:cubicBezTo>
                  <a:pt x="823" y="1021"/>
                  <a:pt x="824" y="1021"/>
                  <a:pt x="824" y="1021"/>
                </a:cubicBezTo>
                <a:cubicBezTo>
                  <a:pt x="825" y="1022"/>
                  <a:pt x="827" y="1023"/>
                  <a:pt x="828" y="1023"/>
                </a:cubicBezTo>
                <a:cubicBezTo>
                  <a:pt x="830" y="1023"/>
                  <a:pt x="827" y="1022"/>
                  <a:pt x="829" y="1021"/>
                </a:cubicBezTo>
                <a:cubicBezTo>
                  <a:pt x="829" y="1021"/>
                  <a:pt x="829" y="1021"/>
                  <a:pt x="829" y="1021"/>
                </a:cubicBezTo>
                <a:cubicBezTo>
                  <a:pt x="827" y="1021"/>
                  <a:pt x="821" y="1020"/>
                  <a:pt x="819" y="1020"/>
                </a:cubicBezTo>
                <a:cubicBezTo>
                  <a:pt x="820" y="1018"/>
                  <a:pt x="828" y="1020"/>
                  <a:pt x="829" y="1020"/>
                </a:cubicBezTo>
                <a:cubicBezTo>
                  <a:pt x="829" y="1020"/>
                  <a:pt x="830" y="1020"/>
                  <a:pt x="830" y="1020"/>
                </a:cubicBezTo>
                <a:cubicBezTo>
                  <a:pt x="830" y="1019"/>
                  <a:pt x="830" y="1019"/>
                  <a:pt x="831" y="1018"/>
                </a:cubicBezTo>
                <a:cubicBezTo>
                  <a:pt x="830" y="1018"/>
                  <a:pt x="829" y="1018"/>
                  <a:pt x="828" y="1018"/>
                </a:cubicBezTo>
                <a:cubicBezTo>
                  <a:pt x="828" y="1017"/>
                  <a:pt x="832" y="1015"/>
                  <a:pt x="832" y="1016"/>
                </a:cubicBezTo>
                <a:cubicBezTo>
                  <a:pt x="833" y="1016"/>
                  <a:pt x="834" y="1016"/>
                  <a:pt x="835" y="1016"/>
                </a:cubicBezTo>
                <a:cubicBezTo>
                  <a:pt x="838" y="1016"/>
                  <a:pt x="843" y="1015"/>
                  <a:pt x="846" y="1015"/>
                </a:cubicBezTo>
                <a:cubicBezTo>
                  <a:pt x="847" y="1015"/>
                  <a:pt x="847" y="1015"/>
                  <a:pt x="847" y="1015"/>
                </a:cubicBezTo>
                <a:cubicBezTo>
                  <a:pt x="848" y="1015"/>
                  <a:pt x="848" y="1016"/>
                  <a:pt x="848" y="1016"/>
                </a:cubicBezTo>
                <a:cubicBezTo>
                  <a:pt x="849" y="1016"/>
                  <a:pt x="850" y="1015"/>
                  <a:pt x="850" y="1015"/>
                </a:cubicBezTo>
                <a:cubicBezTo>
                  <a:pt x="852" y="1015"/>
                  <a:pt x="853" y="1015"/>
                  <a:pt x="855" y="1015"/>
                </a:cubicBezTo>
                <a:cubicBezTo>
                  <a:pt x="857" y="1014"/>
                  <a:pt x="859" y="1014"/>
                  <a:pt x="860" y="1013"/>
                </a:cubicBezTo>
                <a:cubicBezTo>
                  <a:pt x="861" y="1013"/>
                  <a:pt x="862" y="1013"/>
                  <a:pt x="863" y="1012"/>
                </a:cubicBezTo>
                <a:cubicBezTo>
                  <a:pt x="865" y="1012"/>
                  <a:pt x="865" y="1013"/>
                  <a:pt x="867" y="1013"/>
                </a:cubicBezTo>
                <a:cubicBezTo>
                  <a:pt x="869" y="1013"/>
                  <a:pt x="871" y="1011"/>
                  <a:pt x="872" y="1010"/>
                </a:cubicBezTo>
                <a:cubicBezTo>
                  <a:pt x="873" y="1011"/>
                  <a:pt x="875" y="1010"/>
                  <a:pt x="876" y="1010"/>
                </a:cubicBezTo>
                <a:cubicBezTo>
                  <a:pt x="877" y="1010"/>
                  <a:pt x="879" y="1011"/>
                  <a:pt x="880" y="1010"/>
                </a:cubicBezTo>
                <a:cubicBezTo>
                  <a:pt x="880" y="1007"/>
                  <a:pt x="882" y="1009"/>
                  <a:pt x="885" y="1009"/>
                </a:cubicBezTo>
                <a:cubicBezTo>
                  <a:pt x="884" y="1011"/>
                  <a:pt x="882" y="1010"/>
                  <a:pt x="880" y="1011"/>
                </a:cubicBezTo>
                <a:close/>
                <a:moveTo>
                  <a:pt x="889" y="1009"/>
                </a:moveTo>
                <a:cubicBezTo>
                  <a:pt x="886" y="1009"/>
                  <a:pt x="886" y="1009"/>
                  <a:pt x="886" y="1009"/>
                </a:cubicBezTo>
                <a:cubicBezTo>
                  <a:pt x="887" y="1008"/>
                  <a:pt x="887" y="1008"/>
                  <a:pt x="887" y="1008"/>
                </a:cubicBezTo>
                <a:cubicBezTo>
                  <a:pt x="889" y="1008"/>
                  <a:pt x="889" y="1008"/>
                  <a:pt x="889" y="1008"/>
                </a:cubicBezTo>
                <a:lnTo>
                  <a:pt x="889" y="1009"/>
                </a:lnTo>
                <a:close/>
                <a:moveTo>
                  <a:pt x="890" y="1008"/>
                </a:moveTo>
                <a:cubicBezTo>
                  <a:pt x="890" y="1007"/>
                  <a:pt x="892" y="1008"/>
                  <a:pt x="892" y="1007"/>
                </a:cubicBezTo>
                <a:cubicBezTo>
                  <a:pt x="893" y="1007"/>
                  <a:pt x="890" y="1009"/>
                  <a:pt x="890" y="1008"/>
                </a:cubicBezTo>
                <a:close/>
                <a:moveTo>
                  <a:pt x="894" y="1007"/>
                </a:moveTo>
                <a:cubicBezTo>
                  <a:pt x="896" y="1005"/>
                  <a:pt x="899" y="1005"/>
                  <a:pt x="902" y="1004"/>
                </a:cubicBezTo>
                <a:cubicBezTo>
                  <a:pt x="900" y="1006"/>
                  <a:pt x="897" y="1007"/>
                  <a:pt x="894" y="1007"/>
                </a:cubicBezTo>
                <a:close/>
                <a:moveTo>
                  <a:pt x="901" y="1003"/>
                </a:moveTo>
                <a:cubicBezTo>
                  <a:pt x="898" y="1005"/>
                  <a:pt x="893" y="1005"/>
                  <a:pt x="889" y="1007"/>
                </a:cubicBezTo>
                <a:cubicBezTo>
                  <a:pt x="888" y="1007"/>
                  <a:pt x="886" y="1006"/>
                  <a:pt x="885" y="1007"/>
                </a:cubicBezTo>
                <a:cubicBezTo>
                  <a:pt x="885" y="1007"/>
                  <a:pt x="885" y="1007"/>
                  <a:pt x="885" y="1007"/>
                </a:cubicBezTo>
                <a:cubicBezTo>
                  <a:pt x="884" y="1007"/>
                  <a:pt x="884" y="1007"/>
                  <a:pt x="883" y="1007"/>
                </a:cubicBezTo>
                <a:cubicBezTo>
                  <a:pt x="883" y="1007"/>
                  <a:pt x="880" y="1007"/>
                  <a:pt x="878" y="1008"/>
                </a:cubicBezTo>
                <a:cubicBezTo>
                  <a:pt x="879" y="1007"/>
                  <a:pt x="880" y="1007"/>
                  <a:pt x="880" y="1007"/>
                </a:cubicBezTo>
                <a:cubicBezTo>
                  <a:pt x="882" y="1007"/>
                  <a:pt x="884" y="1006"/>
                  <a:pt x="886" y="1006"/>
                </a:cubicBezTo>
                <a:cubicBezTo>
                  <a:pt x="887" y="1005"/>
                  <a:pt x="888" y="1005"/>
                  <a:pt x="888" y="1004"/>
                </a:cubicBezTo>
                <a:cubicBezTo>
                  <a:pt x="889" y="1004"/>
                  <a:pt x="890" y="1004"/>
                  <a:pt x="891" y="1004"/>
                </a:cubicBezTo>
                <a:cubicBezTo>
                  <a:pt x="891" y="1004"/>
                  <a:pt x="892" y="1003"/>
                  <a:pt x="892" y="1003"/>
                </a:cubicBezTo>
                <a:cubicBezTo>
                  <a:pt x="893" y="1003"/>
                  <a:pt x="895" y="1003"/>
                  <a:pt x="896" y="1003"/>
                </a:cubicBezTo>
                <a:cubicBezTo>
                  <a:pt x="899" y="1002"/>
                  <a:pt x="901" y="1001"/>
                  <a:pt x="904" y="1001"/>
                </a:cubicBezTo>
                <a:cubicBezTo>
                  <a:pt x="904" y="1003"/>
                  <a:pt x="903" y="1003"/>
                  <a:pt x="901" y="1003"/>
                </a:cubicBezTo>
                <a:close/>
                <a:moveTo>
                  <a:pt x="906" y="1001"/>
                </a:moveTo>
                <a:cubicBezTo>
                  <a:pt x="908" y="997"/>
                  <a:pt x="915" y="999"/>
                  <a:pt x="914" y="999"/>
                </a:cubicBezTo>
                <a:cubicBezTo>
                  <a:pt x="918" y="1001"/>
                  <a:pt x="907" y="1001"/>
                  <a:pt x="906" y="1001"/>
                </a:cubicBezTo>
                <a:close/>
                <a:moveTo>
                  <a:pt x="926" y="994"/>
                </a:moveTo>
                <a:cubicBezTo>
                  <a:pt x="926" y="994"/>
                  <a:pt x="924" y="994"/>
                  <a:pt x="924" y="994"/>
                </a:cubicBezTo>
                <a:cubicBezTo>
                  <a:pt x="923" y="995"/>
                  <a:pt x="924" y="995"/>
                  <a:pt x="923" y="995"/>
                </a:cubicBezTo>
                <a:cubicBezTo>
                  <a:pt x="923" y="996"/>
                  <a:pt x="922" y="995"/>
                  <a:pt x="922" y="995"/>
                </a:cubicBezTo>
                <a:cubicBezTo>
                  <a:pt x="922" y="995"/>
                  <a:pt x="922" y="996"/>
                  <a:pt x="922" y="996"/>
                </a:cubicBezTo>
                <a:cubicBezTo>
                  <a:pt x="922" y="996"/>
                  <a:pt x="921" y="996"/>
                  <a:pt x="921" y="996"/>
                </a:cubicBezTo>
                <a:cubicBezTo>
                  <a:pt x="921" y="996"/>
                  <a:pt x="920" y="997"/>
                  <a:pt x="919" y="996"/>
                </a:cubicBezTo>
                <a:cubicBezTo>
                  <a:pt x="920" y="994"/>
                  <a:pt x="923" y="995"/>
                  <a:pt x="924" y="993"/>
                </a:cubicBezTo>
                <a:cubicBezTo>
                  <a:pt x="925" y="993"/>
                  <a:pt x="927" y="993"/>
                  <a:pt x="926" y="994"/>
                </a:cubicBezTo>
                <a:close/>
                <a:moveTo>
                  <a:pt x="937" y="1010"/>
                </a:moveTo>
                <a:cubicBezTo>
                  <a:pt x="938" y="1009"/>
                  <a:pt x="938" y="1008"/>
                  <a:pt x="940" y="1008"/>
                </a:cubicBezTo>
                <a:cubicBezTo>
                  <a:pt x="939" y="1009"/>
                  <a:pt x="938" y="1010"/>
                  <a:pt x="937" y="1010"/>
                </a:cubicBezTo>
                <a:close/>
                <a:moveTo>
                  <a:pt x="942" y="1008"/>
                </a:moveTo>
                <a:cubicBezTo>
                  <a:pt x="940" y="1007"/>
                  <a:pt x="943" y="1007"/>
                  <a:pt x="943" y="1006"/>
                </a:cubicBezTo>
                <a:cubicBezTo>
                  <a:pt x="945" y="1007"/>
                  <a:pt x="942" y="1007"/>
                  <a:pt x="942" y="1008"/>
                </a:cubicBezTo>
                <a:close/>
                <a:moveTo>
                  <a:pt x="945" y="1005"/>
                </a:moveTo>
                <a:cubicBezTo>
                  <a:pt x="946" y="1005"/>
                  <a:pt x="946" y="1004"/>
                  <a:pt x="947" y="1004"/>
                </a:cubicBezTo>
                <a:cubicBezTo>
                  <a:pt x="949" y="1004"/>
                  <a:pt x="949" y="1002"/>
                  <a:pt x="951" y="1003"/>
                </a:cubicBezTo>
                <a:cubicBezTo>
                  <a:pt x="949" y="1004"/>
                  <a:pt x="948" y="1005"/>
                  <a:pt x="945" y="1005"/>
                </a:cubicBezTo>
                <a:close/>
                <a:moveTo>
                  <a:pt x="950" y="981"/>
                </a:moveTo>
                <a:cubicBezTo>
                  <a:pt x="949" y="981"/>
                  <a:pt x="949" y="980"/>
                  <a:pt x="948" y="981"/>
                </a:cubicBezTo>
                <a:cubicBezTo>
                  <a:pt x="948" y="983"/>
                  <a:pt x="948" y="982"/>
                  <a:pt x="946" y="982"/>
                </a:cubicBezTo>
                <a:cubicBezTo>
                  <a:pt x="945" y="982"/>
                  <a:pt x="945" y="983"/>
                  <a:pt x="945" y="983"/>
                </a:cubicBezTo>
                <a:cubicBezTo>
                  <a:pt x="944" y="983"/>
                  <a:pt x="943" y="983"/>
                  <a:pt x="942" y="983"/>
                </a:cubicBezTo>
                <a:cubicBezTo>
                  <a:pt x="941" y="984"/>
                  <a:pt x="939" y="984"/>
                  <a:pt x="938" y="985"/>
                </a:cubicBezTo>
                <a:cubicBezTo>
                  <a:pt x="937" y="984"/>
                  <a:pt x="936" y="984"/>
                  <a:pt x="935" y="983"/>
                </a:cubicBezTo>
                <a:cubicBezTo>
                  <a:pt x="933" y="984"/>
                  <a:pt x="932" y="985"/>
                  <a:pt x="931" y="985"/>
                </a:cubicBezTo>
                <a:cubicBezTo>
                  <a:pt x="931" y="986"/>
                  <a:pt x="931" y="986"/>
                  <a:pt x="932" y="986"/>
                </a:cubicBezTo>
                <a:cubicBezTo>
                  <a:pt x="933" y="987"/>
                  <a:pt x="934" y="987"/>
                  <a:pt x="934" y="988"/>
                </a:cubicBezTo>
                <a:cubicBezTo>
                  <a:pt x="933" y="988"/>
                  <a:pt x="933" y="989"/>
                  <a:pt x="932" y="989"/>
                </a:cubicBezTo>
                <a:cubicBezTo>
                  <a:pt x="932" y="989"/>
                  <a:pt x="933" y="990"/>
                  <a:pt x="932" y="990"/>
                </a:cubicBezTo>
                <a:cubicBezTo>
                  <a:pt x="932" y="990"/>
                  <a:pt x="930" y="991"/>
                  <a:pt x="930" y="991"/>
                </a:cubicBezTo>
                <a:cubicBezTo>
                  <a:pt x="929" y="991"/>
                  <a:pt x="929" y="991"/>
                  <a:pt x="928" y="991"/>
                </a:cubicBezTo>
                <a:cubicBezTo>
                  <a:pt x="928" y="991"/>
                  <a:pt x="928" y="991"/>
                  <a:pt x="928" y="991"/>
                </a:cubicBezTo>
                <a:cubicBezTo>
                  <a:pt x="927" y="991"/>
                  <a:pt x="927" y="992"/>
                  <a:pt x="926" y="992"/>
                </a:cubicBezTo>
                <a:cubicBezTo>
                  <a:pt x="924" y="993"/>
                  <a:pt x="923" y="993"/>
                  <a:pt x="921" y="993"/>
                </a:cubicBezTo>
                <a:cubicBezTo>
                  <a:pt x="920" y="993"/>
                  <a:pt x="920" y="993"/>
                  <a:pt x="919" y="994"/>
                </a:cubicBezTo>
                <a:cubicBezTo>
                  <a:pt x="918" y="994"/>
                  <a:pt x="917" y="993"/>
                  <a:pt x="917" y="993"/>
                </a:cubicBezTo>
                <a:cubicBezTo>
                  <a:pt x="916" y="994"/>
                  <a:pt x="915" y="995"/>
                  <a:pt x="913" y="995"/>
                </a:cubicBezTo>
                <a:cubicBezTo>
                  <a:pt x="913" y="995"/>
                  <a:pt x="912" y="995"/>
                  <a:pt x="912" y="995"/>
                </a:cubicBezTo>
                <a:cubicBezTo>
                  <a:pt x="911" y="995"/>
                  <a:pt x="911" y="994"/>
                  <a:pt x="911" y="994"/>
                </a:cubicBezTo>
                <a:cubicBezTo>
                  <a:pt x="910" y="994"/>
                  <a:pt x="909" y="995"/>
                  <a:pt x="908" y="995"/>
                </a:cubicBezTo>
                <a:cubicBezTo>
                  <a:pt x="908" y="995"/>
                  <a:pt x="908" y="995"/>
                  <a:pt x="907" y="995"/>
                </a:cubicBezTo>
                <a:cubicBezTo>
                  <a:pt x="907" y="995"/>
                  <a:pt x="906" y="995"/>
                  <a:pt x="906" y="995"/>
                </a:cubicBezTo>
                <a:cubicBezTo>
                  <a:pt x="906" y="996"/>
                  <a:pt x="906" y="995"/>
                  <a:pt x="905" y="995"/>
                </a:cubicBezTo>
                <a:cubicBezTo>
                  <a:pt x="905" y="995"/>
                  <a:pt x="904" y="996"/>
                  <a:pt x="904" y="996"/>
                </a:cubicBezTo>
                <a:cubicBezTo>
                  <a:pt x="904" y="996"/>
                  <a:pt x="904" y="996"/>
                  <a:pt x="903" y="996"/>
                </a:cubicBezTo>
                <a:cubicBezTo>
                  <a:pt x="902" y="996"/>
                  <a:pt x="901" y="996"/>
                  <a:pt x="899" y="997"/>
                </a:cubicBezTo>
                <a:cubicBezTo>
                  <a:pt x="899" y="997"/>
                  <a:pt x="898" y="997"/>
                  <a:pt x="898" y="997"/>
                </a:cubicBezTo>
                <a:cubicBezTo>
                  <a:pt x="897" y="997"/>
                  <a:pt x="897" y="996"/>
                  <a:pt x="896" y="996"/>
                </a:cubicBezTo>
                <a:cubicBezTo>
                  <a:pt x="896" y="995"/>
                  <a:pt x="896" y="995"/>
                  <a:pt x="896" y="995"/>
                </a:cubicBezTo>
                <a:cubicBezTo>
                  <a:pt x="897" y="994"/>
                  <a:pt x="899" y="994"/>
                  <a:pt x="900" y="994"/>
                </a:cubicBezTo>
                <a:cubicBezTo>
                  <a:pt x="901" y="994"/>
                  <a:pt x="902" y="993"/>
                  <a:pt x="902" y="993"/>
                </a:cubicBezTo>
                <a:cubicBezTo>
                  <a:pt x="903" y="993"/>
                  <a:pt x="903" y="993"/>
                  <a:pt x="903" y="993"/>
                </a:cubicBezTo>
                <a:cubicBezTo>
                  <a:pt x="903" y="993"/>
                  <a:pt x="905" y="993"/>
                  <a:pt x="906" y="993"/>
                </a:cubicBezTo>
                <a:cubicBezTo>
                  <a:pt x="906" y="993"/>
                  <a:pt x="908" y="992"/>
                  <a:pt x="909" y="991"/>
                </a:cubicBezTo>
                <a:cubicBezTo>
                  <a:pt x="910" y="991"/>
                  <a:pt x="912" y="991"/>
                  <a:pt x="913" y="990"/>
                </a:cubicBezTo>
                <a:cubicBezTo>
                  <a:pt x="914" y="992"/>
                  <a:pt x="916" y="990"/>
                  <a:pt x="917" y="992"/>
                </a:cubicBezTo>
                <a:cubicBezTo>
                  <a:pt x="919" y="991"/>
                  <a:pt x="920" y="990"/>
                  <a:pt x="922" y="989"/>
                </a:cubicBezTo>
                <a:cubicBezTo>
                  <a:pt x="923" y="989"/>
                  <a:pt x="924" y="989"/>
                  <a:pt x="924" y="989"/>
                </a:cubicBezTo>
                <a:cubicBezTo>
                  <a:pt x="924" y="989"/>
                  <a:pt x="924" y="989"/>
                  <a:pt x="925" y="989"/>
                </a:cubicBezTo>
                <a:cubicBezTo>
                  <a:pt x="925" y="989"/>
                  <a:pt x="926" y="989"/>
                  <a:pt x="926" y="989"/>
                </a:cubicBezTo>
                <a:cubicBezTo>
                  <a:pt x="927" y="989"/>
                  <a:pt x="928" y="990"/>
                  <a:pt x="930" y="990"/>
                </a:cubicBezTo>
                <a:cubicBezTo>
                  <a:pt x="931" y="989"/>
                  <a:pt x="929" y="988"/>
                  <a:pt x="930" y="988"/>
                </a:cubicBezTo>
                <a:cubicBezTo>
                  <a:pt x="930" y="988"/>
                  <a:pt x="930" y="986"/>
                  <a:pt x="931" y="985"/>
                </a:cubicBezTo>
                <a:cubicBezTo>
                  <a:pt x="930" y="986"/>
                  <a:pt x="929" y="986"/>
                  <a:pt x="929" y="986"/>
                </a:cubicBezTo>
                <a:cubicBezTo>
                  <a:pt x="928" y="985"/>
                  <a:pt x="931" y="983"/>
                  <a:pt x="931" y="983"/>
                </a:cubicBezTo>
                <a:cubicBezTo>
                  <a:pt x="932" y="983"/>
                  <a:pt x="933" y="983"/>
                  <a:pt x="933" y="983"/>
                </a:cubicBezTo>
                <a:cubicBezTo>
                  <a:pt x="936" y="982"/>
                  <a:pt x="939" y="980"/>
                  <a:pt x="942" y="980"/>
                </a:cubicBezTo>
                <a:cubicBezTo>
                  <a:pt x="942" y="980"/>
                  <a:pt x="942" y="979"/>
                  <a:pt x="943" y="979"/>
                </a:cubicBezTo>
                <a:cubicBezTo>
                  <a:pt x="943" y="980"/>
                  <a:pt x="943" y="980"/>
                  <a:pt x="944" y="980"/>
                </a:cubicBezTo>
                <a:cubicBezTo>
                  <a:pt x="945" y="980"/>
                  <a:pt x="947" y="979"/>
                  <a:pt x="949" y="979"/>
                </a:cubicBezTo>
                <a:cubicBezTo>
                  <a:pt x="950" y="979"/>
                  <a:pt x="952" y="978"/>
                  <a:pt x="953" y="980"/>
                </a:cubicBezTo>
                <a:cubicBezTo>
                  <a:pt x="952" y="981"/>
                  <a:pt x="951" y="982"/>
                  <a:pt x="950" y="981"/>
                </a:cubicBezTo>
                <a:close/>
                <a:moveTo>
                  <a:pt x="984" y="962"/>
                </a:moveTo>
                <a:cubicBezTo>
                  <a:pt x="983" y="963"/>
                  <a:pt x="983" y="962"/>
                  <a:pt x="982" y="962"/>
                </a:cubicBezTo>
                <a:cubicBezTo>
                  <a:pt x="982" y="962"/>
                  <a:pt x="982" y="962"/>
                  <a:pt x="983" y="962"/>
                </a:cubicBezTo>
                <a:cubicBezTo>
                  <a:pt x="983" y="962"/>
                  <a:pt x="984" y="962"/>
                  <a:pt x="985" y="961"/>
                </a:cubicBezTo>
                <a:cubicBezTo>
                  <a:pt x="985" y="962"/>
                  <a:pt x="985" y="962"/>
                  <a:pt x="984" y="962"/>
                </a:cubicBezTo>
                <a:close/>
                <a:moveTo>
                  <a:pt x="991" y="960"/>
                </a:moveTo>
                <a:cubicBezTo>
                  <a:pt x="991" y="960"/>
                  <a:pt x="989" y="961"/>
                  <a:pt x="987" y="961"/>
                </a:cubicBezTo>
                <a:cubicBezTo>
                  <a:pt x="988" y="960"/>
                  <a:pt x="988" y="960"/>
                  <a:pt x="989" y="960"/>
                </a:cubicBezTo>
                <a:cubicBezTo>
                  <a:pt x="991" y="960"/>
                  <a:pt x="992" y="959"/>
                  <a:pt x="992" y="959"/>
                </a:cubicBezTo>
                <a:cubicBezTo>
                  <a:pt x="992" y="959"/>
                  <a:pt x="993" y="959"/>
                  <a:pt x="993" y="959"/>
                </a:cubicBezTo>
                <a:cubicBezTo>
                  <a:pt x="993" y="959"/>
                  <a:pt x="993" y="959"/>
                  <a:pt x="993" y="959"/>
                </a:cubicBezTo>
                <a:cubicBezTo>
                  <a:pt x="993" y="958"/>
                  <a:pt x="993" y="958"/>
                  <a:pt x="994" y="958"/>
                </a:cubicBezTo>
                <a:cubicBezTo>
                  <a:pt x="993" y="959"/>
                  <a:pt x="992" y="960"/>
                  <a:pt x="991" y="960"/>
                </a:cubicBezTo>
                <a:close/>
                <a:moveTo>
                  <a:pt x="995" y="958"/>
                </a:moveTo>
                <a:cubicBezTo>
                  <a:pt x="995" y="958"/>
                  <a:pt x="995" y="957"/>
                  <a:pt x="995" y="957"/>
                </a:cubicBezTo>
                <a:cubicBezTo>
                  <a:pt x="995" y="957"/>
                  <a:pt x="995" y="958"/>
                  <a:pt x="995" y="958"/>
                </a:cubicBezTo>
                <a:close/>
                <a:moveTo>
                  <a:pt x="1003" y="953"/>
                </a:moveTo>
                <a:cubicBezTo>
                  <a:pt x="1002" y="954"/>
                  <a:pt x="1001" y="954"/>
                  <a:pt x="1000" y="955"/>
                </a:cubicBezTo>
                <a:cubicBezTo>
                  <a:pt x="999" y="955"/>
                  <a:pt x="999" y="955"/>
                  <a:pt x="1000" y="954"/>
                </a:cubicBezTo>
                <a:cubicBezTo>
                  <a:pt x="1002" y="954"/>
                  <a:pt x="1003" y="953"/>
                  <a:pt x="1004" y="952"/>
                </a:cubicBezTo>
                <a:cubicBezTo>
                  <a:pt x="1004" y="953"/>
                  <a:pt x="1004" y="953"/>
                  <a:pt x="1003" y="953"/>
                </a:cubicBezTo>
                <a:close/>
                <a:moveTo>
                  <a:pt x="1006" y="949"/>
                </a:moveTo>
                <a:cubicBezTo>
                  <a:pt x="1005" y="949"/>
                  <a:pt x="1005" y="949"/>
                  <a:pt x="1004" y="949"/>
                </a:cubicBezTo>
                <a:cubicBezTo>
                  <a:pt x="1004" y="949"/>
                  <a:pt x="1004" y="950"/>
                  <a:pt x="1004" y="950"/>
                </a:cubicBezTo>
                <a:cubicBezTo>
                  <a:pt x="1003" y="950"/>
                  <a:pt x="1002" y="950"/>
                  <a:pt x="1002" y="951"/>
                </a:cubicBezTo>
                <a:cubicBezTo>
                  <a:pt x="1001" y="951"/>
                  <a:pt x="1001" y="951"/>
                  <a:pt x="1001" y="952"/>
                </a:cubicBezTo>
                <a:cubicBezTo>
                  <a:pt x="1000" y="952"/>
                  <a:pt x="1000" y="952"/>
                  <a:pt x="999" y="952"/>
                </a:cubicBezTo>
                <a:cubicBezTo>
                  <a:pt x="998" y="952"/>
                  <a:pt x="995" y="954"/>
                  <a:pt x="993" y="953"/>
                </a:cubicBezTo>
                <a:cubicBezTo>
                  <a:pt x="992" y="953"/>
                  <a:pt x="992" y="953"/>
                  <a:pt x="991" y="954"/>
                </a:cubicBezTo>
                <a:cubicBezTo>
                  <a:pt x="991" y="954"/>
                  <a:pt x="990" y="954"/>
                  <a:pt x="989" y="954"/>
                </a:cubicBezTo>
                <a:cubicBezTo>
                  <a:pt x="988" y="955"/>
                  <a:pt x="987" y="956"/>
                  <a:pt x="986" y="957"/>
                </a:cubicBezTo>
                <a:cubicBezTo>
                  <a:pt x="984" y="957"/>
                  <a:pt x="983" y="957"/>
                  <a:pt x="982" y="956"/>
                </a:cubicBezTo>
                <a:cubicBezTo>
                  <a:pt x="983" y="956"/>
                  <a:pt x="984" y="956"/>
                  <a:pt x="984" y="955"/>
                </a:cubicBezTo>
                <a:cubicBezTo>
                  <a:pt x="985" y="955"/>
                  <a:pt x="985" y="954"/>
                  <a:pt x="986" y="954"/>
                </a:cubicBezTo>
                <a:cubicBezTo>
                  <a:pt x="987" y="954"/>
                  <a:pt x="987" y="953"/>
                  <a:pt x="988" y="953"/>
                </a:cubicBezTo>
                <a:cubicBezTo>
                  <a:pt x="988" y="952"/>
                  <a:pt x="989" y="953"/>
                  <a:pt x="989" y="953"/>
                </a:cubicBezTo>
                <a:cubicBezTo>
                  <a:pt x="990" y="952"/>
                  <a:pt x="992" y="952"/>
                  <a:pt x="992" y="951"/>
                </a:cubicBezTo>
                <a:cubicBezTo>
                  <a:pt x="992" y="951"/>
                  <a:pt x="994" y="950"/>
                  <a:pt x="995" y="951"/>
                </a:cubicBezTo>
                <a:cubicBezTo>
                  <a:pt x="997" y="950"/>
                  <a:pt x="999" y="951"/>
                  <a:pt x="1002" y="950"/>
                </a:cubicBezTo>
                <a:cubicBezTo>
                  <a:pt x="1002" y="950"/>
                  <a:pt x="1003" y="949"/>
                  <a:pt x="1002" y="949"/>
                </a:cubicBezTo>
                <a:cubicBezTo>
                  <a:pt x="1005" y="949"/>
                  <a:pt x="1005" y="946"/>
                  <a:pt x="1007" y="947"/>
                </a:cubicBezTo>
                <a:cubicBezTo>
                  <a:pt x="1007" y="947"/>
                  <a:pt x="1006" y="948"/>
                  <a:pt x="1006" y="949"/>
                </a:cubicBezTo>
                <a:close/>
                <a:moveTo>
                  <a:pt x="1004" y="934"/>
                </a:moveTo>
                <a:cubicBezTo>
                  <a:pt x="1003" y="935"/>
                  <a:pt x="1003" y="936"/>
                  <a:pt x="1003" y="936"/>
                </a:cubicBezTo>
                <a:cubicBezTo>
                  <a:pt x="1000" y="936"/>
                  <a:pt x="998" y="937"/>
                  <a:pt x="997" y="939"/>
                </a:cubicBezTo>
                <a:cubicBezTo>
                  <a:pt x="995" y="938"/>
                  <a:pt x="994" y="939"/>
                  <a:pt x="993" y="940"/>
                </a:cubicBezTo>
                <a:cubicBezTo>
                  <a:pt x="991" y="939"/>
                  <a:pt x="994" y="939"/>
                  <a:pt x="994" y="938"/>
                </a:cubicBezTo>
                <a:cubicBezTo>
                  <a:pt x="995" y="937"/>
                  <a:pt x="996" y="936"/>
                  <a:pt x="997" y="936"/>
                </a:cubicBezTo>
                <a:cubicBezTo>
                  <a:pt x="998" y="935"/>
                  <a:pt x="998" y="936"/>
                  <a:pt x="999" y="936"/>
                </a:cubicBezTo>
                <a:cubicBezTo>
                  <a:pt x="999" y="936"/>
                  <a:pt x="999" y="935"/>
                  <a:pt x="999" y="935"/>
                </a:cubicBezTo>
                <a:cubicBezTo>
                  <a:pt x="1001" y="935"/>
                  <a:pt x="1001" y="934"/>
                  <a:pt x="1003" y="934"/>
                </a:cubicBezTo>
                <a:cubicBezTo>
                  <a:pt x="1004" y="934"/>
                  <a:pt x="1004" y="932"/>
                  <a:pt x="1004" y="932"/>
                </a:cubicBezTo>
                <a:cubicBezTo>
                  <a:pt x="1006" y="932"/>
                  <a:pt x="1007" y="933"/>
                  <a:pt x="1007" y="934"/>
                </a:cubicBezTo>
                <a:cubicBezTo>
                  <a:pt x="1006" y="933"/>
                  <a:pt x="1005" y="935"/>
                  <a:pt x="1004" y="934"/>
                </a:cubicBezTo>
                <a:close/>
                <a:moveTo>
                  <a:pt x="1010" y="930"/>
                </a:moveTo>
                <a:cubicBezTo>
                  <a:pt x="1010" y="930"/>
                  <a:pt x="1009" y="929"/>
                  <a:pt x="1010" y="929"/>
                </a:cubicBezTo>
                <a:cubicBezTo>
                  <a:pt x="1010" y="929"/>
                  <a:pt x="1011" y="929"/>
                  <a:pt x="1011" y="928"/>
                </a:cubicBezTo>
                <a:cubicBezTo>
                  <a:pt x="1012" y="928"/>
                  <a:pt x="1012" y="928"/>
                  <a:pt x="1013" y="928"/>
                </a:cubicBezTo>
                <a:cubicBezTo>
                  <a:pt x="1013" y="929"/>
                  <a:pt x="1012" y="929"/>
                  <a:pt x="1012" y="930"/>
                </a:cubicBezTo>
                <a:cubicBezTo>
                  <a:pt x="1011" y="930"/>
                  <a:pt x="1010" y="930"/>
                  <a:pt x="1010" y="932"/>
                </a:cubicBezTo>
                <a:cubicBezTo>
                  <a:pt x="1009" y="932"/>
                  <a:pt x="1009" y="931"/>
                  <a:pt x="1008" y="931"/>
                </a:cubicBezTo>
                <a:cubicBezTo>
                  <a:pt x="1008" y="930"/>
                  <a:pt x="1009" y="930"/>
                  <a:pt x="1010" y="930"/>
                </a:cubicBezTo>
                <a:close/>
                <a:moveTo>
                  <a:pt x="1014" y="944"/>
                </a:moveTo>
                <a:cubicBezTo>
                  <a:pt x="1013" y="945"/>
                  <a:pt x="1012" y="947"/>
                  <a:pt x="1010" y="947"/>
                </a:cubicBezTo>
                <a:cubicBezTo>
                  <a:pt x="1009" y="947"/>
                  <a:pt x="1009" y="946"/>
                  <a:pt x="1008" y="946"/>
                </a:cubicBezTo>
                <a:cubicBezTo>
                  <a:pt x="1008" y="945"/>
                  <a:pt x="1011" y="946"/>
                  <a:pt x="1011" y="944"/>
                </a:cubicBezTo>
                <a:cubicBezTo>
                  <a:pt x="1011" y="944"/>
                  <a:pt x="1011" y="944"/>
                  <a:pt x="1011" y="943"/>
                </a:cubicBezTo>
                <a:cubicBezTo>
                  <a:pt x="1013" y="944"/>
                  <a:pt x="1014" y="944"/>
                  <a:pt x="1016" y="943"/>
                </a:cubicBezTo>
                <a:cubicBezTo>
                  <a:pt x="1016" y="944"/>
                  <a:pt x="1015" y="944"/>
                  <a:pt x="1014" y="944"/>
                </a:cubicBezTo>
                <a:close/>
                <a:moveTo>
                  <a:pt x="1049" y="905"/>
                </a:moveTo>
                <a:cubicBezTo>
                  <a:pt x="1051" y="904"/>
                  <a:pt x="1052" y="904"/>
                  <a:pt x="1053" y="902"/>
                </a:cubicBezTo>
                <a:cubicBezTo>
                  <a:pt x="1055" y="902"/>
                  <a:pt x="1055" y="901"/>
                  <a:pt x="1056" y="900"/>
                </a:cubicBezTo>
                <a:cubicBezTo>
                  <a:pt x="1056" y="900"/>
                  <a:pt x="1057" y="900"/>
                  <a:pt x="1057" y="900"/>
                </a:cubicBezTo>
                <a:cubicBezTo>
                  <a:pt x="1057" y="899"/>
                  <a:pt x="1058" y="899"/>
                  <a:pt x="1058" y="899"/>
                </a:cubicBezTo>
                <a:cubicBezTo>
                  <a:pt x="1059" y="898"/>
                  <a:pt x="1060" y="898"/>
                  <a:pt x="1061" y="897"/>
                </a:cubicBezTo>
                <a:cubicBezTo>
                  <a:pt x="1062" y="898"/>
                  <a:pt x="1059" y="898"/>
                  <a:pt x="1058" y="899"/>
                </a:cubicBezTo>
                <a:cubicBezTo>
                  <a:pt x="1058" y="899"/>
                  <a:pt x="1058" y="900"/>
                  <a:pt x="1057" y="901"/>
                </a:cubicBezTo>
                <a:cubicBezTo>
                  <a:pt x="1056" y="901"/>
                  <a:pt x="1056" y="902"/>
                  <a:pt x="1055" y="903"/>
                </a:cubicBezTo>
                <a:cubicBezTo>
                  <a:pt x="1055" y="903"/>
                  <a:pt x="1053" y="903"/>
                  <a:pt x="1054" y="904"/>
                </a:cubicBezTo>
                <a:cubicBezTo>
                  <a:pt x="1053" y="905"/>
                  <a:pt x="1052" y="904"/>
                  <a:pt x="1052" y="905"/>
                </a:cubicBezTo>
                <a:cubicBezTo>
                  <a:pt x="1051" y="905"/>
                  <a:pt x="1052" y="906"/>
                  <a:pt x="1051" y="906"/>
                </a:cubicBezTo>
                <a:cubicBezTo>
                  <a:pt x="1050" y="906"/>
                  <a:pt x="1050" y="906"/>
                  <a:pt x="1049" y="907"/>
                </a:cubicBezTo>
                <a:cubicBezTo>
                  <a:pt x="1049" y="907"/>
                  <a:pt x="1050" y="907"/>
                  <a:pt x="1049" y="907"/>
                </a:cubicBezTo>
                <a:cubicBezTo>
                  <a:pt x="1049" y="908"/>
                  <a:pt x="1048" y="907"/>
                  <a:pt x="1049" y="908"/>
                </a:cubicBezTo>
                <a:cubicBezTo>
                  <a:pt x="1048" y="908"/>
                  <a:pt x="1047" y="908"/>
                  <a:pt x="1047" y="908"/>
                </a:cubicBezTo>
                <a:cubicBezTo>
                  <a:pt x="1047" y="907"/>
                  <a:pt x="1048" y="906"/>
                  <a:pt x="1049" y="905"/>
                </a:cubicBezTo>
                <a:close/>
                <a:moveTo>
                  <a:pt x="1042" y="915"/>
                </a:moveTo>
                <a:cubicBezTo>
                  <a:pt x="1042" y="915"/>
                  <a:pt x="1042" y="916"/>
                  <a:pt x="1040" y="916"/>
                </a:cubicBezTo>
                <a:cubicBezTo>
                  <a:pt x="1040" y="916"/>
                  <a:pt x="1040" y="915"/>
                  <a:pt x="1040" y="915"/>
                </a:cubicBezTo>
                <a:cubicBezTo>
                  <a:pt x="1040" y="915"/>
                  <a:pt x="1041" y="914"/>
                  <a:pt x="1042" y="915"/>
                </a:cubicBezTo>
                <a:close/>
                <a:moveTo>
                  <a:pt x="1020" y="924"/>
                </a:moveTo>
                <a:cubicBezTo>
                  <a:pt x="1021" y="923"/>
                  <a:pt x="1022" y="923"/>
                  <a:pt x="1022" y="922"/>
                </a:cubicBezTo>
                <a:cubicBezTo>
                  <a:pt x="1023" y="922"/>
                  <a:pt x="1025" y="922"/>
                  <a:pt x="1025" y="921"/>
                </a:cubicBezTo>
                <a:cubicBezTo>
                  <a:pt x="1026" y="921"/>
                  <a:pt x="1026" y="920"/>
                  <a:pt x="1026" y="920"/>
                </a:cubicBezTo>
                <a:cubicBezTo>
                  <a:pt x="1026" y="920"/>
                  <a:pt x="1027" y="920"/>
                  <a:pt x="1027" y="920"/>
                </a:cubicBezTo>
                <a:cubicBezTo>
                  <a:pt x="1028" y="920"/>
                  <a:pt x="1028" y="919"/>
                  <a:pt x="1028" y="919"/>
                </a:cubicBezTo>
                <a:cubicBezTo>
                  <a:pt x="1029" y="919"/>
                  <a:pt x="1029" y="919"/>
                  <a:pt x="1030" y="919"/>
                </a:cubicBezTo>
                <a:cubicBezTo>
                  <a:pt x="1031" y="918"/>
                  <a:pt x="1030" y="918"/>
                  <a:pt x="1032" y="917"/>
                </a:cubicBezTo>
                <a:cubicBezTo>
                  <a:pt x="1033" y="917"/>
                  <a:pt x="1033" y="915"/>
                  <a:pt x="1033" y="915"/>
                </a:cubicBezTo>
                <a:cubicBezTo>
                  <a:pt x="1034" y="915"/>
                  <a:pt x="1036" y="915"/>
                  <a:pt x="1036" y="914"/>
                </a:cubicBezTo>
                <a:cubicBezTo>
                  <a:pt x="1038" y="914"/>
                  <a:pt x="1036" y="915"/>
                  <a:pt x="1036" y="915"/>
                </a:cubicBezTo>
                <a:cubicBezTo>
                  <a:pt x="1036" y="916"/>
                  <a:pt x="1035" y="916"/>
                  <a:pt x="1034" y="917"/>
                </a:cubicBezTo>
                <a:cubicBezTo>
                  <a:pt x="1034" y="917"/>
                  <a:pt x="1033" y="917"/>
                  <a:pt x="1033" y="917"/>
                </a:cubicBezTo>
                <a:cubicBezTo>
                  <a:pt x="1033" y="918"/>
                  <a:pt x="1031" y="918"/>
                  <a:pt x="1031" y="919"/>
                </a:cubicBezTo>
                <a:cubicBezTo>
                  <a:pt x="1030" y="920"/>
                  <a:pt x="1029" y="920"/>
                  <a:pt x="1028" y="921"/>
                </a:cubicBezTo>
                <a:cubicBezTo>
                  <a:pt x="1028" y="922"/>
                  <a:pt x="1030" y="921"/>
                  <a:pt x="1030" y="924"/>
                </a:cubicBezTo>
                <a:cubicBezTo>
                  <a:pt x="1029" y="924"/>
                  <a:pt x="1029" y="924"/>
                  <a:pt x="1029" y="924"/>
                </a:cubicBezTo>
                <a:cubicBezTo>
                  <a:pt x="1028" y="923"/>
                  <a:pt x="1027" y="923"/>
                  <a:pt x="1026" y="923"/>
                </a:cubicBezTo>
                <a:cubicBezTo>
                  <a:pt x="1025" y="923"/>
                  <a:pt x="1026" y="923"/>
                  <a:pt x="1025" y="923"/>
                </a:cubicBezTo>
                <a:cubicBezTo>
                  <a:pt x="1025" y="923"/>
                  <a:pt x="1024" y="922"/>
                  <a:pt x="1024" y="922"/>
                </a:cubicBezTo>
                <a:cubicBezTo>
                  <a:pt x="1023" y="923"/>
                  <a:pt x="1024" y="923"/>
                  <a:pt x="1024" y="924"/>
                </a:cubicBezTo>
                <a:cubicBezTo>
                  <a:pt x="1023" y="924"/>
                  <a:pt x="1022" y="926"/>
                  <a:pt x="1021" y="926"/>
                </a:cubicBezTo>
                <a:cubicBezTo>
                  <a:pt x="1019" y="926"/>
                  <a:pt x="1019" y="925"/>
                  <a:pt x="1018" y="925"/>
                </a:cubicBezTo>
                <a:cubicBezTo>
                  <a:pt x="1018" y="924"/>
                  <a:pt x="1020" y="923"/>
                  <a:pt x="1020" y="924"/>
                </a:cubicBezTo>
                <a:close/>
                <a:moveTo>
                  <a:pt x="1034" y="922"/>
                </a:moveTo>
                <a:cubicBezTo>
                  <a:pt x="1033" y="922"/>
                  <a:pt x="1032" y="922"/>
                  <a:pt x="1031" y="922"/>
                </a:cubicBezTo>
                <a:cubicBezTo>
                  <a:pt x="1031" y="921"/>
                  <a:pt x="1033" y="921"/>
                  <a:pt x="1033" y="920"/>
                </a:cubicBezTo>
                <a:cubicBezTo>
                  <a:pt x="1035" y="920"/>
                  <a:pt x="1035" y="919"/>
                  <a:pt x="1037" y="918"/>
                </a:cubicBezTo>
                <a:cubicBezTo>
                  <a:pt x="1038" y="920"/>
                  <a:pt x="1035" y="919"/>
                  <a:pt x="1035" y="920"/>
                </a:cubicBezTo>
                <a:cubicBezTo>
                  <a:pt x="1035" y="921"/>
                  <a:pt x="1034" y="921"/>
                  <a:pt x="1034" y="922"/>
                </a:cubicBezTo>
                <a:close/>
                <a:moveTo>
                  <a:pt x="1026" y="926"/>
                </a:moveTo>
                <a:cubicBezTo>
                  <a:pt x="1025" y="927"/>
                  <a:pt x="1024" y="928"/>
                  <a:pt x="1023" y="928"/>
                </a:cubicBezTo>
                <a:cubicBezTo>
                  <a:pt x="1022" y="926"/>
                  <a:pt x="1024" y="926"/>
                  <a:pt x="1026" y="926"/>
                </a:cubicBezTo>
                <a:close/>
                <a:moveTo>
                  <a:pt x="1052" y="916"/>
                </a:moveTo>
                <a:cubicBezTo>
                  <a:pt x="1052" y="917"/>
                  <a:pt x="1051" y="917"/>
                  <a:pt x="1051" y="918"/>
                </a:cubicBezTo>
                <a:cubicBezTo>
                  <a:pt x="1051" y="918"/>
                  <a:pt x="1051" y="918"/>
                  <a:pt x="1051" y="918"/>
                </a:cubicBezTo>
                <a:cubicBezTo>
                  <a:pt x="1050" y="919"/>
                  <a:pt x="1049" y="920"/>
                  <a:pt x="1048" y="921"/>
                </a:cubicBezTo>
                <a:cubicBezTo>
                  <a:pt x="1047" y="921"/>
                  <a:pt x="1047" y="920"/>
                  <a:pt x="1046" y="921"/>
                </a:cubicBezTo>
                <a:cubicBezTo>
                  <a:pt x="1046" y="921"/>
                  <a:pt x="1046" y="922"/>
                  <a:pt x="1045" y="922"/>
                </a:cubicBezTo>
                <a:cubicBezTo>
                  <a:pt x="1045" y="922"/>
                  <a:pt x="1045" y="922"/>
                  <a:pt x="1045" y="922"/>
                </a:cubicBezTo>
                <a:cubicBezTo>
                  <a:pt x="1044" y="922"/>
                  <a:pt x="1043" y="923"/>
                  <a:pt x="1043" y="924"/>
                </a:cubicBezTo>
                <a:cubicBezTo>
                  <a:pt x="1043" y="924"/>
                  <a:pt x="1043" y="924"/>
                  <a:pt x="1043" y="924"/>
                </a:cubicBezTo>
                <a:cubicBezTo>
                  <a:pt x="1042" y="925"/>
                  <a:pt x="1041" y="925"/>
                  <a:pt x="1041" y="926"/>
                </a:cubicBezTo>
                <a:cubicBezTo>
                  <a:pt x="1041" y="926"/>
                  <a:pt x="1041" y="927"/>
                  <a:pt x="1041" y="927"/>
                </a:cubicBezTo>
                <a:cubicBezTo>
                  <a:pt x="1040" y="927"/>
                  <a:pt x="1040" y="927"/>
                  <a:pt x="1040" y="927"/>
                </a:cubicBezTo>
                <a:cubicBezTo>
                  <a:pt x="1040" y="927"/>
                  <a:pt x="1039" y="927"/>
                  <a:pt x="1039" y="927"/>
                </a:cubicBezTo>
                <a:cubicBezTo>
                  <a:pt x="1039" y="927"/>
                  <a:pt x="1039" y="927"/>
                  <a:pt x="1039" y="927"/>
                </a:cubicBezTo>
                <a:cubicBezTo>
                  <a:pt x="1038" y="927"/>
                  <a:pt x="1039" y="928"/>
                  <a:pt x="1038" y="928"/>
                </a:cubicBezTo>
                <a:cubicBezTo>
                  <a:pt x="1038" y="928"/>
                  <a:pt x="1038" y="928"/>
                  <a:pt x="1038" y="929"/>
                </a:cubicBezTo>
                <a:cubicBezTo>
                  <a:pt x="1037" y="929"/>
                  <a:pt x="1037" y="929"/>
                  <a:pt x="1037" y="929"/>
                </a:cubicBezTo>
                <a:cubicBezTo>
                  <a:pt x="1037" y="929"/>
                  <a:pt x="1037" y="929"/>
                  <a:pt x="1037" y="929"/>
                </a:cubicBezTo>
                <a:cubicBezTo>
                  <a:pt x="1037" y="929"/>
                  <a:pt x="1036" y="929"/>
                  <a:pt x="1036" y="929"/>
                </a:cubicBezTo>
                <a:cubicBezTo>
                  <a:pt x="1035" y="929"/>
                  <a:pt x="1035" y="930"/>
                  <a:pt x="1035" y="931"/>
                </a:cubicBezTo>
                <a:cubicBezTo>
                  <a:pt x="1035" y="931"/>
                  <a:pt x="1035" y="931"/>
                  <a:pt x="1035" y="931"/>
                </a:cubicBezTo>
                <a:cubicBezTo>
                  <a:pt x="1035" y="931"/>
                  <a:pt x="1034" y="931"/>
                  <a:pt x="1034" y="931"/>
                </a:cubicBezTo>
                <a:cubicBezTo>
                  <a:pt x="1032" y="933"/>
                  <a:pt x="1030" y="933"/>
                  <a:pt x="1029" y="935"/>
                </a:cubicBezTo>
                <a:cubicBezTo>
                  <a:pt x="1028" y="935"/>
                  <a:pt x="1028" y="936"/>
                  <a:pt x="1027" y="936"/>
                </a:cubicBezTo>
                <a:cubicBezTo>
                  <a:pt x="1026" y="936"/>
                  <a:pt x="1026" y="937"/>
                  <a:pt x="1026" y="937"/>
                </a:cubicBezTo>
                <a:cubicBezTo>
                  <a:pt x="1025" y="937"/>
                  <a:pt x="1025" y="938"/>
                  <a:pt x="1025" y="938"/>
                </a:cubicBezTo>
                <a:cubicBezTo>
                  <a:pt x="1024" y="938"/>
                  <a:pt x="1024" y="938"/>
                  <a:pt x="1023" y="938"/>
                </a:cubicBezTo>
                <a:cubicBezTo>
                  <a:pt x="1023" y="938"/>
                  <a:pt x="1023" y="939"/>
                  <a:pt x="1022" y="939"/>
                </a:cubicBezTo>
                <a:cubicBezTo>
                  <a:pt x="1022" y="939"/>
                  <a:pt x="1022" y="940"/>
                  <a:pt x="1022" y="940"/>
                </a:cubicBezTo>
                <a:cubicBezTo>
                  <a:pt x="1021" y="940"/>
                  <a:pt x="1021" y="940"/>
                  <a:pt x="1020" y="941"/>
                </a:cubicBezTo>
                <a:cubicBezTo>
                  <a:pt x="1020" y="941"/>
                  <a:pt x="1019" y="942"/>
                  <a:pt x="1018" y="942"/>
                </a:cubicBezTo>
                <a:cubicBezTo>
                  <a:pt x="1017" y="942"/>
                  <a:pt x="1018" y="941"/>
                  <a:pt x="1018" y="941"/>
                </a:cubicBezTo>
                <a:cubicBezTo>
                  <a:pt x="1019" y="940"/>
                  <a:pt x="1019" y="939"/>
                  <a:pt x="1021" y="939"/>
                </a:cubicBezTo>
                <a:cubicBezTo>
                  <a:pt x="1021" y="938"/>
                  <a:pt x="1021" y="938"/>
                  <a:pt x="1021" y="937"/>
                </a:cubicBezTo>
                <a:cubicBezTo>
                  <a:pt x="1023" y="938"/>
                  <a:pt x="1023" y="936"/>
                  <a:pt x="1024" y="936"/>
                </a:cubicBezTo>
                <a:cubicBezTo>
                  <a:pt x="1024" y="936"/>
                  <a:pt x="1025" y="936"/>
                  <a:pt x="1026" y="936"/>
                </a:cubicBezTo>
                <a:cubicBezTo>
                  <a:pt x="1027" y="935"/>
                  <a:pt x="1028" y="933"/>
                  <a:pt x="1029" y="932"/>
                </a:cubicBezTo>
                <a:cubicBezTo>
                  <a:pt x="1031" y="933"/>
                  <a:pt x="1031" y="931"/>
                  <a:pt x="1033" y="931"/>
                </a:cubicBezTo>
                <a:cubicBezTo>
                  <a:pt x="1033" y="930"/>
                  <a:pt x="1032" y="930"/>
                  <a:pt x="1033" y="929"/>
                </a:cubicBezTo>
                <a:cubicBezTo>
                  <a:pt x="1033" y="929"/>
                  <a:pt x="1033" y="930"/>
                  <a:pt x="1034" y="930"/>
                </a:cubicBezTo>
                <a:cubicBezTo>
                  <a:pt x="1035" y="929"/>
                  <a:pt x="1035" y="928"/>
                  <a:pt x="1036" y="927"/>
                </a:cubicBezTo>
                <a:cubicBezTo>
                  <a:pt x="1037" y="927"/>
                  <a:pt x="1038" y="926"/>
                  <a:pt x="1040" y="926"/>
                </a:cubicBezTo>
                <a:cubicBezTo>
                  <a:pt x="1040" y="926"/>
                  <a:pt x="1039" y="925"/>
                  <a:pt x="1039" y="925"/>
                </a:cubicBezTo>
                <a:cubicBezTo>
                  <a:pt x="1039" y="925"/>
                  <a:pt x="1041" y="925"/>
                  <a:pt x="1040" y="923"/>
                </a:cubicBezTo>
                <a:cubicBezTo>
                  <a:pt x="1041" y="923"/>
                  <a:pt x="1042" y="923"/>
                  <a:pt x="1043" y="923"/>
                </a:cubicBezTo>
                <a:cubicBezTo>
                  <a:pt x="1043" y="922"/>
                  <a:pt x="1041" y="922"/>
                  <a:pt x="1042" y="921"/>
                </a:cubicBezTo>
                <a:cubicBezTo>
                  <a:pt x="1044" y="921"/>
                  <a:pt x="1044" y="920"/>
                  <a:pt x="1045" y="920"/>
                </a:cubicBezTo>
                <a:cubicBezTo>
                  <a:pt x="1046" y="920"/>
                  <a:pt x="1046" y="919"/>
                  <a:pt x="1047" y="919"/>
                </a:cubicBezTo>
                <a:cubicBezTo>
                  <a:pt x="1049" y="918"/>
                  <a:pt x="1049" y="917"/>
                  <a:pt x="1051" y="917"/>
                </a:cubicBezTo>
                <a:cubicBezTo>
                  <a:pt x="1051" y="916"/>
                  <a:pt x="1051" y="916"/>
                  <a:pt x="1050" y="915"/>
                </a:cubicBezTo>
                <a:cubicBezTo>
                  <a:pt x="1052" y="915"/>
                  <a:pt x="1053" y="916"/>
                  <a:pt x="1052" y="914"/>
                </a:cubicBezTo>
                <a:cubicBezTo>
                  <a:pt x="1053" y="914"/>
                  <a:pt x="1053" y="914"/>
                  <a:pt x="1054" y="914"/>
                </a:cubicBezTo>
                <a:cubicBezTo>
                  <a:pt x="1055" y="914"/>
                  <a:pt x="1054" y="912"/>
                  <a:pt x="1056" y="912"/>
                </a:cubicBezTo>
                <a:cubicBezTo>
                  <a:pt x="1056" y="914"/>
                  <a:pt x="1054" y="915"/>
                  <a:pt x="1052" y="916"/>
                </a:cubicBezTo>
                <a:close/>
                <a:moveTo>
                  <a:pt x="1062" y="909"/>
                </a:moveTo>
                <a:cubicBezTo>
                  <a:pt x="1060" y="908"/>
                  <a:pt x="1058" y="913"/>
                  <a:pt x="1055" y="911"/>
                </a:cubicBezTo>
                <a:cubicBezTo>
                  <a:pt x="1056" y="910"/>
                  <a:pt x="1057" y="910"/>
                  <a:pt x="1058" y="909"/>
                </a:cubicBezTo>
                <a:cubicBezTo>
                  <a:pt x="1058" y="908"/>
                  <a:pt x="1060" y="908"/>
                  <a:pt x="1061" y="908"/>
                </a:cubicBezTo>
                <a:cubicBezTo>
                  <a:pt x="1061" y="908"/>
                  <a:pt x="1062" y="908"/>
                  <a:pt x="1062" y="908"/>
                </a:cubicBezTo>
                <a:cubicBezTo>
                  <a:pt x="1062" y="908"/>
                  <a:pt x="1062" y="908"/>
                  <a:pt x="1062" y="909"/>
                </a:cubicBezTo>
                <a:close/>
                <a:moveTo>
                  <a:pt x="1085" y="883"/>
                </a:moveTo>
                <a:cubicBezTo>
                  <a:pt x="1085" y="883"/>
                  <a:pt x="1085" y="883"/>
                  <a:pt x="1085" y="883"/>
                </a:cubicBezTo>
                <a:cubicBezTo>
                  <a:pt x="1085" y="883"/>
                  <a:pt x="1085" y="883"/>
                  <a:pt x="1085" y="883"/>
                </a:cubicBezTo>
                <a:cubicBezTo>
                  <a:pt x="1085" y="883"/>
                  <a:pt x="1085" y="883"/>
                  <a:pt x="1085" y="883"/>
                </a:cubicBezTo>
                <a:close/>
                <a:moveTo>
                  <a:pt x="1086" y="882"/>
                </a:moveTo>
                <a:cubicBezTo>
                  <a:pt x="1086" y="882"/>
                  <a:pt x="1086" y="882"/>
                  <a:pt x="1086" y="881"/>
                </a:cubicBezTo>
                <a:cubicBezTo>
                  <a:pt x="1087" y="881"/>
                  <a:pt x="1087" y="881"/>
                  <a:pt x="1087" y="881"/>
                </a:cubicBezTo>
                <a:cubicBezTo>
                  <a:pt x="1087" y="881"/>
                  <a:pt x="1087" y="882"/>
                  <a:pt x="1086" y="882"/>
                </a:cubicBezTo>
                <a:close/>
                <a:moveTo>
                  <a:pt x="1091" y="876"/>
                </a:moveTo>
                <a:cubicBezTo>
                  <a:pt x="1091" y="877"/>
                  <a:pt x="1090" y="877"/>
                  <a:pt x="1090" y="877"/>
                </a:cubicBezTo>
                <a:cubicBezTo>
                  <a:pt x="1090" y="877"/>
                  <a:pt x="1091" y="876"/>
                  <a:pt x="1091" y="875"/>
                </a:cubicBezTo>
                <a:cubicBezTo>
                  <a:pt x="1091" y="875"/>
                  <a:pt x="1091" y="875"/>
                  <a:pt x="1091" y="875"/>
                </a:cubicBezTo>
                <a:lnTo>
                  <a:pt x="1091" y="876"/>
                </a:lnTo>
                <a:close/>
                <a:moveTo>
                  <a:pt x="1094" y="872"/>
                </a:moveTo>
                <a:cubicBezTo>
                  <a:pt x="1094" y="872"/>
                  <a:pt x="1094" y="872"/>
                  <a:pt x="1094" y="872"/>
                </a:cubicBezTo>
                <a:cubicBezTo>
                  <a:pt x="1094" y="872"/>
                  <a:pt x="1094" y="872"/>
                  <a:pt x="1094" y="871"/>
                </a:cubicBezTo>
                <a:cubicBezTo>
                  <a:pt x="1094" y="871"/>
                  <a:pt x="1094" y="871"/>
                  <a:pt x="1094" y="871"/>
                </a:cubicBezTo>
                <a:cubicBezTo>
                  <a:pt x="1094" y="871"/>
                  <a:pt x="1094" y="871"/>
                  <a:pt x="1094" y="871"/>
                </a:cubicBezTo>
                <a:cubicBezTo>
                  <a:pt x="1094" y="871"/>
                  <a:pt x="1095" y="871"/>
                  <a:pt x="1095" y="871"/>
                </a:cubicBezTo>
                <a:cubicBezTo>
                  <a:pt x="1095" y="871"/>
                  <a:pt x="1095" y="872"/>
                  <a:pt x="1094" y="872"/>
                </a:cubicBezTo>
                <a:close/>
                <a:moveTo>
                  <a:pt x="1095" y="871"/>
                </a:moveTo>
                <a:cubicBezTo>
                  <a:pt x="1096" y="871"/>
                  <a:pt x="1096" y="871"/>
                  <a:pt x="1096" y="871"/>
                </a:cubicBezTo>
                <a:cubicBezTo>
                  <a:pt x="1096" y="871"/>
                  <a:pt x="1096" y="871"/>
                  <a:pt x="1096" y="871"/>
                </a:cubicBezTo>
                <a:cubicBezTo>
                  <a:pt x="1096" y="871"/>
                  <a:pt x="1096" y="871"/>
                  <a:pt x="1095" y="871"/>
                </a:cubicBezTo>
                <a:close/>
                <a:moveTo>
                  <a:pt x="1096" y="870"/>
                </a:moveTo>
                <a:cubicBezTo>
                  <a:pt x="1096" y="869"/>
                  <a:pt x="1096" y="869"/>
                  <a:pt x="1096" y="869"/>
                </a:cubicBezTo>
                <a:cubicBezTo>
                  <a:pt x="1096" y="869"/>
                  <a:pt x="1096" y="869"/>
                  <a:pt x="1096" y="869"/>
                </a:cubicBezTo>
                <a:cubicBezTo>
                  <a:pt x="1096" y="869"/>
                  <a:pt x="1096" y="869"/>
                  <a:pt x="1097" y="870"/>
                </a:cubicBezTo>
                <a:cubicBezTo>
                  <a:pt x="1096" y="870"/>
                  <a:pt x="1096" y="870"/>
                  <a:pt x="1096" y="870"/>
                </a:cubicBezTo>
                <a:close/>
                <a:moveTo>
                  <a:pt x="132" y="891"/>
                </a:moveTo>
                <a:cubicBezTo>
                  <a:pt x="118" y="852"/>
                  <a:pt x="110" y="812"/>
                  <a:pt x="111" y="771"/>
                </a:cubicBezTo>
                <a:cubicBezTo>
                  <a:pt x="112" y="759"/>
                  <a:pt x="113" y="748"/>
                  <a:pt x="114" y="736"/>
                </a:cubicBezTo>
                <a:cubicBezTo>
                  <a:pt x="115" y="733"/>
                  <a:pt x="115" y="731"/>
                  <a:pt x="116" y="728"/>
                </a:cubicBezTo>
                <a:cubicBezTo>
                  <a:pt x="117" y="718"/>
                  <a:pt x="119" y="710"/>
                  <a:pt x="122" y="701"/>
                </a:cubicBezTo>
                <a:cubicBezTo>
                  <a:pt x="126" y="690"/>
                  <a:pt x="132" y="683"/>
                  <a:pt x="132" y="671"/>
                </a:cubicBezTo>
                <a:cubicBezTo>
                  <a:pt x="132" y="665"/>
                  <a:pt x="131" y="659"/>
                  <a:pt x="127" y="654"/>
                </a:cubicBezTo>
                <a:cubicBezTo>
                  <a:pt x="119" y="644"/>
                  <a:pt x="107" y="646"/>
                  <a:pt x="106" y="647"/>
                </a:cubicBezTo>
                <a:cubicBezTo>
                  <a:pt x="107" y="645"/>
                  <a:pt x="109" y="643"/>
                  <a:pt x="110" y="636"/>
                </a:cubicBezTo>
                <a:cubicBezTo>
                  <a:pt x="114" y="602"/>
                  <a:pt x="74" y="599"/>
                  <a:pt x="55" y="616"/>
                </a:cubicBezTo>
                <a:cubicBezTo>
                  <a:pt x="52" y="620"/>
                  <a:pt x="48" y="624"/>
                  <a:pt x="47" y="629"/>
                </a:cubicBezTo>
                <a:cubicBezTo>
                  <a:pt x="46" y="633"/>
                  <a:pt x="45" y="641"/>
                  <a:pt x="47" y="644"/>
                </a:cubicBezTo>
                <a:cubicBezTo>
                  <a:pt x="38" y="639"/>
                  <a:pt x="32" y="644"/>
                  <a:pt x="27" y="647"/>
                </a:cubicBezTo>
                <a:cubicBezTo>
                  <a:pt x="0" y="662"/>
                  <a:pt x="8" y="714"/>
                  <a:pt x="33" y="728"/>
                </a:cubicBezTo>
                <a:cubicBezTo>
                  <a:pt x="80" y="755"/>
                  <a:pt x="101" y="669"/>
                  <a:pt x="54" y="680"/>
                </a:cubicBezTo>
                <a:cubicBezTo>
                  <a:pt x="47" y="682"/>
                  <a:pt x="44" y="691"/>
                  <a:pt x="45" y="699"/>
                </a:cubicBezTo>
                <a:cubicBezTo>
                  <a:pt x="44" y="698"/>
                  <a:pt x="39" y="691"/>
                  <a:pt x="42" y="682"/>
                </a:cubicBezTo>
                <a:cubicBezTo>
                  <a:pt x="46" y="670"/>
                  <a:pt x="57" y="665"/>
                  <a:pt x="68" y="667"/>
                </a:cubicBezTo>
                <a:cubicBezTo>
                  <a:pt x="90" y="673"/>
                  <a:pt x="88" y="695"/>
                  <a:pt x="85" y="713"/>
                </a:cubicBezTo>
                <a:cubicBezTo>
                  <a:pt x="81" y="743"/>
                  <a:pt x="78" y="775"/>
                  <a:pt x="84" y="806"/>
                </a:cubicBezTo>
                <a:cubicBezTo>
                  <a:pt x="91" y="847"/>
                  <a:pt x="105" y="885"/>
                  <a:pt x="125" y="922"/>
                </a:cubicBezTo>
                <a:cubicBezTo>
                  <a:pt x="135" y="942"/>
                  <a:pt x="146" y="962"/>
                  <a:pt x="158" y="981"/>
                </a:cubicBezTo>
                <a:cubicBezTo>
                  <a:pt x="165" y="992"/>
                  <a:pt x="172" y="1003"/>
                  <a:pt x="179" y="1013"/>
                </a:cubicBezTo>
                <a:cubicBezTo>
                  <a:pt x="188" y="1025"/>
                  <a:pt x="195" y="1029"/>
                  <a:pt x="205" y="1040"/>
                </a:cubicBezTo>
                <a:cubicBezTo>
                  <a:pt x="217" y="1051"/>
                  <a:pt x="217" y="1051"/>
                  <a:pt x="217" y="1051"/>
                </a:cubicBezTo>
                <a:cubicBezTo>
                  <a:pt x="199" y="1023"/>
                  <a:pt x="181" y="996"/>
                  <a:pt x="165" y="966"/>
                </a:cubicBezTo>
                <a:cubicBezTo>
                  <a:pt x="152" y="942"/>
                  <a:pt x="141" y="917"/>
                  <a:pt x="132" y="891"/>
                </a:cubicBezTo>
                <a:close/>
                <a:moveTo>
                  <a:pt x="154" y="969"/>
                </a:moveTo>
                <a:cubicBezTo>
                  <a:pt x="154" y="969"/>
                  <a:pt x="153" y="969"/>
                  <a:pt x="153" y="968"/>
                </a:cubicBezTo>
                <a:cubicBezTo>
                  <a:pt x="153" y="968"/>
                  <a:pt x="153" y="968"/>
                  <a:pt x="153" y="968"/>
                </a:cubicBezTo>
                <a:cubicBezTo>
                  <a:pt x="153" y="967"/>
                  <a:pt x="153" y="967"/>
                  <a:pt x="153" y="967"/>
                </a:cubicBezTo>
                <a:cubicBezTo>
                  <a:pt x="153" y="967"/>
                  <a:pt x="153" y="967"/>
                  <a:pt x="153" y="967"/>
                </a:cubicBezTo>
                <a:cubicBezTo>
                  <a:pt x="153" y="966"/>
                  <a:pt x="153" y="966"/>
                  <a:pt x="153" y="965"/>
                </a:cubicBezTo>
                <a:cubicBezTo>
                  <a:pt x="152" y="965"/>
                  <a:pt x="152" y="965"/>
                  <a:pt x="152" y="964"/>
                </a:cubicBezTo>
                <a:cubicBezTo>
                  <a:pt x="152" y="964"/>
                  <a:pt x="151" y="963"/>
                  <a:pt x="151" y="963"/>
                </a:cubicBezTo>
                <a:cubicBezTo>
                  <a:pt x="151" y="962"/>
                  <a:pt x="151" y="962"/>
                  <a:pt x="150" y="961"/>
                </a:cubicBezTo>
                <a:cubicBezTo>
                  <a:pt x="150" y="961"/>
                  <a:pt x="150" y="960"/>
                  <a:pt x="149" y="960"/>
                </a:cubicBezTo>
                <a:cubicBezTo>
                  <a:pt x="149" y="959"/>
                  <a:pt x="149" y="959"/>
                  <a:pt x="149" y="958"/>
                </a:cubicBezTo>
                <a:cubicBezTo>
                  <a:pt x="149" y="958"/>
                  <a:pt x="149" y="957"/>
                  <a:pt x="149" y="957"/>
                </a:cubicBezTo>
                <a:cubicBezTo>
                  <a:pt x="148" y="957"/>
                  <a:pt x="148" y="956"/>
                  <a:pt x="148" y="956"/>
                </a:cubicBezTo>
                <a:cubicBezTo>
                  <a:pt x="148" y="956"/>
                  <a:pt x="148" y="955"/>
                  <a:pt x="147" y="955"/>
                </a:cubicBezTo>
                <a:cubicBezTo>
                  <a:pt x="147" y="955"/>
                  <a:pt x="147" y="955"/>
                  <a:pt x="147" y="954"/>
                </a:cubicBezTo>
                <a:cubicBezTo>
                  <a:pt x="146" y="954"/>
                  <a:pt x="146" y="953"/>
                  <a:pt x="146" y="952"/>
                </a:cubicBezTo>
                <a:cubicBezTo>
                  <a:pt x="146" y="952"/>
                  <a:pt x="146" y="951"/>
                  <a:pt x="146" y="950"/>
                </a:cubicBezTo>
                <a:cubicBezTo>
                  <a:pt x="146" y="950"/>
                  <a:pt x="145" y="949"/>
                  <a:pt x="145" y="949"/>
                </a:cubicBezTo>
                <a:cubicBezTo>
                  <a:pt x="144" y="949"/>
                  <a:pt x="144" y="948"/>
                  <a:pt x="144" y="948"/>
                </a:cubicBezTo>
                <a:cubicBezTo>
                  <a:pt x="144" y="947"/>
                  <a:pt x="144" y="947"/>
                  <a:pt x="143" y="946"/>
                </a:cubicBezTo>
                <a:cubicBezTo>
                  <a:pt x="143" y="946"/>
                  <a:pt x="142" y="945"/>
                  <a:pt x="142" y="945"/>
                </a:cubicBezTo>
                <a:cubicBezTo>
                  <a:pt x="142" y="944"/>
                  <a:pt x="142" y="943"/>
                  <a:pt x="142" y="943"/>
                </a:cubicBezTo>
                <a:cubicBezTo>
                  <a:pt x="141" y="942"/>
                  <a:pt x="141" y="942"/>
                  <a:pt x="141" y="941"/>
                </a:cubicBezTo>
                <a:cubicBezTo>
                  <a:pt x="140" y="941"/>
                  <a:pt x="140" y="940"/>
                  <a:pt x="140" y="939"/>
                </a:cubicBezTo>
                <a:cubicBezTo>
                  <a:pt x="140" y="938"/>
                  <a:pt x="140" y="938"/>
                  <a:pt x="140" y="937"/>
                </a:cubicBezTo>
                <a:cubicBezTo>
                  <a:pt x="140" y="936"/>
                  <a:pt x="140" y="936"/>
                  <a:pt x="140" y="935"/>
                </a:cubicBezTo>
                <a:cubicBezTo>
                  <a:pt x="139" y="936"/>
                  <a:pt x="139" y="935"/>
                  <a:pt x="139" y="934"/>
                </a:cubicBezTo>
                <a:cubicBezTo>
                  <a:pt x="139" y="934"/>
                  <a:pt x="139" y="934"/>
                  <a:pt x="139" y="934"/>
                </a:cubicBezTo>
                <a:cubicBezTo>
                  <a:pt x="139" y="933"/>
                  <a:pt x="139" y="932"/>
                  <a:pt x="139" y="931"/>
                </a:cubicBezTo>
                <a:cubicBezTo>
                  <a:pt x="138" y="931"/>
                  <a:pt x="138" y="931"/>
                  <a:pt x="138" y="931"/>
                </a:cubicBezTo>
                <a:cubicBezTo>
                  <a:pt x="138" y="930"/>
                  <a:pt x="137" y="930"/>
                  <a:pt x="137" y="930"/>
                </a:cubicBezTo>
                <a:cubicBezTo>
                  <a:pt x="137" y="927"/>
                  <a:pt x="137" y="929"/>
                  <a:pt x="138" y="928"/>
                </a:cubicBezTo>
                <a:cubicBezTo>
                  <a:pt x="138" y="928"/>
                  <a:pt x="138" y="928"/>
                  <a:pt x="139" y="930"/>
                </a:cubicBezTo>
                <a:cubicBezTo>
                  <a:pt x="139" y="930"/>
                  <a:pt x="139" y="931"/>
                  <a:pt x="139" y="931"/>
                </a:cubicBezTo>
                <a:cubicBezTo>
                  <a:pt x="139" y="931"/>
                  <a:pt x="140" y="932"/>
                  <a:pt x="140" y="932"/>
                </a:cubicBezTo>
                <a:cubicBezTo>
                  <a:pt x="140" y="933"/>
                  <a:pt x="140" y="933"/>
                  <a:pt x="140" y="934"/>
                </a:cubicBezTo>
                <a:cubicBezTo>
                  <a:pt x="140" y="934"/>
                  <a:pt x="140" y="934"/>
                  <a:pt x="140" y="935"/>
                </a:cubicBezTo>
                <a:cubicBezTo>
                  <a:pt x="140" y="935"/>
                  <a:pt x="140" y="935"/>
                  <a:pt x="140" y="935"/>
                </a:cubicBezTo>
                <a:cubicBezTo>
                  <a:pt x="141" y="935"/>
                  <a:pt x="141" y="936"/>
                  <a:pt x="141" y="936"/>
                </a:cubicBezTo>
                <a:cubicBezTo>
                  <a:pt x="141" y="936"/>
                  <a:pt x="141" y="936"/>
                  <a:pt x="141" y="936"/>
                </a:cubicBezTo>
                <a:cubicBezTo>
                  <a:pt x="141" y="937"/>
                  <a:pt x="141" y="937"/>
                  <a:pt x="141" y="937"/>
                </a:cubicBezTo>
                <a:cubicBezTo>
                  <a:pt x="142" y="937"/>
                  <a:pt x="142" y="938"/>
                  <a:pt x="142" y="938"/>
                </a:cubicBezTo>
                <a:cubicBezTo>
                  <a:pt x="142" y="938"/>
                  <a:pt x="141" y="938"/>
                  <a:pt x="142" y="938"/>
                </a:cubicBezTo>
                <a:cubicBezTo>
                  <a:pt x="142" y="939"/>
                  <a:pt x="142" y="939"/>
                  <a:pt x="142" y="939"/>
                </a:cubicBezTo>
                <a:cubicBezTo>
                  <a:pt x="142" y="939"/>
                  <a:pt x="142" y="939"/>
                  <a:pt x="143" y="939"/>
                </a:cubicBezTo>
                <a:cubicBezTo>
                  <a:pt x="143" y="940"/>
                  <a:pt x="142" y="940"/>
                  <a:pt x="143" y="941"/>
                </a:cubicBezTo>
                <a:cubicBezTo>
                  <a:pt x="143" y="941"/>
                  <a:pt x="144" y="941"/>
                  <a:pt x="144" y="942"/>
                </a:cubicBezTo>
                <a:cubicBezTo>
                  <a:pt x="144" y="942"/>
                  <a:pt x="144" y="943"/>
                  <a:pt x="144" y="943"/>
                </a:cubicBezTo>
                <a:cubicBezTo>
                  <a:pt x="144" y="943"/>
                  <a:pt x="144" y="943"/>
                  <a:pt x="144" y="944"/>
                </a:cubicBezTo>
                <a:cubicBezTo>
                  <a:pt x="144" y="944"/>
                  <a:pt x="144" y="944"/>
                  <a:pt x="144" y="944"/>
                </a:cubicBezTo>
                <a:cubicBezTo>
                  <a:pt x="144" y="945"/>
                  <a:pt x="144" y="945"/>
                  <a:pt x="145" y="945"/>
                </a:cubicBezTo>
                <a:cubicBezTo>
                  <a:pt x="145" y="946"/>
                  <a:pt x="145" y="947"/>
                  <a:pt x="145" y="947"/>
                </a:cubicBezTo>
                <a:cubicBezTo>
                  <a:pt x="145" y="948"/>
                  <a:pt x="145" y="948"/>
                  <a:pt x="146" y="948"/>
                </a:cubicBezTo>
                <a:cubicBezTo>
                  <a:pt x="146" y="948"/>
                  <a:pt x="146" y="947"/>
                  <a:pt x="146" y="947"/>
                </a:cubicBezTo>
                <a:cubicBezTo>
                  <a:pt x="146" y="947"/>
                  <a:pt x="146" y="947"/>
                  <a:pt x="146" y="947"/>
                </a:cubicBezTo>
                <a:cubicBezTo>
                  <a:pt x="146" y="947"/>
                  <a:pt x="146" y="946"/>
                  <a:pt x="146" y="947"/>
                </a:cubicBezTo>
                <a:cubicBezTo>
                  <a:pt x="147" y="947"/>
                  <a:pt x="147" y="947"/>
                  <a:pt x="147" y="947"/>
                </a:cubicBezTo>
                <a:cubicBezTo>
                  <a:pt x="147" y="948"/>
                  <a:pt x="147" y="948"/>
                  <a:pt x="147" y="948"/>
                </a:cubicBezTo>
                <a:cubicBezTo>
                  <a:pt x="147" y="949"/>
                  <a:pt x="147" y="949"/>
                  <a:pt x="147" y="949"/>
                </a:cubicBezTo>
                <a:cubicBezTo>
                  <a:pt x="147" y="950"/>
                  <a:pt x="147" y="950"/>
                  <a:pt x="147" y="950"/>
                </a:cubicBezTo>
                <a:cubicBezTo>
                  <a:pt x="146" y="950"/>
                  <a:pt x="147" y="950"/>
                  <a:pt x="147" y="951"/>
                </a:cubicBezTo>
                <a:cubicBezTo>
                  <a:pt x="147" y="951"/>
                  <a:pt x="147" y="952"/>
                  <a:pt x="147" y="952"/>
                </a:cubicBezTo>
                <a:cubicBezTo>
                  <a:pt x="147" y="953"/>
                  <a:pt x="147" y="953"/>
                  <a:pt x="148" y="953"/>
                </a:cubicBezTo>
                <a:cubicBezTo>
                  <a:pt x="148" y="954"/>
                  <a:pt x="148" y="954"/>
                  <a:pt x="148" y="955"/>
                </a:cubicBezTo>
                <a:cubicBezTo>
                  <a:pt x="148" y="955"/>
                  <a:pt x="149" y="956"/>
                  <a:pt x="149" y="956"/>
                </a:cubicBezTo>
                <a:cubicBezTo>
                  <a:pt x="149" y="957"/>
                  <a:pt x="150" y="957"/>
                  <a:pt x="150" y="958"/>
                </a:cubicBezTo>
                <a:cubicBezTo>
                  <a:pt x="150" y="958"/>
                  <a:pt x="150" y="959"/>
                  <a:pt x="150" y="959"/>
                </a:cubicBezTo>
                <a:cubicBezTo>
                  <a:pt x="151" y="960"/>
                  <a:pt x="151" y="960"/>
                  <a:pt x="151" y="961"/>
                </a:cubicBezTo>
                <a:cubicBezTo>
                  <a:pt x="152" y="961"/>
                  <a:pt x="152" y="962"/>
                  <a:pt x="152" y="963"/>
                </a:cubicBezTo>
                <a:cubicBezTo>
                  <a:pt x="152" y="963"/>
                  <a:pt x="152" y="963"/>
                  <a:pt x="153" y="964"/>
                </a:cubicBezTo>
                <a:cubicBezTo>
                  <a:pt x="153" y="964"/>
                  <a:pt x="153" y="965"/>
                  <a:pt x="153" y="965"/>
                </a:cubicBezTo>
                <a:cubicBezTo>
                  <a:pt x="154" y="966"/>
                  <a:pt x="154" y="966"/>
                  <a:pt x="154" y="967"/>
                </a:cubicBezTo>
                <a:cubicBezTo>
                  <a:pt x="154" y="967"/>
                  <a:pt x="154" y="967"/>
                  <a:pt x="154" y="968"/>
                </a:cubicBezTo>
                <a:cubicBezTo>
                  <a:pt x="154" y="968"/>
                  <a:pt x="154" y="968"/>
                  <a:pt x="154" y="969"/>
                </a:cubicBezTo>
                <a:cubicBezTo>
                  <a:pt x="155" y="969"/>
                  <a:pt x="155" y="969"/>
                  <a:pt x="154" y="969"/>
                </a:cubicBezTo>
                <a:close/>
                <a:moveTo>
                  <a:pt x="158" y="976"/>
                </a:moveTo>
                <a:cubicBezTo>
                  <a:pt x="157" y="976"/>
                  <a:pt x="157" y="976"/>
                  <a:pt x="157" y="975"/>
                </a:cubicBezTo>
                <a:cubicBezTo>
                  <a:pt x="156" y="975"/>
                  <a:pt x="156" y="973"/>
                  <a:pt x="156" y="972"/>
                </a:cubicBezTo>
                <a:cubicBezTo>
                  <a:pt x="156" y="972"/>
                  <a:pt x="155" y="971"/>
                  <a:pt x="155" y="970"/>
                </a:cubicBezTo>
                <a:cubicBezTo>
                  <a:pt x="155" y="969"/>
                  <a:pt x="156" y="970"/>
                  <a:pt x="157" y="971"/>
                </a:cubicBezTo>
                <a:cubicBezTo>
                  <a:pt x="157" y="972"/>
                  <a:pt x="157" y="972"/>
                  <a:pt x="158" y="973"/>
                </a:cubicBezTo>
                <a:cubicBezTo>
                  <a:pt x="157" y="974"/>
                  <a:pt x="158" y="974"/>
                  <a:pt x="158" y="975"/>
                </a:cubicBezTo>
                <a:cubicBezTo>
                  <a:pt x="158" y="976"/>
                  <a:pt x="159" y="976"/>
                  <a:pt x="159" y="978"/>
                </a:cubicBezTo>
                <a:cubicBezTo>
                  <a:pt x="158" y="978"/>
                  <a:pt x="158" y="976"/>
                  <a:pt x="158" y="976"/>
                </a:cubicBezTo>
                <a:close/>
                <a:moveTo>
                  <a:pt x="163" y="985"/>
                </a:moveTo>
                <a:cubicBezTo>
                  <a:pt x="162" y="984"/>
                  <a:pt x="162" y="983"/>
                  <a:pt x="161" y="982"/>
                </a:cubicBezTo>
                <a:cubicBezTo>
                  <a:pt x="161" y="981"/>
                  <a:pt x="160" y="981"/>
                  <a:pt x="160" y="980"/>
                </a:cubicBezTo>
                <a:cubicBezTo>
                  <a:pt x="161" y="980"/>
                  <a:pt x="161" y="980"/>
                  <a:pt x="162" y="980"/>
                </a:cubicBezTo>
                <a:cubicBezTo>
                  <a:pt x="162" y="982"/>
                  <a:pt x="164" y="983"/>
                  <a:pt x="163" y="985"/>
                </a:cubicBezTo>
                <a:close/>
                <a:moveTo>
                  <a:pt x="186" y="1012"/>
                </a:moveTo>
                <a:cubicBezTo>
                  <a:pt x="186" y="1013"/>
                  <a:pt x="187" y="1013"/>
                  <a:pt x="187" y="1014"/>
                </a:cubicBezTo>
                <a:cubicBezTo>
                  <a:pt x="187" y="1014"/>
                  <a:pt x="188" y="1014"/>
                  <a:pt x="188" y="1015"/>
                </a:cubicBezTo>
                <a:cubicBezTo>
                  <a:pt x="189" y="1015"/>
                  <a:pt x="189" y="1016"/>
                  <a:pt x="189" y="1017"/>
                </a:cubicBezTo>
                <a:cubicBezTo>
                  <a:pt x="189" y="1017"/>
                  <a:pt x="189" y="1016"/>
                  <a:pt x="189" y="1016"/>
                </a:cubicBezTo>
                <a:cubicBezTo>
                  <a:pt x="190" y="1016"/>
                  <a:pt x="190" y="1017"/>
                  <a:pt x="191" y="1017"/>
                </a:cubicBezTo>
                <a:cubicBezTo>
                  <a:pt x="191" y="1018"/>
                  <a:pt x="192" y="1018"/>
                  <a:pt x="192" y="1019"/>
                </a:cubicBezTo>
                <a:cubicBezTo>
                  <a:pt x="194" y="1021"/>
                  <a:pt x="195" y="1023"/>
                  <a:pt x="196" y="1024"/>
                </a:cubicBezTo>
                <a:cubicBezTo>
                  <a:pt x="196" y="1025"/>
                  <a:pt x="197" y="1026"/>
                  <a:pt x="197" y="1025"/>
                </a:cubicBezTo>
                <a:cubicBezTo>
                  <a:pt x="196" y="1024"/>
                  <a:pt x="196" y="1024"/>
                  <a:pt x="196" y="1023"/>
                </a:cubicBezTo>
                <a:cubicBezTo>
                  <a:pt x="196" y="1024"/>
                  <a:pt x="197" y="1024"/>
                  <a:pt x="197" y="1024"/>
                </a:cubicBezTo>
                <a:cubicBezTo>
                  <a:pt x="197" y="1025"/>
                  <a:pt x="197" y="1025"/>
                  <a:pt x="198" y="1025"/>
                </a:cubicBezTo>
                <a:cubicBezTo>
                  <a:pt x="198" y="1026"/>
                  <a:pt x="198" y="1027"/>
                  <a:pt x="199" y="1028"/>
                </a:cubicBezTo>
                <a:cubicBezTo>
                  <a:pt x="199" y="1028"/>
                  <a:pt x="199" y="1028"/>
                  <a:pt x="200" y="1029"/>
                </a:cubicBezTo>
                <a:cubicBezTo>
                  <a:pt x="200" y="1029"/>
                  <a:pt x="200" y="1029"/>
                  <a:pt x="201" y="1030"/>
                </a:cubicBezTo>
                <a:cubicBezTo>
                  <a:pt x="202" y="1030"/>
                  <a:pt x="202" y="1031"/>
                  <a:pt x="203" y="1032"/>
                </a:cubicBezTo>
                <a:cubicBezTo>
                  <a:pt x="204" y="1033"/>
                  <a:pt x="205" y="1034"/>
                  <a:pt x="205" y="1034"/>
                </a:cubicBezTo>
                <a:cubicBezTo>
                  <a:pt x="206" y="1035"/>
                  <a:pt x="207" y="1036"/>
                  <a:pt x="208" y="1037"/>
                </a:cubicBezTo>
                <a:cubicBezTo>
                  <a:pt x="208" y="1037"/>
                  <a:pt x="209" y="1039"/>
                  <a:pt x="208" y="1038"/>
                </a:cubicBezTo>
                <a:cubicBezTo>
                  <a:pt x="207" y="1038"/>
                  <a:pt x="207" y="1036"/>
                  <a:pt x="206" y="1036"/>
                </a:cubicBezTo>
                <a:cubicBezTo>
                  <a:pt x="205" y="1035"/>
                  <a:pt x="204" y="1034"/>
                  <a:pt x="203" y="1033"/>
                </a:cubicBezTo>
                <a:cubicBezTo>
                  <a:pt x="202" y="1032"/>
                  <a:pt x="201" y="1031"/>
                  <a:pt x="201" y="1031"/>
                </a:cubicBezTo>
                <a:cubicBezTo>
                  <a:pt x="200" y="1030"/>
                  <a:pt x="199" y="1029"/>
                  <a:pt x="199" y="1029"/>
                </a:cubicBezTo>
                <a:cubicBezTo>
                  <a:pt x="198" y="1028"/>
                  <a:pt x="198" y="1027"/>
                  <a:pt x="198" y="1027"/>
                </a:cubicBezTo>
                <a:cubicBezTo>
                  <a:pt x="197" y="1027"/>
                  <a:pt x="197" y="1026"/>
                  <a:pt x="197" y="1026"/>
                </a:cubicBezTo>
                <a:cubicBezTo>
                  <a:pt x="196" y="1025"/>
                  <a:pt x="195" y="1025"/>
                  <a:pt x="195" y="1025"/>
                </a:cubicBezTo>
                <a:cubicBezTo>
                  <a:pt x="194" y="1024"/>
                  <a:pt x="194" y="1023"/>
                  <a:pt x="193" y="1022"/>
                </a:cubicBezTo>
                <a:cubicBezTo>
                  <a:pt x="191" y="1020"/>
                  <a:pt x="191" y="1020"/>
                  <a:pt x="191" y="1020"/>
                </a:cubicBezTo>
                <a:cubicBezTo>
                  <a:pt x="190" y="1019"/>
                  <a:pt x="190" y="1018"/>
                  <a:pt x="190" y="1018"/>
                </a:cubicBezTo>
                <a:cubicBezTo>
                  <a:pt x="190" y="1019"/>
                  <a:pt x="189" y="1018"/>
                  <a:pt x="189" y="1018"/>
                </a:cubicBezTo>
                <a:cubicBezTo>
                  <a:pt x="189" y="1017"/>
                  <a:pt x="189" y="1017"/>
                  <a:pt x="188" y="1016"/>
                </a:cubicBezTo>
                <a:cubicBezTo>
                  <a:pt x="188" y="1016"/>
                  <a:pt x="188" y="1015"/>
                  <a:pt x="187" y="1015"/>
                </a:cubicBezTo>
                <a:cubicBezTo>
                  <a:pt x="187" y="1015"/>
                  <a:pt x="187" y="1015"/>
                  <a:pt x="187" y="1015"/>
                </a:cubicBezTo>
                <a:cubicBezTo>
                  <a:pt x="186" y="1014"/>
                  <a:pt x="186" y="1013"/>
                  <a:pt x="185" y="1013"/>
                </a:cubicBezTo>
                <a:cubicBezTo>
                  <a:pt x="185" y="1012"/>
                  <a:pt x="185" y="1012"/>
                  <a:pt x="186" y="1012"/>
                </a:cubicBezTo>
                <a:close/>
                <a:moveTo>
                  <a:pt x="175" y="998"/>
                </a:moveTo>
                <a:cubicBezTo>
                  <a:pt x="175" y="998"/>
                  <a:pt x="175" y="997"/>
                  <a:pt x="176" y="998"/>
                </a:cubicBezTo>
                <a:cubicBezTo>
                  <a:pt x="176" y="999"/>
                  <a:pt x="179" y="1001"/>
                  <a:pt x="178" y="1002"/>
                </a:cubicBezTo>
                <a:cubicBezTo>
                  <a:pt x="176" y="1002"/>
                  <a:pt x="177" y="1000"/>
                  <a:pt x="176" y="999"/>
                </a:cubicBezTo>
                <a:cubicBezTo>
                  <a:pt x="175" y="999"/>
                  <a:pt x="174" y="999"/>
                  <a:pt x="175" y="998"/>
                </a:cubicBezTo>
                <a:close/>
                <a:moveTo>
                  <a:pt x="170" y="989"/>
                </a:moveTo>
                <a:cubicBezTo>
                  <a:pt x="170" y="990"/>
                  <a:pt x="171" y="990"/>
                  <a:pt x="171" y="991"/>
                </a:cubicBezTo>
                <a:cubicBezTo>
                  <a:pt x="171" y="992"/>
                  <a:pt x="172" y="992"/>
                  <a:pt x="172" y="993"/>
                </a:cubicBezTo>
                <a:cubicBezTo>
                  <a:pt x="172" y="994"/>
                  <a:pt x="174" y="994"/>
                  <a:pt x="174" y="996"/>
                </a:cubicBezTo>
                <a:cubicBezTo>
                  <a:pt x="173" y="995"/>
                  <a:pt x="172" y="994"/>
                  <a:pt x="172" y="994"/>
                </a:cubicBezTo>
                <a:cubicBezTo>
                  <a:pt x="171" y="994"/>
                  <a:pt x="171" y="993"/>
                  <a:pt x="171" y="993"/>
                </a:cubicBezTo>
                <a:cubicBezTo>
                  <a:pt x="170" y="992"/>
                  <a:pt x="170" y="991"/>
                  <a:pt x="170" y="990"/>
                </a:cubicBezTo>
                <a:cubicBezTo>
                  <a:pt x="170" y="990"/>
                  <a:pt x="169" y="989"/>
                  <a:pt x="169" y="988"/>
                </a:cubicBezTo>
                <a:cubicBezTo>
                  <a:pt x="169" y="987"/>
                  <a:pt x="170" y="988"/>
                  <a:pt x="170" y="989"/>
                </a:cubicBezTo>
                <a:close/>
                <a:moveTo>
                  <a:pt x="171" y="996"/>
                </a:moveTo>
                <a:cubicBezTo>
                  <a:pt x="171" y="996"/>
                  <a:pt x="171" y="997"/>
                  <a:pt x="172" y="997"/>
                </a:cubicBezTo>
                <a:cubicBezTo>
                  <a:pt x="172" y="998"/>
                  <a:pt x="172" y="998"/>
                  <a:pt x="173" y="998"/>
                </a:cubicBezTo>
                <a:cubicBezTo>
                  <a:pt x="173" y="999"/>
                  <a:pt x="173" y="1000"/>
                  <a:pt x="174" y="1001"/>
                </a:cubicBezTo>
                <a:cubicBezTo>
                  <a:pt x="174" y="1001"/>
                  <a:pt x="174" y="1000"/>
                  <a:pt x="174" y="1000"/>
                </a:cubicBezTo>
                <a:cubicBezTo>
                  <a:pt x="175" y="1000"/>
                  <a:pt x="175" y="1001"/>
                  <a:pt x="176" y="1001"/>
                </a:cubicBezTo>
                <a:cubicBezTo>
                  <a:pt x="176" y="1002"/>
                  <a:pt x="176" y="1002"/>
                  <a:pt x="177" y="1003"/>
                </a:cubicBezTo>
                <a:cubicBezTo>
                  <a:pt x="178" y="1005"/>
                  <a:pt x="179" y="1007"/>
                  <a:pt x="180" y="1009"/>
                </a:cubicBezTo>
                <a:cubicBezTo>
                  <a:pt x="180" y="1009"/>
                  <a:pt x="181" y="1010"/>
                  <a:pt x="181" y="1009"/>
                </a:cubicBezTo>
                <a:cubicBezTo>
                  <a:pt x="181" y="1009"/>
                  <a:pt x="180" y="1008"/>
                  <a:pt x="180" y="1008"/>
                </a:cubicBezTo>
                <a:cubicBezTo>
                  <a:pt x="181" y="1008"/>
                  <a:pt x="181" y="1009"/>
                  <a:pt x="181" y="1009"/>
                </a:cubicBezTo>
                <a:cubicBezTo>
                  <a:pt x="181" y="1009"/>
                  <a:pt x="182" y="1009"/>
                  <a:pt x="182" y="1010"/>
                </a:cubicBezTo>
                <a:cubicBezTo>
                  <a:pt x="182" y="1011"/>
                  <a:pt x="182" y="1011"/>
                  <a:pt x="183" y="1012"/>
                </a:cubicBezTo>
                <a:cubicBezTo>
                  <a:pt x="183" y="1013"/>
                  <a:pt x="183" y="1013"/>
                  <a:pt x="184" y="1013"/>
                </a:cubicBezTo>
                <a:cubicBezTo>
                  <a:pt x="184" y="1014"/>
                  <a:pt x="184" y="1014"/>
                  <a:pt x="185" y="1015"/>
                </a:cubicBezTo>
                <a:cubicBezTo>
                  <a:pt x="185" y="1015"/>
                  <a:pt x="186" y="1016"/>
                  <a:pt x="187" y="1017"/>
                </a:cubicBezTo>
                <a:cubicBezTo>
                  <a:pt x="187" y="1018"/>
                  <a:pt x="188" y="1019"/>
                  <a:pt x="189" y="1020"/>
                </a:cubicBezTo>
                <a:cubicBezTo>
                  <a:pt x="190" y="1020"/>
                  <a:pt x="190" y="1022"/>
                  <a:pt x="189" y="1021"/>
                </a:cubicBezTo>
                <a:cubicBezTo>
                  <a:pt x="188" y="1020"/>
                  <a:pt x="188" y="1019"/>
                  <a:pt x="187" y="1018"/>
                </a:cubicBezTo>
                <a:cubicBezTo>
                  <a:pt x="186" y="1017"/>
                  <a:pt x="185" y="1016"/>
                  <a:pt x="184" y="1015"/>
                </a:cubicBezTo>
                <a:cubicBezTo>
                  <a:pt x="184" y="1015"/>
                  <a:pt x="183" y="1014"/>
                  <a:pt x="183" y="1013"/>
                </a:cubicBezTo>
                <a:cubicBezTo>
                  <a:pt x="182" y="1013"/>
                  <a:pt x="182" y="1012"/>
                  <a:pt x="182" y="1011"/>
                </a:cubicBezTo>
                <a:cubicBezTo>
                  <a:pt x="181" y="1011"/>
                  <a:pt x="181" y="1011"/>
                  <a:pt x="181" y="1010"/>
                </a:cubicBezTo>
                <a:cubicBezTo>
                  <a:pt x="180" y="1010"/>
                  <a:pt x="179" y="1010"/>
                  <a:pt x="179" y="1009"/>
                </a:cubicBezTo>
                <a:cubicBezTo>
                  <a:pt x="178" y="1008"/>
                  <a:pt x="178" y="1007"/>
                  <a:pt x="178" y="1006"/>
                </a:cubicBezTo>
                <a:cubicBezTo>
                  <a:pt x="175" y="1004"/>
                  <a:pt x="175" y="1004"/>
                  <a:pt x="175" y="1004"/>
                </a:cubicBezTo>
                <a:cubicBezTo>
                  <a:pt x="175" y="1003"/>
                  <a:pt x="174" y="1002"/>
                  <a:pt x="174" y="1002"/>
                </a:cubicBezTo>
                <a:cubicBezTo>
                  <a:pt x="174" y="1003"/>
                  <a:pt x="174" y="1002"/>
                  <a:pt x="174" y="1001"/>
                </a:cubicBezTo>
                <a:cubicBezTo>
                  <a:pt x="173" y="1001"/>
                  <a:pt x="173" y="1000"/>
                  <a:pt x="173" y="1000"/>
                </a:cubicBezTo>
                <a:cubicBezTo>
                  <a:pt x="173" y="999"/>
                  <a:pt x="172" y="999"/>
                  <a:pt x="172" y="998"/>
                </a:cubicBezTo>
                <a:cubicBezTo>
                  <a:pt x="172" y="998"/>
                  <a:pt x="172" y="998"/>
                  <a:pt x="171" y="998"/>
                </a:cubicBezTo>
                <a:cubicBezTo>
                  <a:pt x="171" y="998"/>
                  <a:pt x="171" y="997"/>
                  <a:pt x="170" y="996"/>
                </a:cubicBezTo>
                <a:cubicBezTo>
                  <a:pt x="169" y="995"/>
                  <a:pt x="169" y="995"/>
                  <a:pt x="168" y="994"/>
                </a:cubicBezTo>
                <a:cubicBezTo>
                  <a:pt x="168" y="994"/>
                  <a:pt x="168" y="993"/>
                  <a:pt x="167" y="993"/>
                </a:cubicBezTo>
                <a:cubicBezTo>
                  <a:pt x="167" y="992"/>
                  <a:pt x="167" y="991"/>
                  <a:pt x="167" y="991"/>
                </a:cubicBezTo>
                <a:cubicBezTo>
                  <a:pt x="168" y="991"/>
                  <a:pt x="168" y="993"/>
                  <a:pt x="169" y="993"/>
                </a:cubicBezTo>
                <a:cubicBezTo>
                  <a:pt x="169" y="994"/>
                  <a:pt x="170" y="995"/>
                  <a:pt x="171" y="996"/>
                </a:cubicBezTo>
                <a:close/>
                <a:moveTo>
                  <a:pt x="166" y="982"/>
                </a:moveTo>
                <a:cubicBezTo>
                  <a:pt x="166" y="982"/>
                  <a:pt x="167" y="983"/>
                  <a:pt x="167" y="983"/>
                </a:cubicBezTo>
                <a:cubicBezTo>
                  <a:pt x="167" y="984"/>
                  <a:pt x="167" y="984"/>
                  <a:pt x="167" y="985"/>
                </a:cubicBezTo>
                <a:cubicBezTo>
                  <a:pt x="168" y="985"/>
                  <a:pt x="168" y="986"/>
                  <a:pt x="168" y="986"/>
                </a:cubicBezTo>
                <a:cubicBezTo>
                  <a:pt x="168" y="986"/>
                  <a:pt x="168" y="986"/>
                  <a:pt x="168" y="987"/>
                </a:cubicBezTo>
                <a:cubicBezTo>
                  <a:pt x="168" y="987"/>
                  <a:pt x="168" y="987"/>
                  <a:pt x="168" y="987"/>
                </a:cubicBezTo>
                <a:cubicBezTo>
                  <a:pt x="168" y="987"/>
                  <a:pt x="167" y="987"/>
                  <a:pt x="167" y="987"/>
                </a:cubicBezTo>
                <a:cubicBezTo>
                  <a:pt x="167" y="986"/>
                  <a:pt x="167" y="986"/>
                  <a:pt x="167" y="986"/>
                </a:cubicBezTo>
                <a:cubicBezTo>
                  <a:pt x="167" y="986"/>
                  <a:pt x="167" y="985"/>
                  <a:pt x="167" y="985"/>
                </a:cubicBezTo>
                <a:cubicBezTo>
                  <a:pt x="167" y="985"/>
                  <a:pt x="166" y="985"/>
                  <a:pt x="166" y="985"/>
                </a:cubicBezTo>
                <a:cubicBezTo>
                  <a:pt x="166" y="984"/>
                  <a:pt x="166" y="984"/>
                  <a:pt x="166" y="984"/>
                </a:cubicBezTo>
                <a:cubicBezTo>
                  <a:pt x="166" y="983"/>
                  <a:pt x="165" y="983"/>
                  <a:pt x="165" y="982"/>
                </a:cubicBezTo>
                <a:cubicBezTo>
                  <a:pt x="165" y="982"/>
                  <a:pt x="165" y="982"/>
                  <a:pt x="164" y="981"/>
                </a:cubicBezTo>
                <a:cubicBezTo>
                  <a:pt x="164" y="981"/>
                  <a:pt x="164" y="980"/>
                  <a:pt x="164" y="980"/>
                </a:cubicBezTo>
                <a:cubicBezTo>
                  <a:pt x="163" y="979"/>
                  <a:pt x="163" y="979"/>
                  <a:pt x="163" y="978"/>
                </a:cubicBezTo>
                <a:cubicBezTo>
                  <a:pt x="163" y="978"/>
                  <a:pt x="162" y="977"/>
                  <a:pt x="162" y="977"/>
                </a:cubicBezTo>
                <a:cubicBezTo>
                  <a:pt x="162" y="976"/>
                  <a:pt x="162" y="976"/>
                  <a:pt x="162" y="976"/>
                </a:cubicBezTo>
                <a:cubicBezTo>
                  <a:pt x="161" y="976"/>
                  <a:pt x="161" y="975"/>
                  <a:pt x="161" y="975"/>
                </a:cubicBezTo>
                <a:cubicBezTo>
                  <a:pt x="161" y="974"/>
                  <a:pt x="160" y="974"/>
                  <a:pt x="160" y="974"/>
                </a:cubicBezTo>
                <a:cubicBezTo>
                  <a:pt x="160" y="974"/>
                  <a:pt x="160" y="974"/>
                  <a:pt x="160" y="973"/>
                </a:cubicBezTo>
                <a:cubicBezTo>
                  <a:pt x="159" y="973"/>
                  <a:pt x="159" y="972"/>
                  <a:pt x="159" y="971"/>
                </a:cubicBezTo>
                <a:cubicBezTo>
                  <a:pt x="159" y="971"/>
                  <a:pt x="158" y="970"/>
                  <a:pt x="158" y="969"/>
                </a:cubicBezTo>
                <a:cubicBezTo>
                  <a:pt x="158" y="969"/>
                  <a:pt x="158" y="968"/>
                  <a:pt x="158" y="968"/>
                </a:cubicBezTo>
                <a:cubicBezTo>
                  <a:pt x="157" y="968"/>
                  <a:pt x="157" y="967"/>
                  <a:pt x="157" y="967"/>
                </a:cubicBezTo>
                <a:cubicBezTo>
                  <a:pt x="157" y="966"/>
                  <a:pt x="156" y="966"/>
                  <a:pt x="156" y="965"/>
                </a:cubicBezTo>
                <a:cubicBezTo>
                  <a:pt x="155" y="965"/>
                  <a:pt x="155" y="965"/>
                  <a:pt x="154" y="964"/>
                </a:cubicBezTo>
                <a:cubicBezTo>
                  <a:pt x="154" y="963"/>
                  <a:pt x="154" y="963"/>
                  <a:pt x="154" y="962"/>
                </a:cubicBezTo>
                <a:cubicBezTo>
                  <a:pt x="154" y="961"/>
                  <a:pt x="153" y="961"/>
                  <a:pt x="153" y="961"/>
                </a:cubicBezTo>
                <a:cubicBezTo>
                  <a:pt x="153" y="960"/>
                  <a:pt x="152" y="959"/>
                  <a:pt x="152" y="958"/>
                </a:cubicBezTo>
                <a:cubicBezTo>
                  <a:pt x="152" y="958"/>
                  <a:pt x="152" y="957"/>
                  <a:pt x="152" y="956"/>
                </a:cubicBezTo>
                <a:cubicBezTo>
                  <a:pt x="151" y="956"/>
                  <a:pt x="152" y="955"/>
                  <a:pt x="151" y="955"/>
                </a:cubicBezTo>
                <a:cubicBezTo>
                  <a:pt x="151" y="955"/>
                  <a:pt x="151" y="954"/>
                  <a:pt x="151" y="954"/>
                </a:cubicBezTo>
                <a:cubicBezTo>
                  <a:pt x="151" y="953"/>
                  <a:pt x="150" y="954"/>
                  <a:pt x="150" y="953"/>
                </a:cubicBezTo>
                <a:cubicBezTo>
                  <a:pt x="150" y="952"/>
                  <a:pt x="151" y="951"/>
                  <a:pt x="150" y="951"/>
                </a:cubicBezTo>
                <a:cubicBezTo>
                  <a:pt x="150" y="950"/>
                  <a:pt x="150" y="950"/>
                  <a:pt x="149" y="950"/>
                </a:cubicBezTo>
                <a:cubicBezTo>
                  <a:pt x="149" y="950"/>
                  <a:pt x="149" y="950"/>
                  <a:pt x="149" y="950"/>
                </a:cubicBezTo>
                <a:cubicBezTo>
                  <a:pt x="148" y="947"/>
                  <a:pt x="149" y="948"/>
                  <a:pt x="149" y="948"/>
                </a:cubicBezTo>
                <a:cubicBezTo>
                  <a:pt x="149" y="948"/>
                  <a:pt x="149" y="948"/>
                  <a:pt x="150" y="949"/>
                </a:cubicBezTo>
                <a:cubicBezTo>
                  <a:pt x="150" y="949"/>
                  <a:pt x="151" y="950"/>
                  <a:pt x="151" y="950"/>
                </a:cubicBezTo>
                <a:cubicBezTo>
                  <a:pt x="151" y="951"/>
                  <a:pt x="151" y="951"/>
                  <a:pt x="152" y="952"/>
                </a:cubicBezTo>
                <a:cubicBezTo>
                  <a:pt x="152" y="952"/>
                  <a:pt x="152" y="953"/>
                  <a:pt x="152" y="953"/>
                </a:cubicBezTo>
                <a:cubicBezTo>
                  <a:pt x="152" y="953"/>
                  <a:pt x="152" y="954"/>
                  <a:pt x="152" y="954"/>
                </a:cubicBezTo>
                <a:cubicBezTo>
                  <a:pt x="152" y="954"/>
                  <a:pt x="152" y="954"/>
                  <a:pt x="152" y="955"/>
                </a:cubicBezTo>
                <a:cubicBezTo>
                  <a:pt x="152" y="955"/>
                  <a:pt x="153" y="955"/>
                  <a:pt x="153" y="955"/>
                </a:cubicBezTo>
                <a:cubicBezTo>
                  <a:pt x="153" y="955"/>
                  <a:pt x="153" y="955"/>
                  <a:pt x="153" y="956"/>
                </a:cubicBezTo>
                <a:cubicBezTo>
                  <a:pt x="153" y="956"/>
                  <a:pt x="153" y="956"/>
                  <a:pt x="153" y="956"/>
                </a:cubicBezTo>
                <a:cubicBezTo>
                  <a:pt x="153" y="957"/>
                  <a:pt x="153" y="957"/>
                  <a:pt x="154" y="957"/>
                </a:cubicBezTo>
                <a:cubicBezTo>
                  <a:pt x="154" y="957"/>
                  <a:pt x="153" y="958"/>
                  <a:pt x="154" y="958"/>
                </a:cubicBezTo>
                <a:cubicBezTo>
                  <a:pt x="154" y="958"/>
                  <a:pt x="154" y="958"/>
                  <a:pt x="154" y="958"/>
                </a:cubicBezTo>
                <a:cubicBezTo>
                  <a:pt x="154" y="958"/>
                  <a:pt x="154" y="958"/>
                  <a:pt x="155" y="959"/>
                </a:cubicBezTo>
                <a:cubicBezTo>
                  <a:pt x="155" y="959"/>
                  <a:pt x="155" y="959"/>
                  <a:pt x="155" y="960"/>
                </a:cubicBezTo>
                <a:cubicBezTo>
                  <a:pt x="155" y="960"/>
                  <a:pt x="156" y="961"/>
                  <a:pt x="156" y="961"/>
                </a:cubicBezTo>
                <a:cubicBezTo>
                  <a:pt x="156" y="961"/>
                  <a:pt x="156" y="962"/>
                  <a:pt x="156" y="962"/>
                </a:cubicBezTo>
                <a:cubicBezTo>
                  <a:pt x="156" y="962"/>
                  <a:pt x="156" y="962"/>
                  <a:pt x="156" y="963"/>
                </a:cubicBezTo>
                <a:cubicBezTo>
                  <a:pt x="156" y="963"/>
                  <a:pt x="156" y="963"/>
                  <a:pt x="156" y="963"/>
                </a:cubicBezTo>
                <a:cubicBezTo>
                  <a:pt x="156" y="964"/>
                  <a:pt x="157" y="964"/>
                  <a:pt x="157" y="964"/>
                </a:cubicBezTo>
                <a:cubicBezTo>
                  <a:pt x="157" y="965"/>
                  <a:pt x="157" y="966"/>
                  <a:pt x="157" y="966"/>
                </a:cubicBezTo>
                <a:cubicBezTo>
                  <a:pt x="157" y="967"/>
                  <a:pt x="158" y="967"/>
                  <a:pt x="158" y="967"/>
                </a:cubicBezTo>
                <a:cubicBezTo>
                  <a:pt x="158" y="967"/>
                  <a:pt x="158" y="966"/>
                  <a:pt x="158" y="966"/>
                </a:cubicBezTo>
                <a:cubicBezTo>
                  <a:pt x="158" y="965"/>
                  <a:pt x="158" y="965"/>
                  <a:pt x="159" y="965"/>
                </a:cubicBezTo>
                <a:cubicBezTo>
                  <a:pt x="159" y="965"/>
                  <a:pt x="159" y="965"/>
                  <a:pt x="159" y="965"/>
                </a:cubicBezTo>
                <a:cubicBezTo>
                  <a:pt x="159" y="965"/>
                  <a:pt x="159" y="966"/>
                  <a:pt x="159" y="966"/>
                </a:cubicBezTo>
                <a:cubicBezTo>
                  <a:pt x="159" y="967"/>
                  <a:pt x="159" y="967"/>
                  <a:pt x="159" y="967"/>
                </a:cubicBezTo>
                <a:cubicBezTo>
                  <a:pt x="160" y="967"/>
                  <a:pt x="160" y="968"/>
                  <a:pt x="160" y="968"/>
                </a:cubicBezTo>
                <a:cubicBezTo>
                  <a:pt x="160" y="968"/>
                  <a:pt x="159" y="968"/>
                  <a:pt x="159" y="969"/>
                </a:cubicBezTo>
                <a:cubicBezTo>
                  <a:pt x="159" y="969"/>
                  <a:pt x="159" y="969"/>
                  <a:pt x="159" y="969"/>
                </a:cubicBezTo>
                <a:cubicBezTo>
                  <a:pt x="159" y="970"/>
                  <a:pt x="160" y="970"/>
                  <a:pt x="160" y="971"/>
                </a:cubicBezTo>
                <a:cubicBezTo>
                  <a:pt x="160" y="971"/>
                  <a:pt x="160" y="972"/>
                  <a:pt x="161" y="972"/>
                </a:cubicBezTo>
                <a:cubicBezTo>
                  <a:pt x="161" y="973"/>
                  <a:pt x="161" y="973"/>
                  <a:pt x="161" y="973"/>
                </a:cubicBezTo>
                <a:cubicBezTo>
                  <a:pt x="161" y="974"/>
                  <a:pt x="162" y="974"/>
                  <a:pt x="162" y="975"/>
                </a:cubicBezTo>
                <a:cubicBezTo>
                  <a:pt x="162" y="975"/>
                  <a:pt x="163" y="976"/>
                  <a:pt x="163" y="976"/>
                </a:cubicBezTo>
                <a:cubicBezTo>
                  <a:pt x="163" y="977"/>
                  <a:pt x="163" y="977"/>
                  <a:pt x="164" y="978"/>
                </a:cubicBezTo>
                <a:cubicBezTo>
                  <a:pt x="164" y="978"/>
                  <a:pt x="164" y="979"/>
                  <a:pt x="165" y="979"/>
                </a:cubicBezTo>
                <a:cubicBezTo>
                  <a:pt x="165" y="980"/>
                  <a:pt x="165" y="980"/>
                  <a:pt x="165" y="981"/>
                </a:cubicBezTo>
                <a:cubicBezTo>
                  <a:pt x="165" y="981"/>
                  <a:pt x="166" y="982"/>
                  <a:pt x="166" y="982"/>
                </a:cubicBezTo>
                <a:close/>
                <a:moveTo>
                  <a:pt x="195" y="205"/>
                </a:moveTo>
                <a:cubicBezTo>
                  <a:pt x="195" y="205"/>
                  <a:pt x="195" y="206"/>
                  <a:pt x="195" y="206"/>
                </a:cubicBezTo>
                <a:cubicBezTo>
                  <a:pt x="195" y="207"/>
                  <a:pt x="195" y="208"/>
                  <a:pt x="195" y="208"/>
                </a:cubicBezTo>
                <a:cubicBezTo>
                  <a:pt x="196" y="208"/>
                  <a:pt x="196" y="208"/>
                  <a:pt x="196" y="207"/>
                </a:cubicBezTo>
                <a:cubicBezTo>
                  <a:pt x="196" y="208"/>
                  <a:pt x="197" y="208"/>
                  <a:pt x="197" y="208"/>
                </a:cubicBezTo>
                <a:cubicBezTo>
                  <a:pt x="197" y="209"/>
                  <a:pt x="197" y="209"/>
                  <a:pt x="198" y="209"/>
                </a:cubicBezTo>
                <a:cubicBezTo>
                  <a:pt x="197" y="210"/>
                  <a:pt x="197" y="210"/>
                  <a:pt x="196" y="211"/>
                </a:cubicBezTo>
                <a:cubicBezTo>
                  <a:pt x="195" y="212"/>
                  <a:pt x="195" y="213"/>
                  <a:pt x="194" y="212"/>
                </a:cubicBezTo>
                <a:cubicBezTo>
                  <a:pt x="195" y="214"/>
                  <a:pt x="195" y="215"/>
                  <a:pt x="193" y="216"/>
                </a:cubicBezTo>
                <a:cubicBezTo>
                  <a:pt x="193" y="217"/>
                  <a:pt x="194" y="217"/>
                  <a:pt x="194" y="217"/>
                </a:cubicBezTo>
                <a:cubicBezTo>
                  <a:pt x="195" y="220"/>
                  <a:pt x="192" y="216"/>
                  <a:pt x="193" y="220"/>
                </a:cubicBezTo>
                <a:cubicBezTo>
                  <a:pt x="192" y="220"/>
                  <a:pt x="191" y="220"/>
                  <a:pt x="190" y="221"/>
                </a:cubicBezTo>
                <a:cubicBezTo>
                  <a:pt x="190" y="222"/>
                  <a:pt x="191" y="223"/>
                  <a:pt x="192" y="224"/>
                </a:cubicBezTo>
                <a:cubicBezTo>
                  <a:pt x="189" y="224"/>
                  <a:pt x="190" y="227"/>
                  <a:pt x="188" y="227"/>
                </a:cubicBezTo>
                <a:cubicBezTo>
                  <a:pt x="188" y="229"/>
                  <a:pt x="188" y="231"/>
                  <a:pt x="188" y="232"/>
                </a:cubicBezTo>
                <a:cubicBezTo>
                  <a:pt x="187" y="232"/>
                  <a:pt x="187" y="234"/>
                  <a:pt x="187" y="234"/>
                </a:cubicBezTo>
                <a:cubicBezTo>
                  <a:pt x="186" y="235"/>
                  <a:pt x="185" y="235"/>
                  <a:pt x="185" y="236"/>
                </a:cubicBezTo>
                <a:cubicBezTo>
                  <a:pt x="185" y="238"/>
                  <a:pt x="186" y="238"/>
                  <a:pt x="186" y="240"/>
                </a:cubicBezTo>
                <a:cubicBezTo>
                  <a:pt x="184" y="240"/>
                  <a:pt x="185" y="242"/>
                  <a:pt x="183" y="242"/>
                </a:cubicBezTo>
                <a:cubicBezTo>
                  <a:pt x="183" y="245"/>
                  <a:pt x="182" y="246"/>
                  <a:pt x="182" y="248"/>
                </a:cubicBezTo>
                <a:cubicBezTo>
                  <a:pt x="181" y="248"/>
                  <a:pt x="181" y="249"/>
                  <a:pt x="181" y="249"/>
                </a:cubicBezTo>
                <a:cubicBezTo>
                  <a:pt x="180" y="249"/>
                  <a:pt x="180" y="249"/>
                  <a:pt x="180" y="249"/>
                </a:cubicBezTo>
                <a:cubicBezTo>
                  <a:pt x="179" y="249"/>
                  <a:pt x="180" y="250"/>
                  <a:pt x="180" y="251"/>
                </a:cubicBezTo>
                <a:cubicBezTo>
                  <a:pt x="179" y="254"/>
                  <a:pt x="182" y="253"/>
                  <a:pt x="182" y="255"/>
                </a:cubicBezTo>
                <a:cubicBezTo>
                  <a:pt x="180" y="255"/>
                  <a:pt x="180" y="257"/>
                  <a:pt x="178" y="258"/>
                </a:cubicBezTo>
                <a:cubicBezTo>
                  <a:pt x="178" y="259"/>
                  <a:pt x="179" y="260"/>
                  <a:pt x="179" y="261"/>
                </a:cubicBezTo>
                <a:cubicBezTo>
                  <a:pt x="178" y="261"/>
                  <a:pt x="177" y="261"/>
                  <a:pt x="178" y="262"/>
                </a:cubicBezTo>
                <a:cubicBezTo>
                  <a:pt x="178" y="263"/>
                  <a:pt x="179" y="263"/>
                  <a:pt x="179" y="265"/>
                </a:cubicBezTo>
                <a:cubicBezTo>
                  <a:pt x="178" y="264"/>
                  <a:pt x="178" y="265"/>
                  <a:pt x="178" y="265"/>
                </a:cubicBezTo>
                <a:cubicBezTo>
                  <a:pt x="177" y="266"/>
                  <a:pt x="176" y="267"/>
                  <a:pt x="176" y="268"/>
                </a:cubicBezTo>
                <a:cubicBezTo>
                  <a:pt x="175" y="268"/>
                  <a:pt x="175" y="269"/>
                  <a:pt x="175" y="269"/>
                </a:cubicBezTo>
                <a:cubicBezTo>
                  <a:pt x="174" y="272"/>
                  <a:pt x="174" y="273"/>
                  <a:pt x="174" y="276"/>
                </a:cubicBezTo>
                <a:cubicBezTo>
                  <a:pt x="174" y="277"/>
                  <a:pt x="174" y="277"/>
                  <a:pt x="173" y="277"/>
                </a:cubicBezTo>
                <a:cubicBezTo>
                  <a:pt x="173" y="278"/>
                  <a:pt x="173" y="277"/>
                  <a:pt x="173" y="278"/>
                </a:cubicBezTo>
                <a:cubicBezTo>
                  <a:pt x="173" y="279"/>
                  <a:pt x="173" y="279"/>
                  <a:pt x="172" y="280"/>
                </a:cubicBezTo>
                <a:cubicBezTo>
                  <a:pt x="172" y="281"/>
                  <a:pt x="172" y="282"/>
                  <a:pt x="172" y="284"/>
                </a:cubicBezTo>
                <a:cubicBezTo>
                  <a:pt x="170" y="284"/>
                  <a:pt x="171" y="286"/>
                  <a:pt x="170" y="286"/>
                </a:cubicBezTo>
                <a:cubicBezTo>
                  <a:pt x="169" y="282"/>
                  <a:pt x="171" y="278"/>
                  <a:pt x="171" y="273"/>
                </a:cubicBezTo>
                <a:cubicBezTo>
                  <a:pt x="172" y="272"/>
                  <a:pt x="173" y="271"/>
                  <a:pt x="174" y="271"/>
                </a:cubicBezTo>
                <a:cubicBezTo>
                  <a:pt x="174" y="268"/>
                  <a:pt x="176" y="267"/>
                  <a:pt x="176" y="264"/>
                </a:cubicBezTo>
                <a:cubicBezTo>
                  <a:pt x="177" y="262"/>
                  <a:pt x="175" y="263"/>
                  <a:pt x="175" y="262"/>
                </a:cubicBezTo>
                <a:cubicBezTo>
                  <a:pt x="176" y="262"/>
                  <a:pt x="176" y="260"/>
                  <a:pt x="177" y="260"/>
                </a:cubicBezTo>
                <a:cubicBezTo>
                  <a:pt x="177" y="255"/>
                  <a:pt x="179" y="251"/>
                  <a:pt x="179" y="246"/>
                </a:cubicBezTo>
                <a:cubicBezTo>
                  <a:pt x="180" y="246"/>
                  <a:pt x="180" y="245"/>
                  <a:pt x="180" y="244"/>
                </a:cubicBezTo>
                <a:cubicBezTo>
                  <a:pt x="182" y="244"/>
                  <a:pt x="183" y="243"/>
                  <a:pt x="183" y="241"/>
                </a:cubicBezTo>
                <a:cubicBezTo>
                  <a:pt x="183" y="240"/>
                  <a:pt x="181" y="241"/>
                  <a:pt x="181" y="240"/>
                </a:cubicBezTo>
                <a:cubicBezTo>
                  <a:pt x="182" y="240"/>
                  <a:pt x="183" y="239"/>
                  <a:pt x="183" y="237"/>
                </a:cubicBezTo>
                <a:cubicBezTo>
                  <a:pt x="184" y="237"/>
                  <a:pt x="184" y="236"/>
                  <a:pt x="185" y="236"/>
                </a:cubicBezTo>
                <a:cubicBezTo>
                  <a:pt x="185" y="233"/>
                  <a:pt x="188" y="230"/>
                  <a:pt x="186" y="226"/>
                </a:cubicBezTo>
                <a:cubicBezTo>
                  <a:pt x="188" y="227"/>
                  <a:pt x="187" y="224"/>
                  <a:pt x="188" y="224"/>
                </a:cubicBezTo>
                <a:cubicBezTo>
                  <a:pt x="188" y="223"/>
                  <a:pt x="188" y="223"/>
                  <a:pt x="189" y="222"/>
                </a:cubicBezTo>
                <a:cubicBezTo>
                  <a:pt x="189" y="221"/>
                  <a:pt x="189" y="220"/>
                  <a:pt x="190" y="219"/>
                </a:cubicBezTo>
                <a:cubicBezTo>
                  <a:pt x="190" y="218"/>
                  <a:pt x="191" y="218"/>
                  <a:pt x="191" y="217"/>
                </a:cubicBezTo>
                <a:cubicBezTo>
                  <a:pt x="192" y="216"/>
                  <a:pt x="192" y="216"/>
                  <a:pt x="192" y="215"/>
                </a:cubicBezTo>
                <a:cubicBezTo>
                  <a:pt x="190" y="214"/>
                  <a:pt x="189" y="216"/>
                  <a:pt x="189" y="218"/>
                </a:cubicBezTo>
                <a:cubicBezTo>
                  <a:pt x="188" y="218"/>
                  <a:pt x="189" y="219"/>
                  <a:pt x="189" y="219"/>
                </a:cubicBezTo>
                <a:cubicBezTo>
                  <a:pt x="188" y="220"/>
                  <a:pt x="187" y="221"/>
                  <a:pt x="187" y="221"/>
                </a:cubicBezTo>
                <a:cubicBezTo>
                  <a:pt x="187" y="222"/>
                  <a:pt x="187" y="223"/>
                  <a:pt x="187" y="224"/>
                </a:cubicBezTo>
                <a:cubicBezTo>
                  <a:pt x="185" y="224"/>
                  <a:pt x="186" y="225"/>
                  <a:pt x="185" y="225"/>
                </a:cubicBezTo>
                <a:cubicBezTo>
                  <a:pt x="185" y="228"/>
                  <a:pt x="185" y="227"/>
                  <a:pt x="184" y="229"/>
                </a:cubicBezTo>
                <a:cubicBezTo>
                  <a:pt x="183" y="230"/>
                  <a:pt x="183" y="231"/>
                  <a:pt x="183" y="232"/>
                </a:cubicBezTo>
                <a:cubicBezTo>
                  <a:pt x="183" y="232"/>
                  <a:pt x="182" y="232"/>
                  <a:pt x="182" y="232"/>
                </a:cubicBezTo>
                <a:cubicBezTo>
                  <a:pt x="182" y="232"/>
                  <a:pt x="182" y="232"/>
                  <a:pt x="182" y="233"/>
                </a:cubicBezTo>
                <a:cubicBezTo>
                  <a:pt x="182" y="233"/>
                  <a:pt x="182" y="233"/>
                  <a:pt x="182" y="233"/>
                </a:cubicBezTo>
                <a:cubicBezTo>
                  <a:pt x="182" y="233"/>
                  <a:pt x="182" y="234"/>
                  <a:pt x="182" y="234"/>
                </a:cubicBezTo>
                <a:cubicBezTo>
                  <a:pt x="181" y="235"/>
                  <a:pt x="181" y="235"/>
                  <a:pt x="181" y="236"/>
                </a:cubicBezTo>
                <a:cubicBezTo>
                  <a:pt x="180" y="238"/>
                  <a:pt x="181" y="238"/>
                  <a:pt x="181" y="239"/>
                </a:cubicBezTo>
                <a:cubicBezTo>
                  <a:pt x="181" y="239"/>
                  <a:pt x="180" y="240"/>
                  <a:pt x="180" y="240"/>
                </a:cubicBezTo>
                <a:cubicBezTo>
                  <a:pt x="180" y="241"/>
                  <a:pt x="180" y="242"/>
                  <a:pt x="180" y="243"/>
                </a:cubicBezTo>
                <a:cubicBezTo>
                  <a:pt x="179" y="243"/>
                  <a:pt x="179" y="245"/>
                  <a:pt x="178" y="246"/>
                </a:cubicBezTo>
                <a:cubicBezTo>
                  <a:pt x="178" y="248"/>
                  <a:pt x="178" y="249"/>
                  <a:pt x="178" y="250"/>
                </a:cubicBezTo>
                <a:cubicBezTo>
                  <a:pt x="177" y="249"/>
                  <a:pt x="178" y="248"/>
                  <a:pt x="176" y="248"/>
                </a:cubicBezTo>
                <a:cubicBezTo>
                  <a:pt x="175" y="249"/>
                  <a:pt x="176" y="250"/>
                  <a:pt x="176" y="252"/>
                </a:cubicBezTo>
                <a:cubicBezTo>
                  <a:pt x="175" y="253"/>
                  <a:pt x="173" y="254"/>
                  <a:pt x="175" y="255"/>
                </a:cubicBezTo>
                <a:cubicBezTo>
                  <a:pt x="175" y="254"/>
                  <a:pt x="176" y="254"/>
                  <a:pt x="176" y="254"/>
                </a:cubicBezTo>
                <a:cubicBezTo>
                  <a:pt x="176" y="253"/>
                  <a:pt x="176" y="252"/>
                  <a:pt x="176" y="252"/>
                </a:cubicBezTo>
                <a:cubicBezTo>
                  <a:pt x="176" y="251"/>
                  <a:pt x="177" y="251"/>
                  <a:pt x="178" y="251"/>
                </a:cubicBezTo>
                <a:cubicBezTo>
                  <a:pt x="177" y="252"/>
                  <a:pt x="177" y="252"/>
                  <a:pt x="177" y="252"/>
                </a:cubicBezTo>
                <a:cubicBezTo>
                  <a:pt x="177" y="252"/>
                  <a:pt x="177" y="253"/>
                  <a:pt x="177" y="253"/>
                </a:cubicBezTo>
                <a:cubicBezTo>
                  <a:pt x="176" y="255"/>
                  <a:pt x="176" y="258"/>
                  <a:pt x="175" y="260"/>
                </a:cubicBezTo>
                <a:cubicBezTo>
                  <a:pt x="174" y="260"/>
                  <a:pt x="175" y="261"/>
                  <a:pt x="175" y="261"/>
                </a:cubicBezTo>
                <a:cubicBezTo>
                  <a:pt x="174" y="262"/>
                  <a:pt x="172" y="262"/>
                  <a:pt x="173" y="264"/>
                </a:cubicBezTo>
                <a:cubicBezTo>
                  <a:pt x="172" y="266"/>
                  <a:pt x="174" y="264"/>
                  <a:pt x="174" y="266"/>
                </a:cubicBezTo>
                <a:cubicBezTo>
                  <a:pt x="172" y="266"/>
                  <a:pt x="172" y="267"/>
                  <a:pt x="171" y="268"/>
                </a:cubicBezTo>
                <a:cubicBezTo>
                  <a:pt x="171" y="269"/>
                  <a:pt x="171" y="269"/>
                  <a:pt x="171" y="270"/>
                </a:cubicBezTo>
                <a:cubicBezTo>
                  <a:pt x="170" y="270"/>
                  <a:pt x="170" y="270"/>
                  <a:pt x="170" y="270"/>
                </a:cubicBezTo>
                <a:cubicBezTo>
                  <a:pt x="169" y="270"/>
                  <a:pt x="170" y="271"/>
                  <a:pt x="169" y="271"/>
                </a:cubicBezTo>
                <a:cubicBezTo>
                  <a:pt x="169" y="272"/>
                  <a:pt x="170" y="272"/>
                  <a:pt x="170" y="273"/>
                </a:cubicBezTo>
                <a:cubicBezTo>
                  <a:pt x="169" y="275"/>
                  <a:pt x="169" y="276"/>
                  <a:pt x="169" y="278"/>
                </a:cubicBezTo>
                <a:cubicBezTo>
                  <a:pt x="169" y="279"/>
                  <a:pt x="168" y="281"/>
                  <a:pt x="168" y="282"/>
                </a:cubicBezTo>
                <a:cubicBezTo>
                  <a:pt x="168" y="283"/>
                  <a:pt x="168" y="285"/>
                  <a:pt x="168" y="286"/>
                </a:cubicBezTo>
                <a:cubicBezTo>
                  <a:pt x="168" y="287"/>
                  <a:pt x="167" y="288"/>
                  <a:pt x="167" y="288"/>
                </a:cubicBezTo>
                <a:cubicBezTo>
                  <a:pt x="167" y="289"/>
                  <a:pt x="167" y="290"/>
                  <a:pt x="166" y="291"/>
                </a:cubicBezTo>
                <a:cubicBezTo>
                  <a:pt x="166" y="295"/>
                  <a:pt x="166" y="298"/>
                  <a:pt x="165" y="302"/>
                </a:cubicBezTo>
                <a:cubicBezTo>
                  <a:pt x="165" y="303"/>
                  <a:pt x="165" y="303"/>
                  <a:pt x="165" y="304"/>
                </a:cubicBezTo>
                <a:cubicBezTo>
                  <a:pt x="165" y="305"/>
                  <a:pt x="165" y="306"/>
                  <a:pt x="165" y="307"/>
                </a:cubicBezTo>
                <a:cubicBezTo>
                  <a:pt x="165" y="307"/>
                  <a:pt x="164" y="308"/>
                  <a:pt x="164" y="308"/>
                </a:cubicBezTo>
                <a:cubicBezTo>
                  <a:pt x="164" y="308"/>
                  <a:pt x="164" y="309"/>
                  <a:pt x="164" y="309"/>
                </a:cubicBezTo>
                <a:cubicBezTo>
                  <a:pt x="164" y="309"/>
                  <a:pt x="164" y="309"/>
                  <a:pt x="164" y="309"/>
                </a:cubicBezTo>
                <a:cubicBezTo>
                  <a:pt x="164" y="310"/>
                  <a:pt x="163" y="311"/>
                  <a:pt x="164" y="311"/>
                </a:cubicBezTo>
                <a:cubicBezTo>
                  <a:pt x="165" y="312"/>
                  <a:pt x="165" y="313"/>
                  <a:pt x="165" y="313"/>
                </a:cubicBezTo>
                <a:cubicBezTo>
                  <a:pt x="165" y="316"/>
                  <a:pt x="165" y="319"/>
                  <a:pt x="165" y="321"/>
                </a:cubicBezTo>
                <a:cubicBezTo>
                  <a:pt x="165" y="322"/>
                  <a:pt x="164" y="323"/>
                  <a:pt x="164" y="323"/>
                </a:cubicBezTo>
                <a:cubicBezTo>
                  <a:pt x="164" y="324"/>
                  <a:pt x="165" y="324"/>
                  <a:pt x="165" y="326"/>
                </a:cubicBezTo>
                <a:cubicBezTo>
                  <a:pt x="165" y="328"/>
                  <a:pt x="165" y="329"/>
                  <a:pt x="165" y="331"/>
                </a:cubicBezTo>
                <a:cubicBezTo>
                  <a:pt x="165" y="333"/>
                  <a:pt x="165" y="336"/>
                  <a:pt x="166" y="338"/>
                </a:cubicBezTo>
                <a:cubicBezTo>
                  <a:pt x="169" y="371"/>
                  <a:pt x="186" y="398"/>
                  <a:pt x="214" y="416"/>
                </a:cubicBezTo>
                <a:cubicBezTo>
                  <a:pt x="244" y="435"/>
                  <a:pt x="280" y="436"/>
                  <a:pt x="311" y="420"/>
                </a:cubicBezTo>
                <a:cubicBezTo>
                  <a:pt x="330" y="410"/>
                  <a:pt x="345" y="396"/>
                  <a:pt x="357" y="378"/>
                </a:cubicBezTo>
                <a:cubicBezTo>
                  <a:pt x="367" y="364"/>
                  <a:pt x="377" y="343"/>
                  <a:pt x="372" y="325"/>
                </a:cubicBezTo>
                <a:cubicBezTo>
                  <a:pt x="370" y="315"/>
                  <a:pt x="365" y="307"/>
                  <a:pt x="357" y="303"/>
                </a:cubicBezTo>
                <a:cubicBezTo>
                  <a:pt x="355" y="302"/>
                  <a:pt x="352" y="302"/>
                  <a:pt x="350" y="301"/>
                </a:cubicBezTo>
                <a:cubicBezTo>
                  <a:pt x="360" y="287"/>
                  <a:pt x="358" y="269"/>
                  <a:pt x="347" y="257"/>
                </a:cubicBezTo>
                <a:cubicBezTo>
                  <a:pt x="334" y="244"/>
                  <a:pt x="313" y="239"/>
                  <a:pt x="298" y="250"/>
                </a:cubicBezTo>
                <a:cubicBezTo>
                  <a:pt x="297" y="251"/>
                  <a:pt x="287" y="260"/>
                  <a:pt x="287" y="260"/>
                </a:cubicBezTo>
                <a:cubicBezTo>
                  <a:pt x="274" y="251"/>
                  <a:pt x="258" y="258"/>
                  <a:pt x="249" y="269"/>
                </a:cubicBezTo>
                <a:cubicBezTo>
                  <a:pt x="240" y="280"/>
                  <a:pt x="236" y="298"/>
                  <a:pt x="239" y="313"/>
                </a:cubicBezTo>
                <a:cubicBezTo>
                  <a:pt x="242" y="329"/>
                  <a:pt x="252" y="342"/>
                  <a:pt x="270" y="342"/>
                </a:cubicBezTo>
                <a:cubicBezTo>
                  <a:pt x="286" y="343"/>
                  <a:pt x="300" y="316"/>
                  <a:pt x="286" y="307"/>
                </a:cubicBezTo>
                <a:cubicBezTo>
                  <a:pt x="277" y="300"/>
                  <a:pt x="272" y="307"/>
                  <a:pt x="272" y="307"/>
                </a:cubicBezTo>
                <a:cubicBezTo>
                  <a:pt x="273" y="297"/>
                  <a:pt x="286" y="299"/>
                  <a:pt x="286" y="299"/>
                </a:cubicBezTo>
                <a:cubicBezTo>
                  <a:pt x="320" y="302"/>
                  <a:pt x="301" y="343"/>
                  <a:pt x="301" y="343"/>
                </a:cubicBezTo>
                <a:cubicBezTo>
                  <a:pt x="301" y="344"/>
                  <a:pt x="299" y="346"/>
                  <a:pt x="298" y="347"/>
                </a:cubicBezTo>
                <a:cubicBezTo>
                  <a:pt x="298" y="347"/>
                  <a:pt x="298" y="348"/>
                  <a:pt x="297" y="348"/>
                </a:cubicBezTo>
                <a:cubicBezTo>
                  <a:pt x="297" y="349"/>
                  <a:pt x="297" y="349"/>
                  <a:pt x="297" y="350"/>
                </a:cubicBezTo>
                <a:cubicBezTo>
                  <a:pt x="297" y="350"/>
                  <a:pt x="296" y="351"/>
                  <a:pt x="296" y="351"/>
                </a:cubicBezTo>
                <a:cubicBezTo>
                  <a:pt x="295" y="353"/>
                  <a:pt x="294" y="354"/>
                  <a:pt x="293" y="355"/>
                </a:cubicBezTo>
                <a:cubicBezTo>
                  <a:pt x="292" y="356"/>
                  <a:pt x="292" y="355"/>
                  <a:pt x="291" y="356"/>
                </a:cubicBezTo>
                <a:cubicBezTo>
                  <a:pt x="290" y="357"/>
                  <a:pt x="290" y="359"/>
                  <a:pt x="289" y="359"/>
                </a:cubicBezTo>
                <a:cubicBezTo>
                  <a:pt x="289" y="359"/>
                  <a:pt x="289" y="358"/>
                  <a:pt x="288" y="358"/>
                </a:cubicBezTo>
                <a:cubicBezTo>
                  <a:pt x="288" y="359"/>
                  <a:pt x="287" y="359"/>
                  <a:pt x="286" y="359"/>
                </a:cubicBezTo>
                <a:cubicBezTo>
                  <a:pt x="286" y="359"/>
                  <a:pt x="286" y="360"/>
                  <a:pt x="286" y="360"/>
                </a:cubicBezTo>
                <a:cubicBezTo>
                  <a:pt x="286" y="360"/>
                  <a:pt x="285" y="360"/>
                  <a:pt x="284" y="361"/>
                </a:cubicBezTo>
                <a:cubicBezTo>
                  <a:pt x="284" y="361"/>
                  <a:pt x="284" y="361"/>
                  <a:pt x="284" y="361"/>
                </a:cubicBezTo>
                <a:cubicBezTo>
                  <a:pt x="284" y="361"/>
                  <a:pt x="283" y="361"/>
                  <a:pt x="283" y="362"/>
                </a:cubicBezTo>
                <a:cubicBezTo>
                  <a:pt x="283" y="362"/>
                  <a:pt x="282" y="362"/>
                  <a:pt x="282" y="363"/>
                </a:cubicBezTo>
                <a:cubicBezTo>
                  <a:pt x="281" y="363"/>
                  <a:pt x="281" y="363"/>
                  <a:pt x="280" y="363"/>
                </a:cubicBezTo>
                <a:cubicBezTo>
                  <a:pt x="280" y="363"/>
                  <a:pt x="279" y="364"/>
                  <a:pt x="279" y="364"/>
                </a:cubicBezTo>
                <a:cubicBezTo>
                  <a:pt x="278" y="365"/>
                  <a:pt x="278" y="364"/>
                  <a:pt x="277" y="365"/>
                </a:cubicBezTo>
                <a:cubicBezTo>
                  <a:pt x="276" y="365"/>
                  <a:pt x="276" y="366"/>
                  <a:pt x="275" y="366"/>
                </a:cubicBezTo>
                <a:cubicBezTo>
                  <a:pt x="274" y="366"/>
                  <a:pt x="274" y="366"/>
                  <a:pt x="274" y="366"/>
                </a:cubicBezTo>
                <a:cubicBezTo>
                  <a:pt x="273" y="367"/>
                  <a:pt x="271" y="367"/>
                  <a:pt x="270" y="367"/>
                </a:cubicBezTo>
                <a:cubicBezTo>
                  <a:pt x="269" y="367"/>
                  <a:pt x="267" y="368"/>
                  <a:pt x="266" y="368"/>
                </a:cubicBezTo>
                <a:cubicBezTo>
                  <a:pt x="262" y="368"/>
                  <a:pt x="256" y="368"/>
                  <a:pt x="254" y="367"/>
                </a:cubicBezTo>
                <a:cubicBezTo>
                  <a:pt x="254" y="367"/>
                  <a:pt x="253" y="367"/>
                  <a:pt x="252" y="367"/>
                </a:cubicBezTo>
                <a:cubicBezTo>
                  <a:pt x="250" y="367"/>
                  <a:pt x="248" y="366"/>
                  <a:pt x="246" y="366"/>
                </a:cubicBezTo>
                <a:cubicBezTo>
                  <a:pt x="214" y="356"/>
                  <a:pt x="205" y="322"/>
                  <a:pt x="206" y="291"/>
                </a:cubicBezTo>
                <a:cubicBezTo>
                  <a:pt x="208" y="243"/>
                  <a:pt x="229" y="193"/>
                  <a:pt x="262" y="158"/>
                </a:cubicBezTo>
                <a:cubicBezTo>
                  <a:pt x="265" y="156"/>
                  <a:pt x="267" y="152"/>
                  <a:pt x="270" y="150"/>
                </a:cubicBezTo>
                <a:cubicBezTo>
                  <a:pt x="270" y="150"/>
                  <a:pt x="271" y="149"/>
                  <a:pt x="272" y="148"/>
                </a:cubicBezTo>
                <a:cubicBezTo>
                  <a:pt x="272" y="148"/>
                  <a:pt x="272" y="147"/>
                  <a:pt x="273" y="146"/>
                </a:cubicBezTo>
                <a:cubicBezTo>
                  <a:pt x="273" y="146"/>
                  <a:pt x="275" y="146"/>
                  <a:pt x="274" y="145"/>
                </a:cubicBezTo>
                <a:cubicBezTo>
                  <a:pt x="274" y="144"/>
                  <a:pt x="271" y="145"/>
                  <a:pt x="272" y="143"/>
                </a:cubicBezTo>
                <a:cubicBezTo>
                  <a:pt x="273" y="143"/>
                  <a:pt x="273" y="143"/>
                  <a:pt x="274" y="143"/>
                </a:cubicBezTo>
                <a:cubicBezTo>
                  <a:pt x="274" y="142"/>
                  <a:pt x="275" y="142"/>
                  <a:pt x="275" y="142"/>
                </a:cubicBezTo>
                <a:cubicBezTo>
                  <a:pt x="277" y="141"/>
                  <a:pt x="278" y="140"/>
                  <a:pt x="278" y="139"/>
                </a:cubicBezTo>
                <a:cubicBezTo>
                  <a:pt x="278" y="139"/>
                  <a:pt x="279" y="139"/>
                  <a:pt x="279" y="139"/>
                </a:cubicBezTo>
                <a:cubicBezTo>
                  <a:pt x="280" y="138"/>
                  <a:pt x="279" y="137"/>
                  <a:pt x="280" y="137"/>
                </a:cubicBezTo>
                <a:cubicBezTo>
                  <a:pt x="282" y="136"/>
                  <a:pt x="283" y="134"/>
                  <a:pt x="285" y="133"/>
                </a:cubicBezTo>
                <a:cubicBezTo>
                  <a:pt x="284" y="131"/>
                  <a:pt x="286" y="131"/>
                  <a:pt x="286" y="130"/>
                </a:cubicBezTo>
                <a:cubicBezTo>
                  <a:pt x="287" y="129"/>
                  <a:pt x="286" y="128"/>
                  <a:pt x="287" y="128"/>
                </a:cubicBezTo>
                <a:cubicBezTo>
                  <a:pt x="288" y="128"/>
                  <a:pt x="288" y="127"/>
                  <a:pt x="289" y="127"/>
                </a:cubicBezTo>
                <a:cubicBezTo>
                  <a:pt x="290" y="126"/>
                  <a:pt x="292" y="125"/>
                  <a:pt x="293" y="124"/>
                </a:cubicBezTo>
                <a:cubicBezTo>
                  <a:pt x="293" y="124"/>
                  <a:pt x="294" y="123"/>
                  <a:pt x="294" y="122"/>
                </a:cubicBezTo>
                <a:cubicBezTo>
                  <a:pt x="292" y="122"/>
                  <a:pt x="291" y="122"/>
                  <a:pt x="290" y="123"/>
                </a:cubicBezTo>
                <a:cubicBezTo>
                  <a:pt x="290" y="123"/>
                  <a:pt x="289" y="122"/>
                  <a:pt x="289" y="123"/>
                </a:cubicBezTo>
                <a:cubicBezTo>
                  <a:pt x="289" y="123"/>
                  <a:pt x="289" y="123"/>
                  <a:pt x="289" y="124"/>
                </a:cubicBezTo>
                <a:cubicBezTo>
                  <a:pt x="288" y="125"/>
                  <a:pt x="286" y="125"/>
                  <a:pt x="286" y="127"/>
                </a:cubicBezTo>
                <a:cubicBezTo>
                  <a:pt x="286" y="127"/>
                  <a:pt x="285" y="128"/>
                  <a:pt x="285" y="128"/>
                </a:cubicBezTo>
                <a:cubicBezTo>
                  <a:pt x="284" y="128"/>
                  <a:pt x="283" y="129"/>
                  <a:pt x="282" y="130"/>
                </a:cubicBezTo>
                <a:cubicBezTo>
                  <a:pt x="282" y="131"/>
                  <a:pt x="281" y="132"/>
                  <a:pt x="280" y="134"/>
                </a:cubicBezTo>
                <a:cubicBezTo>
                  <a:pt x="279" y="135"/>
                  <a:pt x="277" y="136"/>
                  <a:pt x="276" y="137"/>
                </a:cubicBezTo>
                <a:cubicBezTo>
                  <a:pt x="275" y="137"/>
                  <a:pt x="275" y="139"/>
                  <a:pt x="274" y="137"/>
                </a:cubicBezTo>
                <a:cubicBezTo>
                  <a:pt x="276" y="136"/>
                  <a:pt x="278" y="135"/>
                  <a:pt x="279" y="133"/>
                </a:cubicBezTo>
                <a:cubicBezTo>
                  <a:pt x="279" y="133"/>
                  <a:pt x="279" y="132"/>
                  <a:pt x="279" y="131"/>
                </a:cubicBezTo>
                <a:cubicBezTo>
                  <a:pt x="280" y="130"/>
                  <a:pt x="282" y="130"/>
                  <a:pt x="282" y="128"/>
                </a:cubicBezTo>
                <a:cubicBezTo>
                  <a:pt x="282" y="128"/>
                  <a:pt x="283" y="128"/>
                  <a:pt x="283" y="127"/>
                </a:cubicBezTo>
                <a:cubicBezTo>
                  <a:pt x="283" y="127"/>
                  <a:pt x="283" y="126"/>
                  <a:pt x="284" y="126"/>
                </a:cubicBezTo>
                <a:cubicBezTo>
                  <a:pt x="285" y="126"/>
                  <a:pt x="284" y="124"/>
                  <a:pt x="286" y="125"/>
                </a:cubicBezTo>
                <a:cubicBezTo>
                  <a:pt x="287" y="122"/>
                  <a:pt x="289" y="120"/>
                  <a:pt x="292" y="119"/>
                </a:cubicBezTo>
                <a:cubicBezTo>
                  <a:pt x="293" y="120"/>
                  <a:pt x="292" y="121"/>
                  <a:pt x="294" y="120"/>
                </a:cubicBezTo>
                <a:cubicBezTo>
                  <a:pt x="295" y="121"/>
                  <a:pt x="296" y="119"/>
                  <a:pt x="297" y="118"/>
                </a:cubicBezTo>
                <a:cubicBezTo>
                  <a:pt x="297" y="118"/>
                  <a:pt x="298" y="118"/>
                  <a:pt x="298" y="117"/>
                </a:cubicBezTo>
                <a:cubicBezTo>
                  <a:pt x="299" y="117"/>
                  <a:pt x="298" y="116"/>
                  <a:pt x="299" y="115"/>
                </a:cubicBezTo>
                <a:cubicBezTo>
                  <a:pt x="297" y="116"/>
                  <a:pt x="296" y="117"/>
                  <a:pt x="296" y="114"/>
                </a:cubicBezTo>
                <a:cubicBezTo>
                  <a:pt x="296" y="113"/>
                  <a:pt x="299" y="115"/>
                  <a:pt x="299" y="113"/>
                </a:cubicBezTo>
                <a:cubicBezTo>
                  <a:pt x="297" y="113"/>
                  <a:pt x="299" y="112"/>
                  <a:pt x="299" y="110"/>
                </a:cubicBezTo>
                <a:cubicBezTo>
                  <a:pt x="300" y="110"/>
                  <a:pt x="301" y="110"/>
                  <a:pt x="302" y="109"/>
                </a:cubicBezTo>
                <a:cubicBezTo>
                  <a:pt x="302" y="107"/>
                  <a:pt x="305" y="107"/>
                  <a:pt x="305" y="108"/>
                </a:cubicBezTo>
                <a:cubicBezTo>
                  <a:pt x="304" y="108"/>
                  <a:pt x="305" y="109"/>
                  <a:pt x="304" y="109"/>
                </a:cubicBezTo>
                <a:cubicBezTo>
                  <a:pt x="304" y="110"/>
                  <a:pt x="303" y="110"/>
                  <a:pt x="303" y="110"/>
                </a:cubicBezTo>
                <a:cubicBezTo>
                  <a:pt x="302" y="110"/>
                  <a:pt x="302" y="111"/>
                  <a:pt x="302" y="111"/>
                </a:cubicBezTo>
                <a:cubicBezTo>
                  <a:pt x="301" y="111"/>
                  <a:pt x="301" y="111"/>
                  <a:pt x="301" y="113"/>
                </a:cubicBezTo>
                <a:cubicBezTo>
                  <a:pt x="303" y="115"/>
                  <a:pt x="304" y="111"/>
                  <a:pt x="305" y="110"/>
                </a:cubicBezTo>
                <a:cubicBezTo>
                  <a:pt x="306" y="109"/>
                  <a:pt x="307" y="107"/>
                  <a:pt x="308" y="106"/>
                </a:cubicBezTo>
                <a:cubicBezTo>
                  <a:pt x="308" y="105"/>
                  <a:pt x="306" y="105"/>
                  <a:pt x="306" y="105"/>
                </a:cubicBezTo>
                <a:cubicBezTo>
                  <a:pt x="307" y="104"/>
                  <a:pt x="308" y="102"/>
                  <a:pt x="308" y="105"/>
                </a:cubicBezTo>
                <a:cubicBezTo>
                  <a:pt x="309" y="105"/>
                  <a:pt x="309" y="104"/>
                  <a:pt x="310" y="104"/>
                </a:cubicBezTo>
                <a:cubicBezTo>
                  <a:pt x="310" y="103"/>
                  <a:pt x="308" y="104"/>
                  <a:pt x="308" y="103"/>
                </a:cubicBezTo>
                <a:cubicBezTo>
                  <a:pt x="309" y="101"/>
                  <a:pt x="311" y="101"/>
                  <a:pt x="313" y="100"/>
                </a:cubicBezTo>
                <a:cubicBezTo>
                  <a:pt x="314" y="99"/>
                  <a:pt x="314" y="98"/>
                  <a:pt x="315" y="98"/>
                </a:cubicBezTo>
                <a:cubicBezTo>
                  <a:pt x="315" y="97"/>
                  <a:pt x="316" y="96"/>
                  <a:pt x="316" y="95"/>
                </a:cubicBezTo>
                <a:cubicBezTo>
                  <a:pt x="317" y="95"/>
                  <a:pt x="317" y="95"/>
                  <a:pt x="318" y="95"/>
                </a:cubicBezTo>
                <a:cubicBezTo>
                  <a:pt x="318" y="94"/>
                  <a:pt x="318" y="93"/>
                  <a:pt x="319" y="93"/>
                </a:cubicBezTo>
                <a:cubicBezTo>
                  <a:pt x="321" y="93"/>
                  <a:pt x="322" y="91"/>
                  <a:pt x="323" y="90"/>
                </a:cubicBezTo>
                <a:cubicBezTo>
                  <a:pt x="324" y="89"/>
                  <a:pt x="325" y="88"/>
                  <a:pt x="327" y="88"/>
                </a:cubicBezTo>
                <a:cubicBezTo>
                  <a:pt x="327" y="88"/>
                  <a:pt x="327" y="87"/>
                  <a:pt x="327" y="87"/>
                </a:cubicBezTo>
                <a:cubicBezTo>
                  <a:pt x="327" y="87"/>
                  <a:pt x="328" y="87"/>
                  <a:pt x="329" y="87"/>
                </a:cubicBezTo>
                <a:cubicBezTo>
                  <a:pt x="329" y="85"/>
                  <a:pt x="330" y="84"/>
                  <a:pt x="331" y="83"/>
                </a:cubicBezTo>
                <a:cubicBezTo>
                  <a:pt x="331" y="83"/>
                  <a:pt x="332" y="83"/>
                  <a:pt x="332" y="83"/>
                </a:cubicBezTo>
                <a:cubicBezTo>
                  <a:pt x="332" y="83"/>
                  <a:pt x="332" y="82"/>
                  <a:pt x="332" y="82"/>
                </a:cubicBezTo>
                <a:cubicBezTo>
                  <a:pt x="332" y="82"/>
                  <a:pt x="333" y="82"/>
                  <a:pt x="333" y="82"/>
                </a:cubicBezTo>
                <a:cubicBezTo>
                  <a:pt x="333" y="82"/>
                  <a:pt x="334" y="81"/>
                  <a:pt x="335" y="80"/>
                </a:cubicBezTo>
                <a:cubicBezTo>
                  <a:pt x="335" y="80"/>
                  <a:pt x="336" y="80"/>
                  <a:pt x="336" y="80"/>
                </a:cubicBezTo>
                <a:cubicBezTo>
                  <a:pt x="337" y="80"/>
                  <a:pt x="337" y="79"/>
                  <a:pt x="338" y="79"/>
                </a:cubicBezTo>
                <a:cubicBezTo>
                  <a:pt x="339" y="78"/>
                  <a:pt x="339" y="78"/>
                  <a:pt x="340" y="77"/>
                </a:cubicBezTo>
                <a:cubicBezTo>
                  <a:pt x="341" y="76"/>
                  <a:pt x="342" y="75"/>
                  <a:pt x="343" y="75"/>
                </a:cubicBezTo>
                <a:cubicBezTo>
                  <a:pt x="343" y="75"/>
                  <a:pt x="343" y="75"/>
                  <a:pt x="343" y="75"/>
                </a:cubicBezTo>
                <a:cubicBezTo>
                  <a:pt x="344" y="74"/>
                  <a:pt x="345" y="74"/>
                  <a:pt x="346" y="73"/>
                </a:cubicBezTo>
                <a:cubicBezTo>
                  <a:pt x="346" y="72"/>
                  <a:pt x="346" y="73"/>
                  <a:pt x="346" y="72"/>
                </a:cubicBezTo>
                <a:cubicBezTo>
                  <a:pt x="348" y="71"/>
                  <a:pt x="349" y="71"/>
                  <a:pt x="351" y="70"/>
                </a:cubicBezTo>
                <a:cubicBezTo>
                  <a:pt x="353" y="69"/>
                  <a:pt x="355" y="67"/>
                  <a:pt x="357" y="67"/>
                </a:cubicBezTo>
                <a:cubicBezTo>
                  <a:pt x="358" y="65"/>
                  <a:pt x="359" y="65"/>
                  <a:pt x="360" y="64"/>
                </a:cubicBezTo>
                <a:cubicBezTo>
                  <a:pt x="360" y="64"/>
                  <a:pt x="360" y="64"/>
                  <a:pt x="360" y="64"/>
                </a:cubicBezTo>
                <a:cubicBezTo>
                  <a:pt x="362" y="63"/>
                  <a:pt x="362" y="63"/>
                  <a:pt x="362" y="63"/>
                </a:cubicBezTo>
                <a:cubicBezTo>
                  <a:pt x="363" y="62"/>
                  <a:pt x="364" y="62"/>
                  <a:pt x="364" y="61"/>
                </a:cubicBezTo>
                <a:cubicBezTo>
                  <a:pt x="366" y="61"/>
                  <a:pt x="366" y="61"/>
                  <a:pt x="367" y="61"/>
                </a:cubicBezTo>
                <a:cubicBezTo>
                  <a:pt x="369" y="58"/>
                  <a:pt x="373" y="57"/>
                  <a:pt x="376" y="55"/>
                </a:cubicBezTo>
                <a:cubicBezTo>
                  <a:pt x="376" y="54"/>
                  <a:pt x="377" y="53"/>
                  <a:pt x="378" y="53"/>
                </a:cubicBezTo>
                <a:cubicBezTo>
                  <a:pt x="379" y="52"/>
                  <a:pt x="380" y="51"/>
                  <a:pt x="380" y="50"/>
                </a:cubicBezTo>
                <a:cubicBezTo>
                  <a:pt x="375" y="50"/>
                  <a:pt x="374" y="53"/>
                  <a:pt x="370" y="55"/>
                </a:cubicBezTo>
                <a:cubicBezTo>
                  <a:pt x="370" y="54"/>
                  <a:pt x="372" y="53"/>
                  <a:pt x="370" y="53"/>
                </a:cubicBezTo>
                <a:cubicBezTo>
                  <a:pt x="370" y="54"/>
                  <a:pt x="367" y="53"/>
                  <a:pt x="367" y="55"/>
                </a:cubicBezTo>
                <a:cubicBezTo>
                  <a:pt x="368" y="56"/>
                  <a:pt x="369" y="54"/>
                  <a:pt x="369" y="55"/>
                </a:cubicBezTo>
                <a:cubicBezTo>
                  <a:pt x="368" y="56"/>
                  <a:pt x="368" y="57"/>
                  <a:pt x="366" y="56"/>
                </a:cubicBezTo>
                <a:cubicBezTo>
                  <a:pt x="365" y="54"/>
                  <a:pt x="368" y="54"/>
                  <a:pt x="367" y="52"/>
                </a:cubicBezTo>
                <a:cubicBezTo>
                  <a:pt x="366" y="52"/>
                  <a:pt x="366" y="53"/>
                  <a:pt x="365" y="54"/>
                </a:cubicBezTo>
                <a:cubicBezTo>
                  <a:pt x="364" y="54"/>
                  <a:pt x="365" y="54"/>
                  <a:pt x="364" y="54"/>
                </a:cubicBezTo>
                <a:cubicBezTo>
                  <a:pt x="364" y="54"/>
                  <a:pt x="363" y="54"/>
                  <a:pt x="362" y="55"/>
                </a:cubicBezTo>
                <a:cubicBezTo>
                  <a:pt x="362" y="55"/>
                  <a:pt x="362" y="56"/>
                  <a:pt x="361" y="56"/>
                </a:cubicBezTo>
                <a:cubicBezTo>
                  <a:pt x="360" y="56"/>
                  <a:pt x="360" y="56"/>
                  <a:pt x="359" y="57"/>
                </a:cubicBezTo>
                <a:cubicBezTo>
                  <a:pt x="362" y="57"/>
                  <a:pt x="359" y="58"/>
                  <a:pt x="360" y="60"/>
                </a:cubicBezTo>
                <a:cubicBezTo>
                  <a:pt x="360" y="60"/>
                  <a:pt x="359" y="60"/>
                  <a:pt x="359" y="61"/>
                </a:cubicBezTo>
                <a:cubicBezTo>
                  <a:pt x="357" y="61"/>
                  <a:pt x="357" y="63"/>
                  <a:pt x="355" y="63"/>
                </a:cubicBezTo>
                <a:cubicBezTo>
                  <a:pt x="354" y="63"/>
                  <a:pt x="355" y="62"/>
                  <a:pt x="354" y="62"/>
                </a:cubicBezTo>
                <a:cubicBezTo>
                  <a:pt x="353" y="63"/>
                  <a:pt x="352" y="62"/>
                  <a:pt x="351" y="62"/>
                </a:cubicBezTo>
                <a:cubicBezTo>
                  <a:pt x="350" y="63"/>
                  <a:pt x="350" y="63"/>
                  <a:pt x="349" y="63"/>
                </a:cubicBezTo>
                <a:cubicBezTo>
                  <a:pt x="348" y="64"/>
                  <a:pt x="348" y="64"/>
                  <a:pt x="347" y="65"/>
                </a:cubicBezTo>
                <a:cubicBezTo>
                  <a:pt x="346" y="65"/>
                  <a:pt x="346" y="65"/>
                  <a:pt x="345" y="65"/>
                </a:cubicBezTo>
                <a:cubicBezTo>
                  <a:pt x="345" y="65"/>
                  <a:pt x="344" y="66"/>
                  <a:pt x="344" y="66"/>
                </a:cubicBezTo>
                <a:cubicBezTo>
                  <a:pt x="343" y="67"/>
                  <a:pt x="343" y="67"/>
                  <a:pt x="342" y="68"/>
                </a:cubicBezTo>
                <a:cubicBezTo>
                  <a:pt x="341" y="68"/>
                  <a:pt x="340" y="68"/>
                  <a:pt x="340" y="69"/>
                </a:cubicBezTo>
                <a:cubicBezTo>
                  <a:pt x="340" y="70"/>
                  <a:pt x="339" y="70"/>
                  <a:pt x="338" y="70"/>
                </a:cubicBezTo>
                <a:cubicBezTo>
                  <a:pt x="338" y="73"/>
                  <a:pt x="337" y="75"/>
                  <a:pt x="334" y="75"/>
                </a:cubicBezTo>
                <a:cubicBezTo>
                  <a:pt x="334" y="73"/>
                  <a:pt x="336" y="74"/>
                  <a:pt x="336" y="72"/>
                </a:cubicBezTo>
                <a:cubicBezTo>
                  <a:pt x="334" y="72"/>
                  <a:pt x="332" y="73"/>
                  <a:pt x="332" y="74"/>
                </a:cubicBezTo>
                <a:cubicBezTo>
                  <a:pt x="331" y="74"/>
                  <a:pt x="331" y="74"/>
                  <a:pt x="331" y="74"/>
                </a:cubicBezTo>
                <a:cubicBezTo>
                  <a:pt x="330" y="75"/>
                  <a:pt x="329" y="75"/>
                  <a:pt x="329" y="76"/>
                </a:cubicBezTo>
                <a:cubicBezTo>
                  <a:pt x="328" y="76"/>
                  <a:pt x="328" y="76"/>
                  <a:pt x="328" y="76"/>
                </a:cubicBezTo>
                <a:cubicBezTo>
                  <a:pt x="327" y="76"/>
                  <a:pt x="326" y="77"/>
                  <a:pt x="326" y="77"/>
                </a:cubicBezTo>
                <a:cubicBezTo>
                  <a:pt x="326" y="77"/>
                  <a:pt x="326" y="77"/>
                  <a:pt x="325" y="78"/>
                </a:cubicBezTo>
                <a:cubicBezTo>
                  <a:pt x="325" y="78"/>
                  <a:pt x="324" y="78"/>
                  <a:pt x="324" y="78"/>
                </a:cubicBezTo>
                <a:cubicBezTo>
                  <a:pt x="323" y="79"/>
                  <a:pt x="322" y="80"/>
                  <a:pt x="321" y="81"/>
                </a:cubicBezTo>
                <a:cubicBezTo>
                  <a:pt x="319" y="81"/>
                  <a:pt x="319" y="83"/>
                  <a:pt x="316" y="83"/>
                </a:cubicBezTo>
                <a:cubicBezTo>
                  <a:pt x="314" y="86"/>
                  <a:pt x="310" y="87"/>
                  <a:pt x="308" y="90"/>
                </a:cubicBezTo>
                <a:cubicBezTo>
                  <a:pt x="307" y="90"/>
                  <a:pt x="306" y="90"/>
                  <a:pt x="305" y="91"/>
                </a:cubicBezTo>
                <a:cubicBezTo>
                  <a:pt x="304" y="91"/>
                  <a:pt x="304" y="92"/>
                  <a:pt x="303" y="92"/>
                </a:cubicBezTo>
                <a:cubicBezTo>
                  <a:pt x="303" y="93"/>
                  <a:pt x="303" y="93"/>
                  <a:pt x="302" y="93"/>
                </a:cubicBezTo>
                <a:cubicBezTo>
                  <a:pt x="302" y="94"/>
                  <a:pt x="302" y="93"/>
                  <a:pt x="301" y="93"/>
                </a:cubicBezTo>
                <a:cubicBezTo>
                  <a:pt x="301" y="94"/>
                  <a:pt x="301" y="95"/>
                  <a:pt x="300" y="96"/>
                </a:cubicBezTo>
                <a:cubicBezTo>
                  <a:pt x="300" y="96"/>
                  <a:pt x="299" y="96"/>
                  <a:pt x="299" y="96"/>
                </a:cubicBezTo>
                <a:cubicBezTo>
                  <a:pt x="299" y="97"/>
                  <a:pt x="298" y="97"/>
                  <a:pt x="297" y="98"/>
                </a:cubicBezTo>
                <a:cubicBezTo>
                  <a:pt x="296" y="98"/>
                  <a:pt x="296" y="99"/>
                  <a:pt x="295" y="100"/>
                </a:cubicBezTo>
                <a:cubicBezTo>
                  <a:pt x="294" y="100"/>
                  <a:pt x="294" y="100"/>
                  <a:pt x="293" y="100"/>
                </a:cubicBezTo>
                <a:cubicBezTo>
                  <a:pt x="293" y="100"/>
                  <a:pt x="293" y="101"/>
                  <a:pt x="292" y="101"/>
                </a:cubicBezTo>
                <a:cubicBezTo>
                  <a:pt x="292" y="102"/>
                  <a:pt x="291" y="103"/>
                  <a:pt x="290" y="103"/>
                </a:cubicBezTo>
                <a:cubicBezTo>
                  <a:pt x="288" y="104"/>
                  <a:pt x="288" y="105"/>
                  <a:pt x="286" y="104"/>
                </a:cubicBezTo>
                <a:cubicBezTo>
                  <a:pt x="286" y="106"/>
                  <a:pt x="285" y="107"/>
                  <a:pt x="283" y="107"/>
                </a:cubicBezTo>
                <a:cubicBezTo>
                  <a:pt x="282" y="108"/>
                  <a:pt x="283" y="109"/>
                  <a:pt x="281" y="109"/>
                </a:cubicBezTo>
                <a:cubicBezTo>
                  <a:pt x="280" y="109"/>
                  <a:pt x="280" y="110"/>
                  <a:pt x="279" y="111"/>
                </a:cubicBezTo>
                <a:cubicBezTo>
                  <a:pt x="279" y="111"/>
                  <a:pt x="278" y="111"/>
                  <a:pt x="278" y="111"/>
                </a:cubicBezTo>
                <a:cubicBezTo>
                  <a:pt x="277" y="112"/>
                  <a:pt x="277" y="112"/>
                  <a:pt x="277" y="112"/>
                </a:cubicBezTo>
                <a:cubicBezTo>
                  <a:pt x="277" y="112"/>
                  <a:pt x="276" y="111"/>
                  <a:pt x="275" y="112"/>
                </a:cubicBezTo>
                <a:cubicBezTo>
                  <a:pt x="275" y="114"/>
                  <a:pt x="274" y="114"/>
                  <a:pt x="274" y="114"/>
                </a:cubicBezTo>
                <a:cubicBezTo>
                  <a:pt x="273" y="114"/>
                  <a:pt x="273" y="115"/>
                  <a:pt x="273" y="115"/>
                </a:cubicBezTo>
                <a:cubicBezTo>
                  <a:pt x="271" y="116"/>
                  <a:pt x="270" y="117"/>
                  <a:pt x="269" y="117"/>
                </a:cubicBezTo>
                <a:cubicBezTo>
                  <a:pt x="270" y="119"/>
                  <a:pt x="269" y="120"/>
                  <a:pt x="268" y="121"/>
                </a:cubicBezTo>
                <a:cubicBezTo>
                  <a:pt x="267" y="121"/>
                  <a:pt x="267" y="121"/>
                  <a:pt x="266" y="121"/>
                </a:cubicBezTo>
                <a:cubicBezTo>
                  <a:pt x="266" y="121"/>
                  <a:pt x="266" y="122"/>
                  <a:pt x="266" y="122"/>
                </a:cubicBezTo>
                <a:cubicBezTo>
                  <a:pt x="265" y="122"/>
                  <a:pt x="265" y="123"/>
                  <a:pt x="265" y="123"/>
                </a:cubicBezTo>
                <a:cubicBezTo>
                  <a:pt x="264" y="123"/>
                  <a:pt x="264" y="122"/>
                  <a:pt x="264" y="122"/>
                </a:cubicBezTo>
                <a:cubicBezTo>
                  <a:pt x="264" y="124"/>
                  <a:pt x="262" y="124"/>
                  <a:pt x="262" y="125"/>
                </a:cubicBezTo>
                <a:cubicBezTo>
                  <a:pt x="261" y="126"/>
                  <a:pt x="260" y="127"/>
                  <a:pt x="259" y="127"/>
                </a:cubicBezTo>
                <a:cubicBezTo>
                  <a:pt x="259" y="129"/>
                  <a:pt x="257" y="129"/>
                  <a:pt x="257" y="130"/>
                </a:cubicBezTo>
                <a:cubicBezTo>
                  <a:pt x="256" y="130"/>
                  <a:pt x="255" y="131"/>
                  <a:pt x="254" y="131"/>
                </a:cubicBezTo>
                <a:cubicBezTo>
                  <a:pt x="254" y="132"/>
                  <a:pt x="256" y="133"/>
                  <a:pt x="254" y="133"/>
                </a:cubicBezTo>
                <a:cubicBezTo>
                  <a:pt x="253" y="133"/>
                  <a:pt x="253" y="134"/>
                  <a:pt x="253" y="134"/>
                </a:cubicBezTo>
                <a:cubicBezTo>
                  <a:pt x="252" y="134"/>
                  <a:pt x="252" y="133"/>
                  <a:pt x="251" y="133"/>
                </a:cubicBezTo>
                <a:cubicBezTo>
                  <a:pt x="251" y="135"/>
                  <a:pt x="251" y="136"/>
                  <a:pt x="251" y="137"/>
                </a:cubicBezTo>
                <a:cubicBezTo>
                  <a:pt x="250" y="138"/>
                  <a:pt x="250" y="139"/>
                  <a:pt x="249" y="139"/>
                </a:cubicBezTo>
                <a:cubicBezTo>
                  <a:pt x="248" y="139"/>
                  <a:pt x="249" y="136"/>
                  <a:pt x="248" y="137"/>
                </a:cubicBezTo>
                <a:cubicBezTo>
                  <a:pt x="248" y="137"/>
                  <a:pt x="248" y="138"/>
                  <a:pt x="248" y="139"/>
                </a:cubicBezTo>
                <a:cubicBezTo>
                  <a:pt x="247" y="140"/>
                  <a:pt x="246" y="141"/>
                  <a:pt x="245" y="142"/>
                </a:cubicBezTo>
                <a:cubicBezTo>
                  <a:pt x="244" y="143"/>
                  <a:pt x="242" y="143"/>
                  <a:pt x="241" y="144"/>
                </a:cubicBezTo>
                <a:cubicBezTo>
                  <a:pt x="241" y="145"/>
                  <a:pt x="241" y="145"/>
                  <a:pt x="241" y="146"/>
                </a:cubicBezTo>
                <a:cubicBezTo>
                  <a:pt x="240" y="147"/>
                  <a:pt x="239" y="147"/>
                  <a:pt x="240" y="148"/>
                </a:cubicBezTo>
                <a:cubicBezTo>
                  <a:pt x="243" y="148"/>
                  <a:pt x="244" y="142"/>
                  <a:pt x="247" y="142"/>
                </a:cubicBezTo>
                <a:cubicBezTo>
                  <a:pt x="248" y="142"/>
                  <a:pt x="248" y="141"/>
                  <a:pt x="249" y="141"/>
                </a:cubicBezTo>
                <a:cubicBezTo>
                  <a:pt x="249" y="141"/>
                  <a:pt x="250" y="141"/>
                  <a:pt x="250" y="141"/>
                </a:cubicBezTo>
                <a:cubicBezTo>
                  <a:pt x="251" y="140"/>
                  <a:pt x="252" y="138"/>
                  <a:pt x="252" y="138"/>
                </a:cubicBezTo>
                <a:cubicBezTo>
                  <a:pt x="252" y="138"/>
                  <a:pt x="253" y="138"/>
                  <a:pt x="254" y="138"/>
                </a:cubicBezTo>
                <a:cubicBezTo>
                  <a:pt x="254" y="137"/>
                  <a:pt x="254" y="136"/>
                  <a:pt x="254" y="136"/>
                </a:cubicBezTo>
                <a:cubicBezTo>
                  <a:pt x="255" y="135"/>
                  <a:pt x="255" y="134"/>
                  <a:pt x="256" y="133"/>
                </a:cubicBezTo>
                <a:cubicBezTo>
                  <a:pt x="256" y="133"/>
                  <a:pt x="256" y="133"/>
                  <a:pt x="256" y="133"/>
                </a:cubicBezTo>
                <a:cubicBezTo>
                  <a:pt x="256" y="132"/>
                  <a:pt x="256" y="132"/>
                  <a:pt x="257" y="132"/>
                </a:cubicBezTo>
                <a:cubicBezTo>
                  <a:pt x="257" y="132"/>
                  <a:pt x="258" y="132"/>
                  <a:pt x="259" y="132"/>
                </a:cubicBezTo>
                <a:cubicBezTo>
                  <a:pt x="260" y="130"/>
                  <a:pt x="261" y="129"/>
                  <a:pt x="263" y="128"/>
                </a:cubicBezTo>
                <a:cubicBezTo>
                  <a:pt x="264" y="126"/>
                  <a:pt x="265" y="124"/>
                  <a:pt x="267" y="123"/>
                </a:cubicBezTo>
                <a:cubicBezTo>
                  <a:pt x="267" y="123"/>
                  <a:pt x="268" y="123"/>
                  <a:pt x="268" y="122"/>
                </a:cubicBezTo>
                <a:cubicBezTo>
                  <a:pt x="268" y="122"/>
                  <a:pt x="269" y="122"/>
                  <a:pt x="269" y="121"/>
                </a:cubicBezTo>
                <a:cubicBezTo>
                  <a:pt x="270" y="120"/>
                  <a:pt x="272" y="119"/>
                  <a:pt x="273" y="118"/>
                </a:cubicBezTo>
                <a:cubicBezTo>
                  <a:pt x="274" y="117"/>
                  <a:pt x="274" y="117"/>
                  <a:pt x="275" y="116"/>
                </a:cubicBezTo>
                <a:cubicBezTo>
                  <a:pt x="276" y="116"/>
                  <a:pt x="276" y="115"/>
                  <a:pt x="277" y="115"/>
                </a:cubicBezTo>
                <a:cubicBezTo>
                  <a:pt x="277" y="115"/>
                  <a:pt x="278" y="114"/>
                  <a:pt x="278" y="115"/>
                </a:cubicBezTo>
                <a:cubicBezTo>
                  <a:pt x="278" y="118"/>
                  <a:pt x="275" y="118"/>
                  <a:pt x="274" y="119"/>
                </a:cubicBezTo>
                <a:cubicBezTo>
                  <a:pt x="274" y="120"/>
                  <a:pt x="274" y="120"/>
                  <a:pt x="273" y="120"/>
                </a:cubicBezTo>
                <a:cubicBezTo>
                  <a:pt x="272" y="121"/>
                  <a:pt x="273" y="122"/>
                  <a:pt x="273" y="123"/>
                </a:cubicBezTo>
                <a:cubicBezTo>
                  <a:pt x="270" y="124"/>
                  <a:pt x="269" y="127"/>
                  <a:pt x="266" y="128"/>
                </a:cubicBezTo>
                <a:cubicBezTo>
                  <a:pt x="265" y="130"/>
                  <a:pt x="263" y="130"/>
                  <a:pt x="262" y="132"/>
                </a:cubicBezTo>
                <a:cubicBezTo>
                  <a:pt x="261" y="132"/>
                  <a:pt x="261" y="133"/>
                  <a:pt x="260" y="133"/>
                </a:cubicBezTo>
                <a:cubicBezTo>
                  <a:pt x="260" y="135"/>
                  <a:pt x="259" y="135"/>
                  <a:pt x="258" y="137"/>
                </a:cubicBezTo>
                <a:cubicBezTo>
                  <a:pt x="255" y="136"/>
                  <a:pt x="257" y="140"/>
                  <a:pt x="254" y="139"/>
                </a:cubicBezTo>
                <a:cubicBezTo>
                  <a:pt x="254" y="142"/>
                  <a:pt x="252" y="142"/>
                  <a:pt x="252" y="143"/>
                </a:cubicBezTo>
                <a:cubicBezTo>
                  <a:pt x="250" y="143"/>
                  <a:pt x="251" y="144"/>
                  <a:pt x="249" y="144"/>
                </a:cubicBezTo>
                <a:cubicBezTo>
                  <a:pt x="248" y="146"/>
                  <a:pt x="246" y="147"/>
                  <a:pt x="245" y="149"/>
                </a:cubicBezTo>
                <a:cubicBezTo>
                  <a:pt x="243" y="150"/>
                  <a:pt x="242" y="151"/>
                  <a:pt x="241" y="152"/>
                </a:cubicBezTo>
                <a:cubicBezTo>
                  <a:pt x="241" y="153"/>
                  <a:pt x="240" y="153"/>
                  <a:pt x="240" y="153"/>
                </a:cubicBezTo>
                <a:cubicBezTo>
                  <a:pt x="240" y="155"/>
                  <a:pt x="238" y="155"/>
                  <a:pt x="239" y="156"/>
                </a:cubicBezTo>
                <a:cubicBezTo>
                  <a:pt x="238" y="157"/>
                  <a:pt x="237" y="157"/>
                  <a:pt x="237" y="158"/>
                </a:cubicBezTo>
                <a:cubicBezTo>
                  <a:pt x="237" y="160"/>
                  <a:pt x="239" y="157"/>
                  <a:pt x="239" y="159"/>
                </a:cubicBezTo>
                <a:cubicBezTo>
                  <a:pt x="237" y="160"/>
                  <a:pt x="238" y="160"/>
                  <a:pt x="238" y="161"/>
                </a:cubicBezTo>
                <a:cubicBezTo>
                  <a:pt x="237" y="161"/>
                  <a:pt x="237" y="160"/>
                  <a:pt x="237" y="160"/>
                </a:cubicBezTo>
                <a:cubicBezTo>
                  <a:pt x="236" y="160"/>
                  <a:pt x="237" y="162"/>
                  <a:pt x="236" y="162"/>
                </a:cubicBezTo>
                <a:cubicBezTo>
                  <a:pt x="236" y="161"/>
                  <a:pt x="234" y="161"/>
                  <a:pt x="234" y="161"/>
                </a:cubicBezTo>
                <a:cubicBezTo>
                  <a:pt x="233" y="163"/>
                  <a:pt x="236" y="161"/>
                  <a:pt x="235" y="164"/>
                </a:cubicBezTo>
                <a:cubicBezTo>
                  <a:pt x="234" y="163"/>
                  <a:pt x="234" y="164"/>
                  <a:pt x="234" y="165"/>
                </a:cubicBezTo>
                <a:cubicBezTo>
                  <a:pt x="232" y="166"/>
                  <a:pt x="233" y="163"/>
                  <a:pt x="231" y="164"/>
                </a:cubicBezTo>
                <a:cubicBezTo>
                  <a:pt x="230" y="165"/>
                  <a:pt x="227" y="167"/>
                  <a:pt x="229" y="170"/>
                </a:cubicBezTo>
                <a:cubicBezTo>
                  <a:pt x="230" y="170"/>
                  <a:pt x="228" y="171"/>
                  <a:pt x="228" y="171"/>
                </a:cubicBezTo>
                <a:cubicBezTo>
                  <a:pt x="227" y="170"/>
                  <a:pt x="229" y="169"/>
                  <a:pt x="227" y="169"/>
                </a:cubicBezTo>
                <a:cubicBezTo>
                  <a:pt x="227" y="170"/>
                  <a:pt x="226" y="171"/>
                  <a:pt x="226" y="171"/>
                </a:cubicBezTo>
                <a:cubicBezTo>
                  <a:pt x="226" y="172"/>
                  <a:pt x="225" y="172"/>
                  <a:pt x="225" y="172"/>
                </a:cubicBezTo>
                <a:cubicBezTo>
                  <a:pt x="225" y="172"/>
                  <a:pt x="224" y="173"/>
                  <a:pt x="224" y="173"/>
                </a:cubicBezTo>
                <a:cubicBezTo>
                  <a:pt x="223" y="174"/>
                  <a:pt x="222" y="176"/>
                  <a:pt x="221" y="177"/>
                </a:cubicBezTo>
                <a:cubicBezTo>
                  <a:pt x="221" y="177"/>
                  <a:pt x="220" y="177"/>
                  <a:pt x="219" y="177"/>
                </a:cubicBezTo>
                <a:cubicBezTo>
                  <a:pt x="219" y="179"/>
                  <a:pt x="218" y="180"/>
                  <a:pt x="218" y="182"/>
                </a:cubicBezTo>
                <a:cubicBezTo>
                  <a:pt x="216" y="182"/>
                  <a:pt x="217" y="182"/>
                  <a:pt x="217" y="184"/>
                </a:cubicBezTo>
                <a:cubicBezTo>
                  <a:pt x="217" y="184"/>
                  <a:pt x="215" y="184"/>
                  <a:pt x="215" y="184"/>
                </a:cubicBezTo>
                <a:cubicBezTo>
                  <a:pt x="215" y="184"/>
                  <a:pt x="216" y="186"/>
                  <a:pt x="216" y="186"/>
                </a:cubicBezTo>
                <a:cubicBezTo>
                  <a:pt x="215" y="186"/>
                  <a:pt x="215" y="185"/>
                  <a:pt x="214" y="185"/>
                </a:cubicBezTo>
                <a:cubicBezTo>
                  <a:pt x="214" y="186"/>
                  <a:pt x="214" y="188"/>
                  <a:pt x="214" y="189"/>
                </a:cubicBezTo>
                <a:cubicBezTo>
                  <a:pt x="214" y="189"/>
                  <a:pt x="213" y="189"/>
                  <a:pt x="212" y="189"/>
                </a:cubicBezTo>
                <a:cubicBezTo>
                  <a:pt x="211" y="189"/>
                  <a:pt x="212" y="190"/>
                  <a:pt x="211" y="190"/>
                </a:cubicBezTo>
                <a:cubicBezTo>
                  <a:pt x="211" y="188"/>
                  <a:pt x="211" y="187"/>
                  <a:pt x="211" y="186"/>
                </a:cubicBezTo>
                <a:cubicBezTo>
                  <a:pt x="212" y="185"/>
                  <a:pt x="213" y="184"/>
                  <a:pt x="213" y="182"/>
                </a:cubicBezTo>
                <a:cubicBezTo>
                  <a:pt x="211" y="182"/>
                  <a:pt x="211" y="184"/>
                  <a:pt x="211" y="184"/>
                </a:cubicBezTo>
                <a:cubicBezTo>
                  <a:pt x="211" y="185"/>
                  <a:pt x="209" y="186"/>
                  <a:pt x="209" y="187"/>
                </a:cubicBezTo>
                <a:cubicBezTo>
                  <a:pt x="209" y="187"/>
                  <a:pt x="208" y="187"/>
                  <a:pt x="208" y="187"/>
                </a:cubicBezTo>
                <a:cubicBezTo>
                  <a:pt x="208" y="188"/>
                  <a:pt x="209" y="189"/>
                  <a:pt x="208" y="190"/>
                </a:cubicBezTo>
                <a:cubicBezTo>
                  <a:pt x="209" y="190"/>
                  <a:pt x="210" y="191"/>
                  <a:pt x="210" y="192"/>
                </a:cubicBezTo>
                <a:cubicBezTo>
                  <a:pt x="210" y="193"/>
                  <a:pt x="209" y="193"/>
                  <a:pt x="209" y="194"/>
                </a:cubicBezTo>
                <a:cubicBezTo>
                  <a:pt x="209" y="194"/>
                  <a:pt x="210" y="194"/>
                  <a:pt x="210" y="195"/>
                </a:cubicBezTo>
                <a:cubicBezTo>
                  <a:pt x="210" y="195"/>
                  <a:pt x="209" y="195"/>
                  <a:pt x="209" y="195"/>
                </a:cubicBezTo>
                <a:cubicBezTo>
                  <a:pt x="209" y="196"/>
                  <a:pt x="208" y="196"/>
                  <a:pt x="207" y="196"/>
                </a:cubicBezTo>
                <a:cubicBezTo>
                  <a:pt x="206" y="194"/>
                  <a:pt x="209" y="192"/>
                  <a:pt x="206" y="190"/>
                </a:cubicBezTo>
                <a:cubicBezTo>
                  <a:pt x="206" y="191"/>
                  <a:pt x="205" y="192"/>
                  <a:pt x="205" y="192"/>
                </a:cubicBezTo>
                <a:cubicBezTo>
                  <a:pt x="204" y="193"/>
                  <a:pt x="205" y="193"/>
                  <a:pt x="204" y="193"/>
                </a:cubicBezTo>
                <a:cubicBezTo>
                  <a:pt x="203" y="194"/>
                  <a:pt x="203" y="195"/>
                  <a:pt x="202" y="196"/>
                </a:cubicBezTo>
                <a:cubicBezTo>
                  <a:pt x="202" y="196"/>
                  <a:pt x="202" y="197"/>
                  <a:pt x="202" y="197"/>
                </a:cubicBezTo>
                <a:cubicBezTo>
                  <a:pt x="201" y="197"/>
                  <a:pt x="201" y="199"/>
                  <a:pt x="200" y="199"/>
                </a:cubicBezTo>
                <a:cubicBezTo>
                  <a:pt x="200" y="200"/>
                  <a:pt x="200" y="200"/>
                  <a:pt x="199" y="200"/>
                </a:cubicBezTo>
                <a:cubicBezTo>
                  <a:pt x="199" y="200"/>
                  <a:pt x="199" y="200"/>
                  <a:pt x="198" y="200"/>
                </a:cubicBezTo>
                <a:cubicBezTo>
                  <a:pt x="198" y="201"/>
                  <a:pt x="199" y="201"/>
                  <a:pt x="199" y="202"/>
                </a:cubicBezTo>
                <a:cubicBezTo>
                  <a:pt x="199" y="202"/>
                  <a:pt x="198" y="202"/>
                  <a:pt x="199" y="203"/>
                </a:cubicBezTo>
                <a:cubicBezTo>
                  <a:pt x="199" y="203"/>
                  <a:pt x="199" y="203"/>
                  <a:pt x="199" y="203"/>
                </a:cubicBezTo>
                <a:cubicBezTo>
                  <a:pt x="199" y="204"/>
                  <a:pt x="199" y="204"/>
                  <a:pt x="198" y="205"/>
                </a:cubicBezTo>
                <a:cubicBezTo>
                  <a:pt x="198" y="206"/>
                  <a:pt x="198" y="207"/>
                  <a:pt x="197" y="207"/>
                </a:cubicBezTo>
                <a:cubicBezTo>
                  <a:pt x="197" y="207"/>
                  <a:pt x="196" y="207"/>
                  <a:pt x="196" y="207"/>
                </a:cubicBezTo>
                <a:cubicBezTo>
                  <a:pt x="197" y="206"/>
                  <a:pt x="197" y="206"/>
                  <a:pt x="197" y="206"/>
                </a:cubicBezTo>
                <a:cubicBezTo>
                  <a:pt x="197" y="205"/>
                  <a:pt x="199" y="203"/>
                  <a:pt x="197" y="203"/>
                </a:cubicBezTo>
                <a:cubicBezTo>
                  <a:pt x="196" y="203"/>
                  <a:pt x="196" y="204"/>
                  <a:pt x="196" y="205"/>
                </a:cubicBezTo>
                <a:cubicBezTo>
                  <a:pt x="195" y="205"/>
                  <a:pt x="195" y="205"/>
                  <a:pt x="195" y="205"/>
                </a:cubicBezTo>
                <a:close/>
                <a:moveTo>
                  <a:pt x="168" y="290"/>
                </a:moveTo>
                <a:cubicBezTo>
                  <a:pt x="169" y="290"/>
                  <a:pt x="169" y="291"/>
                  <a:pt x="169" y="291"/>
                </a:cubicBezTo>
                <a:cubicBezTo>
                  <a:pt x="170" y="293"/>
                  <a:pt x="169" y="292"/>
                  <a:pt x="169" y="294"/>
                </a:cubicBezTo>
                <a:cubicBezTo>
                  <a:pt x="168" y="294"/>
                  <a:pt x="168" y="292"/>
                  <a:pt x="168" y="290"/>
                </a:cubicBezTo>
                <a:close/>
                <a:moveTo>
                  <a:pt x="168" y="328"/>
                </a:moveTo>
                <a:cubicBezTo>
                  <a:pt x="166" y="327"/>
                  <a:pt x="167" y="322"/>
                  <a:pt x="166" y="319"/>
                </a:cubicBezTo>
                <a:cubicBezTo>
                  <a:pt x="167" y="319"/>
                  <a:pt x="168" y="319"/>
                  <a:pt x="168" y="319"/>
                </a:cubicBezTo>
                <a:cubicBezTo>
                  <a:pt x="169" y="318"/>
                  <a:pt x="169" y="320"/>
                  <a:pt x="169" y="321"/>
                </a:cubicBezTo>
                <a:cubicBezTo>
                  <a:pt x="168" y="321"/>
                  <a:pt x="168" y="321"/>
                  <a:pt x="167" y="321"/>
                </a:cubicBezTo>
                <a:cubicBezTo>
                  <a:pt x="167" y="324"/>
                  <a:pt x="168" y="325"/>
                  <a:pt x="168" y="328"/>
                </a:cubicBezTo>
                <a:close/>
                <a:moveTo>
                  <a:pt x="169" y="324"/>
                </a:moveTo>
                <a:cubicBezTo>
                  <a:pt x="170" y="324"/>
                  <a:pt x="168" y="327"/>
                  <a:pt x="170" y="327"/>
                </a:cubicBezTo>
                <a:cubicBezTo>
                  <a:pt x="168" y="329"/>
                  <a:pt x="170" y="331"/>
                  <a:pt x="170" y="334"/>
                </a:cubicBezTo>
                <a:cubicBezTo>
                  <a:pt x="168" y="333"/>
                  <a:pt x="169" y="328"/>
                  <a:pt x="169" y="324"/>
                </a:cubicBezTo>
                <a:close/>
                <a:moveTo>
                  <a:pt x="171" y="343"/>
                </a:moveTo>
                <a:cubicBezTo>
                  <a:pt x="170" y="344"/>
                  <a:pt x="170" y="340"/>
                  <a:pt x="170" y="339"/>
                </a:cubicBezTo>
                <a:cubicBezTo>
                  <a:pt x="171" y="338"/>
                  <a:pt x="170" y="342"/>
                  <a:pt x="171" y="343"/>
                </a:cubicBezTo>
                <a:close/>
                <a:moveTo>
                  <a:pt x="171" y="338"/>
                </a:moveTo>
                <a:cubicBezTo>
                  <a:pt x="169" y="339"/>
                  <a:pt x="170" y="337"/>
                  <a:pt x="170" y="336"/>
                </a:cubicBezTo>
                <a:cubicBezTo>
                  <a:pt x="170" y="336"/>
                  <a:pt x="171" y="337"/>
                  <a:pt x="171" y="338"/>
                </a:cubicBezTo>
                <a:close/>
                <a:moveTo>
                  <a:pt x="171" y="305"/>
                </a:moveTo>
                <a:cubicBezTo>
                  <a:pt x="170" y="305"/>
                  <a:pt x="171" y="303"/>
                  <a:pt x="170" y="303"/>
                </a:cubicBezTo>
                <a:cubicBezTo>
                  <a:pt x="168" y="304"/>
                  <a:pt x="170" y="305"/>
                  <a:pt x="170" y="306"/>
                </a:cubicBezTo>
                <a:cubicBezTo>
                  <a:pt x="168" y="307"/>
                  <a:pt x="169" y="313"/>
                  <a:pt x="168" y="316"/>
                </a:cubicBezTo>
                <a:cubicBezTo>
                  <a:pt x="166" y="316"/>
                  <a:pt x="167" y="314"/>
                  <a:pt x="167" y="313"/>
                </a:cubicBezTo>
                <a:cubicBezTo>
                  <a:pt x="167" y="309"/>
                  <a:pt x="168" y="307"/>
                  <a:pt x="168" y="303"/>
                </a:cubicBezTo>
                <a:cubicBezTo>
                  <a:pt x="168" y="303"/>
                  <a:pt x="169" y="302"/>
                  <a:pt x="169" y="301"/>
                </a:cubicBezTo>
                <a:cubicBezTo>
                  <a:pt x="169" y="301"/>
                  <a:pt x="169" y="300"/>
                  <a:pt x="169" y="300"/>
                </a:cubicBezTo>
                <a:cubicBezTo>
                  <a:pt x="169" y="300"/>
                  <a:pt x="170" y="300"/>
                  <a:pt x="169" y="300"/>
                </a:cubicBezTo>
                <a:cubicBezTo>
                  <a:pt x="171" y="300"/>
                  <a:pt x="171" y="303"/>
                  <a:pt x="171" y="305"/>
                </a:cubicBezTo>
                <a:close/>
                <a:moveTo>
                  <a:pt x="175" y="283"/>
                </a:moveTo>
                <a:cubicBezTo>
                  <a:pt x="175" y="283"/>
                  <a:pt x="175" y="284"/>
                  <a:pt x="175" y="285"/>
                </a:cubicBezTo>
                <a:cubicBezTo>
                  <a:pt x="175" y="285"/>
                  <a:pt x="174" y="285"/>
                  <a:pt x="174" y="286"/>
                </a:cubicBezTo>
                <a:cubicBezTo>
                  <a:pt x="172" y="285"/>
                  <a:pt x="174" y="284"/>
                  <a:pt x="174" y="283"/>
                </a:cubicBezTo>
                <a:cubicBezTo>
                  <a:pt x="175" y="281"/>
                  <a:pt x="174" y="280"/>
                  <a:pt x="175" y="279"/>
                </a:cubicBezTo>
                <a:cubicBezTo>
                  <a:pt x="176" y="279"/>
                  <a:pt x="176" y="280"/>
                  <a:pt x="176" y="280"/>
                </a:cubicBezTo>
                <a:cubicBezTo>
                  <a:pt x="177" y="282"/>
                  <a:pt x="175" y="282"/>
                  <a:pt x="175" y="283"/>
                </a:cubicBezTo>
                <a:close/>
                <a:moveTo>
                  <a:pt x="365" y="58"/>
                </a:moveTo>
                <a:cubicBezTo>
                  <a:pt x="365" y="59"/>
                  <a:pt x="363" y="59"/>
                  <a:pt x="362" y="59"/>
                </a:cubicBezTo>
                <a:cubicBezTo>
                  <a:pt x="362" y="58"/>
                  <a:pt x="363" y="58"/>
                  <a:pt x="365" y="58"/>
                </a:cubicBezTo>
                <a:close/>
                <a:moveTo>
                  <a:pt x="345" y="70"/>
                </a:moveTo>
                <a:cubicBezTo>
                  <a:pt x="345" y="70"/>
                  <a:pt x="346" y="69"/>
                  <a:pt x="346" y="69"/>
                </a:cubicBezTo>
                <a:cubicBezTo>
                  <a:pt x="346" y="68"/>
                  <a:pt x="347" y="69"/>
                  <a:pt x="348" y="68"/>
                </a:cubicBezTo>
                <a:cubicBezTo>
                  <a:pt x="348" y="68"/>
                  <a:pt x="348" y="67"/>
                  <a:pt x="348" y="67"/>
                </a:cubicBezTo>
                <a:cubicBezTo>
                  <a:pt x="349" y="66"/>
                  <a:pt x="351" y="65"/>
                  <a:pt x="352" y="64"/>
                </a:cubicBezTo>
                <a:cubicBezTo>
                  <a:pt x="353" y="64"/>
                  <a:pt x="353" y="64"/>
                  <a:pt x="353" y="65"/>
                </a:cubicBezTo>
                <a:cubicBezTo>
                  <a:pt x="353" y="67"/>
                  <a:pt x="351" y="67"/>
                  <a:pt x="349" y="68"/>
                </a:cubicBezTo>
                <a:cubicBezTo>
                  <a:pt x="348" y="69"/>
                  <a:pt x="347" y="70"/>
                  <a:pt x="346" y="70"/>
                </a:cubicBezTo>
                <a:cubicBezTo>
                  <a:pt x="346" y="71"/>
                  <a:pt x="345" y="70"/>
                  <a:pt x="345" y="71"/>
                </a:cubicBezTo>
                <a:cubicBezTo>
                  <a:pt x="344" y="71"/>
                  <a:pt x="345" y="70"/>
                  <a:pt x="345" y="70"/>
                </a:cubicBezTo>
                <a:close/>
                <a:moveTo>
                  <a:pt x="344" y="70"/>
                </a:moveTo>
                <a:cubicBezTo>
                  <a:pt x="344" y="72"/>
                  <a:pt x="343" y="71"/>
                  <a:pt x="342" y="72"/>
                </a:cubicBezTo>
                <a:cubicBezTo>
                  <a:pt x="341" y="73"/>
                  <a:pt x="341" y="74"/>
                  <a:pt x="339" y="73"/>
                </a:cubicBezTo>
                <a:cubicBezTo>
                  <a:pt x="340" y="72"/>
                  <a:pt x="341" y="70"/>
                  <a:pt x="344" y="70"/>
                </a:cubicBezTo>
                <a:close/>
                <a:moveTo>
                  <a:pt x="328" y="77"/>
                </a:moveTo>
                <a:cubicBezTo>
                  <a:pt x="329" y="77"/>
                  <a:pt x="329" y="77"/>
                  <a:pt x="329" y="76"/>
                </a:cubicBezTo>
                <a:cubicBezTo>
                  <a:pt x="330" y="77"/>
                  <a:pt x="332" y="76"/>
                  <a:pt x="331" y="78"/>
                </a:cubicBezTo>
                <a:cubicBezTo>
                  <a:pt x="331" y="80"/>
                  <a:pt x="328" y="79"/>
                  <a:pt x="328" y="77"/>
                </a:cubicBezTo>
                <a:close/>
                <a:moveTo>
                  <a:pt x="300" y="98"/>
                </a:moveTo>
                <a:cubicBezTo>
                  <a:pt x="301" y="99"/>
                  <a:pt x="299" y="103"/>
                  <a:pt x="298" y="101"/>
                </a:cubicBezTo>
                <a:cubicBezTo>
                  <a:pt x="296" y="100"/>
                  <a:pt x="300" y="99"/>
                  <a:pt x="300" y="98"/>
                </a:cubicBezTo>
                <a:close/>
                <a:moveTo>
                  <a:pt x="297" y="102"/>
                </a:moveTo>
                <a:cubicBezTo>
                  <a:pt x="297" y="103"/>
                  <a:pt x="294" y="104"/>
                  <a:pt x="292" y="104"/>
                </a:cubicBezTo>
                <a:cubicBezTo>
                  <a:pt x="292" y="102"/>
                  <a:pt x="296" y="101"/>
                  <a:pt x="297" y="102"/>
                </a:cubicBezTo>
                <a:close/>
                <a:moveTo>
                  <a:pt x="290" y="104"/>
                </a:moveTo>
                <a:cubicBezTo>
                  <a:pt x="291" y="105"/>
                  <a:pt x="291" y="104"/>
                  <a:pt x="291" y="104"/>
                </a:cubicBezTo>
                <a:cubicBezTo>
                  <a:pt x="292" y="104"/>
                  <a:pt x="292" y="105"/>
                  <a:pt x="292" y="105"/>
                </a:cubicBezTo>
                <a:cubicBezTo>
                  <a:pt x="292" y="107"/>
                  <a:pt x="289" y="106"/>
                  <a:pt x="290" y="104"/>
                </a:cubicBezTo>
                <a:close/>
                <a:moveTo>
                  <a:pt x="256" y="141"/>
                </a:moveTo>
                <a:cubicBezTo>
                  <a:pt x="258" y="141"/>
                  <a:pt x="254" y="147"/>
                  <a:pt x="253" y="146"/>
                </a:cubicBezTo>
                <a:cubicBezTo>
                  <a:pt x="252" y="145"/>
                  <a:pt x="255" y="140"/>
                  <a:pt x="256" y="141"/>
                </a:cubicBezTo>
                <a:close/>
                <a:moveTo>
                  <a:pt x="251" y="148"/>
                </a:moveTo>
                <a:cubicBezTo>
                  <a:pt x="251" y="148"/>
                  <a:pt x="251" y="148"/>
                  <a:pt x="251" y="149"/>
                </a:cubicBezTo>
                <a:cubicBezTo>
                  <a:pt x="239" y="157"/>
                  <a:pt x="250" y="145"/>
                  <a:pt x="251" y="148"/>
                </a:cubicBezTo>
                <a:close/>
                <a:moveTo>
                  <a:pt x="242" y="153"/>
                </a:moveTo>
                <a:cubicBezTo>
                  <a:pt x="243" y="154"/>
                  <a:pt x="245" y="153"/>
                  <a:pt x="245" y="154"/>
                </a:cubicBezTo>
                <a:cubicBezTo>
                  <a:pt x="246" y="153"/>
                  <a:pt x="243" y="157"/>
                  <a:pt x="241" y="156"/>
                </a:cubicBezTo>
                <a:cubicBezTo>
                  <a:pt x="240" y="154"/>
                  <a:pt x="242" y="155"/>
                  <a:pt x="242" y="153"/>
                </a:cubicBezTo>
                <a:close/>
                <a:moveTo>
                  <a:pt x="241" y="158"/>
                </a:moveTo>
                <a:cubicBezTo>
                  <a:pt x="243" y="159"/>
                  <a:pt x="239" y="165"/>
                  <a:pt x="238" y="164"/>
                </a:cubicBezTo>
                <a:cubicBezTo>
                  <a:pt x="238" y="163"/>
                  <a:pt x="241" y="159"/>
                  <a:pt x="241" y="158"/>
                </a:cubicBezTo>
                <a:close/>
                <a:moveTo>
                  <a:pt x="189" y="238"/>
                </a:moveTo>
                <a:cubicBezTo>
                  <a:pt x="189" y="238"/>
                  <a:pt x="189" y="240"/>
                  <a:pt x="188" y="240"/>
                </a:cubicBezTo>
                <a:cubicBezTo>
                  <a:pt x="186" y="241"/>
                  <a:pt x="188" y="236"/>
                  <a:pt x="189" y="235"/>
                </a:cubicBezTo>
                <a:cubicBezTo>
                  <a:pt x="191" y="235"/>
                  <a:pt x="189" y="237"/>
                  <a:pt x="189" y="238"/>
                </a:cubicBezTo>
                <a:close/>
                <a:moveTo>
                  <a:pt x="192" y="231"/>
                </a:moveTo>
                <a:cubicBezTo>
                  <a:pt x="192" y="231"/>
                  <a:pt x="191" y="232"/>
                  <a:pt x="191" y="232"/>
                </a:cubicBezTo>
                <a:cubicBezTo>
                  <a:pt x="191" y="233"/>
                  <a:pt x="192" y="235"/>
                  <a:pt x="190" y="235"/>
                </a:cubicBezTo>
                <a:cubicBezTo>
                  <a:pt x="189" y="233"/>
                  <a:pt x="190" y="233"/>
                  <a:pt x="190" y="231"/>
                </a:cubicBezTo>
                <a:cubicBezTo>
                  <a:pt x="192" y="231"/>
                  <a:pt x="191" y="229"/>
                  <a:pt x="193" y="229"/>
                </a:cubicBezTo>
                <a:cubicBezTo>
                  <a:pt x="193" y="230"/>
                  <a:pt x="192" y="231"/>
                  <a:pt x="192" y="231"/>
                </a:cubicBezTo>
                <a:close/>
                <a:moveTo>
                  <a:pt x="204" y="197"/>
                </a:moveTo>
                <a:cubicBezTo>
                  <a:pt x="206" y="197"/>
                  <a:pt x="206" y="200"/>
                  <a:pt x="205" y="201"/>
                </a:cubicBezTo>
                <a:cubicBezTo>
                  <a:pt x="203" y="200"/>
                  <a:pt x="205" y="199"/>
                  <a:pt x="204" y="197"/>
                </a:cubicBezTo>
                <a:close/>
                <a:moveTo>
                  <a:pt x="200" y="209"/>
                </a:moveTo>
                <a:cubicBezTo>
                  <a:pt x="199" y="206"/>
                  <a:pt x="200" y="205"/>
                  <a:pt x="201" y="204"/>
                </a:cubicBezTo>
                <a:cubicBezTo>
                  <a:pt x="202" y="204"/>
                  <a:pt x="202" y="203"/>
                  <a:pt x="202" y="201"/>
                </a:cubicBezTo>
                <a:cubicBezTo>
                  <a:pt x="203" y="202"/>
                  <a:pt x="203" y="203"/>
                  <a:pt x="203" y="205"/>
                </a:cubicBezTo>
                <a:cubicBezTo>
                  <a:pt x="203" y="205"/>
                  <a:pt x="201" y="205"/>
                  <a:pt x="201" y="206"/>
                </a:cubicBezTo>
                <a:cubicBezTo>
                  <a:pt x="201" y="207"/>
                  <a:pt x="200" y="207"/>
                  <a:pt x="200" y="207"/>
                </a:cubicBezTo>
                <a:cubicBezTo>
                  <a:pt x="200" y="209"/>
                  <a:pt x="202" y="208"/>
                  <a:pt x="201" y="210"/>
                </a:cubicBezTo>
                <a:cubicBezTo>
                  <a:pt x="201" y="210"/>
                  <a:pt x="200" y="210"/>
                  <a:pt x="200" y="211"/>
                </a:cubicBezTo>
                <a:cubicBezTo>
                  <a:pt x="200" y="211"/>
                  <a:pt x="200" y="212"/>
                  <a:pt x="199" y="212"/>
                </a:cubicBezTo>
                <a:cubicBezTo>
                  <a:pt x="198" y="210"/>
                  <a:pt x="200" y="211"/>
                  <a:pt x="200" y="209"/>
                </a:cubicBezTo>
                <a:close/>
                <a:moveTo>
                  <a:pt x="198" y="214"/>
                </a:moveTo>
                <a:cubicBezTo>
                  <a:pt x="199" y="214"/>
                  <a:pt x="199" y="215"/>
                  <a:pt x="199" y="215"/>
                </a:cubicBezTo>
                <a:cubicBezTo>
                  <a:pt x="199" y="216"/>
                  <a:pt x="198" y="216"/>
                  <a:pt x="198" y="216"/>
                </a:cubicBezTo>
                <a:cubicBezTo>
                  <a:pt x="197" y="217"/>
                  <a:pt x="197" y="220"/>
                  <a:pt x="196" y="220"/>
                </a:cubicBezTo>
                <a:cubicBezTo>
                  <a:pt x="196" y="221"/>
                  <a:pt x="195" y="221"/>
                  <a:pt x="195" y="222"/>
                </a:cubicBezTo>
                <a:cubicBezTo>
                  <a:pt x="195" y="223"/>
                  <a:pt x="195" y="223"/>
                  <a:pt x="195" y="223"/>
                </a:cubicBezTo>
                <a:cubicBezTo>
                  <a:pt x="194" y="225"/>
                  <a:pt x="195" y="228"/>
                  <a:pt x="193" y="229"/>
                </a:cubicBezTo>
                <a:cubicBezTo>
                  <a:pt x="192" y="226"/>
                  <a:pt x="195" y="224"/>
                  <a:pt x="194" y="221"/>
                </a:cubicBezTo>
                <a:cubicBezTo>
                  <a:pt x="195" y="220"/>
                  <a:pt x="195" y="219"/>
                  <a:pt x="196" y="220"/>
                </a:cubicBezTo>
                <a:cubicBezTo>
                  <a:pt x="195" y="217"/>
                  <a:pt x="197" y="217"/>
                  <a:pt x="197" y="215"/>
                </a:cubicBezTo>
                <a:cubicBezTo>
                  <a:pt x="198" y="215"/>
                  <a:pt x="198" y="214"/>
                  <a:pt x="198" y="214"/>
                </a:cubicBezTo>
                <a:close/>
                <a:moveTo>
                  <a:pt x="172" y="263"/>
                </a:moveTo>
                <a:cubicBezTo>
                  <a:pt x="172" y="261"/>
                  <a:pt x="173" y="262"/>
                  <a:pt x="172" y="260"/>
                </a:cubicBezTo>
                <a:cubicBezTo>
                  <a:pt x="172" y="260"/>
                  <a:pt x="172" y="259"/>
                  <a:pt x="171" y="259"/>
                </a:cubicBezTo>
                <a:cubicBezTo>
                  <a:pt x="171" y="261"/>
                  <a:pt x="170" y="263"/>
                  <a:pt x="172" y="263"/>
                </a:cubicBezTo>
                <a:close/>
              </a:path>
            </a:pathLst>
          </a:custGeom>
          <a:solidFill>
            <a:srgbClr val="C8B3A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/>
          <p:cNvSpPr txBox="1"/>
          <p:nvPr>
            <p:custDataLst>
              <p:tags r:id="rId3"/>
            </p:custDataLst>
          </p:nvPr>
        </p:nvSpPr>
        <p:spPr>
          <a:xfrm>
            <a:off x="2070100" y="1378871"/>
            <a:ext cx="10662557" cy="354195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457200">
              <a:lnSpc>
                <a:spcPct val="150000"/>
              </a:lnSpc>
              <a:buNone/>
            </a:pP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48" name="图片 104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4">
            <a:alphaModFix amt="20000"/>
            <a:biLevel thresh="5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01745" y="617220"/>
            <a:ext cx="5725795" cy="5910580"/>
          </a:xfrm>
          <a:prstGeom prst="rect">
            <a:avLst/>
          </a:prstGeom>
          <a:ln>
            <a:noFill/>
          </a:ln>
        </p:spPr>
      </p:pic>
      <p:sp>
        <p:nvSpPr>
          <p:cNvPr id="63" name="任意多边形: 形状 62"/>
          <p:cNvSpPr/>
          <p:nvPr>
            <p:custDataLst>
              <p:tags r:id="rId7"/>
            </p:custDataLst>
          </p:nvPr>
        </p:nvSpPr>
        <p:spPr>
          <a:xfrm rot="16200000">
            <a:off x="5728335" y="178435"/>
            <a:ext cx="2108835" cy="6500495"/>
          </a:xfrm>
          <a:custGeom>
            <a:gdLst>
              <a:gd name="connsiteX0" fmla="*/ 320326 w 1496080"/>
              <a:gd name="connsiteY0" fmla="*/ 0 h 5143274"/>
              <a:gd name="connsiteX1" fmla="*/ 1193765 w 1496080"/>
              <a:gd name="connsiteY1" fmla="*/ 0 h 5143274"/>
              <a:gd name="connsiteX2" fmla="*/ 1417287 w 1496080"/>
              <a:gd name="connsiteY2" fmla="*/ 337217 h 5143274"/>
              <a:gd name="connsiteX3" fmla="*/ 1496080 w 1496080"/>
              <a:gd name="connsiteY3" fmla="*/ 353125 h 5143274"/>
              <a:gd name="connsiteX4" fmla="*/ 1496080 w 1496080"/>
              <a:gd name="connsiteY4" fmla="*/ 4799392 h 5143274"/>
              <a:gd name="connsiteX5" fmla="*/ 1417287 w 1496080"/>
              <a:gd name="connsiteY5" fmla="*/ 4815298 h 5143274"/>
              <a:gd name="connsiteX6" fmla="*/ 1201202 w 1496080"/>
              <a:gd name="connsiteY6" fmla="*/ 5078758 h 5143274"/>
              <a:gd name="connsiteX7" fmla="*/ 1194697 w 1496080"/>
              <a:gd name="connsiteY7" fmla="*/ 5143274 h 5143274"/>
              <a:gd name="connsiteX8" fmla="*/ 319394 w 1496080"/>
              <a:gd name="connsiteY8" fmla="*/ 5143274 h 5143274"/>
              <a:gd name="connsiteX9" fmla="*/ 312891 w 1496080"/>
              <a:gd name="connsiteY9" fmla="*/ 5078758 h 5143274"/>
              <a:gd name="connsiteX10" fmla="*/ 96804 w 1496080"/>
              <a:gd name="connsiteY10" fmla="*/ 4815298 h 5143274"/>
              <a:gd name="connsiteX11" fmla="*/ 0 w 1496080"/>
              <a:gd name="connsiteY11" fmla="*/ 4795755 h 5143274"/>
              <a:gd name="connsiteX12" fmla="*/ 0 w 1496080"/>
              <a:gd name="connsiteY12" fmla="*/ 356761 h 5143274"/>
              <a:gd name="connsiteX13" fmla="*/ 96804 w 1496080"/>
              <a:gd name="connsiteY13" fmla="*/ 337217 h 5143274"/>
              <a:gd name="connsiteX14" fmla="*/ 320326 w 1496080"/>
              <a:gd name="connsiteY14" fmla="*/ 0 h 514327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496080" h="5143274">
                <a:moveTo>
                  <a:pt x="320326" y="0"/>
                </a:moveTo>
                <a:lnTo>
                  <a:pt x="1193765" y="0"/>
                </a:lnTo>
                <a:cubicBezTo>
                  <a:pt x="1193765" y="151593"/>
                  <a:pt x="1285933" y="281659"/>
                  <a:pt x="1417287" y="337217"/>
                </a:cubicBezTo>
                <a:lnTo>
                  <a:pt x="1496080" y="353125"/>
                </a:lnTo>
                <a:lnTo>
                  <a:pt x="1496080" y="4799392"/>
                </a:lnTo>
                <a:lnTo>
                  <a:pt x="1417287" y="4815298"/>
                </a:lnTo>
                <a:cubicBezTo>
                  <a:pt x="1307824" y="4861597"/>
                  <a:pt x="1225576" y="4959636"/>
                  <a:pt x="1201202" y="5078758"/>
                </a:cubicBezTo>
                <a:lnTo>
                  <a:pt x="1194697" y="5143274"/>
                </a:lnTo>
                <a:lnTo>
                  <a:pt x="319394" y="5143274"/>
                </a:lnTo>
                <a:lnTo>
                  <a:pt x="312891" y="5078758"/>
                </a:lnTo>
                <a:cubicBezTo>
                  <a:pt x="288515" y="4959636"/>
                  <a:pt x="206267" y="4861597"/>
                  <a:pt x="96804" y="4815298"/>
                </a:cubicBezTo>
                <a:lnTo>
                  <a:pt x="0" y="4795755"/>
                </a:lnTo>
                <a:lnTo>
                  <a:pt x="0" y="356761"/>
                </a:lnTo>
                <a:lnTo>
                  <a:pt x="96804" y="337217"/>
                </a:lnTo>
                <a:cubicBezTo>
                  <a:pt x="228160" y="281659"/>
                  <a:pt x="320326" y="151593"/>
                  <a:pt x="320326" y="0"/>
                </a:cubicBezTo>
                <a:close/>
              </a:path>
            </a:pathLst>
          </a:custGeom>
          <a:noFill/>
          <a:ln w="6350">
            <a:solidFill>
              <a:srgbClr val="3B55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任意多边形: 形状 43"/>
          <p:cNvSpPr/>
          <p:nvPr>
            <p:custDataLst>
              <p:tags r:id="rId8"/>
            </p:custDataLst>
          </p:nvPr>
        </p:nvSpPr>
        <p:spPr>
          <a:xfrm rot="16200000">
            <a:off x="5877998" y="328684"/>
            <a:ext cx="1807601" cy="6200625"/>
          </a:xfrm>
          <a:custGeom>
            <a:gdLst>
              <a:gd name="connsiteX0" fmla="*/ 194233 w 907165"/>
              <a:gd name="connsiteY0" fmla="*/ 0 h 3280223"/>
              <a:gd name="connsiteX1" fmla="*/ 723853 w 907165"/>
              <a:gd name="connsiteY1" fmla="*/ 0 h 3280223"/>
              <a:gd name="connsiteX2" fmla="*/ 859388 w 907165"/>
              <a:gd name="connsiteY2" fmla="*/ 204475 h 3280223"/>
              <a:gd name="connsiteX3" fmla="*/ 907165 w 907165"/>
              <a:gd name="connsiteY3" fmla="*/ 214121 h 3280223"/>
              <a:gd name="connsiteX4" fmla="*/ 907165 w 907165"/>
              <a:gd name="connsiteY4" fmla="*/ 3071706 h 3280223"/>
              <a:gd name="connsiteX5" fmla="*/ 859388 w 907165"/>
              <a:gd name="connsiteY5" fmla="*/ 3081351 h 3280223"/>
              <a:gd name="connsiteX6" fmla="*/ 728362 w 907165"/>
              <a:gd name="connsiteY6" fmla="*/ 3241103 h 3280223"/>
              <a:gd name="connsiteX7" fmla="*/ 724418 w 907165"/>
              <a:gd name="connsiteY7" fmla="*/ 3280223 h 3280223"/>
              <a:gd name="connsiteX8" fmla="*/ 193668 w 907165"/>
              <a:gd name="connsiteY8" fmla="*/ 3280223 h 3280223"/>
              <a:gd name="connsiteX9" fmla="*/ 189725 w 907165"/>
              <a:gd name="connsiteY9" fmla="*/ 3241103 h 3280223"/>
              <a:gd name="connsiteX10" fmla="*/ 58698 w 907165"/>
              <a:gd name="connsiteY10" fmla="*/ 3081351 h 3280223"/>
              <a:gd name="connsiteX11" fmla="*/ 0 w 907165"/>
              <a:gd name="connsiteY11" fmla="*/ 3069501 h 3280223"/>
              <a:gd name="connsiteX12" fmla="*/ 0 w 907165"/>
              <a:gd name="connsiteY12" fmla="*/ 216326 h 3280223"/>
              <a:gd name="connsiteX13" fmla="*/ 58698 w 907165"/>
              <a:gd name="connsiteY13" fmla="*/ 204475 h 3280223"/>
              <a:gd name="connsiteX14" fmla="*/ 194233 w 907165"/>
              <a:gd name="connsiteY14" fmla="*/ 0 h 328022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07164" h="3280223">
                <a:moveTo>
                  <a:pt x="194233" y="0"/>
                </a:moveTo>
                <a:lnTo>
                  <a:pt x="723853" y="0"/>
                </a:lnTo>
                <a:cubicBezTo>
                  <a:pt x="723853" y="91920"/>
                  <a:pt x="779740" y="170787"/>
                  <a:pt x="859388" y="204475"/>
                </a:cubicBezTo>
                <a:lnTo>
                  <a:pt x="907165" y="214121"/>
                </a:lnTo>
                <a:lnTo>
                  <a:pt x="907165" y="3071706"/>
                </a:lnTo>
                <a:lnTo>
                  <a:pt x="859388" y="3081351"/>
                </a:lnTo>
                <a:cubicBezTo>
                  <a:pt x="793014" y="3109425"/>
                  <a:pt x="743142" y="3168872"/>
                  <a:pt x="728362" y="3241103"/>
                </a:cubicBezTo>
                <a:lnTo>
                  <a:pt x="724418" y="3280223"/>
                </a:lnTo>
                <a:lnTo>
                  <a:pt x="193668" y="3280223"/>
                </a:lnTo>
                <a:lnTo>
                  <a:pt x="189725" y="3241103"/>
                </a:lnTo>
                <a:cubicBezTo>
                  <a:pt x="174944" y="3168872"/>
                  <a:pt x="125072" y="3109425"/>
                  <a:pt x="58698" y="3081351"/>
                </a:cubicBezTo>
                <a:lnTo>
                  <a:pt x="0" y="3069501"/>
                </a:lnTo>
                <a:lnTo>
                  <a:pt x="0" y="216326"/>
                </a:lnTo>
                <a:lnTo>
                  <a:pt x="58698" y="204475"/>
                </a:lnTo>
                <a:cubicBezTo>
                  <a:pt x="138347" y="170787"/>
                  <a:pt x="194233" y="91920"/>
                  <a:pt x="194233" y="0"/>
                </a:cubicBezTo>
                <a:close/>
              </a:path>
            </a:pathLst>
          </a:custGeom>
          <a:solidFill>
            <a:schemeClr val="tx2"/>
          </a:solidFill>
          <a:ln w="6350">
            <a:solidFill>
              <a:srgbClr val="3B55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>
            <p:custDataLst>
              <p:tags r:id="rId9"/>
            </p:custDataLst>
          </p:nvPr>
        </p:nvSpPr>
        <p:spPr>
          <a:xfrm>
            <a:off x="4204970" y="2922270"/>
            <a:ext cx="5185410" cy="10147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>
                <a:latin typeface="华文隶书" panose="02010800040101010101" charset="-122"/>
                <a:ea typeface="华文隶书" panose="02010800040101010101" charset="-122"/>
              </a:rPr>
              <a:t>思考探究</a:t>
            </a:r>
          </a:p>
        </p:txBody>
      </p:sp>
      <p:pic>
        <p:nvPicPr>
          <p:cNvPr id="2097162" name="Picture 272"/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 bwMode="auto">
          <a:xfrm>
            <a:off x="8611304" y="2051773"/>
            <a:ext cx="1579746" cy="1207037"/>
          </a:xfrm>
          <a:prstGeom prst="rect">
            <a:avLst/>
          </a:prstGeom>
          <a:noFill/>
        </p:spPr>
      </p:pic>
      <p:pic>
        <p:nvPicPr>
          <p:cNvPr id="2097154" name="图片 2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61925" y="4270375"/>
            <a:ext cx="3714750" cy="24771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1891030" y="2525395"/>
            <a:ext cx="1641475" cy="168719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" name="文本框 4"/>
          <p:cNvSpPr txBox="1"/>
          <p:nvPr>
            <p:custDataLst>
              <p:tags r:id="rId3"/>
            </p:custDataLst>
          </p:nvPr>
        </p:nvSpPr>
        <p:spPr>
          <a:xfrm>
            <a:off x="1041400" y="473710"/>
            <a:ext cx="10476230" cy="107632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dist"/>
            <a:r>
              <a:rPr sz="32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Wingdings" panose="05000000000000000000" charset="0"/>
              </a:rPr>
              <a:t>墨子的“</a:t>
            </a:r>
            <a:r>
              <a:rPr sz="3200" b="1" u="sng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Wingdings" panose="05000000000000000000" charset="0"/>
              </a:rPr>
              <a:t>兼爱</a:t>
            </a:r>
            <a:r>
              <a:rPr sz="32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Wingdings" panose="05000000000000000000" charset="0"/>
              </a:rPr>
              <a:t>”</a:t>
            </a:r>
            <a:r>
              <a:rPr lang="zh-CN" sz="32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Wingdings" panose="05000000000000000000" charset="0"/>
              </a:rPr>
              <a:t>指什么，</a:t>
            </a:r>
            <a:r>
              <a:rPr sz="32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Wingdings" panose="05000000000000000000" charset="0"/>
              </a:rPr>
              <a:t>是否主张爱一切人，</a:t>
            </a:r>
            <a:r>
              <a:rPr lang="zh-CN" sz="32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Wingdings" panose="05000000000000000000" charset="0"/>
              </a:rPr>
              <a:t>墨子思想中与</a:t>
            </a:r>
            <a:r>
              <a:rPr lang="en-US" altLang="zh-CN" sz="32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Wingdings" panose="05000000000000000000" charset="0"/>
              </a:rPr>
              <a:t>“</a:t>
            </a:r>
            <a:r>
              <a:rPr lang="zh-CN" altLang="en-US" sz="32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Wingdings" panose="05000000000000000000" charset="0"/>
              </a:rPr>
              <a:t>兼爱</a:t>
            </a:r>
            <a:r>
              <a:rPr lang="en-US" altLang="zh-CN" sz="32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Wingdings" panose="05000000000000000000" charset="0"/>
              </a:rPr>
              <a:t>”</a:t>
            </a:r>
            <a:r>
              <a:rPr lang="zh-CN" altLang="en-US" sz="32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Wingdings" panose="05000000000000000000" charset="0"/>
              </a:rPr>
              <a:t>同等重要的</a:t>
            </a:r>
            <a:r>
              <a:rPr lang="en-US" sz="32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Wingdings" panose="05000000000000000000" charset="0"/>
              </a:rPr>
              <a:t>“</a:t>
            </a:r>
            <a:r>
              <a:rPr lang="zh-CN" altLang="en-US" sz="32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Wingdings" panose="05000000000000000000" charset="0"/>
              </a:rPr>
              <a:t>非攻</a:t>
            </a:r>
            <a:r>
              <a:rPr lang="en-US" altLang="zh-CN" sz="32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Wingdings" panose="05000000000000000000" charset="0"/>
              </a:rPr>
              <a:t>”</a:t>
            </a:r>
            <a:r>
              <a:rPr lang="zh-CN" altLang="en-US" sz="32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Wingdings" panose="05000000000000000000" charset="0"/>
              </a:rPr>
              <a:t>是否指</a:t>
            </a:r>
            <a:r>
              <a:rPr sz="32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反对一切</a:t>
            </a:r>
            <a:r>
              <a:rPr sz="32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Wingdings" panose="05000000000000000000" charset="0"/>
              </a:rPr>
              <a:t>战争？</a:t>
            </a:r>
            <a:endParaRPr lang="zh-CN" altLang="en-US" sz="3200" b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chemeClr val="bg1"/>
              </a:solidFill>
              <a:effectLst/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Wingdings" panose="05000000000000000000" charset="0"/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1041400" y="1550035"/>
            <a:ext cx="10476230" cy="526224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indent="711200" algn="l">
              <a:lnSpc>
                <a:spcPct val="150000"/>
              </a:lnSpc>
              <a:buClrTx/>
              <a:buSzTx/>
              <a:buFontTx/>
            </a:pPr>
            <a:r>
              <a:rPr sz="24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Wingdings" panose="05000000000000000000" charset="0"/>
              </a:rPr>
              <a:t>墨子所说的“兼爱”指的是</a:t>
            </a:r>
            <a:r>
              <a:rPr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爱人若爱其身、视父兄与君若其身、视弟子与臣若其身、视人之室若其室、视人身若其身、视人家若其家、视人国若其国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、</a:t>
            </a:r>
            <a:r>
              <a:rPr sz="24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Wingdings" panose="05000000000000000000" charset="0"/>
              </a:rPr>
              <a:t>“</a:t>
            </a:r>
            <a:r>
              <a:rPr lang="zh-CN" sz="24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Wingdings" panose="05000000000000000000" charset="0"/>
              </a:rPr>
              <a:t>交</a:t>
            </a:r>
            <a:r>
              <a:rPr sz="24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Wingdings" panose="05000000000000000000" charset="0"/>
              </a:rPr>
              <a:t>相利”</a:t>
            </a:r>
            <a:r>
              <a:rPr lang="zh-CN" sz="24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Wingdings" panose="05000000000000000000" charset="0"/>
              </a:rPr>
              <a:t>的爱</a:t>
            </a:r>
            <a:r>
              <a:rPr sz="24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——是一种</a:t>
            </a:r>
            <a:r>
              <a:rPr lang="zh-CN" sz="24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不</a:t>
            </a:r>
            <a:r>
              <a:rPr sz="24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Wingdings" panose="05000000000000000000" charset="0"/>
              </a:rPr>
              <a:t>分尊卑贵贱、平等无差别</a:t>
            </a:r>
            <a:r>
              <a:rPr lang="zh-CN" sz="24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Wingdings" panose="05000000000000000000" charset="0"/>
              </a:rPr>
              <a:t>，</a:t>
            </a:r>
            <a:r>
              <a:rPr sz="24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视人如己、</a:t>
            </a:r>
            <a:r>
              <a:rPr sz="24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Wingdings" panose="05000000000000000000" charset="0"/>
              </a:rPr>
              <a:t>互惠互利</a:t>
            </a:r>
            <a:r>
              <a:rPr sz="24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的爱。</a:t>
            </a:r>
          </a:p>
          <a:p>
            <a:pPr indent="711200" algn="l">
              <a:lnSpc>
                <a:spcPct val="150000"/>
              </a:lnSpc>
              <a:buClrTx/>
              <a:buSzTx/>
              <a:buFontTx/>
            </a:pPr>
            <a:r>
              <a:rPr lang="zh-CN" altLang="en-US" sz="20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盗，人也；多盗，非多人也；无盗，非无人也。奚以明之？恶多盗，非恶多人也；欲无盗，非欲无人也。世相与共是之。若若是，则虽盗，人也；爱盗，非爱人也；不爱盗，非不爱人也；杀盗，非杀人也，无难矣。（《墨子·小取》）    </a:t>
            </a:r>
            <a:endParaRPr lang="zh-CN" altLang="en-US" sz="24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indent="711200" algn="ctr">
              <a:lnSpc>
                <a:spcPct val="150000"/>
              </a:lnSpc>
              <a:buClrTx/>
              <a:buSzTx/>
              <a:buFontTx/>
            </a:pPr>
            <a:r>
              <a:rPr lang="zh-CN" altLang="en-US" sz="2400" b="1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墨子的兼爱是不包括爱盗</a:t>
            </a:r>
          </a:p>
          <a:p>
            <a:pPr indent="711200" algn="just">
              <a:lnSpc>
                <a:spcPct val="150000"/>
              </a:lnSpc>
              <a:buClrTx/>
              <a:buSzTx/>
              <a:buFontTx/>
            </a:pPr>
            <a:r>
              <a:rPr lang="zh-CN" altLang="en-US" sz="2000">
                <a:latin typeface="华文楷体" panose="02010600040101010101" charset="-122"/>
                <a:ea typeface="华文楷体" panose="02010600040101010101" charset="-122"/>
                <a:sym typeface="+mn-ea"/>
              </a:rPr>
              <a:t>彼非所谓‘攻’，谓‘</a:t>
            </a:r>
            <a:r>
              <a:rPr lang="zh-CN" altLang="en-US" sz="20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诛</a:t>
            </a:r>
            <a:r>
              <a:rPr lang="zh-CN" altLang="en-US" sz="2000">
                <a:latin typeface="华文楷体" panose="02010600040101010101" charset="-122"/>
                <a:ea typeface="华文楷体" panose="02010600040101010101" charset="-122"/>
                <a:sym typeface="+mn-ea"/>
              </a:rPr>
              <a:t>’也。（《墨子·非攻下》）（ </a:t>
            </a:r>
            <a:r>
              <a:rPr lang="zh-CN" altLang="en-US" sz="2000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 </a:t>
            </a:r>
            <a:r>
              <a:rPr lang="zh-CN" altLang="en-US" sz="20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sym typeface="+mn-ea"/>
              </a:rPr>
              <a:t>诛：讨伐、声讨</a:t>
            </a:r>
            <a:r>
              <a:rPr lang="zh-CN" altLang="en-US" sz="20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）</a:t>
            </a:r>
            <a:endParaRPr lang="zh-CN" altLang="en-US" sz="2400">
              <a:solidFill>
                <a:prstClr val="black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indent="711200" algn="ctr">
              <a:lnSpc>
                <a:spcPct val="150000"/>
              </a:lnSpc>
              <a:buClrTx/>
              <a:buSzTx/>
              <a:buFontTx/>
            </a:pPr>
            <a:r>
              <a:rPr lang="zh-CN" altLang="en-US" sz="2400" b="1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墨子反对的是攻伐战争，支持正义之战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402590" y="372745"/>
            <a:ext cx="11386820" cy="6106795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2789555" y="4794885"/>
            <a:ext cx="8389620" cy="95313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indent="0" eaLnBrk="0" fontAlgn="auto" latinLnBrk="1" hangingPunct="0">
              <a:lnSpc>
                <a:spcPct val="100000"/>
              </a:lnSpc>
              <a:spcBef>
                <a:spcPct val="0"/>
              </a:spcBef>
              <a:buNone/>
            </a:pPr>
            <a:r>
              <a:rPr sz="2800">
                <a:latin typeface="华文楷体" panose="02010600040101010101" charset="-122"/>
                <a:ea typeface="华文楷体" panose="02010600040101010101" charset="-122"/>
                <a:sym typeface="+mn-ea"/>
              </a:rPr>
              <a:t>《说文·秝部》：“兼，并也。兼持二禾。”</a:t>
            </a:r>
          </a:p>
          <a:p>
            <a:pPr marL="0" indent="0" eaLnBrk="0" fontAlgn="auto" latinLnBrk="1" hangingPunct="0">
              <a:lnSpc>
                <a:spcPct val="100000"/>
              </a:lnSpc>
              <a:spcBef>
                <a:spcPct val="0"/>
              </a:spcBef>
              <a:buNone/>
            </a:pPr>
            <a:r>
              <a:rPr sz="2800">
                <a:latin typeface="华文楷体" panose="02010600040101010101" charset="-122"/>
                <a:ea typeface="华文楷体" panose="02010600040101010101" charset="-122"/>
                <a:sym typeface="+mn-ea"/>
              </a:rPr>
              <a:t>“兼收并蓄”、“兼容并包”。</a:t>
            </a: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-357505" y="-80645"/>
            <a:ext cx="1927860" cy="192786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1018540" y="372745"/>
            <a:ext cx="10691495" cy="1383665"/>
          </a:xfrm>
          <a:prstGeom prst="rect">
            <a:avLst/>
          </a:prstGeom>
          <a:solidFill>
            <a:srgbClr val="C00000"/>
          </a:solidFill>
        </p:spPr>
        <p:txBody>
          <a:bodyPr wrap="square" rtlCol="0" anchor="t">
            <a:spAutoFit/>
          </a:bodyPr>
          <a:lstStyle/>
          <a:p>
            <a:pPr marL="0" indent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None/>
            </a:pPr>
            <a:r>
              <a:rPr lang="zh-CN" altLang="zh-CN" sz="2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儒墨两家一度被世人成为战国两大“显学”。墨子的的“兼爱”和孔孟的“仁爱”内容有何异同？</a:t>
            </a:r>
            <a:endParaRPr lang="zh-CN" altLang="zh-CN" sz="2800" b="1" kern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4" name="图片 4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rcRect l="8967" t="9033" r="8467" b="9000"/>
          <a:stretch>
            <a:fillRect/>
          </a:stretch>
        </p:blipFill>
        <p:spPr>
          <a:xfrm>
            <a:off x="1150620" y="2416810"/>
            <a:ext cx="1473200" cy="1473200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11"/>
            </p:custDataLst>
          </p:nvPr>
        </p:nvSpPr>
        <p:spPr>
          <a:xfrm>
            <a:off x="2789555" y="1898650"/>
            <a:ext cx="8792210" cy="25095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indent="0" fontAlgn="auto"/>
            <a:r>
              <a:rPr lang="zh-CN" sz="2400">
                <a:latin typeface="华文楷体" panose="02010600040101010101" charset="-122"/>
                <a:ea typeface="华文楷体" panose="02010600040101010101" charset="-122"/>
                <a:sym typeface="+mn-ea"/>
              </a:rPr>
              <a:t>仁：</a:t>
            </a:r>
            <a:r>
              <a:rPr sz="2400">
                <a:latin typeface="华文楷体" panose="02010600040101010101" charset="-122"/>
                <a:ea typeface="华文楷体" panose="02010600040101010101" charset="-122"/>
                <a:sym typeface="+mn-ea"/>
              </a:rPr>
              <a:t>会意字，从人，从二。</a:t>
            </a:r>
            <a:endParaRPr sz="2400" b="0">
              <a:latin typeface="华文楷体" panose="02010600040101010101" charset="-122"/>
              <a:ea typeface="华文楷体" panose="02010600040101010101" charset="-122"/>
            </a:endParaRPr>
          </a:p>
          <a:p>
            <a:pPr indent="0" algn="l" fontAlgn="auto">
              <a:spcBef>
                <a:spcPts val="1200"/>
              </a:spcBef>
              <a:buClrTx/>
              <a:buSzTx/>
              <a:buFontTx/>
            </a:pPr>
            <a:r>
              <a:rPr sz="2400">
                <a:latin typeface="华文楷体" panose="02010600040101010101" charset="-122"/>
                <a:ea typeface="华文楷体" panose="02010600040101010101" charset="-122"/>
                <a:sym typeface="+mn-ea"/>
              </a:rPr>
              <a:t>《说文解字》：仁，亲也。亲者，密至也。</a:t>
            </a:r>
          </a:p>
          <a:p>
            <a:pPr indent="0" algn="l" fontAlgn="auto">
              <a:spcBef>
                <a:spcPts val="1200"/>
              </a:spcBef>
              <a:buClrTx/>
              <a:buSzTx/>
              <a:buFontTx/>
            </a:pPr>
            <a:r>
              <a:rPr sz="2400">
                <a:latin typeface="华文楷体" panose="02010600040101010101" charset="-122"/>
                <a:ea typeface="华文楷体" panose="02010600040101010101" charset="-122"/>
                <a:sym typeface="+mn-ea"/>
              </a:rPr>
              <a:t>子曰:“仁者,人也，亲亲为大。”(《中庸》)</a:t>
            </a:r>
          </a:p>
          <a:p>
            <a:pPr indent="0" algn="l" fontAlgn="auto">
              <a:spcBef>
                <a:spcPts val="1200"/>
              </a:spcBef>
              <a:buClrTx/>
              <a:buSzTx/>
              <a:buFontTx/>
            </a:pPr>
            <a:r>
              <a:rPr sz="2400">
                <a:latin typeface="华文楷体" panose="02010600040101010101" charset="-122"/>
                <a:ea typeface="华文楷体" panose="02010600040101010101" charset="-122"/>
                <a:sym typeface="+mn-ea"/>
              </a:rPr>
              <a:t>老吾老，以及人之老;幼吾幼，以及人之幼。(《孟子》)</a:t>
            </a:r>
            <a:endParaRPr sz="2400">
              <a:latin typeface="华文楷体" panose="02010600040101010101" charset="-122"/>
              <a:ea typeface="华文楷体" panose="02010600040101010101" charset="-122"/>
            </a:endParaRPr>
          </a:p>
          <a:p>
            <a:pPr indent="0"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sz="2400">
                <a:latin typeface="华文楷体" panose="02010600040101010101" charset="-122"/>
                <a:ea typeface="华文楷体" panose="02010600040101010101" charset="-122"/>
                <a:sym typeface="+mn-ea"/>
              </a:rPr>
              <a:t>孟子曰:“亲亲而仁民，仁民而爱物。”(《孟子》）</a:t>
            </a:r>
            <a:endParaRPr lang="en-US" sz="2400" b="1">
              <a:solidFill>
                <a:srgbClr val="0070C0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rcRect l="8700" t="7967" r="9733" b="9733"/>
          <a:stretch>
            <a:fillRect/>
          </a:stretch>
        </p:blipFill>
        <p:spPr>
          <a:xfrm>
            <a:off x="1077595" y="4498340"/>
            <a:ext cx="1546225" cy="15462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Picture 3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962876" y="1214818"/>
            <a:ext cx="1848304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8958648">
            <a:off x="4259692" y="3255103"/>
            <a:ext cx="1181790" cy="4308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02283" y="3903403"/>
            <a:ext cx="1848304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50146" y="3903403"/>
            <a:ext cx="1848304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869060">
            <a:off x="6278388" y="3105452"/>
            <a:ext cx="1181790" cy="4308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0800000">
            <a:off x="5296085" y="4721551"/>
            <a:ext cx="1308563" cy="4308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>
            <p:custDataLst>
              <p:tags r:id="rId11"/>
            </p:custDataLst>
          </p:nvPr>
        </p:nvSpPr>
        <p:spPr>
          <a:xfrm>
            <a:off x="5188876" y="1751819"/>
            <a:ext cx="141577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2400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语言建构</a:t>
            </a:r>
            <a:endParaRPr lang="en-US" altLang="zh-CN" sz="2400" kern="10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algn="ctr"/>
            <a:r>
              <a:rPr lang="zh-CN" altLang="zh-CN" sz="2400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与运用</a:t>
            </a:r>
            <a:endParaRPr lang="zh-CN" altLang="en-US" sz="2400"/>
          </a:p>
        </p:txBody>
      </p:sp>
      <p:sp>
        <p:nvSpPr>
          <p:cNvPr id="11" name="矩形 10"/>
          <p:cNvSpPr/>
          <p:nvPr>
            <p:custDataLst>
              <p:tags r:id="rId12"/>
            </p:custDataLst>
          </p:nvPr>
        </p:nvSpPr>
        <p:spPr>
          <a:xfrm>
            <a:off x="7266412" y="4521483"/>
            <a:ext cx="141577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2400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审美鉴赏</a:t>
            </a:r>
            <a:endParaRPr lang="en-US" altLang="zh-CN" sz="2400" kern="10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algn="ctr"/>
            <a:r>
              <a:rPr lang="zh-CN" altLang="zh-CN" sz="2400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与创造</a:t>
            </a:r>
            <a:endParaRPr lang="zh-CN" altLang="en-US" sz="2400" kern="10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>
            <p:custDataLst>
              <p:tags r:id="rId13"/>
            </p:custDataLst>
          </p:nvPr>
        </p:nvSpPr>
        <p:spPr>
          <a:xfrm>
            <a:off x="3218549" y="4506743"/>
            <a:ext cx="141577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zh-CN" sz="2400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文化传承</a:t>
            </a:r>
            <a:endParaRPr lang="en-US" altLang="zh-CN" sz="2400" kern="10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algn="ctr"/>
            <a:r>
              <a:rPr lang="zh-CN" altLang="zh-CN" sz="2400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与理解</a:t>
            </a:r>
            <a:endParaRPr lang="zh-CN" altLang="en-US" sz="2400" kern="100">
              <a:latin typeface="微软雅黑" panose="020b0503020204020204" charset="-122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>
            <p:custDataLst>
              <p:tags r:id="rId14"/>
            </p:custDataLst>
          </p:nvPr>
        </p:nvSpPr>
        <p:spPr>
          <a:xfrm>
            <a:off x="6977380" y="821055"/>
            <a:ext cx="3759835" cy="181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30670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理解课文中重要的实词、虚词、特殊句式等文言基础知识。 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marR="0" lvl="0" indent="30670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>
            <p:custDataLst>
              <p:tags r:id="rId15"/>
            </p:custDataLst>
          </p:nvPr>
        </p:nvSpPr>
        <p:spPr>
          <a:xfrm>
            <a:off x="8898613" y="3258352"/>
            <a:ext cx="2957481" cy="31076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00000"/>
              </a:lnSpc>
              <a:buFont typeface="Wingdings" panose="05000000000000000000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在弄懂重点语句的基础上，理清各句和各段之间的联系，把握本文主旨。 结合本文的语言和例子理解墨子的思想。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>
            <p:custDataLst>
              <p:tags r:id="rId16"/>
            </p:custDataLst>
          </p:nvPr>
        </p:nvSpPr>
        <p:spPr>
          <a:xfrm>
            <a:off x="186690" y="2458085"/>
            <a:ext cx="3032125" cy="4399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fontAlgn="auto">
              <a:lnSpc>
                <a:spcPct val="100000"/>
              </a:lnSpc>
              <a:buFont typeface="Wingdings" panose="05000000000000000000" charset="0"/>
              <a:buNone/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墨子的“兼爱”思想要求人们互相爱护、互相尊重、爱人如己，最终形成平等友爱、和谐融洽的环境，这对当今和谐社会的建设仍有着深刻的意义。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6" name="文本框 4"/>
          <p:cNvSpPr txBox="1"/>
          <p:nvPr>
            <p:custDataLst>
              <p:tags r:id="rId17"/>
            </p:custDataLst>
          </p:nvPr>
        </p:nvSpPr>
        <p:spPr>
          <a:xfrm>
            <a:off x="1083191" y="284543"/>
            <a:ext cx="2058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3200" b="1">
                <a:latin typeface="隶书" panose="02010509060101010101" pitchFamily="49" charset="-122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课程目标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402590" y="372745"/>
            <a:ext cx="11386820" cy="6106795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402590" y="2061845"/>
            <a:ext cx="11386820" cy="1383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Tx/>
              <a:buNone/>
            </a:pPr>
            <a:r>
              <a:rPr lang="zh-CN" altLang="en-US" sz="2800" b="1" smtClean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Wingdings" panose="05000000000000000000" charset="0"/>
              </a:rPr>
              <a:t> 二者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Wingdings" panose="05000000000000000000" charset="0"/>
              </a:rPr>
              <a:t>都显出了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Wingdings" panose="05000000000000000000" charset="0"/>
              </a:rPr>
              <a:t>爱的普遍性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Wingdings" panose="05000000000000000000" charset="0"/>
              </a:rPr>
              <a:t>，孔子的“泛爱众”与墨子的“兼相爱，交相利”都体现了爱的普遍性、广泛性。</a:t>
            </a:r>
            <a:endParaRPr sz="2800"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-357505" y="-80645"/>
            <a:ext cx="1927860" cy="192786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1907540" y="372745"/>
            <a:ext cx="8873490" cy="737235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square" rtlCol="0" anchor="t">
            <a:spAutoFit/>
          </a:bodyPr>
          <a:lstStyle/>
          <a:p>
            <a:pPr marL="0" indent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None/>
            </a:pPr>
            <a:r>
              <a:rPr lang="zh-CN" altLang="zh-CN" sz="2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墨子的的“兼爱”和孔孟的“仁爱”内容</a:t>
            </a:r>
            <a:r>
              <a:rPr lang="zh-CN" altLang="zh-CN" sz="2800" b="1">
                <a:solidFill>
                  <a:srgbClr val="C00000"/>
                </a:solidFill>
                <a:latin typeface="华文楷体" panose="02010600040101010101" charset="-122"/>
                <a:ea typeface="华文楷体" panose="02010600040101010101" charset="-122"/>
                <a:cs typeface="黑体" panose="02010609060101010101" pitchFamily="49" charset="-122"/>
                <a:sym typeface="+mn-ea"/>
              </a:rPr>
              <a:t>相同之处</a:t>
            </a:r>
          </a:p>
        </p:txBody>
      </p:sp>
      <p:sp>
        <p:nvSpPr>
          <p:cNvPr id="7" name="文本框 6"/>
          <p:cNvSpPr txBox="1"/>
          <p:nvPr>
            <p:custDataLst>
              <p:tags r:id="rId9"/>
            </p:custDataLst>
          </p:nvPr>
        </p:nvSpPr>
        <p:spPr>
          <a:xfrm>
            <a:off x="402590" y="1324610"/>
            <a:ext cx="3513455" cy="73723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FontTx/>
              <a:buNone/>
            </a:pPr>
            <a:r>
              <a:rPr lang="en-US" altLang="zh-CN" sz="2800" b="1" smtClean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Wingdings" panose="05000000000000000000" charset="0"/>
              </a:rPr>
              <a:t>内涵一致</a:t>
            </a:r>
          </a:p>
        </p:txBody>
      </p:sp>
      <p:sp>
        <p:nvSpPr>
          <p:cNvPr id="9" name="文本框 8"/>
          <p:cNvSpPr txBox="1"/>
          <p:nvPr>
            <p:custDataLst>
              <p:tags r:id="rId10"/>
            </p:custDataLst>
          </p:nvPr>
        </p:nvSpPr>
        <p:spPr>
          <a:xfrm>
            <a:off x="402590" y="3445510"/>
            <a:ext cx="6351905" cy="73723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FontTx/>
              <a:buNone/>
            </a:pPr>
            <a:r>
              <a:rPr lang="en-US" altLang="zh-CN" sz="2800" b="1" smtClean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三极行书简" panose="00000500000000000000" charset="-122"/>
                <a:sym typeface="Wingdings" panose="05000000000000000000" charset="0"/>
              </a:rPr>
              <a:t>社会背景和基本目标相同</a:t>
            </a:r>
          </a:p>
        </p:txBody>
      </p:sp>
      <p:sp>
        <p:nvSpPr>
          <p:cNvPr id="11" name="文本框 10"/>
          <p:cNvSpPr txBox="1"/>
          <p:nvPr>
            <p:custDataLst>
              <p:tags r:id="rId11"/>
            </p:custDataLst>
          </p:nvPr>
        </p:nvSpPr>
        <p:spPr>
          <a:xfrm>
            <a:off x="402590" y="4182745"/>
            <a:ext cx="11514455" cy="1383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FontTx/>
              <a:buNone/>
            </a:pPr>
            <a:r>
              <a:rPr lang="zh-CN" altLang="en-US" sz="2800" b="1" smtClean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Wingdings" panose="05000000000000000000" charset="0"/>
              </a:rPr>
              <a:t> 都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Wingdings" panose="05000000000000000000" charset="0"/>
              </a:rPr>
              <a:t>产生于春秋战国的社会动乱时期，都怀着安邦定国、终止混乱纷争的理想。</a:t>
            </a:r>
            <a:endParaRPr sz="2800"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402590" y="372745"/>
            <a:ext cx="11386820" cy="6106795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534035" y="2284730"/>
            <a:ext cx="11386820" cy="34080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  <a:buNone/>
            </a:pPr>
            <a:r>
              <a:rPr lang="zh-CN" altLang="en-US" sz="2800" b="1" smtClean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Wingdings" panose="05000000000000000000" charset="0"/>
              </a:rPr>
              <a:t> </a:t>
            </a:r>
            <a:r>
              <a:rPr lang="zh-CN" altLang="en-US" sz="2800" b="1" smtClean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Calibri" panose="020f0502020204030204"/>
                <a:ea typeface="Calibri" panose="020f0502020204030204" charset="0"/>
                <a:cs typeface="三极行书简" panose="00000500000000000000" charset="-122"/>
                <a:sym typeface="Wingdings" panose="05000000000000000000" charset="0"/>
              </a:rPr>
              <a:t>①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Wingdings" panose="05000000000000000000" charset="0"/>
              </a:rPr>
              <a:t>兼爱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Wingdings" panose="05000000000000000000" charset="0"/>
              </a:rPr>
              <a:t>是建立在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Wingdings" panose="05000000000000000000" charset="0"/>
              </a:rPr>
              <a:t>利益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Wingdings" panose="05000000000000000000" charset="0"/>
              </a:rPr>
              <a:t>的基础之上的。</a:t>
            </a:r>
          </a:p>
          <a:p>
            <a:pPr>
              <a:lnSpc>
                <a:spcPct val="110000"/>
              </a:lnSpc>
              <a:buNone/>
            </a:pPr>
            <a:r>
              <a:rPr lang="zh-CN" altLang="en-US" sz="2800" b="1" smtClean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Wingdings" panose="05000000000000000000" charset="0"/>
              </a:rPr>
              <a:t>墨子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Wingdings" panose="05000000000000000000" charset="0"/>
              </a:rPr>
              <a:t>强调的“利”，不是维护一己私利，更强调“利他”和“公利”的思想。人与人相互帮助，恰如我们今天所倡导的“与人方便，与己方便”“互利互惠”等</a:t>
            </a:r>
            <a:endParaRPr lang="en-US" altLang="zh-CN" sz="2800" b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000000"/>
              </a:solidFill>
              <a:latin typeface="三极行书简" panose="00000500000000000000" charset="-122"/>
              <a:ea typeface="三极行书简" panose="00000500000000000000" charset="-122"/>
              <a:cs typeface="三极行书简" panose="00000500000000000000" charset="-122"/>
              <a:sym typeface="Wingdings" panose="05000000000000000000" charset="0"/>
            </a:endParaRPr>
          </a:p>
          <a:p>
            <a:pPr>
              <a:lnSpc>
                <a:spcPct val="110000"/>
              </a:lnSpc>
              <a:buNone/>
            </a:pP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Wingdings" panose="05000000000000000000" charset="0"/>
              </a:rPr>
              <a:t> </a:t>
            </a:r>
            <a:r>
              <a:rPr lang="zh-CN" altLang="en-US" sz="2800" b="1" smtClean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Calibri" panose="020f0502020204030204"/>
                <a:ea typeface="Calibri" panose="020f0502020204030204" charset="0"/>
                <a:cs typeface="三极行书简" panose="00000500000000000000" charset="-122"/>
                <a:sym typeface="Wingdings" panose="05000000000000000000" charset="0"/>
              </a:rPr>
              <a:t>②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Wingdings" panose="05000000000000000000" charset="0"/>
              </a:rPr>
              <a:t>仁爱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Wingdings" panose="05000000000000000000" charset="0"/>
              </a:rPr>
              <a:t>是建立在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Wingdings" panose="05000000000000000000" charset="0"/>
              </a:rPr>
              <a:t>血缘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Wingdings" panose="05000000000000000000" charset="0"/>
              </a:rPr>
              <a:t>的基础上的</a:t>
            </a:r>
            <a:endParaRPr lang="en-US" altLang="zh-CN" sz="2800" b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000000"/>
              </a:solidFill>
              <a:latin typeface="三极行书简" panose="00000500000000000000" charset="-122"/>
              <a:ea typeface="三极行书简" panose="00000500000000000000" charset="-122"/>
              <a:cs typeface="三极行书简" panose="00000500000000000000" charset="-122"/>
              <a:sym typeface="Wingdings" panose="05000000000000000000" charset="0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	</a:t>
            </a:r>
            <a:r>
              <a:rPr lang="en-US" altLang="zh-CN" sz="2800" b="1" smtClean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    </a:t>
            </a:r>
            <a:r>
              <a:rPr lang="zh-CN" altLang="en-US" sz="2800" b="1" smtClean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儒家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的爱，爱是以自己为中心，从天性中的情感出发，强调推己及人。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2">
                    <a:lumMod val="50000"/>
                  </a:schemeClr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（双亲</a:t>
            </a:r>
            <a:r>
              <a:rPr lang="en-US" altLang="zh-CN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2">
                    <a:lumMod val="50000"/>
                  </a:schemeClr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——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2">
                    <a:lumMod val="50000"/>
                  </a:schemeClr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民众</a:t>
            </a:r>
            <a:r>
              <a:rPr lang="en-US" altLang="zh-CN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2">
                    <a:lumMod val="50000"/>
                  </a:schemeClr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——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2">
                    <a:lumMod val="50000"/>
                  </a:schemeClr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万物）（推己及人</a:t>
            </a:r>
            <a:r>
              <a:rPr lang="en-US" altLang="zh-CN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2">
                    <a:lumMod val="50000"/>
                  </a:schemeClr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——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2">
                    <a:lumMod val="50000"/>
                  </a:schemeClr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差序格局</a:t>
            </a:r>
            <a:r>
              <a:rPr lang="zh-CN" altLang="en-US" sz="2800" b="1" smtClean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2">
                    <a:lumMod val="50000"/>
                  </a:schemeClr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）</a:t>
            </a:r>
            <a:endParaRPr sz="2800"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-357505" y="-80645"/>
            <a:ext cx="1927860" cy="192786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1907540" y="372745"/>
            <a:ext cx="8873490" cy="737235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square" rtlCol="0" anchor="t">
            <a:spAutoFit/>
          </a:bodyPr>
          <a:lstStyle/>
          <a:p>
            <a:pPr marL="0" indent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None/>
            </a:pPr>
            <a:r>
              <a:rPr lang="zh-CN" altLang="zh-CN" sz="2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墨子的的“兼爱”和孔孟的“仁爱”内容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Wingdings" panose="05000000000000000000" charset="0"/>
              </a:rPr>
              <a:t>不同之处</a:t>
            </a:r>
            <a:endParaRPr lang="zh-CN" altLang="zh-CN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9"/>
            </p:custDataLst>
          </p:nvPr>
        </p:nvSpPr>
        <p:spPr>
          <a:xfrm>
            <a:off x="534035" y="1547495"/>
            <a:ext cx="3513455" cy="73723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FontTx/>
              <a:buNone/>
            </a:pP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Wingdings" panose="05000000000000000000" charset="0"/>
              </a:rPr>
              <a:t>爱的基础</a:t>
            </a:r>
            <a:endParaRPr lang="zh-CN" altLang="en-US" sz="2800" b="1" smtClean="0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chemeClr val="bg1"/>
              </a:solidFill>
              <a:latin typeface="三极行书简" panose="00000500000000000000" charset="-122"/>
              <a:ea typeface="三极行书简" panose="00000500000000000000" charset="-122"/>
              <a:cs typeface="三极行书简" panose="00000500000000000000" charset="-122"/>
              <a:sym typeface="Wingdings" panose="05000000000000000000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402590" y="372745"/>
            <a:ext cx="11386820" cy="6106795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534035" y="2284730"/>
            <a:ext cx="11386820" cy="31921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smtClean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Wingdings" panose="05000000000000000000" charset="0"/>
              </a:rPr>
              <a:t> </a:t>
            </a:r>
            <a:r>
              <a:rPr lang="en-US" altLang="zh-CN" sz="2800" b="1" smtClean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Wingdings" panose="05000000000000000000" charset="0"/>
              </a:rPr>
              <a:t> </a:t>
            </a:r>
            <a:r>
              <a:rPr lang="zh-CN" altLang="en-US" sz="2800" b="1" smtClean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Calibri" panose="020f0502020204030204"/>
                <a:ea typeface="Calibri" panose="020f0502020204030204" charset="0"/>
                <a:cs typeface="三极行书简" panose="00000500000000000000" charset="-122"/>
                <a:sym typeface="Wingdings" panose="05000000000000000000" charset="0"/>
              </a:rPr>
              <a:t>①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Wingdings" panose="05000000000000000000" charset="0"/>
              </a:rPr>
              <a:t>兼爱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Wingdings" panose="05000000000000000000" charset="0"/>
              </a:rPr>
              <a:t>一定是双向交互的。</a:t>
            </a:r>
            <a:endParaRPr lang="en-US" altLang="zh-CN" sz="2800" b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000000"/>
              </a:solidFill>
              <a:latin typeface="三极行书简" panose="00000500000000000000" charset="-122"/>
              <a:ea typeface="三极行书简" panose="00000500000000000000" charset="-122"/>
              <a:cs typeface="三极行书简" panose="00000500000000000000" charset="-122"/>
              <a:sym typeface="Wingdings" panose="05000000000000000000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Wingdings" panose="05000000000000000000" charset="0"/>
              </a:rPr>
              <a:t> </a:t>
            </a:r>
            <a:r>
              <a:rPr lang="en-US" altLang="zh-CN" sz="2800" b="1" smtClean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Wingdings" panose="05000000000000000000" charset="0"/>
              </a:rPr>
              <a:t>   </a:t>
            </a:r>
            <a:r>
              <a:rPr lang="zh-CN" altLang="en-US" sz="2800" b="1" smtClean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Wingdings" panose="05000000000000000000" charset="0"/>
              </a:rPr>
              <a:t>墨子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Wingdings" panose="05000000000000000000" charset="0"/>
              </a:rPr>
              <a:t>的兼爱思想站在功利的角度，提出对等互报的原则“兼相爱，交相利”。</a:t>
            </a:r>
            <a:endParaRPr lang="en-US" altLang="zh-CN" sz="2800" b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latin typeface="三极行书简" panose="00000500000000000000" charset="-122"/>
              <a:ea typeface="三极行书简" panose="00000500000000000000" charset="-122"/>
              <a:cs typeface="三极行书简" panose="00000500000000000000" charset="-122"/>
              <a:sym typeface="Wingdings" panose="05000000000000000000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Wingdings" panose="05000000000000000000" charset="0"/>
              </a:rPr>
              <a:t> 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Wingdings" panose="05000000000000000000" charset="0"/>
              </a:rPr>
              <a:t>  </a:t>
            </a:r>
            <a:r>
              <a:rPr lang="zh-CN" altLang="en-US" sz="2800" b="1" smtClean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Wingdings" panose="05000000000000000000" charset="0"/>
              </a:rPr>
              <a:t>  </a:t>
            </a:r>
            <a:r>
              <a:rPr lang="zh-CN" altLang="en-US" sz="2800" b="1" smtClean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Calibri" panose="020f0502020204030204"/>
                <a:ea typeface="Calibri" panose="020f0502020204030204" charset="0"/>
                <a:cs typeface="三极行书简" panose="00000500000000000000" charset="-122"/>
                <a:sym typeface="Wingdings" panose="05000000000000000000" charset="0"/>
              </a:rPr>
              <a:t>②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Wingdings" panose="05000000000000000000" charset="0"/>
              </a:rPr>
              <a:t>仁爱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Wingdings" panose="05000000000000000000" charset="0"/>
              </a:rPr>
              <a:t>则不一定，也可以是单向不求回报的。</a:t>
            </a:r>
            <a:endParaRPr lang="en-US" altLang="zh-CN" sz="2800" b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latin typeface="三极行书简" panose="00000500000000000000" charset="-122"/>
              <a:ea typeface="三极行书简" panose="00000500000000000000" charset="-122"/>
              <a:cs typeface="三极行书简" panose="00000500000000000000" charset="-122"/>
              <a:sym typeface="Wingdings" panose="05000000000000000000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Wingdings" panose="05000000000000000000" charset="0"/>
              </a:rPr>
              <a:t> </a:t>
            </a:r>
            <a:r>
              <a:rPr lang="en-US" altLang="zh-CN" sz="2800" b="1" smtClean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Wingdings" panose="05000000000000000000" charset="0"/>
              </a:rPr>
              <a:t>     </a:t>
            </a:r>
            <a:r>
              <a:rPr lang="zh-CN" altLang="en-US" sz="2800" b="1" smtClean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Wingdings" panose="05000000000000000000" charset="0"/>
              </a:rPr>
              <a:t>儒家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Wingdings" panose="05000000000000000000" charset="0"/>
              </a:rPr>
              <a:t>的“仁爱”思想是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2">
                    <a:lumMod val="50000"/>
                  </a:schemeClr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Wingdings" panose="05000000000000000000" charset="0"/>
              </a:rPr>
              <a:t>“己所不欲，勿施于人”“己欲立而立人，己欲达而达人”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Wingdings" panose="05000000000000000000" charset="0"/>
              </a:rPr>
              <a:t>主张尽心，不言回报，只求尽职尽责，不问自己的权利。</a:t>
            </a:r>
            <a:endParaRPr sz="2800"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-357505" y="-80645"/>
            <a:ext cx="1927860" cy="192786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1907540" y="372745"/>
            <a:ext cx="8873490" cy="737235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square" rtlCol="0" anchor="t">
            <a:spAutoFit/>
          </a:bodyPr>
          <a:lstStyle/>
          <a:p>
            <a:pPr marL="0" indent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None/>
            </a:pPr>
            <a:r>
              <a:rPr lang="zh-CN" altLang="zh-CN" sz="2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墨子的的“兼爱”和孔孟的“仁爱”内容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Wingdings" panose="05000000000000000000" charset="0"/>
              </a:rPr>
              <a:t>不同之处</a:t>
            </a:r>
            <a:endParaRPr lang="zh-CN" altLang="zh-CN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9"/>
            </p:custDataLst>
          </p:nvPr>
        </p:nvSpPr>
        <p:spPr>
          <a:xfrm>
            <a:off x="534035" y="1547495"/>
            <a:ext cx="3513455" cy="73723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FontTx/>
              <a:buNone/>
            </a:pP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Wingdings" panose="05000000000000000000" charset="0"/>
              </a:rPr>
              <a:t>爱的</a:t>
            </a:r>
            <a:r>
              <a:rPr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Wingdings" panose="05000000000000000000" charset="0"/>
              </a:rPr>
              <a:t>关系</a:t>
            </a:r>
            <a:endParaRPr lang="zh-CN" altLang="en-US" sz="2800" b="1" smtClean="0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chemeClr val="bg1"/>
              </a:solidFill>
              <a:latin typeface="三极行书简" panose="00000500000000000000" charset="-122"/>
              <a:ea typeface="三极行书简" panose="00000500000000000000" charset="-122"/>
              <a:cs typeface="三极行书简" panose="00000500000000000000" charset="-122"/>
              <a:sym typeface="Wingdings" panose="05000000000000000000" charset="0"/>
            </a:endParaRPr>
          </a:p>
        </p:txBody>
      </p:sp>
    </p:spTree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402590" y="372745"/>
            <a:ext cx="11386820" cy="6106795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534035" y="2284730"/>
            <a:ext cx="11255375" cy="21583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smtClean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Wingdings" panose="05000000000000000000" charset="0"/>
              </a:rPr>
              <a:t> </a:t>
            </a:r>
            <a:r>
              <a:rPr lang="zh-CN" altLang="en-US" sz="2800" b="1" smtClean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Calibri" panose="020f0502020204030204"/>
                <a:ea typeface="Calibri" panose="020f0502020204030204" charset="0"/>
                <a:cs typeface="三极行书简" panose="00000500000000000000" charset="-122"/>
                <a:sym typeface="Wingdings" panose="05000000000000000000" charset="0"/>
              </a:rPr>
              <a:t>①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Wingdings" panose="05000000000000000000" charset="0"/>
              </a:rPr>
              <a:t>兼爱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Wingdings" panose="05000000000000000000" charset="0"/>
              </a:rPr>
              <a:t>是无差等的，均衡的</a:t>
            </a:r>
            <a:endParaRPr lang="en-US" altLang="zh-CN" sz="2800" b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000000"/>
              </a:solidFill>
              <a:latin typeface="三极行书简" panose="00000500000000000000" charset="-122"/>
              <a:ea typeface="三极行书简" panose="00000500000000000000" charset="-122"/>
              <a:cs typeface="三极行书简" panose="00000500000000000000" charset="-122"/>
              <a:sym typeface="Wingdings" panose="05000000000000000000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Wingdings" panose="05000000000000000000" charset="0"/>
              </a:rPr>
              <a:t> </a:t>
            </a:r>
            <a:r>
              <a:rPr lang="en-US" altLang="zh-CN" sz="2800" b="1" smtClean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Wingdings" panose="05000000000000000000" charset="0"/>
              </a:rPr>
              <a:t>   </a:t>
            </a:r>
            <a:r>
              <a:rPr lang="zh-CN" altLang="en-US" sz="2800" b="1" smtClean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Wingdings" panose="05000000000000000000" charset="0"/>
              </a:rPr>
              <a:t>“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Wingdings" panose="05000000000000000000" charset="0"/>
              </a:rPr>
              <a:t>官无常贵，民无终贱”，无差等的爱冲破等级的枷锁，冲破血缘的坚冰，爱人如己，尤其去爱那些最可怜、最卑下、最被社会践踏的人。</a:t>
            </a:r>
            <a:endParaRPr lang="en-US" altLang="zh-CN" sz="2800" b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latin typeface="三极行书简" panose="00000500000000000000" charset="-122"/>
              <a:ea typeface="三极行书简" panose="00000500000000000000" charset="-122"/>
              <a:cs typeface="三极行书简" panose="00000500000000000000" charset="-122"/>
              <a:sym typeface="Wingdings" panose="05000000000000000000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Wingdings" panose="05000000000000000000" charset="0"/>
              </a:rPr>
              <a:t> 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Wingdings" panose="05000000000000000000" charset="0"/>
              </a:rPr>
              <a:t>  </a:t>
            </a:r>
            <a:r>
              <a:rPr lang="zh-CN" altLang="en-US" sz="2800" b="1" smtClean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Wingdings" panose="05000000000000000000" charset="0"/>
              </a:rPr>
              <a:t> </a:t>
            </a:r>
            <a:r>
              <a:rPr lang="zh-CN" altLang="en-US" sz="2800" b="1" smtClean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Calibri" panose="020f0502020204030204"/>
                <a:ea typeface="Calibri" panose="020f0502020204030204" charset="0"/>
                <a:cs typeface="三极行书简" panose="00000500000000000000" charset="-122"/>
                <a:sym typeface="Wingdings" panose="05000000000000000000" charset="0"/>
              </a:rPr>
              <a:t>②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Wingdings" panose="05000000000000000000" charset="0"/>
              </a:rPr>
              <a:t>仁爱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Wingdings" panose="05000000000000000000" charset="0"/>
              </a:rPr>
              <a:t>是有差等的，不均衡的。</a:t>
            </a:r>
            <a:endParaRPr sz="2800"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-357505" y="-80645"/>
            <a:ext cx="1927860" cy="192786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1907540" y="372745"/>
            <a:ext cx="8873490" cy="737235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square" rtlCol="0" anchor="t">
            <a:spAutoFit/>
          </a:bodyPr>
          <a:lstStyle/>
          <a:p>
            <a:pPr marL="0" indent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None/>
            </a:pPr>
            <a:r>
              <a:rPr lang="zh-CN" altLang="zh-CN" sz="2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墨子的的“兼爱”和孔孟的“仁爱”内容</a:t>
            </a: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Wingdings" panose="05000000000000000000" charset="0"/>
              </a:rPr>
              <a:t>不同之处</a:t>
            </a:r>
            <a:endParaRPr lang="zh-CN" altLang="zh-CN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9"/>
            </p:custDataLst>
          </p:nvPr>
        </p:nvSpPr>
        <p:spPr>
          <a:xfrm>
            <a:off x="534035" y="1547495"/>
            <a:ext cx="3513455" cy="73723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FontTx/>
              <a:buNone/>
            </a:pPr>
            <a:r>
              <a:rPr lang="zh-CN" altLang="en-US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bg1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Wingdings" panose="05000000000000000000" charset="0"/>
              </a:rPr>
              <a:t>爱的含量</a:t>
            </a:r>
            <a:endParaRPr lang="zh-CN" altLang="en-US" sz="2800" b="1" smtClean="0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chemeClr val="bg1"/>
              </a:solidFill>
              <a:latin typeface="三极行书简" panose="00000500000000000000" charset="-122"/>
              <a:ea typeface="三极行书简" panose="00000500000000000000" charset="-122"/>
              <a:cs typeface="三极行书简" panose="00000500000000000000" charset="-122"/>
              <a:sym typeface="Wingdings" panose="05000000000000000000" charset="0"/>
            </a:endParaRPr>
          </a:p>
        </p:txBody>
      </p:sp>
      <p:pic>
        <p:nvPicPr>
          <p:cNvPr id="4" name="图片 4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rcRect l="8967" t="9033" r="8467" b="9000"/>
          <a:stretch>
            <a:fillRect/>
          </a:stretch>
        </p:blipFill>
        <p:spPr>
          <a:xfrm>
            <a:off x="2118995" y="4815205"/>
            <a:ext cx="1473200" cy="14732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rcRect l="8700" t="7967" r="9733" b="9733"/>
          <a:stretch>
            <a:fillRect/>
          </a:stretch>
        </p:blipFill>
        <p:spPr>
          <a:xfrm>
            <a:off x="7444105" y="4674235"/>
            <a:ext cx="1546225" cy="154622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402590" y="372745"/>
            <a:ext cx="11386820" cy="6106795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1018540" y="2303145"/>
            <a:ext cx="10691495" cy="22453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algn="l" eaLnBrk="0" fontAlgn="auto" latinLnBrk="1" hangingPunct="0">
              <a:lnSpc>
                <a:spcPct val="100000"/>
              </a:lnSpc>
              <a:buClrTx/>
              <a:buSzTx/>
              <a:buNone/>
            </a:pPr>
            <a:endParaRPr lang="zh-CN" altLang="en-US" sz="2400" b="1" kern="0" smtClean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  <a:p>
            <a:pPr indent="711200" fontAlgn="auto">
              <a:lnSpc>
                <a:spcPct val="100000"/>
              </a:lnSpc>
              <a:spcAft>
                <a:spcPts val="1200"/>
              </a:spcAft>
              <a:buClrTx/>
              <a:buSzTx/>
              <a:buNone/>
            </a:pPr>
            <a:r>
              <a:rPr sz="2400">
                <a:latin typeface="华文楷体" panose="02010600040101010101" charset="-122"/>
                <a:ea typeface="华文楷体" panose="02010600040101010101" charset="-122"/>
                <a:sym typeface="+mn-ea"/>
              </a:rPr>
              <a:t>辩论赛</a:t>
            </a:r>
            <a:r>
              <a:rPr lang="en-US" sz="2400">
                <a:latin typeface="华文楷体" panose="02010600040101010101" charset="-122"/>
                <a:ea typeface="华文楷体" panose="02010600040101010101" charset="-122"/>
                <a:sym typeface="+mn-ea"/>
              </a:rPr>
              <a:t>10</a:t>
            </a:r>
            <a:r>
              <a:rPr lang="zh-CN" altLang="en-US" sz="2400">
                <a:latin typeface="华文楷体" panose="02010600040101010101" charset="-122"/>
                <a:ea typeface="华文楷体" panose="02010600040101010101" charset="-122"/>
                <a:sym typeface="+mn-ea"/>
              </a:rPr>
              <a:t>分钟</a:t>
            </a:r>
            <a:endParaRPr sz="2400">
              <a:latin typeface="华文楷体" panose="02010600040101010101" charset="-122"/>
              <a:ea typeface="华文楷体" panose="02010600040101010101" charset="-122"/>
              <a:sym typeface="+mn-ea"/>
            </a:endParaRPr>
          </a:p>
          <a:p>
            <a:pPr indent="711200" fontAlgn="auto">
              <a:lnSpc>
                <a:spcPct val="100000"/>
              </a:lnSpc>
              <a:spcAft>
                <a:spcPts val="1200"/>
              </a:spcAft>
              <a:buClrTx/>
              <a:buSzTx/>
              <a:buNone/>
            </a:pPr>
            <a:r>
              <a:rPr sz="2400">
                <a:latin typeface="华文楷体" panose="02010600040101010101" charset="-122"/>
                <a:ea typeface="华文楷体" panose="02010600040101010101" charset="-122"/>
                <a:sym typeface="+mn-ea"/>
              </a:rPr>
              <a:t>春秋战国诸侯争霸，攻伐四起，战争的烟火纷飞，但思想的光芒普照。儒家仁爱，墨家兼爱，究竟谁才是治世之良方，且看今朝我班士子如何巧舌生莲。</a:t>
            </a:r>
          </a:p>
          <a:p>
            <a:pPr indent="711200" fontAlgn="auto">
              <a:lnSpc>
                <a:spcPct val="100000"/>
              </a:lnSpc>
              <a:spcAft>
                <a:spcPts val="1200"/>
              </a:spcAft>
              <a:buClrTx/>
              <a:buSzTx/>
              <a:buNone/>
            </a:pPr>
            <a:r>
              <a:rPr lang="zh-CN" sz="2400" b="1">
                <a:latin typeface="华文楷体" panose="02010600040101010101" charset="-122"/>
                <a:ea typeface="华文楷体" panose="02010600040101010101" charset="-122"/>
                <a:sym typeface="+mn-ea"/>
              </a:rPr>
              <a:t>（可谈谈</a:t>
            </a:r>
            <a:r>
              <a:rPr sz="2400" b="1">
                <a:latin typeface="华文楷体" panose="02010600040101010101" charset="-122"/>
                <a:ea typeface="华文楷体" panose="02010600040101010101" charset="-122"/>
                <a:sym typeface="+mn-ea"/>
              </a:rPr>
              <a:t>唐山烧烤店众人殴打女性事件</a:t>
            </a:r>
            <a:r>
              <a:rPr lang="zh-CN" sz="2400" b="1">
                <a:latin typeface="华文楷体" panose="02010600040101010101" charset="-122"/>
                <a:ea typeface="华文楷体" panose="02010600040101010101" charset="-122"/>
                <a:sym typeface="+mn-ea"/>
              </a:rPr>
              <a:t>）</a:t>
            </a:r>
            <a:endParaRPr lang="zh-CN" sz="2400" b="1">
              <a:solidFill>
                <a:srgbClr val="0070C0"/>
              </a:solidFill>
              <a:latin typeface="华文楷体" panose="02010600040101010101" charset="-122"/>
              <a:ea typeface="华文楷体" panose="02010600040101010101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-357505" y="-80645"/>
            <a:ext cx="1927860" cy="192786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1018540" y="372745"/>
            <a:ext cx="10691495" cy="1968500"/>
          </a:xfrm>
          <a:prstGeom prst="rect">
            <a:avLst/>
          </a:prstGeom>
          <a:solidFill>
            <a:srgbClr val="C00000"/>
          </a:solidFill>
        </p:spPr>
        <p:txBody>
          <a:bodyPr wrap="square" rtlCol="0" anchor="t">
            <a:spAutoFit/>
          </a:bodyPr>
          <a:lstStyle/>
          <a:p>
            <a:pPr indent="711200" fontAlgn="auto">
              <a:lnSpc>
                <a:spcPct val="100000"/>
              </a:lnSpc>
              <a:spcAft>
                <a:spcPts val="1200"/>
              </a:spcAft>
              <a:buClrTx/>
              <a:buSzTx/>
              <a:buNone/>
            </a:pPr>
            <a:r>
              <a:rPr sz="280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1、</a:t>
            </a:r>
            <a:r>
              <a:rPr sz="2800" b="1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孟子：“墨氏兼爱，是无父也；无父，是禽兽也。”张知寒：“墨子是中国人的良心和灵魂。”</a:t>
            </a:r>
          </a:p>
          <a:p>
            <a:pPr indent="711200" fontAlgn="auto">
              <a:lnSpc>
                <a:spcPct val="100000"/>
              </a:lnSpc>
              <a:spcAft>
                <a:spcPts val="1200"/>
              </a:spcAft>
              <a:buClrTx/>
              <a:buSzTx/>
              <a:buNone/>
            </a:pPr>
            <a:r>
              <a:rPr sz="2800" b="1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那么说到这，哪种爱才能构建出我们理想中的社会呢？</a:t>
            </a:r>
            <a:r>
              <a:rPr sz="280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究竟哪种爱才更适合现代社会。</a:t>
            </a:r>
            <a:endParaRPr lang="zh-CN" altLang="en-US" sz="2800" b="1" kern="0" smtClean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402590" y="372745"/>
            <a:ext cx="11386820" cy="6106795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733425" y="971550"/>
            <a:ext cx="11035665" cy="562864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algn="l" eaLnBrk="0" fontAlgn="auto" latinLnBrk="1" hangingPunct="0">
              <a:lnSpc>
                <a:spcPct val="100000"/>
              </a:lnSpc>
              <a:buClrTx/>
              <a:buSzTx/>
              <a:buNone/>
            </a:pPr>
            <a:endParaRPr lang="zh-CN" altLang="en-US" sz="2400" b="1" kern="0" smtClean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  <a:p>
            <a:pPr>
              <a:lnSpc>
                <a:spcPct val="140000"/>
              </a:lnSpc>
            </a:pPr>
            <a:r>
              <a:rPr lang="zh-CN" altLang="en-US" sz="2400" b="1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        </a:t>
            </a:r>
            <a:r>
              <a:rPr lang="zh-CN" altLang="en-US" sz="24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余秋雨先生说：“如果要问我倾向何方，我会毫不犹豫地回答：墨家。虽然难以实现，却为天下提出了一种纯粹的爱的理想，这种理想就像天际的光照，虽不可触及，却让人明亮。”</a:t>
            </a:r>
            <a:endParaRPr lang="en-US" altLang="zh-CN" sz="2400" b="1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4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r>
              <a:rPr lang="zh-CN" altLang="en-US" sz="2400" b="1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墨子的“兼爱”思想虽然出现在两千多年前，但在当下也具有非常重要的现实意义。我国在建国提出的“和平共处五项原则”以及十八大提出的“人类命运共同体”“一带一路”“合作共赢”等处理国际关系的思路，其实都有墨家“兼爱”的文化基因在，社会主义核心价值观中的“友善”，其实也与墨家“兼爱”思想一脉相承。人与人之间相爱是人际和谐、团结协作的前提，是人类文明的重要标志。多一份爱，就多一份责任、理解和宽容；少一份恨，就少一份仇视、争斗和罪恶。</a:t>
            </a:r>
            <a:endParaRPr lang="zh-CN" sz="2400" b="1">
              <a:solidFill>
                <a:srgbClr val="0070C0"/>
              </a:solidFill>
              <a:latin typeface="华文楷体" panose="02010600040101010101" charset="-122"/>
              <a:ea typeface="华文楷体" panose="02010600040101010101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-357505" y="-80645"/>
            <a:ext cx="1927860" cy="192786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751205" y="449580"/>
            <a:ext cx="11038205" cy="521970"/>
          </a:xfrm>
          <a:prstGeom prst="rect">
            <a:avLst/>
          </a:prstGeom>
          <a:solidFill>
            <a:srgbClr val="C00000"/>
          </a:solidFill>
        </p:spPr>
        <p:txBody>
          <a:bodyPr wrap="square" rtlCol="0" anchor="t">
            <a:spAutoFit/>
          </a:bodyPr>
          <a:lstStyle/>
          <a:p>
            <a:pPr indent="711200" fontAlgn="auto">
              <a:lnSpc>
                <a:spcPct val="100000"/>
              </a:lnSpc>
              <a:spcAft>
                <a:spcPts val="1200"/>
              </a:spcAft>
              <a:buClrTx/>
              <a:buSzTx/>
              <a:buNone/>
            </a:pPr>
            <a:endParaRPr lang="zh-CN" altLang="en-US" sz="2800" b="1" kern="0" smtClean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713740" y="449580"/>
            <a:ext cx="1107567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兼爱思想的现实意义</a:t>
            </a:r>
          </a:p>
        </p:txBody>
      </p:sp>
    </p:spTree>
  </p:cSld>
  <p:clrMapOvr>
    <a:masterClrMapping/>
  </p:clrMapOvr>
  <p:transition/>
  <p:timing/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402590" y="372745"/>
            <a:ext cx="11386820" cy="6106795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3188335" y="1381125"/>
            <a:ext cx="4838065" cy="19380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algn="l" eaLnBrk="0" fontAlgn="auto" latinLnBrk="1" hangingPunct="0">
              <a:lnSpc>
                <a:spcPct val="100000"/>
              </a:lnSpc>
              <a:buClrTx/>
              <a:buSzTx/>
              <a:buNone/>
            </a:pP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疫情期间，总共有71个国家向中国提供过物资或现金支持，这其中又有老挝、柬埔寨、缅甸三个东南亚的邻国既提供防控物资支持，又提供其他物资支持。</a:t>
            </a:r>
            <a:endParaRPr lang="zh-CN" sz="2400" b="1">
              <a:solidFill>
                <a:srgbClr val="0070C0"/>
              </a:solidFill>
              <a:latin typeface="华文楷体" panose="02010600040101010101" charset="-122"/>
              <a:ea typeface="华文楷体" panose="02010600040101010101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-296545" y="20955"/>
            <a:ext cx="1927860" cy="192786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751205" y="449580"/>
            <a:ext cx="11038205" cy="521970"/>
          </a:xfrm>
          <a:prstGeom prst="rect">
            <a:avLst/>
          </a:prstGeom>
          <a:solidFill>
            <a:srgbClr val="C00000"/>
          </a:solidFill>
        </p:spPr>
        <p:txBody>
          <a:bodyPr wrap="square" rtlCol="0" anchor="t">
            <a:spAutoFit/>
          </a:bodyPr>
          <a:lstStyle/>
          <a:p>
            <a:pPr indent="711200" fontAlgn="auto">
              <a:lnSpc>
                <a:spcPct val="100000"/>
              </a:lnSpc>
              <a:spcAft>
                <a:spcPts val="1200"/>
              </a:spcAft>
              <a:buClrTx/>
              <a:buSzTx/>
              <a:buNone/>
            </a:pPr>
            <a:endParaRPr lang="zh-CN" altLang="en-US" sz="2800" b="1" kern="0" smtClean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713740" y="449580"/>
            <a:ext cx="1107567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兼爱思想的现实意义</a:t>
            </a: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475" y="1090295"/>
            <a:ext cx="1997710" cy="25768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9" t="5239" r="4651" b="5569"/>
          <a:stretch>
            <a:fillRect/>
          </a:stretch>
        </p:blipFill>
        <p:spPr>
          <a:xfrm>
            <a:off x="8208010" y="1033145"/>
            <a:ext cx="3063875" cy="26339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文本框 5"/>
          <p:cNvSpPr txBox="1"/>
          <p:nvPr>
            <p:custDataLst>
              <p:tags r:id="rId14"/>
            </p:custDataLst>
          </p:nvPr>
        </p:nvSpPr>
        <p:spPr>
          <a:xfrm>
            <a:off x="1784985" y="3729990"/>
            <a:ext cx="9975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隶书" panose="02010509060101010101" pitchFamily="49" charset="-122"/>
                <a:ea typeface="隶书" panose="02010509060101010101" pitchFamily="49" charset="-122"/>
              </a:rPr>
              <a:t>世界</a:t>
            </a:r>
          </a:p>
        </p:txBody>
      </p:sp>
      <p:sp>
        <p:nvSpPr>
          <p:cNvPr id="7" name="文本框 6"/>
          <p:cNvSpPr txBox="1"/>
          <p:nvPr>
            <p:custDataLst>
              <p:tags r:id="rId15"/>
            </p:custDataLst>
          </p:nvPr>
        </p:nvSpPr>
        <p:spPr>
          <a:xfrm>
            <a:off x="8402955" y="3836035"/>
            <a:ext cx="9975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隶书" panose="02010509060101010101" pitchFamily="49" charset="-122"/>
                <a:ea typeface="隶书" panose="02010509060101010101" pitchFamily="49" charset="-122"/>
              </a:rPr>
              <a:t>中国</a:t>
            </a:r>
          </a:p>
        </p:txBody>
      </p:sp>
      <p:sp>
        <p:nvSpPr>
          <p:cNvPr id="9" name="左右箭头 8"/>
          <p:cNvSpPr/>
          <p:nvPr>
            <p:custDataLst>
              <p:tags r:id="rId16"/>
            </p:custDataLst>
          </p:nvPr>
        </p:nvSpPr>
        <p:spPr>
          <a:xfrm>
            <a:off x="4491355" y="3989070"/>
            <a:ext cx="2574290" cy="264160"/>
          </a:xfrm>
          <a:prstGeom prst="left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>
            <p:custDataLst>
              <p:tags r:id="rId17"/>
            </p:custDataLst>
          </p:nvPr>
        </p:nvSpPr>
        <p:spPr>
          <a:xfrm>
            <a:off x="4577080" y="3550920"/>
            <a:ext cx="244094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ea typeface="方正粗黑宋简体" panose="02000000000000000000" pitchFamily="2" charset="-122"/>
                <a:sym typeface="+mn-ea"/>
              </a:rPr>
              <a:t>兼相爱，交相利</a:t>
            </a: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879475" y="4358005"/>
            <a:ext cx="2876550" cy="207772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0"/>
          <a:stretch>
            <a:fillRect/>
          </a:stretch>
        </p:blipFill>
        <p:spPr>
          <a:xfrm>
            <a:off x="8500745" y="4419600"/>
            <a:ext cx="2478405" cy="1967865"/>
          </a:xfrm>
          <a:prstGeom prst="rect">
            <a:avLst/>
          </a:prstGeom>
        </p:spPr>
      </p:pic>
      <p:sp>
        <p:nvSpPr>
          <p:cNvPr id="14" name="文本框 13"/>
          <p:cNvSpPr txBox="1"/>
          <p:nvPr>
            <p:custDataLst>
              <p:tags r:id="rId22"/>
            </p:custDataLst>
          </p:nvPr>
        </p:nvSpPr>
        <p:spPr>
          <a:xfrm>
            <a:off x="3820795" y="5041900"/>
            <a:ext cx="455041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latin typeface="方正粗黑宋简体" panose="02000000000000000000" pitchFamily="2" charset="-122"/>
                <a:ea typeface="方正粗黑宋简体" panose="02000000000000000000" pitchFamily="2" charset="-122"/>
                <a:sym typeface="+mn-ea"/>
              </a:rPr>
              <a:t>各美其美、美人之美、美美与共、天下大同</a:t>
            </a:r>
            <a:endParaRPr lang="zh-CN" altLang="en-US"/>
          </a:p>
        </p:txBody>
      </p:sp>
    </p:spTree>
  </p:cSld>
  <p:clrMapOvr>
    <a:masterClrMapping/>
  </p:clrMapOvr>
  <p:transition/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377825" y="2303145"/>
            <a:ext cx="11332210" cy="437324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algn="l" eaLnBrk="0" fontAlgn="auto" latinLnBrk="1" hangingPunct="0">
              <a:lnSpc>
                <a:spcPct val="100000"/>
              </a:lnSpc>
              <a:buClrTx/>
              <a:buSzTx/>
              <a:buNone/>
            </a:pPr>
            <a:r>
              <a:rPr lang="en-US" altLang="zh-CN" sz="2400" b="1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        </a:t>
            </a:r>
            <a:r>
              <a:rPr lang="zh-CN" altLang="en-US" sz="2400" b="1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仁爱是建立在人性论基础上的，兼爱是建立在乐利论基础上的；</a:t>
            </a:r>
            <a:endParaRPr lang="zh-CN" altLang="en-US" sz="2400" b="1">
              <a:solidFill>
                <a:prstClr val="black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400" b="1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        仁爱偏重私德，兼爱偏重功德；</a:t>
            </a:r>
            <a:endParaRPr lang="zh-CN" altLang="en-US" sz="2400" b="1">
              <a:solidFill>
                <a:prstClr val="black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400" b="1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        仁爱容易做到，兼爱很难实现；</a:t>
            </a:r>
            <a:endParaRPr lang="zh-CN" altLang="en-US" sz="2400" b="1">
              <a:solidFill>
                <a:prstClr val="black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400" b="1">
                <a:solidFill>
                  <a:prstClr val="black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        其实无论是仁爱还是兼爱，都是对和谐社会的期盼，都是我们今天需要的......</a:t>
            </a:r>
          </a:p>
          <a:p>
            <a:pPr algn="ctr">
              <a:lnSpc>
                <a:spcPct val="160000"/>
              </a:lnSpc>
            </a:pPr>
            <a:r>
              <a:rPr lang="zh-CN" altLang="en-US" sz="24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第一，可以“各取所需”，但不要“厚此薄彼”；</a:t>
            </a:r>
            <a:endParaRPr lang="zh-CN" altLang="en-US" sz="2400" b="1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latin typeface="仿宋" panose="02010609060101010101" pitchFamily="49" charset="-122"/>
              <a:ea typeface="仿宋" panose="02010609060101010101" pitchFamily="49" charset="-122"/>
              <a:cs typeface="仿宋" panose="02010609060101010101" pitchFamily="49" charset="-122"/>
            </a:endParaRPr>
          </a:p>
          <a:p>
            <a:pPr algn="ctr">
              <a:lnSpc>
                <a:spcPct val="160000"/>
              </a:lnSpc>
            </a:pPr>
            <a:r>
              <a:rPr lang="zh-CN" altLang="en-US" sz="24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第二，可以“学以致用”，但不要“急功近利”；</a:t>
            </a:r>
            <a:endParaRPr lang="zh-CN" altLang="en-US" sz="2400" b="1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latin typeface="仿宋" panose="02010609060101010101" pitchFamily="49" charset="-122"/>
              <a:ea typeface="仿宋" panose="02010609060101010101" pitchFamily="49" charset="-122"/>
              <a:cs typeface="仿宋" panose="02010609060101010101" pitchFamily="49" charset="-122"/>
            </a:endParaRPr>
          </a:p>
          <a:p>
            <a:pPr algn="ctr">
              <a:lnSpc>
                <a:spcPct val="160000"/>
              </a:lnSpc>
            </a:pPr>
            <a:r>
              <a:rPr lang="zh-CN" altLang="en-US" sz="24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第三，可以“弘扬继承”，但不要“全盘照搬”。</a:t>
            </a:r>
            <a:endParaRPr lang="zh-CN" altLang="en-US" sz="2400" b="1">
              <a:gradFill>
                <a:gsLst>
                  <a:gs pos="0">
                    <a:srgbClr val="7B32B2"/>
                  </a:gs>
                  <a:gs pos="100000">
                    <a:srgbClr val="401A5D"/>
                  </a:gs>
                </a:gsLst>
                <a:lin scaled="0"/>
              </a:gradFill>
              <a:latin typeface="仿宋" panose="02010609060101010101" pitchFamily="49" charset="-122"/>
              <a:ea typeface="仿宋" panose="02010609060101010101" pitchFamily="49" charset="-122"/>
              <a:cs typeface="仿宋" panose="02010609060101010101" pitchFamily="49" charset="-122"/>
            </a:endParaRPr>
          </a:p>
          <a:p>
            <a:pPr algn="r">
              <a:lnSpc>
                <a:spcPct val="160000"/>
              </a:lnSpc>
            </a:pPr>
            <a:r>
              <a:rPr lang="zh-CN" altLang="en-US" sz="2400" b="1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仿宋" panose="02010609060101010101" pitchFamily="49" charset="-122"/>
                <a:ea typeface="仿宋" panose="02010609060101010101" pitchFamily="49" charset="-122"/>
                <a:cs typeface="仿宋" panose="02010609060101010101" pitchFamily="49" charset="-122"/>
                <a:sym typeface="+mn-ea"/>
              </a:rPr>
              <a:t>                  （易中天《儒墨道法的救世之策》）</a:t>
            </a:r>
            <a:endParaRPr lang="zh-CN" sz="2400" b="1">
              <a:solidFill>
                <a:srgbClr val="0070C0"/>
              </a:solidFill>
              <a:latin typeface="华文楷体" panose="02010600040101010101" charset="-122"/>
              <a:ea typeface="华文楷体" panose="02010600040101010101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378460" y="130175"/>
            <a:ext cx="11331575" cy="2122805"/>
          </a:xfrm>
          <a:prstGeom prst="rect">
            <a:avLst/>
          </a:prstGeom>
          <a:solidFill>
            <a:srgbClr val="C00000"/>
          </a:solidFill>
        </p:spPr>
        <p:txBody>
          <a:bodyPr wrap="square" rtlCol="0" anchor="t">
            <a:spAutoFit/>
          </a:bodyPr>
          <a:lstStyle/>
          <a:p>
            <a:pPr indent="711200" fontAlgn="auto">
              <a:lnSpc>
                <a:spcPct val="100000"/>
              </a:lnSpc>
              <a:spcAft>
                <a:spcPts val="1200"/>
              </a:spcAft>
              <a:buClrTx/>
              <a:buSzTx/>
              <a:buNone/>
            </a:pPr>
            <a:r>
              <a:rPr sz="280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1、</a:t>
            </a:r>
            <a:r>
              <a:rPr sz="2800" b="1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孟子：“墨氏兼爱，是无父也；无父，是禽兽也。”</a:t>
            </a:r>
          </a:p>
          <a:p>
            <a:pPr indent="711200" fontAlgn="auto">
              <a:lnSpc>
                <a:spcPct val="100000"/>
              </a:lnSpc>
              <a:spcAft>
                <a:spcPts val="1200"/>
              </a:spcAft>
              <a:buClrTx/>
              <a:buSzTx/>
              <a:buNone/>
            </a:pPr>
            <a:r>
              <a:rPr lang="en-US" sz="2800" b="1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2</a:t>
            </a:r>
            <a:r>
              <a:rPr lang="zh-CN" altLang="en-US" sz="2800" b="1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、</a:t>
            </a:r>
            <a:r>
              <a:rPr sz="2800" b="1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张知寒：“墨子是中国人的良心和灵魂。”</a:t>
            </a:r>
          </a:p>
          <a:p>
            <a:pPr indent="711200" fontAlgn="auto">
              <a:lnSpc>
                <a:spcPct val="100000"/>
              </a:lnSpc>
              <a:spcAft>
                <a:spcPts val="1200"/>
              </a:spcAft>
              <a:buClrTx/>
              <a:buSzTx/>
              <a:buNone/>
            </a:pPr>
            <a:r>
              <a:rPr sz="2800" b="1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那么说到这，哪种爱才能构建出我们理想中的社会呢？</a:t>
            </a:r>
            <a:r>
              <a:rPr sz="280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究竟哪种爱才更适合现代社会。</a:t>
            </a:r>
            <a:endParaRPr lang="zh-CN" altLang="en-US" sz="2800" b="1" kern="0" smtClean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1389380" y="1386205"/>
            <a:ext cx="9518015" cy="396938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  <a:spcBef>
                <a:spcPct val="0"/>
              </a:spcBef>
            </a:pPr>
            <a:r>
              <a:rPr lang="en-US" altLang="zh-CN" sz="24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lang="zh-CN" altLang="en-US" sz="24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zh-CN" altLang="zh-CN" sz="24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巴黎圣母院之殇，世界为之耸动。这是一场骤至的大火，一场文明的劫难。 就在人们一连串“心碎”的表达声中，有些不一样的声音却多了起来。有人说“巴黎圣母院大火是圆明园被烧的‘果报’”，有人说</a:t>
            </a:r>
            <a:r>
              <a:rPr lang="en-US" altLang="zh-CN" sz="24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zh-CN" sz="24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这样的灾难活该”。 面对这样的言论，你将怎么从兼爱思想的角度来批驳呢？ 写一个</a:t>
            </a:r>
            <a:r>
              <a:rPr lang="en-US" altLang="zh-CN" sz="24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400</a:t>
            </a:r>
            <a:r>
              <a:rPr lang="zh-CN" altLang="en-US" sz="24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字左右的驳论文。</a:t>
            </a:r>
          </a:p>
          <a:p>
            <a:pPr fontAlgn="auto">
              <a:lnSpc>
                <a:spcPct val="150000"/>
              </a:lnSpc>
              <a:spcBef>
                <a:spcPct val="0"/>
              </a:spcBef>
            </a:pPr>
            <a:r>
              <a:rPr lang="en-US" altLang="zh-CN" sz="24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en-US" sz="24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lang="zh-CN" altLang="zh-CN" sz="2400" b="1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请大家以“在现代社会，儒墨之爱如何更好交汇”为主题，写一篇短篇议论文。</a:t>
            </a: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1389380" y="802640"/>
            <a:ext cx="9308465" cy="583565"/>
          </a:xfrm>
          <a:prstGeom prst="rect">
            <a:avLst/>
          </a:prstGeom>
          <a:solidFill>
            <a:srgbClr val="C00000"/>
          </a:solidFill>
        </p:spPr>
        <p:txBody>
          <a:bodyPr wrap="square" rtlCol="0" anchor="t">
            <a:spAutoFit/>
          </a:bodyPr>
          <a:lstStyle/>
          <a:p>
            <a:pPr indent="711200" algn="ctr" fontAlgn="auto">
              <a:lnSpc>
                <a:spcPct val="100000"/>
              </a:lnSpc>
              <a:spcAft>
                <a:spcPts val="1200"/>
              </a:spcAft>
              <a:buClrTx/>
              <a:buSzTx/>
              <a:buNone/>
            </a:pPr>
            <a:r>
              <a:rPr lang="zh-CN" sz="320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sym typeface="+mn-ea"/>
              </a:rPr>
              <a:t>作业</a:t>
            </a:r>
          </a:p>
        </p:txBody>
      </p:sp>
    </p:spTree>
  </p:cSld>
  <p:clrMapOvr>
    <a:masterClrMapping/>
  </p:clrMapOvr>
  <p:transition/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/>
          <p:cNvSpPr txBox="1"/>
          <p:nvPr>
            <p:custDataLst>
              <p:tags r:id="rId3"/>
            </p:custDataLst>
          </p:nvPr>
        </p:nvSpPr>
        <p:spPr>
          <a:xfrm>
            <a:off x="2070100" y="1378871"/>
            <a:ext cx="10662557" cy="354195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457200">
              <a:lnSpc>
                <a:spcPct val="150000"/>
              </a:lnSpc>
              <a:buNone/>
            </a:pP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48" name="图片 104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4">
            <a:alphaModFix amt="20000"/>
            <a:biLevel thresh="5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01745" y="617220"/>
            <a:ext cx="5725795" cy="5910580"/>
          </a:xfrm>
          <a:prstGeom prst="rect">
            <a:avLst/>
          </a:prstGeom>
          <a:ln>
            <a:noFill/>
          </a:ln>
        </p:spPr>
      </p:pic>
      <p:sp>
        <p:nvSpPr>
          <p:cNvPr id="63" name="任意多边形: 形状 62"/>
          <p:cNvSpPr/>
          <p:nvPr>
            <p:custDataLst>
              <p:tags r:id="rId7"/>
            </p:custDataLst>
          </p:nvPr>
        </p:nvSpPr>
        <p:spPr>
          <a:xfrm rot="16200000">
            <a:off x="5728335" y="178435"/>
            <a:ext cx="2108835" cy="6500495"/>
          </a:xfrm>
          <a:custGeom>
            <a:gdLst>
              <a:gd name="connsiteX0" fmla="*/ 320326 w 1496080"/>
              <a:gd name="connsiteY0" fmla="*/ 0 h 5143274"/>
              <a:gd name="connsiteX1" fmla="*/ 1193765 w 1496080"/>
              <a:gd name="connsiteY1" fmla="*/ 0 h 5143274"/>
              <a:gd name="connsiteX2" fmla="*/ 1417287 w 1496080"/>
              <a:gd name="connsiteY2" fmla="*/ 337217 h 5143274"/>
              <a:gd name="connsiteX3" fmla="*/ 1496080 w 1496080"/>
              <a:gd name="connsiteY3" fmla="*/ 353125 h 5143274"/>
              <a:gd name="connsiteX4" fmla="*/ 1496080 w 1496080"/>
              <a:gd name="connsiteY4" fmla="*/ 4799392 h 5143274"/>
              <a:gd name="connsiteX5" fmla="*/ 1417287 w 1496080"/>
              <a:gd name="connsiteY5" fmla="*/ 4815298 h 5143274"/>
              <a:gd name="connsiteX6" fmla="*/ 1201202 w 1496080"/>
              <a:gd name="connsiteY6" fmla="*/ 5078758 h 5143274"/>
              <a:gd name="connsiteX7" fmla="*/ 1194697 w 1496080"/>
              <a:gd name="connsiteY7" fmla="*/ 5143274 h 5143274"/>
              <a:gd name="connsiteX8" fmla="*/ 319394 w 1496080"/>
              <a:gd name="connsiteY8" fmla="*/ 5143274 h 5143274"/>
              <a:gd name="connsiteX9" fmla="*/ 312891 w 1496080"/>
              <a:gd name="connsiteY9" fmla="*/ 5078758 h 5143274"/>
              <a:gd name="connsiteX10" fmla="*/ 96804 w 1496080"/>
              <a:gd name="connsiteY10" fmla="*/ 4815298 h 5143274"/>
              <a:gd name="connsiteX11" fmla="*/ 0 w 1496080"/>
              <a:gd name="connsiteY11" fmla="*/ 4795755 h 5143274"/>
              <a:gd name="connsiteX12" fmla="*/ 0 w 1496080"/>
              <a:gd name="connsiteY12" fmla="*/ 356761 h 5143274"/>
              <a:gd name="connsiteX13" fmla="*/ 96804 w 1496080"/>
              <a:gd name="connsiteY13" fmla="*/ 337217 h 5143274"/>
              <a:gd name="connsiteX14" fmla="*/ 320326 w 1496080"/>
              <a:gd name="connsiteY14" fmla="*/ 0 h 514327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496080" h="5143274">
                <a:moveTo>
                  <a:pt x="320326" y="0"/>
                </a:moveTo>
                <a:lnTo>
                  <a:pt x="1193765" y="0"/>
                </a:lnTo>
                <a:cubicBezTo>
                  <a:pt x="1193765" y="151593"/>
                  <a:pt x="1285933" y="281659"/>
                  <a:pt x="1417287" y="337217"/>
                </a:cubicBezTo>
                <a:lnTo>
                  <a:pt x="1496080" y="353125"/>
                </a:lnTo>
                <a:lnTo>
                  <a:pt x="1496080" y="4799392"/>
                </a:lnTo>
                <a:lnTo>
                  <a:pt x="1417287" y="4815298"/>
                </a:lnTo>
                <a:cubicBezTo>
                  <a:pt x="1307824" y="4861597"/>
                  <a:pt x="1225576" y="4959636"/>
                  <a:pt x="1201202" y="5078758"/>
                </a:cubicBezTo>
                <a:lnTo>
                  <a:pt x="1194697" y="5143274"/>
                </a:lnTo>
                <a:lnTo>
                  <a:pt x="319394" y="5143274"/>
                </a:lnTo>
                <a:lnTo>
                  <a:pt x="312891" y="5078758"/>
                </a:lnTo>
                <a:cubicBezTo>
                  <a:pt x="288515" y="4959636"/>
                  <a:pt x="206267" y="4861597"/>
                  <a:pt x="96804" y="4815298"/>
                </a:cubicBezTo>
                <a:lnTo>
                  <a:pt x="0" y="4795755"/>
                </a:lnTo>
                <a:lnTo>
                  <a:pt x="0" y="356761"/>
                </a:lnTo>
                <a:lnTo>
                  <a:pt x="96804" y="337217"/>
                </a:lnTo>
                <a:cubicBezTo>
                  <a:pt x="228160" y="281659"/>
                  <a:pt x="320326" y="151593"/>
                  <a:pt x="320326" y="0"/>
                </a:cubicBezTo>
                <a:close/>
              </a:path>
            </a:pathLst>
          </a:custGeom>
          <a:noFill/>
          <a:ln w="6350">
            <a:solidFill>
              <a:srgbClr val="3B55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任意多边形: 形状 43"/>
          <p:cNvSpPr/>
          <p:nvPr>
            <p:custDataLst>
              <p:tags r:id="rId8"/>
            </p:custDataLst>
          </p:nvPr>
        </p:nvSpPr>
        <p:spPr>
          <a:xfrm rot="16200000">
            <a:off x="5877998" y="328684"/>
            <a:ext cx="1807601" cy="6200625"/>
          </a:xfrm>
          <a:custGeom>
            <a:gdLst>
              <a:gd name="connsiteX0" fmla="*/ 194233 w 907165"/>
              <a:gd name="connsiteY0" fmla="*/ 0 h 3280223"/>
              <a:gd name="connsiteX1" fmla="*/ 723853 w 907165"/>
              <a:gd name="connsiteY1" fmla="*/ 0 h 3280223"/>
              <a:gd name="connsiteX2" fmla="*/ 859388 w 907165"/>
              <a:gd name="connsiteY2" fmla="*/ 204475 h 3280223"/>
              <a:gd name="connsiteX3" fmla="*/ 907165 w 907165"/>
              <a:gd name="connsiteY3" fmla="*/ 214121 h 3280223"/>
              <a:gd name="connsiteX4" fmla="*/ 907165 w 907165"/>
              <a:gd name="connsiteY4" fmla="*/ 3071706 h 3280223"/>
              <a:gd name="connsiteX5" fmla="*/ 859388 w 907165"/>
              <a:gd name="connsiteY5" fmla="*/ 3081351 h 3280223"/>
              <a:gd name="connsiteX6" fmla="*/ 728362 w 907165"/>
              <a:gd name="connsiteY6" fmla="*/ 3241103 h 3280223"/>
              <a:gd name="connsiteX7" fmla="*/ 724418 w 907165"/>
              <a:gd name="connsiteY7" fmla="*/ 3280223 h 3280223"/>
              <a:gd name="connsiteX8" fmla="*/ 193668 w 907165"/>
              <a:gd name="connsiteY8" fmla="*/ 3280223 h 3280223"/>
              <a:gd name="connsiteX9" fmla="*/ 189725 w 907165"/>
              <a:gd name="connsiteY9" fmla="*/ 3241103 h 3280223"/>
              <a:gd name="connsiteX10" fmla="*/ 58698 w 907165"/>
              <a:gd name="connsiteY10" fmla="*/ 3081351 h 3280223"/>
              <a:gd name="connsiteX11" fmla="*/ 0 w 907165"/>
              <a:gd name="connsiteY11" fmla="*/ 3069501 h 3280223"/>
              <a:gd name="connsiteX12" fmla="*/ 0 w 907165"/>
              <a:gd name="connsiteY12" fmla="*/ 216326 h 3280223"/>
              <a:gd name="connsiteX13" fmla="*/ 58698 w 907165"/>
              <a:gd name="connsiteY13" fmla="*/ 204475 h 3280223"/>
              <a:gd name="connsiteX14" fmla="*/ 194233 w 907165"/>
              <a:gd name="connsiteY14" fmla="*/ 0 h 328022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07164" h="3280223">
                <a:moveTo>
                  <a:pt x="194233" y="0"/>
                </a:moveTo>
                <a:lnTo>
                  <a:pt x="723853" y="0"/>
                </a:lnTo>
                <a:cubicBezTo>
                  <a:pt x="723853" y="91920"/>
                  <a:pt x="779740" y="170787"/>
                  <a:pt x="859388" y="204475"/>
                </a:cubicBezTo>
                <a:lnTo>
                  <a:pt x="907165" y="214121"/>
                </a:lnTo>
                <a:lnTo>
                  <a:pt x="907165" y="3071706"/>
                </a:lnTo>
                <a:lnTo>
                  <a:pt x="859388" y="3081351"/>
                </a:lnTo>
                <a:cubicBezTo>
                  <a:pt x="793014" y="3109425"/>
                  <a:pt x="743142" y="3168872"/>
                  <a:pt x="728362" y="3241103"/>
                </a:cubicBezTo>
                <a:lnTo>
                  <a:pt x="724418" y="3280223"/>
                </a:lnTo>
                <a:lnTo>
                  <a:pt x="193668" y="3280223"/>
                </a:lnTo>
                <a:lnTo>
                  <a:pt x="189725" y="3241103"/>
                </a:lnTo>
                <a:cubicBezTo>
                  <a:pt x="174944" y="3168872"/>
                  <a:pt x="125072" y="3109425"/>
                  <a:pt x="58698" y="3081351"/>
                </a:cubicBezTo>
                <a:lnTo>
                  <a:pt x="0" y="3069501"/>
                </a:lnTo>
                <a:lnTo>
                  <a:pt x="0" y="216326"/>
                </a:lnTo>
                <a:lnTo>
                  <a:pt x="58698" y="204475"/>
                </a:lnTo>
                <a:cubicBezTo>
                  <a:pt x="138347" y="170787"/>
                  <a:pt x="194233" y="91920"/>
                  <a:pt x="194233" y="0"/>
                </a:cubicBezTo>
                <a:close/>
              </a:path>
            </a:pathLst>
          </a:custGeom>
          <a:solidFill>
            <a:schemeClr val="tx2"/>
          </a:solidFill>
          <a:ln w="6350">
            <a:solidFill>
              <a:srgbClr val="3B55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>
            <p:custDataLst>
              <p:tags r:id="rId9"/>
            </p:custDataLst>
          </p:nvPr>
        </p:nvSpPr>
        <p:spPr>
          <a:xfrm>
            <a:off x="4204970" y="2922270"/>
            <a:ext cx="5185410" cy="10147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>
                <a:latin typeface="华文隶书" panose="02010800040101010101" charset="-122"/>
                <a:ea typeface="华文隶书" panose="02010800040101010101" charset="-122"/>
              </a:rPr>
              <a:t>课外拓展</a:t>
            </a:r>
          </a:p>
        </p:txBody>
      </p:sp>
      <p:pic>
        <p:nvPicPr>
          <p:cNvPr id="2097162" name="Picture 272"/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 bwMode="auto">
          <a:xfrm>
            <a:off x="8611304" y="2051773"/>
            <a:ext cx="1579746" cy="1207037"/>
          </a:xfrm>
          <a:prstGeom prst="rect">
            <a:avLst/>
          </a:prstGeom>
          <a:noFill/>
        </p:spPr>
      </p:pic>
      <p:pic>
        <p:nvPicPr>
          <p:cNvPr id="2097154" name="图片 2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61925" y="4270375"/>
            <a:ext cx="3714750" cy="24771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1891030" y="2525395"/>
            <a:ext cx="1641475" cy="168719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402590" y="372745"/>
            <a:ext cx="11386820" cy="6106795"/>
          </a:xfrm>
          <a:prstGeom prst="rect">
            <a:avLst/>
          </a:prstGeom>
          <a:noFill/>
          <a:ln w="254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5216525" y="585470"/>
            <a:ext cx="6270625" cy="396938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endParaRPr lang="zh-CN" altLang="zh-CN" sz="2400" b="1" kern="100">
              <a:latin typeface="华文楷体" panose="02010600040101010101" charset="-122"/>
              <a:ea typeface="华文楷体" panose="02010600040101010101" charset="-122"/>
              <a:cs typeface="宋体" panose="02010600030101010101" pitchFamily="2" charset="-122"/>
              <a:sym typeface="+mn-ea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400" b="1" kern="100"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  <a:sym typeface="+mn-ea"/>
              </a:rPr>
              <a:t>墨子之道德，非孔老所敢窥视。</a:t>
            </a:r>
            <a:r>
              <a:rPr lang="zh-CN" altLang="zh-CN" sz="2400" kern="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</a:p>
          <a:p>
            <a:pPr algn="r">
              <a:lnSpc>
                <a:spcPct val="150000"/>
              </a:lnSpc>
              <a:spcAft>
                <a:spcPct val="0"/>
              </a:spcAft>
            </a:pPr>
            <a:r>
              <a:rPr lang="en-US" altLang="zh-CN" sz="2400" kern="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——</a:t>
            </a:r>
            <a:r>
              <a:rPr lang="zh-CN" altLang="zh-CN" sz="2400" kern="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章太炎</a:t>
            </a:r>
            <a:endParaRPr lang="zh-CN" altLang="zh-CN" sz="2400" kern="1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400" b="1" kern="100"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  <a:sym typeface="+mn-ea"/>
              </a:rPr>
              <a:t>墨子是一个劳动者，他不做官，但他是一个比孔子高明的圣人</a:t>
            </a:r>
            <a:r>
              <a:rPr lang="zh-CN" altLang="zh-CN" sz="2400" b="1" kern="100" smtClean="0">
                <a:latin typeface="华文楷体" panose="02010600040101010101" charset="-122"/>
                <a:ea typeface="华文楷体" panose="02010600040101010101" charset="-122"/>
                <a:cs typeface="宋体" panose="02010600030101010101" pitchFamily="2" charset="-122"/>
                <a:sym typeface="+mn-ea"/>
              </a:rPr>
              <a:t>。</a:t>
            </a:r>
            <a:endParaRPr lang="en-US" altLang="zh-CN" sz="2400" b="1" kern="100" smtClean="0">
              <a:latin typeface="华文楷体" panose="02010600040101010101" charset="-122"/>
              <a:ea typeface="华文楷体" panose="02010600040101010101" charset="-122"/>
              <a:cs typeface="宋体" panose="02010600030101010101" pitchFamily="2" charset="-122"/>
            </a:endParaRPr>
          </a:p>
          <a:p>
            <a:pPr algn="r">
              <a:lnSpc>
                <a:spcPct val="150000"/>
              </a:lnSpc>
              <a:spcAft>
                <a:spcPct val="0"/>
              </a:spcAft>
            </a:pPr>
            <a:r>
              <a:rPr lang="en-US" altLang="zh-CN" sz="2400" kern="10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——</a:t>
            </a:r>
            <a:r>
              <a:rPr lang="zh-CN" altLang="zh-CN" sz="2400" kern="1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毛泽东</a:t>
            </a:r>
          </a:p>
          <a:p>
            <a:pPr algn="r">
              <a:lnSpc>
                <a:spcPct val="150000"/>
              </a:lnSpc>
              <a:spcAft>
                <a:spcPct val="0"/>
              </a:spcAft>
            </a:pPr>
            <a:endParaRPr lang="zh-CN" altLang="en-US" sz="2400" b="1">
              <a:solidFill>
                <a:srgbClr val="7030A0"/>
              </a:solidFill>
              <a:latin typeface="+mn-ea"/>
              <a:ea typeface="宋体" panose="02010600030101010101" pitchFamily="2" charset="-122"/>
              <a:cs typeface="隶书" panose="02010509060101010101" pitchFamily="49" charset="-122"/>
              <a:sym typeface="+mn-ea"/>
            </a:endParaRPr>
          </a:p>
        </p:txBody>
      </p:sp>
      <p:grpSp>
        <p:nvGrpSpPr>
          <p:cNvPr id="41" name="组合 7"/>
          <p:cNvGrpSpPr/>
          <p:nvPr>
            <p:custDataLst>
              <p:tags r:id="rId5"/>
            </p:custDataLst>
          </p:nvPr>
        </p:nvGrpSpPr>
        <p:grpSpPr>
          <a:xfrm>
            <a:off x="69215" y="-95250"/>
            <a:ext cx="11867515" cy="2866390"/>
            <a:chOff x="-104294" y="-40686"/>
            <a:chExt cx="12277899" cy="2822538"/>
          </a:xfrm>
        </p:grpSpPr>
        <p:pic>
          <p:nvPicPr>
            <p:cNvPr id="2097183" name="图片 8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9529642" y="-2827"/>
              <a:ext cx="2643963" cy="2729021"/>
            </a:xfrm>
            <a:prstGeom prst="rect">
              <a:avLst/>
            </a:prstGeom>
          </p:spPr>
        </p:pic>
        <p:pic>
          <p:nvPicPr>
            <p:cNvPr id="2097184" name="图片 9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5221012" y="53107"/>
              <a:ext cx="4663092" cy="2728745"/>
            </a:xfrm>
            <a:prstGeom prst="rect">
              <a:avLst/>
            </a:prstGeom>
          </p:spPr>
        </p:pic>
        <p:pic>
          <p:nvPicPr>
            <p:cNvPr id="2097185" name="图片 10"/>
            <p:cNvPicPr>
              <a:picLocks noChangeAspect="1"/>
            </p:cNvPicPr>
            <p:nvPr>
              <p:custDataLst>
                <p:tags r:id="rId10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2241957" y="-40686"/>
              <a:ext cx="2643963" cy="2729021"/>
            </a:xfrm>
            <a:prstGeom prst="rect">
              <a:avLst/>
            </a:prstGeom>
          </p:spPr>
        </p:pic>
        <p:pic>
          <p:nvPicPr>
            <p:cNvPr id="2097186" name="图片 11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-104294" y="-2536"/>
              <a:ext cx="2643963" cy="2729021"/>
            </a:xfrm>
            <a:prstGeom prst="rect">
              <a:avLst/>
            </a:prstGeom>
          </p:spPr>
        </p:pic>
      </p:grpSp>
      <p:pic>
        <p:nvPicPr>
          <p:cNvPr id="4" name="图片 3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673100" y="651510"/>
            <a:ext cx="4219575" cy="5314950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14"/>
            </p:custDataLst>
          </p:nvPr>
        </p:nvSpPr>
        <p:spPr>
          <a:xfrm>
            <a:off x="1564005" y="6031865"/>
            <a:ext cx="299085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000" b="1">
                <a:solidFill>
                  <a:schemeClr val="tx1">
                    <a:lumMod val="50000"/>
                    <a:lumOff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+mn-ea"/>
              </a:rPr>
              <a:t>以裘褐为衣，以跂硚为服</a:t>
            </a: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5"/>
          <a:srcRect l="3333" t="5682" r="1667"/>
          <a:stretch>
            <a:fillRect/>
          </a:stretch>
        </p:blipFill>
        <p:spPr>
          <a:xfrm>
            <a:off x="6194425" y="3917950"/>
            <a:ext cx="4314825" cy="251269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52400" y="153034"/>
            <a:ext cx="2508885" cy="42360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758305" y="121920"/>
            <a:ext cx="5285740" cy="227266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2661285" y="121920"/>
            <a:ext cx="4097020" cy="42672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6758305" y="2394585"/>
            <a:ext cx="5285740" cy="1994535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12"/>
            </p:custDataLst>
          </p:nvPr>
        </p:nvSpPr>
        <p:spPr>
          <a:xfrm>
            <a:off x="151765" y="4389120"/>
            <a:ext cx="11891645" cy="20916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>
              <a:lnSpc>
                <a:spcPct val="130000"/>
              </a:lnSpc>
              <a:buNone/>
            </a:pPr>
            <a:r>
              <a:rPr lang="en-US" altLang="zh-CN" sz="2000" b="1">
                <a:sym typeface="+mn-ea"/>
              </a:rPr>
              <a:t>        </a:t>
            </a:r>
            <a:r>
              <a:rPr lang="zh-CN" altLang="en-US" sz="2000" b="1">
                <a:sym typeface="+mn-ea"/>
              </a:rPr>
              <a:t>哲学家、墨家学派创始人</a:t>
            </a:r>
            <a:r>
              <a:rPr lang="zh-CN" altLang="en-US" sz="2000" b="1">
                <a:solidFill>
                  <a:srgbClr val="FF0000"/>
                </a:solidFill>
                <a:sym typeface="+mn-ea"/>
              </a:rPr>
              <a:t>墨子</a:t>
            </a:r>
            <a:r>
              <a:rPr lang="zh-CN" altLang="en-US" sz="2000" b="1">
                <a:sym typeface="+mn-ea"/>
              </a:rPr>
              <a:t>也是一位鲜为人知的</a:t>
            </a:r>
            <a:r>
              <a:rPr lang="zh-CN" altLang="en-US" sz="2000" b="1">
                <a:solidFill>
                  <a:srgbClr val="FF0000"/>
                </a:solidFill>
                <a:sym typeface="+mn-ea"/>
              </a:rPr>
              <a:t>伟大科学家</a:t>
            </a:r>
            <a:r>
              <a:rPr lang="zh-CN" altLang="en-US" sz="2000" b="1">
                <a:sym typeface="+mn-ea"/>
              </a:rPr>
              <a:t>，《墨经》里记载了世界上第一个“小孔成像”实验，该实验解释了小孔成倒像的原因，而这正是现代照相技术原理的起源。</a:t>
            </a:r>
            <a:endParaRPr lang="zh-CN" altLang="en-US" sz="2000" b="1"/>
          </a:p>
          <a:p>
            <a:pPr marL="0" indent="0">
              <a:lnSpc>
                <a:spcPct val="130000"/>
              </a:lnSpc>
              <a:buNone/>
            </a:pPr>
            <a:r>
              <a:rPr lang="en-US" altLang="zh-CN" sz="2000" b="1">
                <a:sym typeface="+mn-ea"/>
              </a:rPr>
              <a:t>        </a:t>
            </a:r>
            <a:r>
              <a:rPr lang="zh-CN" altLang="en-US" sz="2000" b="1">
                <a:sym typeface="+mn-ea"/>
              </a:rPr>
              <a:t>这个实验指出了光是沿着直线传播的，也是第一次对光直线传播进行科学解释——这在光学中是非常重要的一条原理，</a:t>
            </a:r>
            <a:r>
              <a:rPr lang="zh-CN" altLang="en-US" sz="2000" b="1">
                <a:solidFill>
                  <a:srgbClr val="FF0000"/>
                </a:solidFill>
                <a:sym typeface="+mn-ea"/>
              </a:rPr>
              <a:t>为量子通信的发展打下了一定的基础</a:t>
            </a:r>
            <a:r>
              <a:rPr lang="zh-CN" altLang="en-US" sz="2000" b="1">
                <a:sym typeface="+mn-ea"/>
              </a:rPr>
              <a:t>。取“墨子号”来命名量子卫星，</a:t>
            </a:r>
            <a:r>
              <a:rPr lang="zh-CN" altLang="en-US" sz="2000" b="1">
                <a:solidFill>
                  <a:srgbClr val="FF0000"/>
                </a:solidFill>
                <a:sym typeface="+mn-ea"/>
              </a:rPr>
              <a:t>和卫星本身的意义相符，也体现了我们的文化自信</a:t>
            </a:r>
            <a:r>
              <a:rPr lang="zh-CN" altLang="en-US" sz="2000" b="1">
                <a:sym typeface="+mn-ea"/>
              </a:rPr>
              <a:t>。</a:t>
            </a:r>
            <a:endParaRPr lang="zh-CN" altLang="en-US" sz="2000"/>
          </a:p>
        </p:txBody>
      </p:sp>
    </p:spTree>
  </p:cSld>
  <p:clrMapOvr>
    <a:masterClrMapping/>
  </p:clrMapOvr>
  <p:transition/>
  <p:timing/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/>
          <p:cNvSpPr txBox="1"/>
          <p:nvPr>
            <p:custDataLst>
              <p:tags r:id="rId3"/>
            </p:custDataLst>
          </p:nvPr>
        </p:nvSpPr>
        <p:spPr>
          <a:xfrm>
            <a:off x="2070100" y="1378871"/>
            <a:ext cx="10662557" cy="354195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457200">
              <a:lnSpc>
                <a:spcPct val="150000"/>
              </a:lnSpc>
              <a:buNone/>
            </a:pP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48" name="图片 104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4">
            <a:alphaModFix amt="20000"/>
            <a:biLevel thresh="5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01745" y="617220"/>
            <a:ext cx="5725795" cy="5910580"/>
          </a:xfrm>
          <a:prstGeom prst="rect">
            <a:avLst/>
          </a:prstGeom>
          <a:ln>
            <a:noFill/>
          </a:ln>
        </p:spPr>
      </p:pic>
      <p:sp>
        <p:nvSpPr>
          <p:cNvPr id="63" name="任意多边形: 形状 62"/>
          <p:cNvSpPr/>
          <p:nvPr>
            <p:custDataLst>
              <p:tags r:id="rId7"/>
            </p:custDataLst>
          </p:nvPr>
        </p:nvSpPr>
        <p:spPr>
          <a:xfrm rot="16200000">
            <a:off x="5728335" y="178435"/>
            <a:ext cx="2108835" cy="6500495"/>
          </a:xfrm>
          <a:custGeom>
            <a:gdLst>
              <a:gd name="connsiteX0" fmla="*/ 320326 w 1496080"/>
              <a:gd name="connsiteY0" fmla="*/ 0 h 5143274"/>
              <a:gd name="connsiteX1" fmla="*/ 1193765 w 1496080"/>
              <a:gd name="connsiteY1" fmla="*/ 0 h 5143274"/>
              <a:gd name="connsiteX2" fmla="*/ 1417287 w 1496080"/>
              <a:gd name="connsiteY2" fmla="*/ 337217 h 5143274"/>
              <a:gd name="connsiteX3" fmla="*/ 1496080 w 1496080"/>
              <a:gd name="connsiteY3" fmla="*/ 353125 h 5143274"/>
              <a:gd name="connsiteX4" fmla="*/ 1496080 w 1496080"/>
              <a:gd name="connsiteY4" fmla="*/ 4799392 h 5143274"/>
              <a:gd name="connsiteX5" fmla="*/ 1417287 w 1496080"/>
              <a:gd name="connsiteY5" fmla="*/ 4815298 h 5143274"/>
              <a:gd name="connsiteX6" fmla="*/ 1201202 w 1496080"/>
              <a:gd name="connsiteY6" fmla="*/ 5078758 h 5143274"/>
              <a:gd name="connsiteX7" fmla="*/ 1194697 w 1496080"/>
              <a:gd name="connsiteY7" fmla="*/ 5143274 h 5143274"/>
              <a:gd name="connsiteX8" fmla="*/ 319394 w 1496080"/>
              <a:gd name="connsiteY8" fmla="*/ 5143274 h 5143274"/>
              <a:gd name="connsiteX9" fmla="*/ 312891 w 1496080"/>
              <a:gd name="connsiteY9" fmla="*/ 5078758 h 5143274"/>
              <a:gd name="connsiteX10" fmla="*/ 96804 w 1496080"/>
              <a:gd name="connsiteY10" fmla="*/ 4815298 h 5143274"/>
              <a:gd name="connsiteX11" fmla="*/ 0 w 1496080"/>
              <a:gd name="connsiteY11" fmla="*/ 4795755 h 5143274"/>
              <a:gd name="connsiteX12" fmla="*/ 0 w 1496080"/>
              <a:gd name="connsiteY12" fmla="*/ 356761 h 5143274"/>
              <a:gd name="connsiteX13" fmla="*/ 96804 w 1496080"/>
              <a:gd name="connsiteY13" fmla="*/ 337217 h 5143274"/>
              <a:gd name="connsiteX14" fmla="*/ 320326 w 1496080"/>
              <a:gd name="connsiteY14" fmla="*/ 0 h 514327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496080" h="5143274">
                <a:moveTo>
                  <a:pt x="320326" y="0"/>
                </a:moveTo>
                <a:lnTo>
                  <a:pt x="1193765" y="0"/>
                </a:lnTo>
                <a:cubicBezTo>
                  <a:pt x="1193765" y="151593"/>
                  <a:pt x="1285933" y="281659"/>
                  <a:pt x="1417287" y="337217"/>
                </a:cubicBezTo>
                <a:lnTo>
                  <a:pt x="1496080" y="353125"/>
                </a:lnTo>
                <a:lnTo>
                  <a:pt x="1496080" y="4799392"/>
                </a:lnTo>
                <a:lnTo>
                  <a:pt x="1417287" y="4815298"/>
                </a:lnTo>
                <a:cubicBezTo>
                  <a:pt x="1307824" y="4861597"/>
                  <a:pt x="1225576" y="4959636"/>
                  <a:pt x="1201202" y="5078758"/>
                </a:cubicBezTo>
                <a:lnTo>
                  <a:pt x="1194697" y="5143274"/>
                </a:lnTo>
                <a:lnTo>
                  <a:pt x="319394" y="5143274"/>
                </a:lnTo>
                <a:lnTo>
                  <a:pt x="312891" y="5078758"/>
                </a:lnTo>
                <a:cubicBezTo>
                  <a:pt x="288515" y="4959636"/>
                  <a:pt x="206267" y="4861597"/>
                  <a:pt x="96804" y="4815298"/>
                </a:cubicBezTo>
                <a:lnTo>
                  <a:pt x="0" y="4795755"/>
                </a:lnTo>
                <a:lnTo>
                  <a:pt x="0" y="356761"/>
                </a:lnTo>
                <a:lnTo>
                  <a:pt x="96804" y="337217"/>
                </a:lnTo>
                <a:cubicBezTo>
                  <a:pt x="228160" y="281659"/>
                  <a:pt x="320326" y="151593"/>
                  <a:pt x="320326" y="0"/>
                </a:cubicBezTo>
                <a:close/>
              </a:path>
            </a:pathLst>
          </a:custGeom>
          <a:noFill/>
          <a:ln w="6350">
            <a:solidFill>
              <a:srgbClr val="3B55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任意多边形: 形状 43"/>
          <p:cNvSpPr/>
          <p:nvPr>
            <p:custDataLst>
              <p:tags r:id="rId8"/>
            </p:custDataLst>
          </p:nvPr>
        </p:nvSpPr>
        <p:spPr>
          <a:xfrm rot="16200000">
            <a:off x="5877998" y="328684"/>
            <a:ext cx="1807601" cy="6200625"/>
          </a:xfrm>
          <a:custGeom>
            <a:gdLst>
              <a:gd name="connsiteX0" fmla="*/ 194233 w 907165"/>
              <a:gd name="connsiteY0" fmla="*/ 0 h 3280223"/>
              <a:gd name="connsiteX1" fmla="*/ 723853 w 907165"/>
              <a:gd name="connsiteY1" fmla="*/ 0 h 3280223"/>
              <a:gd name="connsiteX2" fmla="*/ 859388 w 907165"/>
              <a:gd name="connsiteY2" fmla="*/ 204475 h 3280223"/>
              <a:gd name="connsiteX3" fmla="*/ 907165 w 907165"/>
              <a:gd name="connsiteY3" fmla="*/ 214121 h 3280223"/>
              <a:gd name="connsiteX4" fmla="*/ 907165 w 907165"/>
              <a:gd name="connsiteY4" fmla="*/ 3071706 h 3280223"/>
              <a:gd name="connsiteX5" fmla="*/ 859388 w 907165"/>
              <a:gd name="connsiteY5" fmla="*/ 3081351 h 3280223"/>
              <a:gd name="connsiteX6" fmla="*/ 728362 w 907165"/>
              <a:gd name="connsiteY6" fmla="*/ 3241103 h 3280223"/>
              <a:gd name="connsiteX7" fmla="*/ 724418 w 907165"/>
              <a:gd name="connsiteY7" fmla="*/ 3280223 h 3280223"/>
              <a:gd name="connsiteX8" fmla="*/ 193668 w 907165"/>
              <a:gd name="connsiteY8" fmla="*/ 3280223 h 3280223"/>
              <a:gd name="connsiteX9" fmla="*/ 189725 w 907165"/>
              <a:gd name="connsiteY9" fmla="*/ 3241103 h 3280223"/>
              <a:gd name="connsiteX10" fmla="*/ 58698 w 907165"/>
              <a:gd name="connsiteY10" fmla="*/ 3081351 h 3280223"/>
              <a:gd name="connsiteX11" fmla="*/ 0 w 907165"/>
              <a:gd name="connsiteY11" fmla="*/ 3069501 h 3280223"/>
              <a:gd name="connsiteX12" fmla="*/ 0 w 907165"/>
              <a:gd name="connsiteY12" fmla="*/ 216326 h 3280223"/>
              <a:gd name="connsiteX13" fmla="*/ 58698 w 907165"/>
              <a:gd name="connsiteY13" fmla="*/ 204475 h 3280223"/>
              <a:gd name="connsiteX14" fmla="*/ 194233 w 907165"/>
              <a:gd name="connsiteY14" fmla="*/ 0 h 328022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07164" h="3280223">
                <a:moveTo>
                  <a:pt x="194233" y="0"/>
                </a:moveTo>
                <a:lnTo>
                  <a:pt x="723853" y="0"/>
                </a:lnTo>
                <a:cubicBezTo>
                  <a:pt x="723853" y="91920"/>
                  <a:pt x="779740" y="170787"/>
                  <a:pt x="859388" y="204475"/>
                </a:cubicBezTo>
                <a:lnTo>
                  <a:pt x="907165" y="214121"/>
                </a:lnTo>
                <a:lnTo>
                  <a:pt x="907165" y="3071706"/>
                </a:lnTo>
                <a:lnTo>
                  <a:pt x="859388" y="3081351"/>
                </a:lnTo>
                <a:cubicBezTo>
                  <a:pt x="793014" y="3109425"/>
                  <a:pt x="743142" y="3168872"/>
                  <a:pt x="728362" y="3241103"/>
                </a:cubicBezTo>
                <a:lnTo>
                  <a:pt x="724418" y="3280223"/>
                </a:lnTo>
                <a:lnTo>
                  <a:pt x="193668" y="3280223"/>
                </a:lnTo>
                <a:lnTo>
                  <a:pt x="189725" y="3241103"/>
                </a:lnTo>
                <a:cubicBezTo>
                  <a:pt x="174944" y="3168872"/>
                  <a:pt x="125072" y="3109425"/>
                  <a:pt x="58698" y="3081351"/>
                </a:cubicBezTo>
                <a:lnTo>
                  <a:pt x="0" y="3069501"/>
                </a:lnTo>
                <a:lnTo>
                  <a:pt x="0" y="216326"/>
                </a:lnTo>
                <a:lnTo>
                  <a:pt x="58698" y="204475"/>
                </a:lnTo>
                <a:cubicBezTo>
                  <a:pt x="138347" y="170787"/>
                  <a:pt x="194233" y="91920"/>
                  <a:pt x="194233" y="0"/>
                </a:cubicBezTo>
                <a:close/>
              </a:path>
            </a:pathLst>
          </a:custGeom>
          <a:solidFill>
            <a:schemeClr val="tx2"/>
          </a:solidFill>
          <a:ln w="6350">
            <a:solidFill>
              <a:srgbClr val="3B55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>
            <p:custDataLst>
              <p:tags r:id="rId9"/>
            </p:custDataLst>
          </p:nvPr>
        </p:nvSpPr>
        <p:spPr>
          <a:xfrm>
            <a:off x="4190365" y="2922270"/>
            <a:ext cx="5185410" cy="10147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>
                <a:latin typeface="华文隶书" panose="02010800040101010101" charset="-122"/>
                <a:ea typeface="华文隶书" panose="02010800040101010101" charset="-122"/>
              </a:rPr>
              <a:t>谢谢观赏</a:t>
            </a:r>
          </a:p>
        </p:txBody>
      </p:sp>
      <p:pic>
        <p:nvPicPr>
          <p:cNvPr id="2097162" name="Picture 272"/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 bwMode="auto">
          <a:xfrm>
            <a:off x="8516054" y="2322918"/>
            <a:ext cx="1579746" cy="1207037"/>
          </a:xfrm>
          <a:prstGeom prst="rect">
            <a:avLst/>
          </a:prstGeom>
          <a:noFill/>
        </p:spPr>
      </p:pic>
      <p:pic>
        <p:nvPicPr>
          <p:cNvPr id="2097154" name="图片 2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61925" y="4270375"/>
            <a:ext cx="3714750" cy="24771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1891030" y="2525395"/>
            <a:ext cx="1641475" cy="1687195"/>
          </a:xfrm>
          <a:prstGeom prst="rect">
            <a:avLst/>
          </a:prstGeom>
        </p:spPr>
      </p:pic>
      <p:pic>
        <p:nvPicPr>
          <p:cNvPr id="2097163" name="New picture"/>
          <p:cNvPicPr/>
          <p:nvPr>
            <p:custDataLst>
              <p:tags r:id="rId17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11150600" y="109220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/>
          <p:cNvSpPr txBox="1"/>
          <p:nvPr>
            <p:custDataLst>
              <p:tags r:id="rId3"/>
            </p:custDataLst>
          </p:nvPr>
        </p:nvSpPr>
        <p:spPr>
          <a:xfrm>
            <a:off x="2070100" y="1378871"/>
            <a:ext cx="10662557" cy="354195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457200">
              <a:lnSpc>
                <a:spcPct val="150000"/>
              </a:lnSpc>
              <a:buNone/>
            </a:pP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48" name="图片 104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4">
            <a:alphaModFix amt="20000"/>
            <a:biLevel thresh="5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01745" y="617220"/>
            <a:ext cx="5725795" cy="5910580"/>
          </a:xfrm>
          <a:prstGeom prst="rect">
            <a:avLst/>
          </a:prstGeom>
          <a:ln>
            <a:noFill/>
          </a:ln>
        </p:spPr>
      </p:pic>
      <p:sp>
        <p:nvSpPr>
          <p:cNvPr id="63" name="任意多边形: 形状 62"/>
          <p:cNvSpPr/>
          <p:nvPr>
            <p:custDataLst>
              <p:tags r:id="rId7"/>
            </p:custDataLst>
          </p:nvPr>
        </p:nvSpPr>
        <p:spPr>
          <a:xfrm rot="16200000">
            <a:off x="5728335" y="178435"/>
            <a:ext cx="2108835" cy="6500495"/>
          </a:xfrm>
          <a:custGeom>
            <a:gdLst>
              <a:gd name="connsiteX0" fmla="*/ 320326 w 1496080"/>
              <a:gd name="connsiteY0" fmla="*/ 0 h 5143274"/>
              <a:gd name="connsiteX1" fmla="*/ 1193765 w 1496080"/>
              <a:gd name="connsiteY1" fmla="*/ 0 h 5143274"/>
              <a:gd name="connsiteX2" fmla="*/ 1417287 w 1496080"/>
              <a:gd name="connsiteY2" fmla="*/ 337217 h 5143274"/>
              <a:gd name="connsiteX3" fmla="*/ 1496080 w 1496080"/>
              <a:gd name="connsiteY3" fmla="*/ 353125 h 5143274"/>
              <a:gd name="connsiteX4" fmla="*/ 1496080 w 1496080"/>
              <a:gd name="connsiteY4" fmla="*/ 4799392 h 5143274"/>
              <a:gd name="connsiteX5" fmla="*/ 1417287 w 1496080"/>
              <a:gd name="connsiteY5" fmla="*/ 4815298 h 5143274"/>
              <a:gd name="connsiteX6" fmla="*/ 1201202 w 1496080"/>
              <a:gd name="connsiteY6" fmla="*/ 5078758 h 5143274"/>
              <a:gd name="connsiteX7" fmla="*/ 1194697 w 1496080"/>
              <a:gd name="connsiteY7" fmla="*/ 5143274 h 5143274"/>
              <a:gd name="connsiteX8" fmla="*/ 319394 w 1496080"/>
              <a:gd name="connsiteY8" fmla="*/ 5143274 h 5143274"/>
              <a:gd name="connsiteX9" fmla="*/ 312891 w 1496080"/>
              <a:gd name="connsiteY9" fmla="*/ 5078758 h 5143274"/>
              <a:gd name="connsiteX10" fmla="*/ 96804 w 1496080"/>
              <a:gd name="connsiteY10" fmla="*/ 4815298 h 5143274"/>
              <a:gd name="connsiteX11" fmla="*/ 0 w 1496080"/>
              <a:gd name="connsiteY11" fmla="*/ 4795755 h 5143274"/>
              <a:gd name="connsiteX12" fmla="*/ 0 w 1496080"/>
              <a:gd name="connsiteY12" fmla="*/ 356761 h 5143274"/>
              <a:gd name="connsiteX13" fmla="*/ 96804 w 1496080"/>
              <a:gd name="connsiteY13" fmla="*/ 337217 h 5143274"/>
              <a:gd name="connsiteX14" fmla="*/ 320326 w 1496080"/>
              <a:gd name="connsiteY14" fmla="*/ 0 h 514327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496080" h="5143274">
                <a:moveTo>
                  <a:pt x="320326" y="0"/>
                </a:moveTo>
                <a:lnTo>
                  <a:pt x="1193765" y="0"/>
                </a:lnTo>
                <a:cubicBezTo>
                  <a:pt x="1193765" y="151593"/>
                  <a:pt x="1285933" y="281659"/>
                  <a:pt x="1417287" y="337217"/>
                </a:cubicBezTo>
                <a:lnTo>
                  <a:pt x="1496080" y="353125"/>
                </a:lnTo>
                <a:lnTo>
                  <a:pt x="1496080" y="4799392"/>
                </a:lnTo>
                <a:lnTo>
                  <a:pt x="1417287" y="4815298"/>
                </a:lnTo>
                <a:cubicBezTo>
                  <a:pt x="1307824" y="4861597"/>
                  <a:pt x="1225576" y="4959636"/>
                  <a:pt x="1201202" y="5078758"/>
                </a:cubicBezTo>
                <a:lnTo>
                  <a:pt x="1194697" y="5143274"/>
                </a:lnTo>
                <a:lnTo>
                  <a:pt x="319394" y="5143274"/>
                </a:lnTo>
                <a:lnTo>
                  <a:pt x="312891" y="5078758"/>
                </a:lnTo>
                <a:cubicBezTo>
                  <a:pt x="288515" y="4959636"/>
                  <a:pt x="206267" y="4861597"/>
                  <a:pt x="96804" y="4815298"/>
                </a:cubicBezTo>
                <a:lnTo>
                  <a:pt x="0" y="4795755"/>
                </a:lnTo>
                <a:lnTo>
                  <a:pt x="0" y="356761"/>
                </a:lnTo>
                <a:lnTo>
                  <a:pt x="96804" y="337217"/>
                </a:lnTo>
                <a:cubicBezTo>
                  <a:pt x="228160" y="281659"/>
                  <a:pt x="320326" y="151593"/>
                  <a:pt x="320326" y="0"/>
                </a:cubicBezTo>
                <a:close/>
              </a:path>
            </a:pathLst>
          </a:custGeom>
          <a:noFill/>
          <a:ln w="6350">
            <a:solidFill>
              <a:srgbClr val="3B55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任意多边形: 形状 43"/>
          <p:cNvSpPr/>
          <p:nvPr>
            <p:custDataLst>
              <p:tags r:id="rId8"/>
            </p:custDataLst>
          </p:nvPr>
        </p:nvSpPr>
        <p:spPr>
          <a:xfrm rot="16200000">
            <a:off x="5877998" y="328684"/>
            <a:ext cx="1807601" cy="6200625"/>
          </a:xfrm>
          <a:custGeom>
            <a:gdLst>
              <a:gd name="connsiteX0" fmla="*/ 194233 w 907165"/>
              <a:gd name="connsiteY0" fmla="*/ 0 h 3280223"/>
              <a:gd name="connsiteX1" fmla="*/ 723853 w 907165"/>
              <a:gd name="connsiteY1" fmla="*/ 0 h 3280223"/>
              <a:gd name="connsiteX2" fmla="*/ 859388 w 907165"/>
              <a:gd name="connsiteY2" fmla="*/ 204475 h 3280223"/>
              <a:gd name="connsiteX3" fmla="*/ 907165 w 907165"/>
              <a:gd name="connsiteY3" fmla="*/ 214121 h 3280223"/>
              <a:gd name="connsiteX4" fmla="*/ 907165 w 907165"/>
              <a:gd name="connsiteY4" fmla="*/ 3071706 h 3280223"/>
              <a:gd name="connsiteX5" fmla="*/ 859388 w 907165"/>
              <a:gd name="connsiteY5" fmla="*/ 3081351 h 3280223"/>
              <a:gd name="connsiteX6" fmla="*/ 728362 w 907165"/>
              <a:gd name="connsiteY6" fmla="*/ 3241103 h 3280223"/>
              <a:gd name="connsiteX7" fmla="*/ 724418 w 907165"/>
              <a:gd name="connsiteY7" fmla="*/ 3280223 h 3280223"/>
              <a:gd name="connsiteX8" fmla="*/ 193668 w 907165"/>
              <a:gd name="connsiteY8" fmla="*/ 3280223 h 3280223"/>
              <a:gd name="connsiteX9" fmla="*/ 189725 w 907165"/>
              <a:gd name="connsiteY9" fmla="*/ 3241103 h 3280223"/>
              <a:gd name="connsiteX10" fmla="*/ 58698 w 907165"/>
              <a:gd name="connsiteY10" fmla="*/ 3081351 h 3280223"/>
              <a:gd name="connsiteX11" fmla="*/ 0 w 907165"/>
              <a:gd name="connsiteY11" fmla="*/ 3069501 h 3280223"/>
              <a:gd name="connsiteX12" fmla="*/ 0 w 907165"/>
              <a:gd name="connsiteY12" fmla="*/ 216326 h 3280223"/>
              <a:gd name="connsiteX13" fmla="*/ 58698 w 907165"/>
              <a:gd name="connsiteY13" fmla="*/ 204475 h 3280223"/>
              <a:gd name="connsiteX14" fmla="*/ 194233 w 907165"/>
              <a:gd name="connsiteY14" fmla="*/ 0 h 328022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07164" h="3280223">
                <a:moveTo>
                  <a:pt x="194233" y="0"/>
                </a:moveTo>
                <a:lnTo>
                  <a:pt x="723853" y="0"/>
                </a:lnTo>
                <a:cubicBezTo>
                  <a:pt x="723853" y="91920"/>
                  <a:pt x="779740" y="170787"/>
                  <a:pt x="859388" y="204475"/>
                </a:cubicBezTo>
                <a:lnTo>
                  <a:pt x="907165" y="214121"/>
                </a:lnTo>
                <a:lnTo>
                  <a:pt x="907165" y="3071706"/>
                </a:lnTo>
                <a:lnTo>
                  <a:pt x="859388" y="3081351"/>
                </a:lnTo>
                <a:cubicBezTo>
                  <a:pt x="793014" y="3109425"/>
                  <a:pt x="743142" y="3168872"/>
                  <a:pt x="728362" y="3241103"/>
                </a:cubicBezTo>
                <a:lnTo>
                  <a:pt x="724418" y="3280223"/>
                </a:lnTo>
                <a:lnTo>
                  <a:pt x="193668" y="3280223"/>
                </a:lnTo>
                <a:lnTo>
                  <a:pt x="189725" y="3241103"/>
                </a:lnTo>
                <a:cubicBezTo>
                  <a:pt x="174944" y="3168872"/>
                  <a:pt x="125072" y="3109425"/>
                  <a:pt x="58698" y="3081351"/>
                </a:cubicBezTo>
                <a:lnTo>
                  <a:pt x="0" y="3069501"/>
                </a:lnTo>
                <a:lnTo>
                  <a:pt x="0" y="216326"/>
                </a:lnTo>
                <a:lnTo>
                  <a:pt x="58698" y="204475"/>
                </a:lnTo>
                <a:cubicBezTo>
                  <a:pt x="138347" y="170787"/>
                  <a:pt x="194233" y="91920"/>
                  <a:pt x="194233" y="0"/>
                </a:cubicBezTo>
                <a:close/>
              </a:path>
            </a:pathLst>
          </a:custGeom>
          <a:solidFill>
            <a:schemeClr val="tx2"/>
          </a:solidFill>
          <a:ln w="6350">
            <a:solidFill>
              <a:srgbClr val="3B55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>
            <p:custDataLst>
              <p:tags r:id="rId9"/>
            </p:custDataLst>
          </p:nvPr>
        </p:nvSpPr>
        <p:spPr>
          <a:xfrm>
            <a:off x="4204970" y="2922270"/>
            <a:ext cx="5185410" cy="10147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>
                <a:latin typeface="华文隶书" panose="02010800040101010101" charset="-122"/>
                <a:ea typeface="华文隶书" panose="02010800040101010101" charset="-122"/>
              </a:rPr>
              <a:t>知人论世</a:t>
            </a:r>
          </a:p>
        </p:txBody>
      </p:sp>
      <p:pic>
        <p:nvPicPr>
          <p:cNvPr id="2097162" name="Picture 272"/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 bwMode="auto">
          <a:xfrm>
            <a:off x="8611304" y="2051773"/>
            <a:ext cx="1579746" cy="1207037"/>
          </a:xfrm>
          <a:prstGeom prst="rect">
            <a:avLst/>
          </a:prstGeom>
          <a:noFill/>
        </p:spPr>
      </p:pic>
      <p:pic>
        <p:nvPicPr>
          <p:cNvPr id="2097154" name="图片 2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61925" y="4270375"/>
            <a:ext cx="3714750" cy="24771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1891030" y="2525395"/>
            <a:ext cx="1641475" cy="168719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" name="文本框 4"/>
          <p:cNvSpPr txBox="1"/>
          <p:nvPr>
            <p:custDataLst>
              <p:tags r:id="rId3"/>
            </p:custDataLst>
          </p:nvPr>
        </p:nvSpPr>
        <p:spPr>
          <a:xfrm>
            <a:off x="1097280" y="269875"/>
            <a:ext cx="2219325" cy="58356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b="1">
                <a:solidFill>
                  <a:schemeClr val="bg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作者简介</a:t>
            </a:r>
          </a:p>
        </p:txBody>
      </p:sp>
      <p:sp>
        <p:nvSpPr>
          <p:cNvPr id="11" name="矩形 15"/>
          <p:cNvSpPr/>
          <p:nvPr>
            <p:custDataLst>
              <p:tags r:id="rId4"/>
            </p:custDataLst>
          </p:nvPr>
        </p:nvSpPr>
        <p:spPr>
          <a:xfrm flipV="1">
            <a:off x="5495290" y="2399665"/>
            <a:ext cx="76200" cy="25273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15"/>
          <p:cNvSpPr/>
          <p:nvPr>
            <p:custDataLst>
              <p:tags r:id="rId5"/>
            </p:custDataLst>
          </p:nvPr>
        </p:nvSpPr>
        <p:spPr>
          <a:xfrm flipV="1">
            <a:off x="6842125" y="2397760"/>
            <a:ext cx="76200" cy="25463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5775960" y="2328545"/>
            <a:ext cx="93599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solidFill>
                  <a:schemeClr val="tx2"/>
                </a:solidFill>
                <a:effectLst/>
                <a:latin typeface="华光大黑_CNKI" panose="02000500000000000000" charset="-122"/>
                <a:ea typeface="华光大黑_CNKI" panose="02000500000000000000" charset="-122"/>
                <a:sym typeface="+mn-ea"/>
              </a:rPr>
              <a:t>墨子</a:t>
            </a:r>
          </a:p>
        </p:txBody>
      </p:sp>
      <p:cxnSp>
        <p:nvCxnSpPr>
          <p:cNvPr id="14" name="直接连接符 19"/>
          <p:cNvCxnSpPr/>
          <p:nvPr>
            <p:custDataLst>
              <p:tags r:id="rId7"/>
            </p:custDataLst>
          </p:nvPr>
        </p:nvCxnSpPr>
        <p:spPr>
          <a:xfrm>
            <a:off x="530860" y="2901315"/>
            <a:ext cx="11009630" cy="8255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十字星 7"/>
          <p:cNvSpPr/>
          <p:nvPr>
            <p:custDataLst>
              <p:tags r:id="rId8"/>
            </p:custDataLst>
          </p:nvPr>
        </p:nvSpPr>
        <p:spPr>
          <a:xfrm>
            <a:off x="5142230" y="2410460"/>
            <a:ext cx="222250" cy="228600"/>
          </a:xfrm>
          <a:prstGeom prst="star4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十字星 8"/>
          <p:cNvSpPr/>
          <p:nvPr>
            <p:custDataLst>
              <p:tags r:id="rId9"/>
            </p:custDataLst>
          </p:nvPr>
        </p:nvSpPr>
        <p:spPr>
          <a:xfrm>
            <a:off x="7048500" y="2423795"/>
            <a:ext cx="222250" cy="228600"/>
          </a:xfrm>
          <a:prstGeom prst="star4">
            <a:avLst>
              <a:gd name="adj" fmla="val 12500"/>
            </a:avLst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471805" y="2908935"/>
            <a:ext cx="1115822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defTabSz="913130" fontAlgn="auto">
              <a:lnSpc>
                <a:spcPct val="100000"/>
              </a:lnSpc>
              <a:spcAft>
                <a:spcPct val="0"/>
              </a:spcAft>
              <a:buSzTx/>
              <a:buFont typeface="Wingdings" panose="05000000000000000000" pitchFamily="2" charset="2"/>
              <a:buNone/>
            </a:pP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    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5142230" y="189230"/>
            <a:ext cx="2058670" cy="2058670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13"/>
            </p:custDataLst>
          </p:nvPr>
        </p:nvSpPr>
        <p:spPr>
          <a:xfrm>
            <a:off x="530860" y="3053715"/>
            <a:ext cx="11199495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fontAlgn="auto">
              <a:lnSpc>
                <a:spcPct val="100000"/>
              </a:lnSpc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None/>
            </a:pPr>
            <a:r>
              <a:rPr lang="zh-CN" altLang="en-US" sz="2400" b="1" kern="100">
                <a:solidFill>
                  <a:srgbClr val="C00000"/>
                </a:solidFill>
                <a:latin typeface="三极行书简" panose="00000500000000000000" charset="-122"/>
                <a:ea typeface="三极行书简" panose="00000500000000000000" charset="-122"/>
                <a:cs typeface="华文楷体" panose="02010600040101010101" charset="-122"/>
                <a:sym typeface="+mn-ea"/>
              </a:rPr>
              <a:t>墨子</a:t>
            </a:r>
            <a:r>
              <a:rPr lang="zh-CN" altLang="en-US" sz="2400" b="1" kern="100">
                <a:solidFill>
                  <a:srgbClr val="000000"/>
                </a:solidFill>
                <a:latin typeface="三极行书简" panose="00000500000000000000" charset="-122"/>
                <a:ea typeface="三极行书简" panose="00000500000000000000" charset="-122"/>
                <a:cs typeface="华文楷体" panose="02010600040101010101" charset="-122"/>
                <a:sym typeface="+mn-ea"/>
              </a:rPr>
              <a:t>，名翟，春秋末期战国初期人。中国古代思想家、教育家、科学家、军事家，</a:t>
            </a:r>
            <a:r>
              <a:rPr lang="zh-CN" altLang="en-US" sz="2400" b="1" kern="100">
                <a:solidFill>
                  <a:srgbClr val="C00000"/>
                </a:solidFill>
                <a:latin typeface="三极行书简" panose="00000500000000000000" charset="-122"/>
                <a:ea typeface="三极行书简" panose="00000500000000000000" charset="-122"/>
                <a:cs typeface="华文楷体" panose="02010600040101010101" charset="-122"/>
                <a:sym typeface="+mn-ea"/>
              </a:rPr>
              <a:t>墨家学派创始人和主要代表人物。</a:t>
            </a:r>
            <a:r>
              <a:rPr lang="zh-CN" altLang="en-US" sz="2400" b="1" kern="100">
                <a:solidFill>
                  <a:srgbClr val="000000"/>
                </a:solidFill>
                <a:latin typeface="三极行书简" panose="00000500000000000000" charset="-122"/>
                <a:ea typeface="三极行书简" panose="00000500000000000000" charset="-122"/>
                <a:cs typeface="华文楷体" panose="02010600040101010101" charset="-122"/>
                <a:sym typeface="+mn-ea"/>
              </a:rPr>
              <a:t>中国历史上唯一一个</a:t>
            </a:r>
            <a:r>
              <a:rPr lang="zh-CN" altLang="en-US" sz="2400" b="1" kern="100">
                <a:solidFill>
                  <a:srgbClr val="C00000"/>
                </a:solidFill>
                <a:latin typeface="三极行书简" panose="00000500000000000000" charset="-122"/>
                <a:ea typeface="三极行书简" panose="00000500000000000000" charset="-122"/>
                <a:cs typeface="华文楷体" panose="02010600040101010101" charset="-122"/>
                <a:sym typeface="+mn-ea"/>
              </a:rPr>
              <a:t>农民出身的哲学家。</a:t>
            </a:r>
          </a:p>
          <a:p>
            <a:pPr indent="457200" fontAlgn="auto">
              <a:lnSpc>
                <a:spcPct val="100000"/>
              </a:lnSpc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None/>
            </a:pPr>
            <a:r>
              <a:rPr lang="zh-CN" altLang="en-US" sz="2400" b="1" kern="100">
                <a:solidFill>
                  <a:srgbClr val="0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墨子曾经从师于儒者，学习孔子之术，称道尧舜禹，学习</a:t>
            </a:r>
            <a:r>
              <a:rPr lang="en-US" altLang="zh-CN" sz="2400" b="1" kern="100">
                <a:solidFill>
                  <a:srgbClr val="0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《</a:t>
            </a:r>
            <a:r>
              <a:rPr lang="zh-CN" altLang="en-US" sz="2400" b="1" kern="100">
                <a:solidFill>
                  <a:srgbClr val="0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诗</a:t>
            </a:r>
            <a:r>
              <a:rPr lang="en-US" altLang="zh-CN" sz="2400" b="1" kern="100">
                <a:solidFill>
                  <a:srgbClr val="0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》</a:t>
            </a:r>
            <a:r>
              <a:rPr lang="zh-CN" altLang="en-US" sz="2400" b="1" kern="100">
                <a:solidFill>
                  <a:srgbClr val="0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、</a:t>
            </a:r>
            <a:r>
              <a:rPr lang="en-US" altLang="zh-CN" sz="2400" b="1" kern="100">
                <a:solidFill>
                  <a:srgbClr val="0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《</a:t>
            </a:r>
            <a:r>
              <a:rPr lang="zh-CN" altLang="en-US" sz="2400" b="1" kern="100">
                <a:solidFill>
                  <a:srgbClr val="0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书</a:t>
            </a:r>
            <a:r>
              <a:rPr lang="en-US" altLang="zh-CN" sz="2400" b="1" kern="100">
                <a:solidFill>
                  <a:srgbClr val="0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》</a:t>
            </a:r>
            <a:r>
              <a:rPr lang="zh-CN" altLang="en-US" sz="2400" b="1" kern="100">
                <a:solidFill>
                  <a:srgbClr val="0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、</a:t>
            </a:r>
            <a:r>
              <a:rPr lang="en-US" altLang="zh-CN" sz="2400" b="1" kern="100">
                <a:solidFill>
                  <a:srgbClr val="0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《</a:t>
            </a:r>
            <a:r>
              <a:rPr lang="zh-CN" altLang="en-US" sz="2400" b="1" kern="100">
                <a:solidFill>
                  <a:srgbClr val="0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春秋</a:t>
            </a:r>
            <a:r>
              <a:rPr lang="en-US" altLang="zh-CN" sz="2400" b="1" kern="100">
                <a:solidFill>
                  <a:srgbClr val="0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》</a:t>
            </a:r>
            <a:r>
              <a:rPr lang="zh-CN" altLang="en-US" sz="2400" b="1" kern="100">
                <a:solidFill>
                  <a:srgbClr val="0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等儒家典籍。但后来逐渐舍掉儒学，形成自己的墨家学派，创立了墨家学说。</a:t>
            </a:r>
            <a:r>
              <a:rPr lang="zh-CN" altLang="en-US" sz="2400" b="1" kern="100">
                <a:solidFill>
                  <a:srgbClr val="C00000"/>
                </a:solidFill>
                <a:latin typeface="三极行书简" panose="00000500000000000000" charset="-122"/>
                <a:ea typeface="三极行书简" panose="00000500000000000000" charset="-122"/>
                <a:cs typeface="华文楷体" panose="02010600040101010101" charset="-122"/>
                <a:sym typeface="+mn-ea"/>
              </a:rPr>
              <a:t>墨家在先秦时期影响很大，与儒家并称“显学”。</a:t>
            </a:r>
            <a:r>
              <a:rPr lang="zh-CN" altLang="en-US" sz="2400" b="1" kern="100">
                <a:solidFill>
                  <a:srgbClr val="0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战国时期的百家争鸣，有</a:t>
            </a:r>
            <a:r>
              <a:rPr lang="zh-CN" altLang="en-US" sz="2400" b="1" kern="100">
                <a:solidFill>
                  <a:srgbClr val="C00000"/>
                </a:solidFill>
                <a:latin typeface="三极行书简" panose="00000500000000000000" charset="-122"/>
                <a:ea typeface="三极行书简" panose="00000500000000000000" charset="-122"/>
                <a:cs typeface="华文楷体" panose="02010600040101010101" charset="-122"/>
                <a:sym typeface="+mn-ea"/>
              </a:rPr>
              <a:t>“非儒即墨”</a:t>
            </a:r>
            <a:r>
              <a:rPr lang="zh-CN" altLang="en-US" sz="2400" b="1" kern="100">
                <a:solidFill>
                  <a:srgbClr val="0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之称。</a:t>
            </a:r>
          </a:p>
          <a:p>
            <a:pPr indent="457200" fontAlgn="auto">
              <a:lnSpc>
                <a:spcPct val="100000"/>
              </a:lnSpc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None/>
            </a:pPr>
            <a:r>
              <a:rPr lang="zh-CN" altLang="en-US" sz="2400" b="1" kern="100">
                <a:solidFill>
                  <a:srgbClr val="0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Wingdings" panose="05000000000000000000" charset="0"/>
              </a:rPr>
              <a:t>墨子在科技方面颇有成就，</a:t>
            </a:r>
            <a:r>
              <a:rPr lang="zh-CN" altLang="en-US" sz="2400" b="1" kern="100">
                <a:solidFill>
                  <a:srgbClr val="0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创立了以几何学、物理学、光学为突出成就的一整套科学理论，</a:t>
            </a:r>
            <a:r>
              <a:rPr lang="zh-CN" altLang="en-US" sz="2400" b="1" kern="100">
                <a:solidFill>
                  <a:srgbClr val="C00000"/>
                </a:solidFill>
                <a:latin typeface="三极行书简" panose="00000500000000000000" charset="-122"/>
                <a:ea typeface="三极行书简" panose="00000500000000000000" charset="-122"/>
                <a:cs typeface="华文楷体" panose="02010600040101010101" charset="-122"/>
                <a:sym typeface="Wingdings" panose="05000000000000000000" charset="0"/>
              </a:rPr>
              <a:t>被誉为“科圣”。</a:t>
            </a:r>
          </a:p>
          <a:p>
            <a:pPr indent="457200" fontAlgn="auto">
              <a:lnSpc>
                <a:spcPct val="100000"/>
              </a:lnSpc>
              <a:buClr>
                <a:schemeClr val="accent4">
                  <a:lumMod val="75000"/>
                </a:schemeClr>
              </a:buClr>
              <a:buFont typeface="Wingdings" panose="05000000000000000000" pitchFamily="2" charset="2"/>
              <a:buNone/>
            </a:pPr>
            <a:endParaRPr lang="zh-CN" altLang="en-US" sz="2400"/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" name="文本框 4"/>
          <p:cNvSpPr txBox="1"/>
          <p:nvPr>
            <p:custDataLst>
              <p:tags r:id="rId3"/>
            </p:custDataLst>
          </p:nvPr>
        </p:nvSpPr>
        <p:spPr>
          <a:xfrm>
            <a:off x="1088390" y="269875"/>
            <a:ext cx="2285365" cy="58356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dist"/>
            <a:r>
              <a:rPr lang="zh-CN" sz="3200" b="1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背景介绍</a:t>
            </a:r>
            <a:r>
              <a:rPr lang="en-US" altLang="zh-CN" sz="3200" b="1"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</a:p>
        </p:txBody>
      </p:sp>
      <p:sp>
        <p:nvSpPr>
          <p:cNvPr id="1048599" name="Freeform 5"/>
          <p:cNvSpPr>
            <a:spLocks noEditPoints="1"/>
          </p:cNvSpPr>
          <p:nvPr>
            <p:custDataLst>
              <p:tags r:id="rId4"/>
            </p:custDataLst>
          </p:nvPr>
        </p:nvSpPr>
        <p:spPr bwMode="auto">
          <a:xfrm>
            <a:off x="10970895" y="5712460"/>
            <a:ext cx="1014095" cy="992505"/>
          </a:xfrm>
          <a:custGeom>
            <a:gdLst>
              <a:gd name="T0" fmla="*/ 547 w 1179"/>
              <a:gd name="T1" fmla="*/ 426 h 1202"/>
              <a:gd name="T2" fmla="*/ 919 w 1179"/>
              <a:gd name="T3" fmla="*/ 154 h 1202"/>
              <a:gd name="T4" fmla="*/ 1023 w 1179"/>
              <a:gd name="T5" fmla="*/ 526 h 1202"/>
              <a:gd name="T6" fmla="*/ 1176 w 1179"/>
              <a:gd name="T7" fmla="*/ 548 h 1202"/>
              <a:gd name="T8" fmla="*/ 1135 w 1179"/>
              <a:gd name="T9" fmla="*/ 727 h 1202"/>
              <a:gd name="T10" fmla="*/ 978 w 1179"/>
              <a:gd name="T11" fmla="*/ 659 h 1202"/>
              <a:gd name="T12" fmla="*/ 1056 w 1179"/>
              <a:gd name="T13" fmla="*/ 805 h 1202"/>
              <a:gd name="T14" fmla="*/ 725 w 1179"/>
              <a:gd name="T15" fmla="*/ 404 h 1202"/>
              <a:gd name="T16" fmla="*/ 866 w 1179"/>
              <a:gd name="T17" fmla="*/ 774 h 1202"/>
              <a:gd name="T18" fmla="*/ 1007 w 1179"/>
              <a:gd name="T19" fmla="*/ 850 h 1202"/>
              <a:gd name="T20" fmla="*/ 910 w 1179"/>
              <a:gd name="T21" fmla="*/ 734 h 1202"/>
              <a:gd name="T22" fmla="*/ 988 w 1179"/>
              <a:gd name="T23" fmla="*/ 787 h 1202"/>
              <a:gd name="T24" fmla="*/ 647 w 1179"/>
              <a:gd name="T25" fmla="*/ 420 h 1202"/>
              <a:gd name="T26" fmla="*/ 868 w 1179"/>
              <a:gd name="T27" fmla="*/ 731 h 1202"/>
              <a:gd name="T28" fmla="*/ 929 w 1179"/>
              <a:gd name="T29" fmla="*/ 804 h 1202"/>
              <a:gd name="T30" fmla="*/ 996 w 1179"/>
              <a:gd name="T31" fmla="*/ 825 h 1202"/>
              <a:gd name="T32" fmla="*/ 338 w 1179"/>
              <a:gd name="T33" fmla="*/ 975 h 1202"/>
              <a:gd name="T34" fmla="*/ 268 w 1179"/>
              <a:gd name="T35" fmla="*/ 740 h 1202"/>
              <a:gd name="T36" fmla="*/ 450 w 1179"/>
              <a:gd name="T37" fmla="*/ 660 h 1202"/>
              <a:gd name="T38" fmla="*/ 364 w 1179"/>
              <a:gd name="T39" fmla="*/ 552 h 1202"/>
              <a:gd name="T40" fmla="*/ 250 w 1179"/>
              <a:gd name="T41" fmla="*/ 655 h 1202"/>
              <a:gd name="T42" fmla="*/ 225 w 1179"/>
              <a:gd name="T43" fmla="*/ 1000 h 1202"/>
              <a:gd name="T44" fmla="*/ 217 w 1179"/>
              <a:gd name="T45" fmla="*/ 653 h 1202"/>
              <a:gd name="T46" fmla="*/ 606 w 1179"/>
              <a:gd name="T47" fmla="*/ 390 h 1202"/>
              <a:gd name="T48" fmla="*/ 469 w 1179"/>
              <a:gd name="T49" fmla="*/ 223 h 1202"/>
              <a:gd name="T50" fmla="*/ 363 w 1179"/>
              <a:gd name="T51" fmla="*/ 420 h 1202"/>
              <a:gd name="T52" fmla="*/ 181 w 1179"/>
              <a:gd name="T53" fmla="*/ 594 h 1202"/>
              <a:gd name="T54" fmla="*/ 137 w 1179"/>
              <a:gd name="T55" fmla="*/ 834 h 1202"/>
              <a:gd name="T56" fmla="*/ 323 w 1179"/>
              <a:gd name="T57" fmla="*/ 1119 h 1202"/>
              <a:gd name="T58" fmla="*/ 439 w 1179"/>
              <a:gd name="T59" fmla="*/ 1178 h 1202"/>
              <a:gd name="T60" fmla="*/ 376 w 1179"/>
              <a:gd name="T61" fmla="*/ 548 h 1202"/>
              <a:gd name="T62" fmla="*/ 256 w 1179"/>
              <a:gd name="T63" fmla="*/ 658 h 1202"/>
              <a:gd name="T64" fmla="*/ 435 w 1179"/>
              <a:gd name="T65" fmla="*/ 436 h 1202"/>
              <a:gd name="T66" fmla="*/ 189 w 1179"/>
              <a:gd name="T67" fmla="*/ 659 h 1202"/>
              <a:gd name="T68" fmla="*/ 239 w 1179"/>
              <a:gd name="T69" fmla="*/ 555 h 1202"/>
              <a:gd name="T70" fmla="*/ 195 w 1179"/>
              <a:gd name="T71" fmla="*/ 625 h 1202"/>
              <a:gd name="T72" fmla="*/ 219 w 1179"/>
              <a:gd name="T73" fmla="*/ 819 h 1202"/>
              <a:gd name="T74" fmla="*/ 229 w 1179"/>
              <a:gd name="T75" fmla="*/ 801 h 1202"/>
              <a:gd name="T76" fmla="*/ 348 w 1179"/>
              <a:gd name="T77" fmla="*/ 1103 h 1202"/>
              <a:gd name="T78" fmla="*/ 139 w 1179"/>
              <a:gd name="T79" fmla="*/ 328 h 1202"/>
              <a:gd name="T80" fmla="*/ 113 w 1179"/>
              <a:gd name="T81" fmla="*/ 425 h 1202"/>
              <a:gd name="T82" fmla="*/ 114 w 1179"/>
              <a:gd name="T83" fmla="*/ 342 h 1202"/>
              <a:gd name="T84" fmla="*/ 966 w 1179"/>
              <a:gd name="T85" fmla="*/ 175 h 1202"/>
              <a:gd name="T86" fmla="*/ 1003 w 1179"/>
              <a:gd name="T87" fmla="*/ 223 h 1202"/>
              <a:gd name="T88" fmla="*/ 871 w 1179"/>
              <a:gd name="T89" fmla="*/ 789 h 1202"/>
              <a:gd name="T90" fmla="*/ 797 w 1179"/>
              <a:gd name="T91" fmla="*/ 304 h 1202"/>
              <a:gd name="T92" fmla="*/ 830 w 1179"/>
              <a:gd name="T93" fmla="*/ 93 h 1202"/>
              <a:gd name="T94" fmla="*/ 419 w 1179"/>
              <a:gd name="T95" fmla="*/ 534 h 1202"/>
              <a:gd name="T96" fmla="*/ 1059 w 1179"/>
              <a:gd name="T97" fmla="*/ 896 h 1202"/>
              <a:gd name="T98" fmla="*/ 881 w 1179"/>
              <a:gd name="T99" fmla="*/ 993 h 1202"/>
              <a:gd name="T100" fmla="*/ 939 w 1179"/>
              <a:gd name="T101" fmla="*/ 1010 h 1202"/>
              <a:gd name="T102" fmla="*/ 717 w 1179"/>
              <a:gd name="T103" fmla="*/ 738 h 1202"/>
              <a:gd name="T104" fmla="*/ 886 w 1179"/>
              <a:gd name="T105" fmla="*/ 1005 h 1202"/>
              <a:gd name="T106" fmla="*/ 568 w 1179"/>
              <a:gd name="T107" fmla="*/ 970 h 1202"/>
              <a:gd name="T108" fmla="*/ 878 w 1179"/>
              <a:gd name="T109" fmla="*/ 1008 h 1202"/>
              <a:gd name="T110" fmla="*/ 1002 w 1179"/>
              <a:gd name="T111" fmla="*/ 949 h 1202"/>
              <a:gd name="T112" fmla="*/ 1040 w 1179"/>
              <a:gd name="T113" fmla="*/ 926 h 1202"/>
              <a:gd name="T114" fmla="*/ 145 w 1179"/>
              <a:gd name="T115" fmla="*/ 945 h 1202"/>
              <a:gd name="T116" fmla="*/ 166 w 1179"/>
              <a:gd name="T117" fmla="*/ 982 h 1202"/>
              <a:gd name="T118" fmla="*/ 189 w 1179"/>
              <a:gd name="T119" fmla="*/ 222 h 1202"/>
              <a:gd name="T120" fmla="*/ 282 w 1179"/>
              <a:gd name="T121" fmla="*/ 128 h 1202"/>
              <a:gd name="T122" fmla="*/ 248 w 1179"/>
              <a:gd name="T123" fmla="*/ 137 h 1202"/>
              <a:gd name="T124" fmla="*/ 174 w 1179"/>
              <a:gd name="T125" fmla="*/ 283 h 120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79" h="1202">
                <a:moveTo>
                  <a:pt x="321" y="439"/>
                </a:moveTo>
                <a:cubicBezTo>
                  <a:pt x="322" y="437"/>
                  <a:pt x="324" y="438"/>
                  <a:pt x="325" y="435"/>
                </a:cubicBezTo>
                <a:cubicBezTo>
                  <a:pt x="322" y="434"/>
                  <a:pt x="319" y="436"/>
                  <a:pt x="321" y="439"/>
                </a:cubicBezTo>
                <a:close/>
                <a:moveTo>
                  <a:pt x="314" y="441"/>
                </a:moveTo>
                <a:cubicBezTo>
                  <a:pt x="315" y="440"/>
                  <a:pt x="317" y="440"/>
                  <a:pt x="318" y="439"/>
                </a:cubicBezTo>
                <a:cubicBezTo>
                  <a:pt x="316" y="438"/>
                  <a:pt x="313" y="439"/>
                  <a:pt x="314" y="441"/>
                </a:cubicBezTo>
                <a:close/>
                <a:moveTo>
                  <a:pt x="295" y="453"/>
                </a:moveTo>
                <a:cubicBezTo>
                  <a:pt x="296" y="454"/>
                  <a:pt x="298" y="454"/>
                  <a:pt x="298" y="452"/>
                </a:cubicBezTo>
                <a:cubicBezTo>
                  <a:pt x="296" y="450"/>
                  <a:pt x="296" y="453"/>
                  <a:pt x="295" y="453"/>
                </a:cubicBezTo>
                <a:close/>
                <a:moveTo>
                  <a:pt x="332" y="428"/>
                </a:moveTo>
                <a:cubicBezTo>
                  <a:pt x="333" y="428"/>
                  <a:pt x="333" y="428"/>
                  <a:pt x="334" y="429"/>
                </a:cubicBezTo>
                <a:cubicBezTo>
                  <a:pt x="335" y="428"/>
                  <a:pt x="335" y="426"/>
                  <a:pt x="334" y="426"/>
                </a:cubicBezTo>
                <a:cubicBezTo>
                  <a:pt x="333" y="426"/>
                  <a:pt x="332" y="427"/>
                  <a:pt x="332" y="428"/>
                </a:cubicBezTo>
                <a:close/>
                <a:moveTo>
                  <a:pt x="310" y="443"/>
                </a:moveTo>
                <a:cubicBezTo>
                  <a:pt x="308" y="442"/>
                  <a:pt x="307" y="443"/>
                  <a:pt x="307" y="444"/>
                </a:cubicBezTo>
                <a:cubicBezTo>
                  <a:pt x="308" y="445"/>
                  <a:pt x="311" y="444"/>
                  <a:pt x="312" y="443"/>
                </a:cubicBezTo>
                <a:cubicBezTo>
                  <a:pt x="312" y="443"/>
                  <a:pt x="313" y="443"/>
                  <a:pt x="313" y="442"/>
                </a:cubicBezTo>
                <a:cubicBezTo>
                  <a:pt x="313" y="441"/>
                  <a:pt x="313" y="440"/>
                  <a:pt x="312" y="440"/>
                </a:cubicBezTo>
                <a:cubicBezTo>
                  <a:pt x="311" y="441"/>
                  <a:pt x="310" y="441"/>
                  <a:pt x="310" y="443"/>
                </a:cubicBezTo>
                <a:close/>
                <a:moveTo>
                  <a:pt x="294" y="455"/>
                </a:moveTo>
                <a:cubicBezTo>
                  <a:pt x="295" y="455"/>
                  <a:pt x="295" y="455"/>
                  <a:pt x="295" y="453"/>
                </a:cubicBezTo>
                <a:cubicBezTo>
                  <a:pt x="295" y="454"/>
                  <a:pt x="294" y="453"/>
                  <a:pt x="294" y="453"/>
                </a:cubicBezTo>
                <a:cubicBezTo>
                  <a:pt x="294" y="454"/>
                  <a:pt x="294" y="454"/>
                  <a:pt x="294" y="455"/>
                </a:cubicBezTo>
                <a:close/>
                <a:moveTo>
                  <a:pt x="301" y="446"/>
                </a:moveTo>
                <a:cubicBezTo>
                  <a:pt x="301" y="447"/>
                  <a:pt x="301" y="448"/>
                  <a:pt x="301" y="449"/>
                </a:cubicBezTo>
                <a:cubicBezTo>
                  <a:pt x="300" y="450"/>
                  <a:pt x="298" y="448"/>
                  <a:pt x="298" y="451"/>
                </a:cubicBezTo>
                <a:cubicBezTo>
                  <a:pt x="299" y="451"/>
                  <a:pt x="301" y="450"/>
                  <a:pt x="302" y="449"/>
                </a:cubicBezTo>
                <a:cubicBezTo>
                  <a:pt x="303" y="449"/>
                  <a:pt x="303" y="450"/>
                  <a:pt x="303" y="450"/>
                </a:cubicBezTo>
                <a:cubicBezTo>
                  <a:pt x="304" y="449"/>
                  <a:pt x="304" y="448"/>
                  <a:pt x="305" y="447"/>
                </a:cubicBezTo>
                <a:cubicBezTo>
                  <a:pt x="305" y="447"/>
                  <a:pt x="306" y="447"/>
                  <a:pt x="306" y="446"/>
                </a:cubicBezTo>
                <a:cubicBezTo>
                  <a:pt x="304" y="445"/>
                  <a:pt x="304" y="446"/>
                  <a:pt x="303" y="446"/>
                </a:cubicBezTo>
                <a:cubicBezTo>
                  <a:pt x="302" y="447"/>
                  <a:pt x="301" y="446"/>
                  <a:pt x="301" y="446"/>
                </a:cubicBezTo>
                <a:close/>
                <a:moveTo>
                  <a:pt x="326" y="433"/>
                </a:moveTo>
                <a:cubicBezTo>
                  <a:pt x="329" y="436"/>
                  <a:pt x="330" y="431"/>
                  <a:pt x="332" y="429"/>
                </a:cubicBezTo>
                <a:cubicBezTo>
                  <a:pt x="330" y="429"/>
                  <a:pt x="330" y="427"/>
                  <a:pt x="328" y="426"/>
                </a:cubicBezTo>
                <a:cubicBezTo>
                  <a:pt x="327" y="428"/>
                  <a:pt x="329" y="429"/>
                  <a:pt x="329" y="431"/>
                </a:cubicBezTo>
                <a:cubicBezTo>
                  <a:pt x="328" y="432"/>
                  <a:pt x="326" y="431"/>
                  <a:pt x="326" y="433"/>
                </a:cubicBezTo>
                <a:close/>
                <a:moveTo>
                  <a:pt x="367" y="409"/>
                </a:moveTo>
                <a:cubicBezTo>
                  <a:pt x="369" y="410"/>
                  <a:pt x="369" y="409"/>
                  <a:pt x="370" y="409"/>
                </a:cubicBezTo>
                <a:cubicBezTo>
                  <a:pt x="370" y="408"/>
                  <a:pt x="370" y="407"/>
                  <a:pt x="369" y="407"/>
                </a:cubicBezTo>
                <a:cubicBezTo>
                  <a:pt x="368" y="408"/>
                  <a:pt x="367" y="408"/>
                  <a:pt x="367" y="409"/>
                </a:cubicBezTo>
                <a:close/>
                <a:moveTo>
                  <a:pt x="371" y="406"/>
                </a:moveTo>
                <a:cubicBezTo>
                  <a:pt x="372" y="408"/>
                  <a:pt x="374" y="406"/>
                  <a:pt x="375" y="406"/>
                </a:cubicBezTo>
                <a:cubicBezTo>
                  <a:pt x="375" y="406"/>
                  <a:pt x="375" y="407"/>
                  <a:pt x="375" y="406"/>
                </a:cubicBezTo>
                <a:cubicBezTo>
                  <a:pt x="377" y="406"/>
                  <a:pt x="377" y="404"/>
                  <a:pt x="379" y="403"/>
                </a:cubicBezTo>
                <a:cubicBezTo>
                  <a:pt x="377" y="402"/>
                  <a:pt x="376" y="404"/>
                  <a:pt x="374" y="403"/>
                </a:cubicBezTo>
                <a:cubicBezTo>
                  <a:pt x="374" y="406"/>
                  <a:pt x="371" y="404"/>
                  <a:pt x="371" y="406"/>
                </a:cubicBezTo>
                <a:close/>
                <a:moveTo>
                  <a:pt x="366" y="409"/>
                </a:moveTo>
                <a:cubicBezTo>
                  <a:pt x="365" y="410"/>
                  <a:pt x="365" y="410"/>
                  <a:pt x="365" y="410"/>
                </a:cubicBezTo>
                <a:cubicBezTo>
                  <a:pt x="366" y="411"/>
                  <a:pt x="366" y="411"/>
                  <a:pt x="366" y="411"/>
                </a:cubicBezTo>
                <a:cubicBezTo>
                  <a:pt x="367" y="410"/>
                  <a:pt x="367" y="410"/>
                  <a:pt x="367" y="410"/>
                </a:cubicBezTo>
                <a:cubicBezTo>
                  <a:pt x="367" y="410"/>
                  <a:pt x="367" y="409"/>
                  <a:pt x="366" y="409"/>
                </a:cubicBezTo>
                <a:close/>
                <a:moveTo>
                  <a:pt x="356" y="416"/>
                </a:moveTo>
                <a:cubicBezTo>
                  <a:pt x="357" y="416"/>
                  <a:pt x="357" y="416"/>
                  <a:pt x="357" y="416"/>
                </a:cubicBezTo>
                <a:cubicBezTo>
                  <a:pt x="357" y="416"/>
                  <a:pt x="358" y="416"/>
                  <a:pt x="358" y="415"/>
                </a:cubicBezTo>
                <a:cubicBezTo>
                  <a:pt x="357" y="414"/>
                  <a:pt x="357" y="414"/>
                  <a:pt x="357" y="414"/>
                </a:cubicBezTo>
                <a:cubicBezTo>
                  <a:pt x="357" y="415"/>
                  <a:pt x="356" y="415"/>
                  <a:pt x="356" y="416"/>
                </a:cubicBezTo>
                <a:close/>
                <a:moveTo>
                  <a:pt x="348" y="421"/>
                </a:moveTo>
                <a:cubicBezTo>
                  <a:pt x="350" y="420"/>
                  <a:pt x="353" y="420"/>
                  <a:pt x="353" y="418"/>
                </a:cubicBezTo>
                <a:cubicBezTo>
                  <a:pt x="351" y="417"/>
                  <a:pt x="351" y="417"/>
                  <a:pt x="351" y="417"/>
                </a:cubicBezTo>
                <a:cubicBezTo>
                  <a:pt x="350" y="419"/>
                  <a:pt x="347" y="420"/>
                  <a:pt x="348" y="421"/>
                </a:cubicBezTo>
                <a:close/>
                <a:moveTo>
                  <a:pt x="359" y="414"/>
                </a:moveTo>
                <a:cubicBezTo>
                  <a:pt x="360" y="414"/>
                  <a:pt x="360" y="414"/>
                  <a:pt x="360" y="413"/>
                </a:cubicBezTo>
                <a:cubicBezTo>
                  <a:pt x="359" y="412"/>
                  <a:pt x="359" y="412"/>
                  <a:pt x="359" y="412"/>
                </a:cubicBezTo>
                <a:cubicBezTo>
                  <a:pt x="358" y="414"/>
                  <a:pt x="358" y="414"/>
                  <a:pt x="358" y="414"/>
                </a:cubicBezTo>
                <a:lnTo>
                  <a:pt x="359" y="414"/>
                </a:lnTo>
                <a:close/>
                <a:moveTo>
                  <a:pt x="347" y="418"/>
                </a:moveTo>
                <a:cubicBezTo>
                  <a:pt x="347" y="418"/>
                  <a:pt x="342" y="419"/>
                  <a:pt x="341" y="420"/>
                </a:cubicBezTo>
                <a:cubicBezTo>
                  <a:pt x="339" y="420"/>
                  <a:pt x="338" y="420"/>
                  <a:pt x="338" y="422"/>
                </a:cubicBezTo>
                <a:cubicBezTo>
                  <a:pt x="338" y="422"/>
                  <a:pt x="338" y="423"/>
                  <a:pt x="338" y="423"/>
                </a:cubicBezTo>
                <a:cubicBezTo>
                  <a:pt x="338" y="423"/>
                  <a:pt x="339" y="423"/>
                  <a:pt x="339" y="423"/>
                </a:cubicBezTo>
                <a:cubicBezTo>
                  <a:pt x="340" y="423"/>
                  <a:pt x="340" y="424"/>
                  <a:pt x="341" y="425"/>
                </a:cubicBezTo>
                <a:cubicBezTo>
                  <a:pt x="342" y="423"/>
                  <a:pt x="344" y="423"/>
                  <a:pt x="344" y="420"/>
                </a:cubicBezTo>
                <a:cubicBezTo>
                  <a:pt x="345" y="419"/>
                  <a:pt x="346" y="420"/>
                  <a:pt x="346" y="419"/>
                </a:cubicBezTo>
                <a:cubicBezTo>
                  <a:pt x="346" y="418"/>
                  <a:pt x="348" y="418"/>
                  <a:pt x="347" y="418"/>
                </a:cubicBezTo>
                <a:close/>
                <a:moveTo>
                  <a:pt x="664" y="370"/>
                </a:moveTo>
                <a:cubicBezTo>
                  <a:pt x="663" y="370"/>
                  <a:pt x="663" y="372"/>
                  <a:pt x="664" y="372"/>
                </a:cubicBezTo>
                <a:cubicBezTo>
                  <a:pt x="666" y="373"/>
                  <a:pt x="666" y="371"/>
                  <a:pt x="667" y="371"/>
                </a:cubicBezTo>
                <a:cubicBezTo>
                  <a:pt x="668" y="372"/>
                  <a:pt x="668" y="372"/>
                  <a:pt x="669" y="372"/>
                </a:cubicBezTo>
                <a:cubicBezTo>
                  <a:pt x="670" y="370"/>
                  <a:pt x="667" y="369"/>
                  <a:pt x="666" y="368"/>
                </a:cubicBezTo>
                <a:cubicBezTo>
                  <a:pt x="666" y="368"/>
                  <a:pt x="666" y="367"/>
                  <a:pt x="665" y="367"/>
                </a:cubicBezTo>
                <a:cubicBezTo>
                  <a:pt x="664" y="367"/>
                  <a:pt x="664" y="367"/>
                  <a:pt x="664" y="367"/>
                </a:cubicBezTo>
                <a:cubicBezTo>
                  <a:pt x="663" y="369"/>
                  <a:pt x="665" y="369"/>
                  <a:pt x="664" y="370"/>
                </a:cubicBezTo>
                <a:close/>
                <a:moveTo>
                  <a:pt x="288" y="458"/>
                </a:moveTo>
                <a:cubicBezTo>
                  <a:pt x="288" y="458"/>
                  <a:pt x="287" y="459"/>
                  <a:pt x="287" y="460"/>
                </a:cubicBezTo>
                <a:cubicBezTo>
                  <a:pt x="289" y="461"/>
                  <a:pt x="290" y="458"/>
                  <a:pt x="288" y="458"/>
                </a:cubicBezTo>
                <a:close/>
                <a:moveTo>
                  <a:pt x="644" y="389"/>
                </a:moveTo>
                <a:cubicBezTo>
                  <a:pt x="645" y="387"/>
                  <a:pt x="647" y="386"/>
                  <a:pt x="646" y="383"/>
                </a:cubicBezTo>
                <a:cubicBezTo>
                  <a:pt x="644" y="382"/>
                  <a:pt x="644" y="382"/>
                  <a:pt x="644" y="382"/>
                </a:cubicBezTo>
                <a:cubicBezTo>
                  <a:pt x="642" y="383"/>
                  <a:pt x="641" y="385"/>
                  <a:pt x="638" y="386"/>
                </a:cubicBezTo>
                <a:cubicBezTo>
                  <a:pt x="637" y="388"/>
                  <a:pt x="637" y="388"/>
                  <a:pt x="637" y="388"/>
                </a:cubicBezTo>
                <a:cubicBezTo>
                  <a:pt x="635" y="388"/>
                  <a:pt x="634" y="390"/>
                  <a:pt x="633" y="390"/>
                </a:cubicBezTo>
                <a:cubicBezTo>
                  <a:pt x="632" y="390"/>
                  <a:pt x="630" y="389"/>
                  <a:pt x="628" y="388"/>
                </a:cubicBezTo>
                <a:cubicBezTo>
                  <a:pt x="628" y="390"/>
                  <a:pt x="629" y="391"/>
                  <a:pt x="628" y="393"/>
                </a:cubicBezTo>
                <a:cubicBezTo>
                  <a:pt x="627" y="393"/>
                  <a:pt x="627" y="394"/>
                  <a:pt x="626" y="394"/>
                </a:cubicBezTo>
                <a:cubicBezTo>
                  <a:pt x="625" y="394"/>
                  <a:pt x="625" y="394"/>
                  <a:pt x="624" y="394"/>
                </a:cubicBezTo>
                <a:cubicBezTo>
                  <a:pt x="624" y="394"/>
                  <a:pt x="624" y="394"/>
                  <a:pt x="624" y="394"/>
                </a:cubicBezTo>
                <a:cubicBezTo>
                  <a:pt x="622" y="395"/>
                  <a:pt x="620" y="395"/>
                  <a:pt x="619" y="396"/>
                </a:cubicBezTo>
                <a:cubicBezTo>
                  <a:pt x="619" y="395"/>
                  <a:pt x="619" y="395"/>
                  <a:pt x="618" y="395"/>
                </a:cubicBezTo>
                <a:cubicBezTo>
                  <a:pt x="617" y="395"/>
                  <a:pt x="616" y="395"/>
                  <a:pt x="615" y="396"/>
                </a:cubicBezTo>
                <a:cubicBezTo>
                  <a:pt x="615" y="396"/>
                  <a:pt x="614" y="396"/>
                  <a:pt x="613" y="397"/>
                </a:cubicBezTo>
                <a:cubicBezTo>
                  <a:pt x="612" y="396"/>
                  <a:pt x="612" y="397"/>
                  <a:pt x="611" y="396"/>
                </a:cubicBezTo>
                <a:cubicBezTo>
                  <a:pt x="611" y="398"/>
                  <a:pt x="609" y="397"/>
                  <a:pt x="609" y="399"/>
                </a:cubicBezTo>
                <a:cubicBezTo>
                  <a:pt x="608" y="399"/>
                  <a:pt x="606" y="400"/>
                  <a:pt x="605" y="401"/>
                </a:cubicBezTo>
                <a:cubicBezTo>
                  <a:pt x="603" y="401"/>
                  <a:pt x="600" y="402"/>
                  <a:pt x="600" y="403"/>
                </a:cubicBezTo>
                <a:cubicBezTo>
                  <a:pt x="600" y="403"/>
                  <a:pt x="600" y="404"/>
                  <a:pt x="600" y="404"/>
                </a:cubicBezTo>
                <a:cubicBezTo>
                  <a:pt x="601" y="405"/>
                  <a:pt x="601" y="406"/>
                  <a:pt x="601" y="407"/>
                </a:cubicBezTo>
                <a:cubicBezTo>
                  <a:pt x="599" y="406"/>
                  <a:pt x="598" y="408"/>
                  <a:pt x="596" y="408"/>
                </a:cubicBezTo>
                <a:cubicBezTo>
                  <a:pt x="595" y="409"/>
                  <a:pt x="594" y="411"/>
                  <a:pt x="592" y="411"/>
                </a:cubicBezTo>
                <a:cubicBezTo>
                  <a:pt x="589" y="409"/>
                  <a:pt x="595" y="408"/>
                  <a:pt x="592" y="407"/>
                </a:cubicBezTo>
                <a:cubicBezTo>
                  <a:pt x="592" y="405"/>
                  <a:pt x="590" y="406"/>
                  <a:pt x="589" y="407"/>
                </a:cubicBezTo>
                <a:cubicBezTo>
                  <a:pt x="588" y="408"/>
                  <a:pt x="587" y="407"/>
                  <a:pt x="586" y="409"/>
                </a:cubicBezTo>
                <a:cubicBezTo>
                  <a:pt x="585" y="410"/>
                  <a:pt x="587" y="410"/>
                  <a:pt x="586" y="412"/>
                </a:cubicBezTo>
                <a:cubicBezTo>
                  <a:pt x="586" y="412"/>
                  <a:pt x="586" y="412"/>
                  <a:pt x="585" y="413"/>
                </a:cubicBezTo>
                <a:cubicBezTo>
                  <a:pt x="585" y="413"/>
                  <a:pt x="584" y="413"/>
                  <a:pt x="584" y="413"/>
                </a:cubicBezTo>
                <a:cubicBezTo>
                  <a:pt x="583" y="414"/>
                  <a:pt x="582" y="414"/>
                  <a:pt x="581" y="415"/>
                </a:cubicBezTo>
                <a:cubicBezTo>
                  <a:pt x="580" y="415"/>
                  <a:pt x="579" y="415"/>
                  <a:pt x="579" y="415"/>
                </a:cubicBezTo>
                <a:cubicBezTo>
                  <a:pt x="578" y="416"/>
                  <a:pt x="577" y="416"/>
                  <a:pt x="576" y="417"/>
                </a:cubicBezTo>
                <a:cubicBezTo>
                  <a:pt x="575" y="416"/>
                  <a:pt x="574" y="417"/>
                  <a:pt x="573" y="417"/>
                </a:cubicBezTo>
                <a:cubicBezTo>
                  <a:pt x="571" y="418"/>
                  <a:pt x="570" y="418"/>
                  <a:pt x="569" y="418"/>
                </a:cubicBezTo>
                <a:cubicBezTo>
                  <a:pt x="567" y="419"/>
                  <a:pt x="564" y="420"/>
                  <a:pt x="562" y="420"/>
                </a:cubicBezTo>
                <a:cubicBezTo>
                  <a:pt x="560" y="422"/>
                  <a:pt x="559" y="422"/>
                  <a:pt x="557" y="423"/>
                </a:cubicBezTo>
                <a:cubicBezTo>
                  <a:pt x="556" y="422"/>
                  <a:pt x="555" y="423"/>
                  <a:pt x="554" y="424"/>
                </a:cubicBezTo>
                <a:cubicBezTo>
                  <a:pt x="553" y="424"/>
                  <a:pt x="551" y="424"/>
                  <a:pt x="551" y="424"/>
                </a:cubicBezTo>
                <a:cubicBezTo>
                  <a:pt x="549" y="424"/>
                  <a:pt x="548" y="426"/>
                  <a:pt x="547" y="426"/>
                </a:cubicBezTo>
                <a:cubicBezTo>
                  <a:pt x="547" y="426"/>
                  <a:pt x="546" y="426"/>
                  <a:pt x="546" y="426"/>
                </a:cubicBezTo>
                <a:cubicBezTo>
                  <a:pt x="546" y="426"/>
                  <a:pt x="546" y="427"/>
                  <a:pt x="545" y="427"/>
                </a:cubicBezTo>
                <a:cubicBezTo>
                  <a:pt x="545" y="428"/>
                  <a:pt x="543" y="428"/>
                  <a:pt x="543" y="429"/>
                </a:cubicBezTo>
                <a:cubicBezTo>
                  <a:pt x="545" y="430"/>
                  <a:pt x="546" y="430"/>
                  <a:pt x="547" y="430"/>
                </a:cubicBezTo>
                <a:cubicBezTo>
                  <a:pt x="548" y="429"/>
                  <a:pt x="549" y="429"/>
                  <a:pt x="549" y="428"/>
                </a:cubicBezTo>
                <a:cubicBezTo>
                  <a:pt x="551" y="429"/>
                  <a:pt x="552" y="426"/>
                  <a:pt x="554" y="426"/>
                </a:cubicBezTo>
                <a:cubicBezTo>
                  <a:pt x="556" y="427"/>
                  <a:pt x="557" y="424"/>
                  <a:pt x="559" y="426"/>
                </a:cubicBezTo>
                <a:cubicBezTo>
                  <a:pt x="561" y="424"/>
                  <a:pt x="564" y="423"/>
                  <a:pt x="566" y="423"/>
                </a:cubicBezTo>
                <a:cubicBezTo>
                  <a:pt x="568" y="422"/>
                  <a:pt x="571" y="420"/>
                  <a:pt x="572" y="420"/>
                </a:cubicBezTo>
                <a:cubicBezTo>
                  <a:pt x="573" y="421"/>
                  <a:pt x="572" y="420"/>
                  <a:pt x="573" y="420"/>
                </a:cubicBezTo>
                <a:cubicBezTo>
                  <a:pt x="573" y="420"/>
                  <a:pt x="574" y="420"/>
                  <a:pt x="575" y="420"/>
                </a:cubicBezTo>
                <a:cubicBezTo>
                  <a:pt x="577" y="420"/>
                  <a:pt x="578" y="418"/>
                  <a:pt x="580" y="419"/>
                </a:cubicBezTo>
                <a:cubicBezTo>
                  <a:pt x="582" y="418"/>
                  <a:pt x="584" y="417"/>
                  <a:pt x="587" y="416"/>
                </a:cubicBezTo>
                <a:cubicBezTo>
                  <a:pt x="588" y="414"/>
                  <a:pt x="589" y="413"/>
                  <a:pt x="590" y="413"/>
                </a:cubicBezTo>
                <a:cubicBezTo>
                  <a:pt x="591" y="414"/>
                  <a:pt x="592" y="413"/>
                  <a:pt x="593" y="414"/>
                </a:cubicBezTo>
                <a:cubicBezTo>
                  <a:pt x="595" y="413"/>
                  <a:pt x="596" y="411"/>
                  <a:pt x="598" y="412"/>
                </a:cubicBezTo>
                <a:cubicBezTo>
                  <a:pt x="599" y="412"/>
                  <a:pt x="601" y="412"/>
                  <a:pt x="603" y="412"/>
                </a:cubicBezTo>
                <a:cubicBezTo>
                  <a:pt x="605" y="411"/>
                  <a:pt x="606" y="411"/>
                  <a:pt x="608" y="409"/>
                </a:cubicBezTo>
                <a:cubicBezTo>
                  <a:pt x="609" y="410"/>
                  <a:pt x="610" y="408"/>
                  <a:pt x="612" y="409"/>
                </a:cubicBezTo>
                <a:cubicBezTo>
                  <a:pt x="612" y="407"/>
                  <a:pt x="614" y="406"/>
                  <a:pt x="615" y="406"/>
                </a:cubicBezTo>
                <a:cubicBezTo>
                  <a:pt x="617" y="405"/>
                  <a:pt x="618" y="404"/>
                  <a:pt x="619" y="404"/>
                </a:cubicBezTo>
                <a:cubicBezTo>
                  <a:pt x="620" y="402"/>
                  <a:pt x="620" y="400"/>
                  <a:pt x="621" y="400"/>
                </a:cubicBezTo>
                <a:cubicBezTo>
                  <a:pt x="622" y="401"/>
                  <a:pt x="623" y="402"/>
                  <a:pt x="625" y="402"/>
                </a:cubicBezTo>
                <a:cubicBezTo>
                  <a:pt x="625" y="401"/>
                  <a:pt x="626" y="399"/>
                  <a:pt x="627" y="398"/>
                </a:cubicBezTo>
                <a:cubicBezTo>
                  <a:pt x="629" y="397"/>
                  <a:pt x="632" y="397"/>
                  <a:pt x="634" y="396"/>
                </a:cubicBezTo>
                <a:cubicBezTo>
                  <a:pt x="634" y="396"/>
                  <a:pt x="634" y="396"/>
                  <a:pt x="634" y="396"/>
                </a:cubicBezTo>
                <a:cubicBezTo>
                  <a:pt x="634" y="396"/>
                  <a:pt x="634" y="396"/>
                  <a:pt x="634" y="396"/>
                </a:cubicBezTo>
                <a:cubicBezTo>
                  <a:pt x="636" y="395"/>
                  <a:pt x="637" y="394"/>
                  <a:pt x="636" y="392"/>
                </a:cubicBezTo>
                <a:cubicBezTo>
                  <a:pt x="636" y="392"/>
                  <a:pt x="636" y="392"/>
                  <a:pt x="636" y="392"/>
                </a:cubicBezTo>
                <a:cubicBezTo>
                  <a:pt x="639" y="392"/>
                  <a:pt x="641" y="390"/>
                  <a:pt x="644" y="389"/>
                </a:cubicBezTo>
                <a:close/>
                <a:moveTo>
                  <a:pt x="414" y="380"/>
                </a:moveTo>
                <a:cubicBezTo>
                  <a:pt x="415" y="383"/>
                  <a:pt x="412" y="382"/>
                  <a:pt x="413" y="384"/>
                </a:cubicBezTo>
                <a:cubicBezTo>
                  <a:pt x="415" y="384"/>
                  <a:pt x="415" y="384"/>
                  <a:pt x="416" y="385"/>
                </a:cubicBezTo>
                <a:cubicBezTo>
                  <a:pt x="416" y="385"/>
                  <a:pt x="416" y="385"/>
                  <a:pt x="416" y="384"/>
                </a:cubicBezTo>
                <a:cubicBezTo>
                  <a:pt x="416" y="383"/>
                  <a:pt x="416" y="381"/>
                  <a:pt x="414" y="380"/>
                </a:cubicBezTo>
                <a:close/>
                <a:moveTo>
                  <a:pt x="223" y="523"/>
                </a:moveTo>
                <a:cubicBezTo>
                  <a:pt x="224" y="521"/>
                  <a:pt x="222" y="520"/>
                  <a:pt x="221" y="519"/>
                </a:cubicBezTo>
                <a:cubicBezTo>
                  <a:pt x="221" y="522"/>
                  <a:pt x="223" y="523"/>
                  <a:pt x="222" y="526"/>
                </a:cubicBezTo>
                <a:cubicBezTo>
                  <a:pt x="224" y="527"/>
                  <a:pt x="221" y="522"/>
                  <a:pt x="223" y="523"/>
                </a:cubicBezTo>
                <a:close/>
                <a:moveTo>
                  <a:pt x="535" y="427"/>
                </a:moveTo>
                <a:cubicBezTo>
                  <a:pt x="534" y="429"/>
                  <a:pt x="532" y="430"/>
                  <a:pt x="531" y="431"/>
                </a:cubicBezTo>
                <a:cubicBezTo>
                  <a:pt x="530" y="433"/>
                  <a:pt x="529" y="432"/>
                  <a:pt x="528" y="434"/>
                </a:cubicBezTo>
                <a:cubicBezTo>
                  <a:pt x="526" y="436"/>
                  <a:pt x="523" y="435"/>
                  <a:pt x="522" y="439"/>
                </a:cubicBezTo>
                <a:cubicBezTo>
                  <a:pt x="525" y="440"/>
                  <a:pt x="526" y="437"/>
                  <a:pt x="529" y="437"/>
                </a:cubicBezTo>
                <a:cubicBezTo>
                  <a:pt x="530" y="437"/>
                  <a:pt x="531" y="437"/>
                  <a:pt x="532" y="437"/>
                </a:cubicBezTo>
                <a:cubicBezTo>
                  <a:pt x="533" y="436"/>
                  <a:pt x="534" y="433"/>
                  <a:pt x="535" y="432"/>
                </a:cubicBezTo>
                <a:cubicBezTo>
                  <a:pt x="536" y="431"/>
                  <a:pt x="539" y="431"/>
                  <a:pt x="540" y="429"/>
                </a:cubicBezTo>
                <a:cubicBezTo>
                  <a:pt x="539" y="427"/>
                  <a:pt x="537" y="428"/>
                  <a:pt x="535" y="427"/>
                </a:cubicBezTo>
                <a:close/>
                <a:moveTo>
                  <a:pt x="244" y="495"/>
                </a:moveTo>
                <a:cubicBezTo>
                  <a:pt x="244" y="495"/>
                  <a:pt x="244" y="495"/>
                  <a:pt x="244" y="495"/>
                </a:cubicBezTo>
                <a:cubicBezTo>
                  <a:pt x="244" y="495"/>
                  <a:pt x="244" y="495"/>
                  <a:pt x="244" y="495"/>
                </a:cubicBezTo>
                <a:cubicBezTo>
                  <a:pt x="244" y="495"/>
                  <a:pt x="244" y="495"/>
                  <a:pt x="244" y="495"/>
                </a:cubicBezTo>
                <a:cubicBezTo>
                  <a:pt x="243" y="495"/>
                  <a:pt x="243" y="496"/>
                  <a:pt x="243" y="496"/>
                </a:cubicBezTo>
                <a:cubicBezTo>
                  <a:pt x="243" y="496"/>
                  <a:pt x="241" y="497"/>
                  <a:pt x="241" y="499"/>
                </a:cubicBezTo>
                <a:cubicBezTo>
                  <a:pt x="242" y="499"/>
                  <a:pt x="243" y="498"/>
                  <a:pt x="243" y="497"/>
                </a:cubicBezTo>
                <a:cubicBezTo>
                  <a:pt x="244" y="497"/>
                  <a:pt x="245" y="496"/>
                  <a:pt x="245" y="496"/>
                </a:cubicBezTo>
                <a:cubicBezTo>
                  <a:pt x="245" y="496"/>
                  <a:pt x="245" y="496"/>
                  <a:pt x="245" y="496"/>
                </a:cubicBezTo>
                <a:cubicBezTo>
                  <a:pt x="245" y="496"/>
                  <a:pt x="244" y="496"/>
                  <a:pt x="244" y="495"/>
                </a:cubicBezTo>
                <a:close/>
                <a:moveTo>
                  <a:pt x="487" y="450"/>
                </a:moveTo>
                <a:cubicBezTo>
                  <a:pt x="486" y="450"/>
                  <a:pt x="485" y="450"/>
                  <a:pt x="484" y="450"/>
                </a:cubicBezTo>
                <a:cubicBezTo>
                  <a:pt x="484" y="451"/>
                  <a:pt x="482" y="451"/>
                  <a:pt x="483" y="452"/>
                </a:cubicBezTo>
                <a:cubicBezTo>
                  <a:pt x="485" y="453"/>
                  <a:pt x="485" y="452"/>
                  <a:pt x="487" y="452"/>
                </a:cubicBezTo>
                <a:cubicBezTo>
                  <a:pt x="489" y="452"/>
                  <a:pt x="492" y="451"/>
                  <a:pt x="493" y="451"/>
                </a:cubicBezTo>
                <a:cubicBezTo>
                  <a:pt x="493" y="450"/>
                  <a:pt x="494" y="450"/>
                  <a:pt x="494" y="449"/>
                </a:cubicBezTo>
                <a:cubicBezTo>
                  <a:pt x="493" y="449"/>
                  <a:pt x="493" y="448"/>
                  <a:pt x="492" y="448"/>
                </a:cubicBezTo>
                <a:cubicBezTo>
                  <a:pt x="491" y="449"/>
                  <a:pt x="489" y="449"/>
                  <a:pt x="487" y="450"/>
                </a:cubicBezTo>
                <a:close/>
                <a:moveTo>
                  <a:pt x="508" y="444"/>
                </a:moveTo>
                <a:cubicBezTo>
                  <a:pt x="510" y="445"/>
                  <a:pt x="511" y="443"/>
                  <a:pt x="513" y="442"/>
                </a:cubicBezTo>
                <a:cubicBezTo>
                  <a:pt x="514" y="442"/>
                  <a:pt x="516" y="443"/>
                  <a:pt x="516" y="441"/>
                </a:cubicBezTo>
                <a:cubicBezTo>
                  <a:pt x="515" y="440"/>
                  <a:pt x="515" y="440"/>
                  <a:pt x="514" y="440"/>
                </a:cubicBezTo>
                <a:cubicBezTo>
                  <a:pt x="512" y="441"/>
                  <a:pt x="507" y="441"/>
                  <a:pt x="508" y="444"/>
                </a:cubicBezTo>
                <a:close/>
                <a:moveTo>
                  <a:pt x="220" y="581"/>
                </a:moveTo>
                <a:cubicBezTo>
                  <a:pt x="220" y="581"/>
                  <a:pt x="220" y="580"/>
                  <a:pt x="220" y="580"/>
                </a:cubicBezTo>
                <a:cubicBezTo>
                  <a:pt x="220" y="580"/>
                  <a:pt x="220" y="580"/>
                  <a:pt x="221" y="580"/>
                </a:cubicBezTo>
                <a:cubicBezTo>
                  <a:pt x="221" y="580"/>
                  <a:pt x="221" y="578"/>
                  <a:pt x="222" y="578"/>
                </a:cubicBezTo>
                <a:cubicBezTo>
                  <a:pt x="219" y="577"/>
                  <a:pt x="220" y="578"/>
                  <a:pt x="219" y="579"/>
                </a:cubicBezTo>
                <a:cubicBezTo>
                  <a:pt x="219" y="579"/>
                  <a:pt x="219" y="579"/>
                  <a:pt x="219" y="579"/>
                </a:cubicBezTo>
                <a:cubicBezTo>
                  <a:pt x="219" y="580"/>
                  <a:pt x="218" y="580"/>
                  <a:pt x="217" y="580"/>
                </a:cubicBezTo>
                <a:cubicBezTo>
                  <a:pt x="217" y="581"/>
                  <a:pt x="217" y="582"/>
                  <a:pt x="217" y="582"/>
                </a:cubicBezTo>
                <a:cubicBezTo>
                  <a:pt x="217" y="582"/>
                  <a:pt x="216" y="582"/>
                  <a:pt x="216" y="582"/>
                </a:cubicBezTo>
                <a:cubicBezTo>
                  <a:pt x="216" y="583"/>
                  <a:pt x="216" y="583"/>
                  <a:pt x="216" y="583"/>
                </a:cubicBezTo>
                <a:cubicBezTo>
                  <a:pt x="216" y="584"/>
                  <a:pt x="215" y="583"/>
                  <a:pt x="215" y="583"/>
                </a:cubicBezTo>
                <a:cubicBezTo>
                  <a:pt x="215" y="584"/>
                  <a:pt x="215" y="584"/>
                  <a:pt x="215" y="584"/>
                </a:cubicBezTo>
                <a:cubicBezTo>
                  <a:pt x="216" y="584"/>
                  <a:pt x="217" y="584"/>
                  <a:pt x="218" y="583"/>
                </a:cubicBezTo>
                <a:cubicBezTo>
                  <a:pt x="218" y="581"/>
                  <a:pt x="219" y="581"/>
                  <a:pt x="220" y="581"/>
                </a:cubicBezTo>
                <a:close/>
                <a:moveTo>
                  <a:pt x="281" y="469"/>
                </a:moveTo>
                <a:cubicBezTo>
                  <a:pt x="283" y="468"/>
                  <a:pt x="284" y="464"/>
                  <a:pt x="280" y="464"/>
                </a:cubicBezTo>
                <a:cubicBezTo>
                  <a:pt x="280" y="466"/>
                  <a:pt x="280" y="468"/>
                  <a:pt x="281" y="469"/>
                </a:cubicBezTo>
                <a:close/>
                <a:moveTo>
                  <a:pt x="286" y="463"/>
                </a:moveTo>
                <a:cubicBezTo>
                  <a:pt x="286" y="463"/>
                  <a:pt x="287" y="461"/>
                  <a:pt x="287" y="461"/>
                </a:cubicBezTo>
                <a:cubicBezTo>
                  <a:pt x="284" y="459"/>
                  <a:pt x="284" y="462"/>
                  <a:pt x="286" y="463"/>
                </a:cubicBezTo>
                <a:close/>
                <a:moveTo>
                  <a:pt x="279" y="467"/>
                </a:moveTo>
                <a:cubicBezTo>
                  <a:pt x="278" y="466"/>
                  <a:pt x="280" y="464"/>
                  <a:pt x="277" y="463"/>
                </a:cubicBezTo>
                <a:cubicBezTo>
                  <a:pt x="277" y="466"/>
                  <a:pt x="275" y="466"/>
                  <a:pt x="275" y="469"/>
                </a:cubicBezTo>
                <a:cubicBezTo>
                  <a:pt x="274" y="470"/>
                  <a:pt x="271" y="468"/>
                  <a:pt x="271" y="471"/>
                </a:cubicBezTo>
                <a:cubicBezTo>
                  <a:pt x="272" y="472"/>
                  <a:pt x="274" y="473"/>
                  <a:pt x="275" y="473"/>
                </a:cubicBezTo>
                <a:cubicBezTo>
                  <a:pt x="275" y="472"/>
                  <a:pt x="276" y="472"/>
                  <a:pt x="277" y="472"/>
                </a:cubicBezTo>
                <a:cubicBezTo>
                  <a:pt x="277" y="470"/>
                  <a:pt x="276" y="470"/>
                  <a:pt x="277" y="468"/>
                </a:cubicBezTo>
                <a:cubicBezTo>
                  <a:pt x="277" y="468"/>
                  <a:pt x="279" y="469"/>
                  <a:pt x="279" y="467"/>
                </a:cubicBezTo>
                <a:close/>
                <a:moveTo>
                  <a:pt x="248" y="492"/>
                </a:moveTo>
                <a:cubicBezTo>
                  <a:pt x="246" y="492"/>
                  <a:pt x="245" y="494"/>
                  <a:pt x="245" y="495"/>
                </a:cubicBezTo>
                <a:cubicBezTo>
                  <a:pt x="246" y="496"/>
                  <a:pt x="247" y="494"/>
                  <a:pt x="248" y="492"/>
                </a:cubicBezTo>
                <a:close/>
                <a:moveTo>
                  <a:pt x="267" y="478"/>
                </a:moveTo>
                <a:cubicBezTo>
                  <a:pt x="269" y="479"/>
                  <a:pt x="270" y="476"/>
                  <a:pt x="267" y="475"/>
                </a:cubicBezTo>
                <a:lnTo>
                  <a:pt x="267" y="478"/>
                </a:lnTo>
                <a:close/>
                <a:moveTo>
                  <a:pt x="256" y="485"/>
                </a:moveTo>
                <a:cubicBezTo>
                  <a:pt x="255" y="484"/>
                  <a:pt x="254" y="484"/>
                  <a:pt x="253" y="485"/>
                </a:cubicBezTo>
                <a:cubicBezTo>
                  <a:pt x="254" y="486"/>
                  <a:pt x="255" y="486"/>
                  <a:pt x="256" y="485"/>
                </a:cubicBezTo>
                <a:close/>
                <a:moveTo>
                  <a:pt x="249" y="488"/>
                </a:moveTo>
                <a:cubicBezTo>
                  <a:pt x="249" y="489"/>
                  <a:pt x="249" y="490"/>
                  <a:pt x="250" y="490"/>
                </a:cubicBezTo>
                <a:cubicBezTo>
                  <a:pt x="250" y="489"/>
                  <a:pt x="252" y="490"/>
                  <a:pt x="252" y="488"/>
                </a:cubicBezTo>
                <a:cubicBezTo>
                  <a:pt x="251" y="487"/>
                  <a:pt x="250" y="488"/>
                  <a:pt x="249" y="488"/>
                </a:cubicBezTo>
                <a:close/>
                <a:moveTo>
                  <a:pt x="253" y="491"/>
                </a:moveTo>
                <a:cubicBezTo>
                  <a:pt x="255" y="492"/>
                  <a:pt x="256" y="490"/>
                  <a:pt x="257" y="490"/>
                </a:cubicBezTo>
                <a:cubicBezTo>
                  <a:pt x="258" y="489"/>
                  <a:pt x="260" y="488"/>
                  <a:pt x="260" y="487"/>
                </a:cubicBezTo>
                <a:cubicBezTo>
                  <a:pt x="260" y="486"/>
                  <a:pt x="260" y="486"/>
                  <a:pt x="259" y="485"/>
                </a:cubicBezTo>
                <a:cubicBezTo>
                  <a:pt x="259" y="486"/>
                  <a:pt x="258" y="486"/>
                  <a:pt x="257" y="486"/>
                </a:cubicBezTo>
                <a:cubicBezTo>
                  <a:pt x="256" y="487"/>
                  <a:pt x="252" y="489"/>
                  <a:pt x="253" y="491"/>
                </a:cubicBezTo>
                <a:close/>
                <a:moveTo>
                  <a:pt x="261" y="484"/>
                </a:moveTo>
                <a:cubicBezTo>
                  <a:pt x="263" y="485"/>
                  <a:pt x="263" y="483"/>
                  <a:pt x="264" y="483"/>
                </a:cubicBezTo>
                <a:cubicBezTo>
                  <a:pt x="265" y="482"/>
                  <a:pt x="266" y="480"/>
                  <a:pt x="266" y="479"/>
                </a:cubicBezTo>
                <a:cubicBezTo>
                  <a:pt x="265" y="479"/>
                  <a:pt x="264" y="477"/>
                  <a:pt x="262" y="477"/>
                </a:cubicBezTo>
                <a:cubicBezTo>
                  <a:pt x="262" y="479"/>
                  <a:pt x="263" y="480"/>
                  <a:pt x="263" y="481"/>
                </a:cubicBezTo>
                <a:cubicBezTo>
                  <a:pt x="263" y="482"/>
                  <a:pt x="260" y="482"/>
                  <a:pt x="261" y="484"/>
                </a:cubicBezTo>
                <a:close/>
                <a:moveTo>
                  <a:pt x="919" y="154"/>
                </a:moveTo>
                <a:cubicBezTo>
                  <a:pt x="927" y="169"/>
                  <a:pt x="935" y="185"/>
                  <a:pt x="940" y="202"/>
                </a:cubicBezTo>
                <a:cubicBezTo>
                  <a:pt x="941" y="205"/>
                  <a:pt x="942" y="208"/>
                  <a:pt x="943" y="211"/>
                </a:cubicBezTo>
                <a:cubicBezTo>
                  <a:pt x="943" y="211"/>
                  <a:pt x="943" y="211"/>
                  <a:pt x="943" y="211"/>
                </a:cubicBezTo>
                <a:cubicBezTo>
                  <a:pt x="941" y="212"/>
                  <a:pt x="943" y="214"/>
                  <a:pt x="943" y="215"/>
                </a:cubicBezTo>
                <a:cubicBezTo>
                  <a:pt x="943" y="216"/>
                  <a:pt x="943" y="216"/>
                  <a:pt x="943" y="217"/>
                </a:cubicBezTo>
                <a:cubicBezTo>
                  <a:pt x="943" y="219"/>
                  <a:pt x="945" y="221"/>
                  <a:pt x="946" y="223"/>
                </a:cubicBezTo>
                <a:cubicBezTo>
                  <a:pt x="946" y="224"/>
                  <a:pt x="946" y="224"/>
                  <a:pt x="946" y="224"/>
                </a:cubicBezTo>
                <a:cubicBezTo>
                  <a:pt x="946" y="225"/>
                  <a:pt x="946" y="226"/>
                  <a:pt x="946" y="226"/>
                </a:cubicBezTo>
                <a:cubicBezTo>
                  <a:pt x="946" y="226"/>
                  <a:pt x="946" y="228"/>
                  <a:pt x="947" y="228"/>
                </a:cubicBezTo>
                <a:cubicBezTo>
                  <a:pt x="947" y="229"/>
                  <a:pt x="946" y="228"/>
                  <a:pt x="947" y="229"/>
                </a:cubicBezTo>
                <a:cubicBezTo>
                  <a:pt x="947" y="231"/>
                  <a:pt x="947" y="232"/>
                  <a:pt x="948" y="234"/>
                </a:cubicBezTo>
                <a:cubicBezTo>
                  <a:pt x="946" y="235"/>
                  <a:pt x="947" y="236"/>
                  <a:pt x="947" y="237"/>
                </a:cubicBezTo>
                <a:cubicBezTo>
                  <a:pt x="946" y="239"/>
                  <a:pt x="947" y="240"/>
                  <a:pt x="946" y="241"/>
                </a:cubicBezTo>
                <a:cubicBezTo>
                  <a:pt x="949" y="246"/>
                  <a:pt x="950" y="252"/>
                  <a:pt x="950" y="257"/>
                </a:cubicBezTo>
                <a:cubicBezTo>
                  <a:pt x="949" y="260"/>
                  <a:pt x="951" y="263"/>
                  <a:pt x="951" y="266"/>
                </a:cubicBezTo>
                <a:cubicBezTo>
                  <a:pt x="951" y="267"/>
                  <a:pt x="951" y="269"/>
                  <a:pt x="951" y="269"/>
                </a:cubicBezTo>
                <a:cubicBezTo>
                  <a:pt x="951" y="270"/>
                  <a:pt x="951" y="271"/>
                  <a:pt x="951" y="271"/>
                </a:cubicBezTo>
                <a:cubicBezTo>
                  <a:pt x="950" y="271"/>
                  <a:pt x="951" y="272"/>
                  <a:pt x="951" y="272"/>
                </a:cubicBezTo>
                <a:cubicBezTo>
                  <a:pt x="951" y="273"/>
                  <a:pt x="951" y="274"/>
                  <a:pt x="951" y="276"/>
                </a:cubicBezTo>
                <a:cubicBezTo>
                  <a:pt x="951" y="277"/>
                  <a:pt x="951" y="277"/>
                  <a:pt x="952" y="278"/>
                </a:cubicBezTo>
                <a:cubicBezTo>
                  <a:pt x="953" y="280"/>
                  <a:pt x="950" y="282"/>
                  <a:pt x="951" y="284"/>
                </a:cubicBezTo>
                <a:cubicBezTo>
                  <a:pt x="951" y="284"/>
                  <a:pt x="950" y="285"/>
                  <a:pt x="950" y="285"/>
                </a:cubicBezTo>
                <a:cubicBezTo>
                  <a:pt x="950" y="288"/>
                  <a:pt x="950" y="291"/>
                  <a:pt x="949" y="293"/>
                </a:cubicBezTo>
                <a:cubicBezTo>
                  <a:pt x="950" y="296"/>
                  <a:pt x="950" y="301"/>
                  <a:pt x="949" y="304"/>
                </a:cubicBezTo>
                <a:cubicBezTo>
                  <a:pt x="949" y="306"/>
                  <a:pt x="949" y="307"/>
                  <a:pt x="948" y="308"/>
                </a:cubicBezTo>
                <a:cubicBezTo>
                  <a:pt x="948" y="308"/>
                  <a:pt x="948" y="308"/>
                  <a:pt x="948" y="308"/>
                </a:cubicBezTo>
                <a:cubicBezTo>
                  <a:pt x="947" y="311"/>
                  <a:pt x="948" y="315"/>
                  <a:pt x="948" y="317"/>
                </a:cubicBezTo>
                <a:cubicBezTo>
                  <a:pt x="948" y="319"/>
                  <a:pt x="947" y="320"/>
                  <a:pt x="947" y="321"/>
                </a:cubicBezTo>
                <a:cubicBezTo>
                  <a:pt x="947" y="322"/>
                  <a:pt x="947" y="322"/>
                  <a:pt x="946" y="322"/>
                </a:cubicBezTo>
                <a:cubicBezTo>
                  <a:pt x="946" y="322"/>
                  <a:pt x="946" y="324"/>
                  <a:pt x="947" y="324"/>
                </a:cubicBezTo>
                <a:cubicBezTo>
                  <a:pt x="946" y="325"/>
                  <a:pt x="946" y="325"/>
                  <a:pt x="946" y="327"/>
                </a:cubicBezTo>
                <a:cubicBezTo>
                  <a:pt x="945" y="328"/>
                  <a:pt x="946" y="328"/>
                  <a:pt x="946" y="329"/>
                </a:cubicBezTo>
                <a:cubicBezTo>
                  <a:pt x="947" y="331"/>
                  <a:pt x="943" y="333"/>
                  <a:pt x="944" y="335"/>
                </a:cubicBezTo>
                <a:cubicBezTo>
                  <a:pt x="944" y="335"/>
                  <a:pt x="943" y="336"/>
                  <a:pt x="943" y="336"/>
                </a:cubicBezTo>
                <a:cubicBezTo>
                  <a:pt x="943" y="339"/>
                  <a:pt x="942" y="341"/>
                  <a:pt x="940" y="344"/>
                </a:cubicBezTo>
                <a:cubicBezTo>
                  <a:pt x="941" y="347"/>
                  <a:pt x="940" y="351"/>
                  <a:pt x="939" y="355"/>
                </a:cubicBezTo>
                <a:cubicBezTo>
                  <a:pt x="938" y="356"/>
                  <a:pt x="938" y="358"/>
                  <a:pt x="937" y="358"/>
                </a:cubicBezTo>
                <a:cubicBezTo>
                  <a:pt x="938" y="358"/>
                  <a:pt x="938" y="359"/>
                  <a:pt x="939" y="360"/>
                </a:cubicBezTo>
                <a:cubicBezTo>
                  <a:pt x="939" y="360"/>
                  <a:pt x="939" y="360"/>
                  <a:pt x="939" y="359"/>
                </a:cubicBezTo>
                <a:cubicBezTo>
                  <a:pt x="939" y="360"/>
                  <a:pt x="938" y="361"/>
                  <a:pt x="938" y="361"/>
                </a:cubicBezTo>
                <a:cubicBezTo>
                  <a:pt x="938" y="362"/>
                  <a:pt x="938" y="363"/>
                  <a:pt x="938" y="363"/>
                </a:cubicBezTo>
                <a:cubicBezTo>
                  <a:pt x="938" y="364"/>
                  <a:pt x="937" y="365"/>
                  <a:pt x="937" y="365"/>
                </a:cubicBezTo>
                <a:cubicBezTo>
                  <a:pt x="937" y="367"/>
                  <a:pt x="938" y="368"/>
                  <a:pt x="937" y="369"/>
                </a:cubicBezTo>
                <a:cubicBezTo>
                  <a:pt x="936" y="369"/>
                  <a:pt x="937" y="370"/>
                  <a:pt x="937" y="370"/>
                </a:cubicBezTo>
                <a:cubicBezTo>
                  <a:pt x="937" y="370"/>
                  <a:pt x="936" y="370"/>
                  <a:pt x="936" y="370"/>
                </a:cubicBezTo>
                <a:cubicBezTo>
                  <a:pt x="936" y="371"/>
                  <a:pt x="936" y="372"/>
                  <a:pt x="936" y="372"/>
                </a:cubicBezTo>
                <a:cubicBezTo>
                  <a:pt x="936" y="372"/>
                  <a:pt x="936" y="372"/>
                  <a:pt x="936" y="372"/>
                </a:cubicBezTo>
                <a:cubicBezTo>
                  <a:pt x="935" y="373"/>
                  <a:pt x="937" y="377"/>
                  <a:pt x="936" y="378"/>
                </a:cubicBezTo>
                <a:cubicBezTo>
                  <a:pt x="937" y="376"/>
                  <a:pt x="937" y="377"/>
                  <a:pt x="938" y="377"/>
                </a:cubicBezTo>
                <a:cubicBezTo>
                  <a:pt x="937" y="379"/>
                  <a:pt x="937" y="382"/>
                  <a:pt x="937" y="385"/>
                </a:cubicBezTo>
                <a:cubicBezTo>
                  <a:pt x="936" y="385"/>
                  <a:pt x="936" y="386"/>
                  <a:pt x="936" y="387"/>
                </a:cubicBezTo>
                <a:cubicBezTo>
                  <a:pt x="935" y="387"/>
                  <a:pt x="936" y="384"/>
                  <a:pt x="936" y="383"/>
                </a:cubicBezTo>
                <a:cubicBezTo>
                  <a:pt x="936" y="382"/>
                  <a:pt x="937" y="378"/>
                  <a:pt x="934" y="378"/>
                </a:cubicBezTo>
                <a:cubicBezTo>
                  <a:pt x="935" y="381"/>
                  <a:pt x="934" y="383"/>
                  <a:pt x="934" y="384"/>
                </a:cubicBezTo>
                <a:cubicBezTo>
                  <a:pt x="933" y="384"/>
                  <a:pt x="933" y="386"/>
                  <a:pt x="933" y="386"/>
                </a:cubicBezTo>
                <a:cubicBezTo>
                  <a:pt x="932" y="388"/>
                  <a:pt x="932" y="390"/>
                  <a:pt x="932" y="392"/>
                </a:cubicBezTo>
                <a:cubicBezTo>
                  <a:pt x="932" y="394"/>
                  <a:pt x="933" y="394"/>
                  <a:pt x="933" y="396"/>
                </a:cubicBezTo>
                <a:cubicBezTo>
                  <a:pt x="933" y="399"/>
                  <a:pt x="931" y="397"/>
                  <a:pt x="932" y="399"/>
                </a:cubicBezTo>
                <a:cubicBezTo>
                  <a:pt x="932" y="400"/>
                  <a:pt x="932" y="401"/>
                  <a:pt x="933" y="401"/>
                </a:cubicBezTo>
                <a:cubicBezTo>
                  <a:pt x="933" y="399"/>
                  <a:pt x="935" y="395"/>
                  <a:pt x="935" y="394"/>
                </a:cubicBezTo>
                <a:cubicBezTo>
                  <a:pt x="935" y="393"/>
                  <a:pt x="936" y="391"/>
                  <a:pt x="936" y="391"/>
                </a:cubicBezTo>
                <a:cubicBezTo>
                  <a:pt x="936" y="391"/>
                  <a:pt x="936" y="390"/>
                  <a:pt x="937" y="390"/>
                </a:cubicBezTo>
                <a:cubicBezTo>
                  <a:pt x="936" y="398"/>
                  <a:pt x="937" y="408"/>
                  <a:pt x="934" y="415"/>
                </a:cubicBezTo>
                <a:cubicBezTo>
                  <a:pt x="934" y="415"/>
                  <a:pt x="934" y="415"/>
                  <a:pt x="934" y="415"/>
                </a:cubicBezTo>
                <a:cubicBezTo>
                  <a:pt x="933" y="416"/>
                  <a:pt x="934" y="410"/>
                  <a:pt x="932" y="410"/>
                </a:cubicBezTo>
                <a:cubicBezTo>
                  <a:pt x="931" y="410"/>
                  <a:pt x="932" y="412"/>
                  <a:pt x="932" y="413"/>
                </a:cubicBezTo>
                <a:cubicBezTo>
                  <a:pt x="932" y="416"/>
                  <a:pt x="932" y="420"/>
                  <a:pt x="932" y="423"/>
                </a:cubicBezTo>
                <a:cubicBezTo>
                  <a:pt x="932" y="426"/>
                  <a:pt x="931" y="426"/>
                  <a:pt x="932" y="427"/>
                </a:cubicBezTo>
                <a:cubicBezTo>
                  <a:pt x="933" y="427"/>
                  <a:pt x="933" y="434"/>
                  <a:pt x="933" y="434"/>
                </a:cubicBezTo>
                <a:cubicBezTo>
                  <a:pt x="933" y="434"/>
                  <a:pt x="932" y="436"/>
                  <a:pt x="932" y="435"/>
                </a:cubicBezTo>
                <a:cubicBezTo>
                  <a:pt x="932" y="437"/>
                  <a:pt x="933" y="437"/>
                  <a:pt x="934" y="438"/>
                </a:cubicBezTo>
                <a:cubicBezTo>
                  <a:pt x="932" y="440"/>
                  <a:pt x="934" y="443"/>
                  <a:pt x="934" y="446"/>
                </a:cubicBezTo>
                <a:cubicBezTo>
                  <a:pt x="934" y="447"/>
                  <a:pt x="934" y="449"/>
                  <a:pt x="934" y="450"/>
                </a:cubicBezTo>
                <a:cubicBezTo>
                  <a:pt x="934" y="451"/>
                  <a:pt x="935" y="453"/>
                  <a:pt x="936" y="454"/>
                </a:cubicBezTo>
                <a:cubicBezTo>
                  <a:pt x="937" y="458"/>
                  <a:pt x="937" y="462"/>
                  <a:pt x="939" y="464"/>
                </a:cubicBezTo>
                <a:cubicBezTo>
                  <a:pt x="939" y="464"/>
                  <a:pt x="938" y="464"/>
                  <a:pt x="938" y="464"/>
                </a:cubicBezTo>
                <a:cubicBezTo>
                  <a:pt x="938" y="467"/>
                  <a:pt x="939" y="469"/>
                  <a:pt x="940" y="470"/>
                </a:cubicBezTo>
                <a:cubicBezTo>
                  <a:pt x="939" y="473"/>
                  <a:pt x="942" y="476"/>
                  <a:pt x="941" y="479"/>
                </a:cubicBezTo>
                <a:cubicBezTo>
                  <a:pt x="943" y="479"/>
                  <a:pt x="943" y="480"/>
                  <a:pt x="944" y="481"/>
                </a:cubicBezTo>
                <a:cubicBezTo>
                  <a:pt x="944" y="481"/>
                  <a:pt x="943" y="482"/>
                  <a:pt x="944" y="483"/>
                </a:cubicBezTo>
                <a:cubicBezTo>
                  <a:pt x="944" y="483"/>
                  <a:pt x="945" y="484"/>
                  <a:pt x="945" y="484"/>
                </a:cubicBezTo>
                <a:cubicBezTo>
                  <a:pt x="946" y="486"/>
                  <a:pt x="947" y="487"/>
                  <a:pt x="948" y="489"/>
                </a:cubicBezTo>
                <a:cubicBezTo>
                  <a:pt x="950" y="492"/>
                  <a:pt x="952" y="495"/>
                  <a:pt x="954" y="497"/>
                </a:cubicBezTo>
                <a:cubicBezTo>
                  <a:pt x="954" y="498"/>
                  <a:pt x="954" y="499"/>
                  <a:pt x="954" y="499"/>
                </a:cubicBezTo>
                <a:cubicBezTo>
                  <a:pt x="955" y="502"/>
                  <a:pt x="958" y="503"/>
                  <a:pt x="957" y="506"/>
                </a:cubicBezTo>
                <a:cubicBezTo>
                  <a:pt x="960" y="506"/>
                  <a:pt x="960" y="510"/>
                  <a:pt x="962" y="510"/>
                </a:cubicBezTo>
                <a:cubicBezTo>
                  <a:pt x="962" y="506"/>
                  <a:pt x="958" y="504"/>
                  <a:pt x="957" y="502"/>
                </a:cubicBezTo>
                <a:cubicBezTo>
                  <a:pt x="956" y="501"/>
                  <a:pt x="956" y="499"/>
                  <a:pt x="955" y="499"/>
                </a:cubicBezTo>
                <a:cubicBezTo>
                  <a:pt x="955" y="498"/>
                  <a:pt x="954" y="498"/>
                  <a:pt x="955" y="497"/>
                </a:cubicBezTo>
                <a:cubicBezTo>
                  <a:pt x="955" y="497"/>
                  <a:pt x="955" y="497"/>
                  <a:pt x="955" y="497"/>
                </a:cubicBezTo>
                <a:cubicBezTo>
                  <a:pt x="957" y="500"/>
                  <a:pt x="959" y="503"/>
                  <a:pt x="961" y="505"/>
                </a:cubicBezTo>
                <a:cubicBezTo>
                  <a:pt x="962" y="507"/>
                  <a:pt x="964" y="508"/>
                  <a:pt x="965" y="510"/>
                </a:cubicBezTo>
                <a:cubicBezTo>
                  <a:pt x="964" y="510"/>
                  <a:pt x="964" y="510"/>
                  <a:pt x="963" y="510"/>
                </a:cubicBezTo>
                <a:cubicBezTo>
                  <a:pt x="964" y="511"/>
                  <a:pt x="965" y="511"/>
                  <a:pt x="965" y="511"/>
                </a:cubicBezTo>
                <a:cubicBezTo>
                  <a:pt x="965" y="512"/>
                  <a:pt x="965" y="513"/>
                  <a:pt x="966" y="514"/>
                </a:cubicBezTo>
                <a:cubicBezTo>
                  <a:pt x="966" y="514"/>
                  <a:pt x="967" y="514"/>
                  <a:pt x="967" y="514"/>
                </a:cubicBezTo>
                <a:cubicBezTo>
                  <a:pt x="967" y="515"/>
                  <a:pt x="967" y="515"/>
                  <a:pt x="967" y="516"/>
                </a:cubicBezTo>
                <a:cubicBezTo>
                  <a:pt x="967" y="516"/>
                  <a:pt x="968" y="515"/>
                  <a:pt x="968" y="516"/>
                </a:cubicBezTo>
                <a:cubicBezTo>
                  <a:pt x="969" y="516"/>
                  <a:pt x="969" y="516"/>
                  <a:pt x="969" y="517"/>
                </a:cubicBezTo>
                <a:cubicBezTo>
                  <a:pt x="970" y="517"/>
                  <a:pt x="970" y="517"/>
                  <a:pt x="970" y="519"/>
                </a:cubicBezTo>
                <a:cubicBezTo>
                  <a:pt x="973" y="519"/>
                  <a:pt x="975" y="521"/>
                  <a:pt x="976" y="523"/>
                </a:cubicBezTo>
                <a:cubicBezTo>
                  <a:pt x="977" y="523"/>
                  <a:pt x="977" y="523"/>
                  <a:pt x="978" y="523"/>
                </a:cubicBezTo>
                <a:cubicBezTo>
                  <a:pt x="978" y="523"/>
                  <a:pt x="979" y="524"/>
                  <a:pt x="979" y="524"/>
                </a:cubicBezTo>
                <a:cubicBezTo>
                  <a:pt x="980" y="525"/>
                  <a:pt x="981" y="525"/>
                  <a:pt x="982" y="526"/>
                </a:cubicBezTo>
                <a:cubicBezTo>
                  <a:pt x="985" y="526"/>
                  <a:pt x="987" y="528"/>
                  <a:pt x="989" y="529"/>
                </a:cubicBezTo>
                <a:cubicBezTo>
                  <a:pt x="990" y="529"/>
                  <a:pt x="990" y="530"/>
                  <a:pt x="990" y="530"/>
                </a:cubicBezTo>
                <a:cubicBezTo>
                  <a:pt x="991" y="530"/>
                  <a:pt x="991" y="529"/>
                  <a:pt x="992" y="529"/>
                </a:cubicBezTo>
                <a:cubicBezTo>
                  <a:pt x="992" y="530"/>
                  <a:pt x="992" y="531"/>
                  <a:pt x="993" y="531"/>
                </a:cubicBezTo>
                <a:cubicBezTo>
                  <a:pt x="993" y="531"/>
                  <a:pt x="994" y="530"/>
                  <a:pt x="995" y="530"/>
                </a:cubicBezTo>
                <a:cubicBezTo>
                  <a:pt x="995" y="530"/>
                  <a:pt x="995" y="531"/>
                  <a:pt x="995" y="531"/>
                </a:cubicBezTo>
                <a:cubicBezTo>
                  <a:pt x="997" y="532"/>
                  <a:pt x="999" y="531"/>
                  <a:pt x="999" y="531"/>
                </a:cubicBezTo>
                <a:cubicBezTo>
                  <a:pt x="1000" y="531"/>
                  <a:pt x="1000" y="531"/>
                  <a:pt x="1000" y="531"/>
                </a:cubicBezTo>
                <a:cubicBezTo>
                  <a:pt x="1001" y="531"/>
                  <a:pt x="1001" y="531"/>
                  <a:pt x="1002" y="531"/>
                </a:cubicBezTo>
                <a:cubicBezTo>
                  <a:pt x="1003" y="531"/>
                  <a:pt x="1004" y="532"/>
                  <a:pt x="1005" y="532"/>
                </a:cubicBezTo>
                <a:cubicBezTo>
                  <a:pt x="1006" y="532"/>
                  <a:pt x="1006" y="531"/>
                  <a:pt x="1006" y="531"/>
                </a:cubicBezTo>
                <a:cubicBezTo>
                  <a:pt x="1007" y="530"/>
                  <a:pt x="1008" y="531"/>
                  <a:pt x="1008" y="530"/>
                </a:cubicBezTo>
                <a:cubicBezTo>
                  <a:pt x="1009" y="530"/>
                  <a:pt x="1009" y="531"/>
                  <a:pt x="1010" y="531"/>
                </a:cubicBezTo>
                <a:cubicBezTo>
                  <a:pt x="1010" y="530"/>
                  <a:pt x="1010" y="529"/>
                  <a:pt x="1011" y="530"/>
                </a:cubicBezTo>
                <a:cubicBezTo>
                  <a:pt x="1012" y="531"/>
                  <a:pt x="1013" y="529"/>
                  <a:pt x="1015" y="530"/>
                </a:cubicBezTo>
                <a:cubicBezTo>
                  <a:pt x="1015" y="529"/>
                  <a:pt x="1015" y="529"/>
                  <a:pt x="1016" y="529"/>
                </a:cubicBezTo>
                <a:cubicBezTo>
                  <a:pt x="1016" y="529"/>
                  <a:pt x="1017" y="528"/>
                  <a:pt x="1017" y="528"/>
                </a:cubicBezTo>
                <a:cubicBezTo>
                  <a:pt x="1018" y="527"/>
                  <a:pt x="1020" y="528"/>
                  <a:pt x="1021" y="527"/>
                </a:cubicBezTo>
                <a:cubicBezTo>
                  <a:pt x="1021" y="527"/>
                  <a:pt x="1020" y="526"/>
                  <a:pt x="1021" y="526"/>
                </a:cubicBezTo>
                <a:cubicBezTo>
                  <a:pt x="1021" y="525"/>
                  <a:pt x="1022" y="526"/>
                  <a:pt x="1022" y="526"/>
                </a:cubicBezTo>
                <a:cubicBezTo>
                  <a:pt x="1022" y="526"/>
                  <a:pt x="1023" y="526"/>
                  <a:pt x="1023" y="526"/>
                </a:cubicBezTo>
                <a:cubicBezTo>
                  <a:pt x="1023" y="525"/>
                  <a:pt x="1024" y="525"/>
                  <a:pt x="1024" y="525"/>
                </a:cubicBezTo>
                <a:cubicBezTo>
                  <a:pt x="1025" y="524"/>
                  <a:pt x="1026" y="525"/>
                  <a:pt x="1027" y="524"/>
                </a:cubicBezTo>
                <a:cubicBezTo>
                  <a:pt x="1028" y="524"/>
                  <a:pt x="1028" y="523"/>
                  <a:pt x="1029" y="522"/>
                </a:cubicBezTo>
                <a:cubicBezTo>
                  <a:pt x="1029" y="522"/>
                  <a:pt x="1031" y="520"/>
                  <a:pt x="1032" y="519"/>
                </a:cubicBezTo>
                <a:cubicBezTo>
                  <a:pt x="1032" y="519"/>
                  <a:pt x="1032" y="519"/>
                  <a:pt x="1033" y="520"/>
                </a:cubicBezTo>
                <a:cubicBezTo>
                  <a:pt x="1034" y="518"/>
                  <a:pt x="1035" y="518"/>
                  <a:pt x="1036" y="517"/>
                </a:cubicBezTo>
                <a:cubicBezTo>
                  <a:pt x="1036" y="517"/>
                  <a:pt x="1036" y="516"/>
                  <a:pt x="1036" y="516"/>
                </a:cubicBezTo>
                <a:cubicBezTo>
                  <a:pt x="1036" y="516"/>
                  <a:pt x="1037" y="516"/>
                  <a:pt x="1037" y="516"/>
                </a:cubicBezTo>
                <a:cubicBezTo>
                  <a:pt x="1038" y="515"/>
                  <a:pt x="1038" y="513"/>
                  <a:pt x="1039" y="512"/>
                </a:cubicBezTo>
                <a:cubicBezTo>
                  <a:pt x="1040" y="511"/>
                  <a:pt x="1044" y="507"/>
                  <a:pt x="1042" y="508"/>
                </a:cubicBezTo>
                <a:cubicBezTo>
                  <a:pt x="1040" y="509"/>
                  <a:pt x="1040" y="509"/>
                  <a:pt x="1040" y="509"/>
                </a:cubicBezTo>
                <a:cubicBezTo>
                  <a:pt x="1040" y="511"/>
                  <a:pt x="1036" y="514"/>
                  <a:pt x="1036" y="515"/>
                </a:cubicBezTo>
                <a:cubicBezTo>
                  <a:pt x="1035" y="515"/>
                  <a:pt x="1035" y="516"/>
                  <a:pt x="1034" y="516"/>
                </a:cubicBezTo>
                <a:cubicBezTo>
                  <a:pt x="1034" y="516"/>
                  <a:pt x="1034" y="516"/>
                  <a:pt x="1034" y="516"/>
                </a:cubicBezTo>
                <a:cubicBezTo>
                  <a:pt x="1035" y="516"/>
                  <a:pt x="1035" y="515"/>
                  <a:pt x="1034" y="516"/>
                </a:cubicBezTo>
                <a:cubicBezTo>
                  <a:pt x="1033" y="517"/>
                  <a:pt x="1031" y="520"/>
                  <a:pt x="1031" y="520"/>
                </a:cubicBezTo>
                <a:cubicBezTo>
                  <a:pt x="1028" y="520"/>
                  <a:pt x="1027" y="522"/>
                  <a:pt x="1025" y="524"/>
                </a:cubicBezTo>
                <a:cubicBezTo>
                  <a:pt x="1023" y="523"/>
                  <a:pt x="1023" y="525"/>
                  <a:pt x="1021" y="524"/>
                </a:cubicBezTo>
                <a:cubicBezTo>
                  <a:pt x="1030" y="519"/>
                  <a:pt x="1039" y="511"/>
                  <a:pt x="1044" y="503"/>
                </a:cubicBezTo>
                <a:cubicBezTo>
                  <a:pt x="1046" y="509"/>
                  <a:pt x="1051" y="510"/>
                  <a:pt x="1055" y="514"/>
                </a:cubicBezTo>
                <a:cubicBezTo>
                  <a:pt x="1062" y="524"/>
                  <a:pt x="1074" y="527"/>
                  <a:pt x="1085" y="528"/>
                </a:cubicBezTo>
                <a:cubicBezTo>
                  <a:pt x="1100" y="530"/>
                  <a:pt x="1114" y="523"/>
                  <a:pt x="1124" y="510"/>
                </a:cubicBezTo>
                <a:cubicBezTo>
                  <a:pt x="1133" y="499"/>
                  <a:pt x="1137" y="484"/>
                  <a:pt x="1137" y="469"/>
                </a:cubicBezTo>
                <a:cubicBezTo>
                  <a:pt x="1138" y="422"/>
                  <a:pt x="1104" y="423"/>
                  <a:pt x="1103" y="423"/>
                </a:cubicBezTo>
                <a:cubicBezTo>
                  <a:pt x="1105" y="423"/>
                  <a:pt x="1125" y="378"/>
                  <a:pt x="1097" y="350"/>
                </a:cubicBezTo>
                <a:cubicBezTo>
                  <a:pt x="1091" y="344"/>
                  <a:pt x="1080" y="339"/>
                  <a:pt x="1073" y="338"/>
                </a:cubicBezTo>
                <a:cubicBezTo>
                  <a:pt x="1029" y="328"/>
                  <a:pt x="1009" y="368"/>
                  <a:pt x="1007" y="378"/>
                </a:cubicBezTo>
                <a:cubicBezTo>
                  <a:pt x="995" y="434"/>
                  <a:pt x="1055" y="442"/>
                  <a:pt x="1068" y="415"/>
                </a:cubicBezTo>
                <a:cubicBezTo>
                  <a:pt x="1058" y="459"/>
                  <a:pt x="1016" y="441"/>
                  <a:pt x="1003" y="422"/>
                </a:cubicBezTo>
                <a:cubicBezTo>
                  <a:pt x="994" y="407"/>
                  <a:pt x="992" y="386"/>
                  <a:pt x="988" y="366"/>
                </a:cubicBezTo>
                <a:cubicBezTo>
                  <a:pt x="982" y="334"/>
                  <a:pt x="984" y="301"/>
                  <a:pt x="979" y="269"/>
                </a:cubicBezTo>
                <a:cubicBezTo>
                  <a:pt x="971" y="226"/>
                  <a:pt x="956" y="183"/>
                  <a:pt x="931" y="148"/>
                </a:cubicBezTo>
                <a:cubicBezTo>
                  <a:pt x="914" y="123"/>
                  <a:pt x="892" y="105"/>
                  <a:pt x="871" y="85"/>
                </a:cubicBezTo>
                <a:cubicBezTo>
                  <a:pt x="883" y="96"/>
                  <a:pt x="919" y="154"/>
                  <a:pt x="919" y="154"/>
                </a:cubicBezTo>
                <a:close/>
                <a:moveTo>
                  <a:pt x="940" y="358"/>
                </a:moveTo>
                <a:cubicBezTo>
                  <a:pt x="941" y="356"/>
                  <a:pt x="941" y="354"/>
                  <a:pt x="941" y="353"/>
                </a:cubicBezTo>
                <a:cubicBezTo>
                  <a:pt x="940" y="352"/>
                  <a:pt x="942" y="352"/>
                  <a:pt x="943" y="351"/>
                </a:cubicBezTo>
                <a:cubicBezTo>
                  <a:pt x="943" y="350"/>
                  <a:pt x="942" y="356"/>
                  <a:pt x="941" y="359"/>
                </a:cubicBezTo>
                <a:cubicBezTo>
                  <a:pt x="941" y="358"/>
                  <a:pt x="940" y="359"/>
                  <a:pt x="940" y="358"/>
                </a:cubicBezTo>
                <a:close/>
                <a:moveTo>
                  <a:pt x="944" y="474"/>
                </a:moveTo>
                <a:cubicBezTo>
                  <a:pt x="943" y="472"/>
                  <a:pt x="942" y="470"/>
                  <a:pt x="941" y="467"/>
                </a:cubicBezTo>
                <a:cubicBezTo>
                  <a:pt x="940" y="466"/>
                  <a:pt x="939" y="465"/>
                  <a:pt x="940" y="464"/>
                </a:cubicBezTo>
                <a:cubicBezTo>
                  <a:pt x="940" y="464"/>
                  <a:pt x="940" y="464"/>
                  <a:pt x="940" y="464"/>
                </a:cubicBezTo>
                <a:cubicBezTo>
                  <a:pt x="940" y="462"/>
                  <a:pt x="939" y="459"/>
                  <a:pt x="939" y="457"/>
                </a:cubicBezTo>
                <a:cubicBezTo>
                  <a:pt x="939" y="457"/>
                  <a:pt x="939" y="457"/>
                  <a:pt x="939" y="457"/>
                </a:cubicBezTo>
                <a:cubicBezTo>
                  <a:pt x="943" y="462"/>
                  <a:pt x="945" y="474"/>
                  <a:pt x="944" y="474"/>
                </a:cubicBezTo>
                <a:close/>
                <a:moveTo>
                  <a:pt x="1015" y="527"/>
                </a:moveTo>
                <a:cubicBezTo>
                  <a:pt x="1015" y="527"/>
                  <a:pt x="1014" y="528"/>
                  <a:pt x="1014" y="528"/>
                </a:cubicBezTo>
                <a:cubicBezTo>
                  <a:pt x="1013" y="528"/>
                  <a:pt x="1012" y="529"/>
                  <a:pt x="1011" y="529"/>
                </a:cubicBezTo>
                <a:cubicBezTo>
                  <a:pt x="1010" y="529"/>
                  <a:pt x="1009" y="529"/>
                  <a:pt x="1008" y="529"/>
                </a:cubicBezTo>
                <a:cubicBezTo>
                  <a:pt x="1008" y="529"/>
                  <a:pt x="1008" y="529"/>
                  <a:pt x="1008" y="529"/>
                </a:cubicBezTo>
                <a:cubicBezTo>
                  <a:pt x="1008" y="528"/>
                  <a:pt x="1017" y="527"/>
                  <a:pt x="1015" y="527"/>
                </a:cubicBezTo>
                <a:close/>
                <a:moveTo>
                  <a:pt x="1001" y="529"/>
                </a:moveTo>
                <a:cubicBezTo>
                  <a:pt x="1001" y="529"/>
                  <a:pt x="1002" y="529"/>
                  <a:pt x="1002" y="529"/>
                </a:cubicBezTo>
                <a:cubicBezTo>
                  <a:pt x="1002" y="531"/>
                  <a:pt x="996" y="529"/>
                  <a:pt x="993" y="529"/>
                </a:cubicBezTo>
                <a:cubicBezTo>
                  <a:pt x="993" y="529"/>
                  <a:pt x="992" y="528"/>
                  <a:pt x="992" y="528"/>
                </a:cubicBezTo>
                <a:cubicBezTo>
                  <a:pt x="991" y="528"/>
                  <a:pt x="991" y="528"/>
                  <a:pt x="991" y="528"/>
                </a:cubicBezTo>
                <a:cubicBezTo>
                  <a:pt x="989" y="527"/>
                  <a:pt x="987" y="527"/>
                  <a:pt x="987" y="527"/>
                </a:cubicBezTo>
                <a:cubicBezTo>
                  <a:pt x="985" y="526"/>
                  <a:pt x="983" y="525"/>
                  <a:pt x="983" y="525"/>
                </a:cubicBezTo>
                <a:cubicBezTo>
                  <a:pt x="982" y="524"/>
                  <a:pt x="982" y="524"/>
                  <a:pt x="981" y="523"/>
                </a:cubicBezTo>
                <a:cubicBezTo>
                  <a:pt x="985" y="521"/>
                  <a:pt x="994" y="529"/>
                  <a:pt x="1001" y="529"/>
                </a:cubicBezTo>
                <a:close/>
                <a:moveTo>
                  <a:pt x="981" y="523"/>
                </a:moveTo>
                <a:cubicBezTo>
                  <a:pt x="980" y="523"/>
                  <a:pt x="980" y="522"/>
                  <a:pt x="978" y="522"/>
                </a:cubicBezTo>
                <a:cubicBezTo>
                  <a:pt x="978" y="520"/>
                  <a:pt x="976" y="520"/>
                  <a:pt x="974" y="519"/>
                </a:cubicBezTo>
                <a:cubicBezTo>
                  <a:pt x="974" y="518"/>
                  <a:pt x="973" y="518"/>
                  <a:pt x="973" y="517"/>
                </a:cubicBezTo>
                <a:cubicBezTo>
                  <a:pt x="975" y="515"/>
                  <a:pt x="978" y="521"/>
                  <a:pt x="981" y="523"/>
                </a:cubicBezTo>
                <a:close/>
                <a:moveTo>
                  <a:pt x="954" y="496"/>
                </a:moveTo>
                <a:cubicBezTo>
                  <a:pt x="954" y="495"/>
                  <a:pt x="953" y="494"/>
                  <a:pt x="953" y="493"/>
                </a:cubicBezTo>
                <a:cubicBezTo>
                  <a:pt x="952" y="492"/>
                  <a:pt x="952" y="492"/>
                  <a:pt x="951" y="492"/>
                </a:cubicBezTo>
                <a:cubicBezTo>
                  <a:pt x="950" y="491"/>
                  <a:pt x="949" y="486"/>
                  <a:pt x="950" y="487"/>
                </a:cubicBezTo>
                <a:cubicBezTo>
                  <a:pt x="954" y="489"/>
                  <a:pt x="953" y="493"/>
                  <a:pt x="955" y="496"/>
                </a:cubicBezTo>
                <a:cubicBezTo>
                  <a:pt x="955" y="496"/>
                  <a:pt x="954" y="496"/>
                  <a:pt x="954" y="496"/>
                </a:cubicBezTo>
                <a:close/>
                <a:moveTo>
                  <a:pt x="932" y="403"/>
                </a:moveTo>
                <a:cubicBezTo>
                  <a:pt x="932" y="405"/>
                  <a:pt x="933" y="406"/>
                  <a:pt x="934" y="406"/>
                </a:cubicBezTo>
                <a:cubicBezTo>
                  <a:pt x="934" y="404"/>
                  <a:pt x="934" y="401"/>
                  <a:pt x="932" y="403"/>
                </a:cubicBezTo>
                <a:close/>
                <a:moveTo>
                  <a:pt x="934" y="410"/>
                </a:moveTo>
                <a:cubicBezTo>
                  <a:pt x="936" y="406"/>
                  <a:pt x="931" y="407"/>
                  <a:pt x="934" y="410"/>
                </a:cubicBezTo>
                <a:close/>
                <a:moveTo>
                  <a:pt x="896" y="684"/>
                </a:moveTo>
                <a:cubicBezTo>
                  <a:pt x="897" y="684"/>
                  <a:pt x="896" y="684"/>
                  <a:pt x="896" y="684"/>
                </a:cubicBezTo>
                <a:cubicBezTo>
                  <a:pt x="894" y="685"/>
                  <a:pt x="894" y="685"/>
                  <a:pt x="894" y="685"/>
                </a:cubicBezTo>
                <a:cubicBezTo>
                  <a:pt x="894" y="686"/>
                  <a:pt x="895" y="686"/>
                  <a:pt x="894" y="687"/>
                </a:cubicBezTo>
                <a:cubicBezTo>
                  <a:pt x="894" y="688"/>
                  <a:pt x="895" y="689"/>
                  <a:pt x="895" y="690"/>
                </a:cubicBezTo>
                <a:cubicBezTo>
                  <a:pt x="895" y="690"/>
                  <a:pt x="896" y="691"/>
                  <a:pt x="895" y="691"/>
                </a:cubicBezTo>
                <a:cubicBezTo>
                  <a:pt x="895" y="693"/>
                  <a:pt x="896" y="693"/>
                  <a:pt x="895" y="695"/>
                </a:cubicBezTo>
                <a:cubicBezTo>
                  <a:pt x="895" y="697"/>
                  <a:pt x="896" y="699"/>
                  <a:pt x="895" y="702"/>
                </a:cubicBezTo>
                <a:cubicBezTo>
                  <a:pt x="896" y="703"/>
                  <a:pt x="897" y="704"/>
                  <a:pt x="897" y="705"/>
                </a:cubicBezTo>
                <a:cubicBezTo>
                  <a:pt x="898" y="707"/>
                  <a:pt x="898" y="709"/>
                  <a:pt x="899" y="711"/>
                </a:cubicBezTo>
                <a:cubicBezTo>
                  <a:pt x="901" y="709"/>
                  <a:pt x="899" y="707"/>
                  <a:pt x="899" y="705"/>
                </a:cubicBezTo>
                <a:cubicBezTo>
                  <a:pt x="899" y="704"/>
                  <a:pt x="898" y="703"/>
                  <a:pt x="899" y="702"/>
                </a:cubicBezTo>
                <a:cubicBezTo>
                  <a:pt x="900" y="701"/>
                  <a:pt x="899" y="700"/>
                  <a:pt x="899" y="699"/>
                </a:cubicBezTo>
                <a:cubicBezTo>
                  <a:pt x="899" y="698"/>
                  <a:pt x="896" y="697"/>
                  <a:pt x="897" y="695"/>
                </a:cubicBezTo>
                <a:cubicBezTo>
                  <a:pt x="897" y="693"/>
                  <a:pt x="899" y="693"/>
                  <a:pt x="899" y="691"/>
                </a:cubicBezTo>
                <a:cubicBezTo>
                  <a:pt x="898" y="690"/>
                  <a:pt x="898" y="690"/>
                  <a:pt x="896" y="690"/>
                </a:cubicBezTo>
                <a:cubicBezTo>
                  <a:pt x="896" y="689"/>
                  <a:pt x="896" y="688"/>
                  <a:pt x="896" y="687"/>
                </a:cubicBezTo>
                <a:cubicBezTo>
                  <a:pt x="896" y="686"/>
                  <a:pt x="896" y="686"/>
                  <a:pt x="896" y="685"/>
                </a:cubicBezTo>
                <a:cubicBezTo>
                  <a:pt x="896" y="684"/>
                  <a:pt x="896" y="685"/>
                  <a:pt x="896" y="684"/>
                </a:cubicBezTo>
                <a:close/>
                <a:moveTo>
                  <a:pt x="1178" y="634"/>
                </a:moveTo>
                <a:cubicBezTo>
                  <a:pt x="1179" y="632"/>
                  <a:pt x="1178" y="631"/>
                  <a:pt x="1179" y="629"/>
                </a:cubicBezTo>
                <a:cubicBezTo>
                  <a:pt x="1177" y="627"/>
                  <a:pt x="1178" y="625"/>
                  <a:pt x="1178" y="623"/>
                </a:cubicBezTo>
                <a:cubicBezTo>
                  <a:pt x="1178" y="620"/>
                  <a:pt x="1179" y="618"/>
                  <a:pt x="1179" y="616"/>
                </a:cubicBezTo>
                <a:cubicBezTo>
                  <a:pt x="1179" y="616"/>
                  <a:pt x="1178" y="616"/>
                  <a:pt x="1178" y="615"/>
                </a:cubicBezTo>
                <a:cubicBezTo>
                  <a:pt x="1179" y="614"/>
                  <a:pt x="1178" y="614"/>
                  <a:pt x="1179" y="613"/>
                </a:cubicBezTo>
                <a:cubicBezTo>
                  <a:pt x="1179" y="613"/>
                  <a:pt x="1179" y="613"/>
                  <a:pt x="1179" y="612"/>
                </a:cubicBezTo>
                <a:cubicBezTo>
                  <a:pt x="1179" y="612"/>
                  <a:pt x="1178" y="611"/>
                  <a:pt x="1178" y="611"/>
                </a:cubicBezTo>
                <a:cubicBezTo>
                  <a:pt x="1178" y="611"/>
                  <a:pt x="1179" y="610"/>
                  <a:pt x="1179" y="610"/>
                </a:cubicBezTo>
                <a:cubicBezTo>
                  <a:pt x="1179" y="609"/>
                  <a:pt x="1179" y="609"/>
                  <a:pt x="1178" y="609"/>
                </a:cubicBezTo>
                <a:cubicBezTo>
                  <a:pt x="1178" y="608"/>
                  <a:pt x="1179" y="607"/>
                  <a:pt x="1179" y="606"/>
                </a:cubicBezTo>
                <a:cubicBezTo>
                  <a:pt x="1179" y="605"/>
                  <a:pt x="1178" y="604"/>
                  <a:pt x="1178" y="602"/>
                </a:cubicBezTo>
                <a:cubicBezTo>
                  <a:pt x="1178" y="601"/>
                  <a:pt x="1179" y="600"/>
                  <a:pt x="1179" y="598"/>
                </a:cubicBezTo>
                <a:cubicBezTo>
                  <a:pt x="1179" y="597"/>
                  <a:pt x="1178" y="596"/>
                  <a:pt x="1178" y="595"/>
                </a:cubicBezTo>
                <a:cubicBezTo>
                  <a:pt x="1178" y="595"/>
                  <a:pt x="1179" y="594"/>
                  <a:pt x="1179" y="594"/>
                </a:cubicBezTo>
                <a:cubicBezTo>
                  <a:pt x="1179" y="593"/>
                  <a:pt x="1178" y="593"/>
                  <a:pt x="1178" y="593"/>
                </a:cubicBezTo>
                <a:cubicBezTo>
                  <a:pt x="1178" y="593"/>
                  <a:pt x="1178" y="592"/>
                  <a:pt x="1178" y="592"/>
                </a:cubicBezTo>
                <a:cubicBezTo>
                  <a:pt x="1178" y="591"/>
                  <a:pt x="1178" y="591"/>
                  <a:pt x="1178" y="590"/>
                </a:cubicBezTo>
                <a:cubicBezTo>
                  <a:pt x="1178" y="588"/>
                  <a:pt x="1179" y="585"/>
                  <a:pt x="1178" y="584"/>
                </a:cubicBezTo>
                <a:cubicBezTo>
                  <a:pt x="1178" y="584"/>
                  <a:pt x="1178" y="583"/>
                  <a:pt x="1178" y="583"/>
                </a:cubicBezTo>
                <a:cubicBezTo>
                  <a:pt x="1178" y="581"/>
                  <a:pt x="1178" y="580"/>
                  <a:pt x="1178" y="578"/>
                </a:cubicBezTo>
                <a:cubicBezTo>
                  <a:pt x="1176" y="575"/>
                  <a:pt x="1179" y="568"/>
                  <a:pt x="1176" y="565"/>
                </a:cubicBezTo>
                <a:cubicBezTo>
                  <a:pt x="1175" y="566"/>
                  <a:pt x="1177" y="568"/>
                  <a:pt x="1175" y="567"/>
                </a:cubicBezTo>
                <a:cubicBezTo>
                  <a:pt x="1174" y="565"/>
                  <a:pt x="1176" y="566"/>
                  <a:pt x="1177" y="563"/>
                </a:cubicBezTo>
                <a:cubicBezTo>
                  <a:pt x="1176" y="562"/>
                  <a:pt x="1178" y="560"/>
                  <a:pt x="1176" y="559"/>
                </a:cubicBezTo>
                <a:cubicBezTo>
                  <a:pt x="1177" y="557"/>
                  <a:pt x="1176" y="555"/>
                  <a:pt x="1176" y="554"/>
                </a:cubicBezTo>
                <a:cubicBezTo>
                  <a:pt x="1176" y="553"/>
                  <a:pt x="1176" y="552"/>
                  <a:pt x="1176" y="551"/>
                </a:cubicBezTo>
                <a:cubicBezTo>
                  <a:pt x="1176" y="551"/>
                  <a:pt x="1176" y="550"/>
                  <a:pt x="1176" y="550"/>
                </a:cubicBezTo>
                <a:cubicBezTo>
                  <a:pt x="1176" y="549"/>
                  <a:pt x="1176" y="549"/>
                  <a:pt x="1176" y="548"/>
                </a:cubicBezTo>
                <a:cubicBezTo>
                  <a:pt x="1176" y="548"/>
                  <a:pt x="1175" y="547"/>
                  <a:pt x="1175" y="547"/>
                </a:cubicBezTo>
                <a:cubicBezTo>
                  <a:pt x="1175" y="546"/>
                  <a:pt x="1175" y="545"/>
                  <a:pt x="1175" y="544"/>
                </a:cubicBezTo>
                <a:cubicBezTo>
                  <a:pt x="1175" y="544"/>
                  <a:pt x="1175" y="544"/>
                  <a:pt x="1175" y="543"/>
                </a:cubicBezTo>
                <a:cubicBezTo>
                  <a:pt x="1175" y="542"/>
                  <a:pt x="1175" y="539"/>
                  <a:pt x="1175" y="538"/>
                </a:cubicBezTo>
                <a:cubicBezTo>
                  <a:pt x="1175" y="535"/>
                  <a:pt x="1174" y="535"/>
                  <a:pt x="1173" y="536"/>
                </a:cubicBezTo>
                <a:cubicBezTo>
                  <a:pt x="1173" y="538"/>
                  <a:pt x="1174" y="539"/>
                  <a:pt x="1172" y="541"/>
                </a:cubicBezTo>
                <a:cubicBezTo>
                  <a:pt x="1172" y="539"/>
                  <a:pt x="1172" y="539"/>
                  <a:pt x="1172" y="539"/>
                </a:cubicBezTo>
                <a:cubicBezTo>
                  <a:pt x="1173" y="539"/>
                  <a:pt x="1172" y="534"/>
                  <a:pt x="1172" y="534"/>
                </a:cubicBezTo>
                <a:cubicBezTo>
                  <a:pt x="1172" y="534"/>
                  <a:pt x="1172" y="532"/>
                  <a:pt x="1172" y="532"/>
                </a:cubicBezTo>
                <a:cubicBezTo>
                  <a:pt x="1172" y="531"/>
                  <a:pt x="1171" y="529"/>
                  <a:pt x="1170" y="529"/>
                </a:cubicBezTo>
                <a:cubicBezTo>
                  <a:pt x="1169" y="530"/>
                  <a:pt x="1171" y="532"/>
                  <a:pt x="1169" y="532"/>
                </a:cubicBezTo>
                <a:cubicBezTo>
                  <a:pt x="1169" y="531"/>
                  <a:pt x="1169" y="530"/>
                  <a:pt x="1169" y="530"/>
                </a:cubicBezTo>
                <a:cubicBezTo>
                  <a:pt x="1168" y="529"/>
                  <a:pt x="1169" y="528"/>
                  <a:pt x="1169" y="527"/>
                </a:cubicBezTo>
                <a:cubicBezTo>
                  <a:pt x="1170" y="527"/>
                  <a:pt x="1168" y="526"/>
                  <a:pt x="1169" y="526"/>
                </a:cubicBezTo>
                <a:cubicBezTo>
                  <a:pt x="1169" y="524"/>
                  <a:pt x="1169" y="522"/>
                  <a:pt x="1169" y="521"/>
                </a:cubicBezTo>
                <a:cubicBezTo>
                  <a:pt x="1168" y="520"/>
                  <a:pt x="1168" y="519"/>
                  <a:pt x="1168" y="519"/>
                </a:cubicBezTo>
                <a:cubicBezTo>
                  <a:pt x="1168" y="518"/>
                  <a:pt x="1168" y="518"/>
                  <a:pt x="1168" y="518"/>
                </a:cubicBezTo>
                <a:cubicBezTo>
                  <a:pt x="1168" y="517"/>
                  <a:pt x="1168" y="516"/>
                  <a:pt x="1168" y="516"/>
                </a:cubicBezTo>
                <a:cubicBezTo>
                  <a:pt x="1168" y="515"/>
                  <a:pt x="1167" y="514"/>
                  <a:pt x="1167" y="513"/>
                </a:cubicBezTo>
                <a:cubicBezTo>
                  <a:pt x="1167" y="513"/>
                  <a:pt x="1167" y="512"/>
                  <a:pt x="1167" y="512"/>
                </a:cubicBezTo>
                <a:cubicBezTo>
                  <a:pt x="1167" y="512"/>
                  <a:pt x="1166" y="511"/>
                  <a:pt x="1166" y="511"/>
                </a:cubicBezTo>
                <a:cubicBezTo>
                  <a:pt x="1166" y="510"/>
                  <a:pt x="1166" y="509"/>
                  <a:pt x="1166" y="509"/>
                </a:cubicBezTo>
                <a:cubicBezTo>
                  <a:pt x="1163" y="508"/>
                  <a:pt x="1165" y="506"/>
                  <a:pt x="1162" y="506"/>
                </a:cubicBezTo>
                <a:cubicBezTo>
                  <a:pt x="1162" y="504"/>
                  <a:pt x="1161" y="503"/>
                  <a:pt x="1161" y="501"/>
                </a:cubicBezTo>
                <a:cubicBezTo>
                  <a:pt x="1161" y="500"/>
                  <a:pt x="1161" y="499"/>
                  <a:pt x="1162" y="498"/>
                </a:cubicBezTo>
                <a:cubicBezTo>
                  <a:pt x="1162" y="497"/>
                  <a:pt x="1161" y="496"/>
                  <a:pt x="1161" y="496"/>
                </a:cubicBezTo>
                <a:cubicBezTo>
                  <a:pt x="1162" y="496"/>
                  <a:pt x="1162" y="498"/>
                  <a:pt x="1163" y="499"/>
                </a:cubicBezTo>
                <a:cubicBezTo>
                  <a:pt x="1164" y="498"/>
                  <a:pt x="1163" y="497"/>
                  <a:pt x="1162" y="496"/>
                </a:cubicBezTo>
                <a:cubicBezTo>
                  <a:pt x="1162" y="495"/>
                  <a:pt x="1163" y="494"/>
                  <a:pt x="1162" y="493"/>
                </a:cubicBezTo>
                <a:cubicBezTo>
                  <a:pt x="1162" y="493"/>
                  <a:pt x="1162" y="492"/>
                  <a:pt x="1162" y="492"/>
                </a:cubicBezTo>
                <a:cubicBezTo>
                  <a:pt x="1162" y="492"/>
                  <a:pt x="1162" y="491"/>
                  <a:pt x="1162" y="490"/>
                </a:cubicBezTo>
                <a:cubicBezTo>
                  <a:pt x="1162" y="490"/>
                  <a:pt x="1161" y="490"/>
                  <a:pt x="1161" y="490"/>
                </a:cubicBezTo>
                <a:cubicBezTo>
                  <a:pt x="1161" y="489"/>
                  <a:pt x="1162" y="488"/>
                  <a:pt x="1160" y="488"/>
                </a:cubicBezTo>
                <a:cubicBezTo>
                  <a:pt x="1160" y="489"/>
                  <a:pt x="1161" y="492"/>
                  <a:pt x="1159" y="492"/>
                </a:cubicBezTo>
                <a:cubicBezTo>
                  <a:pt x="1158" y="491"/>
                  <a:pt x="1158" y="491"/>
                  <a:pt x="1158" y="490"/>
                </a:cubicBezTo>
                <a:cubicBezTo>
                  <a:pt x="1158" y="489"/>
                  <a:pt x="1158" y="491"/>
                  <a:pt x="1159" y="491"/>
                </a:cubicBezTo>
                <a:cubicBezTo>
                  <a:pt x="1160" y="490"/>
                  <a:pt x="1158" y="490"/>
                  <a:pt x="1159" y="490"/>
                </a:cubicBezTo>
                <a:cubicBezTo>
                  <a:pt x="1159" y="488"/>
                  <a:pt x="1159" y="487"/>
                  <a:pt x="1158" y="485"/>
                </a:cubicBezTo>
                <a:cubicBezTo>
                  <a:pt x="1157" y="486"/>
                  <a:pt x="1157" y="485"/>
                  <a:pt x="1157" y="485"/>
                </a:cubicBezTo>
                <a:cubicBezTo>
                  <a:pt x="1158" y="484"/>
                  <a:pt x="1156" y="483"/>
                  <a:pt x="1157" y="481"/>
                </a:cubicBezTo>
                <a:cubicBezTo>
                  <a:pt x="1156" y="481"/>
                  <a:pt x="1156" y="479"/>
                  <a:pt x="1156" y="479"/>
                </a:cubicBezTo>
                <a:cubicBezTo>
                  <a:pt x="1154" y="480"/>
                  <a:pt x="1155" y="477"/>
                  <a:pt x="1154" y="476"/>
                </a:cubicBezTo>
                <a:cubicBezTo>
                  <a:pt x="1154" y="476"/>
                  <a:pt x="1154" y="475"/>
                  <a:pt x="1154" y="475"/>
                </a:cubicBezTo>
                <a:cubicBezTo>
                  <a:pt x="1148" y="468"/>
                  <a:pt x="1152" y="478"/>
                  <a:pt x="1152" y="478"/>
                </a:cubicBezTo>
                <a:cubicBezTo>
                  <a:pt x="1152" y="479"/>
                  <a:pt x="1152" y="481"/>
                  <a:pt x="1152" y="482"/>
                </a:cubicBezTo>
                <a:cubicBezTo>
                  <a:pt x="1154" y="486"/>
                  <a:pt x="1155" y="489"/>
                  <a:pt x="1155" y="494"/>
                </a:cubicBezTo>
                <a:cubicBezTo>
                  <a:pt x="1156" y="495"/>
                  <a:pt x="1156" y="497"/>
                  <a:pt x="1157" y="499"/>
                </a:cubicBezTo>
                <a:cubicBezTo>
                  <a:pt x="1157" y="501"/>
                  <a:pt x="1159" y="504"/>
                  <a:pt x="1158" y="507"/>
                </a:cubicBezTo>
                <a:cubicBezTo>
                  <a:pt x="1159" y="507"/>
                  <a:pt x="1159" y="509"/>
                  <a:pt x="1159" y="510"/>
                </a:cubicBezTo>
                <a:cubicBezTo>
                  <a:pt x="1159" y="511"/>
                  <a:pt x="1160" y="512"/>
                  <a:pt x="1160" y="513"/>
                </a:cubicBezTo>
                <a:cubicBezTo>
                  <a:pt x="1160" y="513"/>
                  <a:pt x="1160" y="514"/>
                  <a:pt x="1160" y="514"/>
                </a:cubicBezTo>
                <a:cubicBezTo>
                  <a:pt x="1160" y="514"/>
                  <a:pt x="1161" y="515"/>
                  <a:pt x="1161" y="515"/>
                </a:cubicBezTo>
                <a:cubicBezTo>
                  <a:pt x="1161" y="516"/>
                  <a:pt x="1160" y="516"/>
                  <a:pt x="1161" y="516"/>
                </a:cubicBezTo>
                <a:cubicBezTo>
                  <a:pt x="1161" y="517"/>
                  <a:pt x="1161" y="517"/>
                  <a:pt x="1161" y="517"/>
                </a:cubicBezTo>
                <a:cubicBezTo>
                  <a:pt x="1161" y="518"/>
                  <a:pt x="1162" y="520"/>
                  <a:pt x="1162" y="520"/>
                </a:cubicBezTo>
                <a:cubicBezTo>
                  <a:pt x="1161" y="521"/>
                  <a:pt x="1162" y="522"/>
                  <a:pt x="1162" y="522"/>
                </a:cubicBezTo>
                <a:cubicBezTo>
                  <a:pt x="1162" y="523"/>
                  <a:pt x="1163" y="524"/>
                  <a:pt x="1162" y="524"/>
                </a:cubicBezTo>
                <a:cubicBezTo>
                  <a:pt x="1162" y="525"/>
                  <a:pt x="1163" y="525"/>
                  <a:pt x="1163" y="525"/>
                </a:cubicBezTo>
                <a:cubicBezTo>
                  <a:pt x="1163" y="526"/>
                  <a:pt x="1163" y="528"/>
                  <a:pt x="1163" y="529"/>
                </a:cubicBezTo>
                <a:cubicBezTo>
                  <a:pt x="1163" y="530"/>
                  <a:pt x="1163" y="530"/>
                  <a:pt x="1163" y="531"/>
                </a:cubicBezTo>
                <a:cubicBezTo>
                  <a:pt x="1163" y="532"/>
                  <a:pt x="1164" y="533"/>
                  <a:pt x="1164" y="534"/>
                </a:cubicBezTo>
                <a:cubicBezTo>
                  <a:pt x="1164" y="535"/>
                  <a:pt x="1164" y="535"/>
                  <a:pt x="1164" y="536"/>
                </a:cubicBezTo>
                <a:cubicBezTo>
                  <a:pt x="1164" y="537"/>
                  <a:pt x="1164" y="537"/>
                  <a:pt x="1165" y="538"/>
                </a:cubicBezTo>
                <a:cubicBezTo>
                  <a:pt x="1165" y="539"/>
                  <a:pt x="1165" y="540"/>
                  <a:pt x="1165" y="541"/>
                </a:cubicBezTo>
                <a:cubicBezTo>
                  <a:pt x="1164" y="542"/>
                  <a:pt x="1165" y="543"/>
                  <a:pt x="1164" y="545"/>
                </a:cubicBezTo>
                <a:cubicBezTo>
                  <a:pt x="1165" y="545"/>
                  <a:pt x="1165" y="547"/>
                  <a:pt x="1165" y="547"/>
                </a:cubicBezTo>
                <a:cubicBezTo>
                  <a:pt x="1165" y="548"/>
                  <a:pt x="1165" y="549"/>
                  <a:pt x="1165" y="549"/>
                </a:cubicBezTo>
                <a:cubicBezTo>
                  <a:pt x="1166" y="551"/>
                  <a:pt x="1165" y="552"/>
                  <a:pt x="1165" y="554"/>
                </a:cubicBezTo>
                <a:cubicBezTo>
                  <a:pt x="1165" y="554"/>
                  <a:pt x="1166" y="554"/>
                  <a:pt x="1166" y="555"/>
                </a:cubicBezTo>
                <a:cubicBezTo>
                  <a:pt x="1166" y="555"/>
                  <a:pt x="1166" y="555"/>
                  <a:pt x="1166" y="556"/>
                </a:cubicBezTo>
                <a:cubicBezTo>
                  <a:pt x="1166" y="556"/>
                  <a:pt x="1166" y="556"/>
                  <a:pt x="1167" y="557"/>
                </a:cubicBezTo>
                <a:cubicBezTo>
                  <a:pt x="1167" y="557"/>
                  <a:pt x="1167" y="558"/>
                  <a:pt x="1167" y="558"/>
                </a:cubicBezTo>
                <a:cubicBezTo>
                  <a:pt x="1166" y="558"/>
                  <a:pt x="1167" y="558"/>
                  <a:pt x="1167" y="558"/>
                </a:cubicBezTo>
                <a:cubicBezTo>
                  <a:pt x="1167" y="561"/>
                  <a:pt x="1166" y="563"/>
                  <a:pt x="1166" y="566"/>
                </a:cubicBezTo>
                <a:cubicBezTo>
                  <a:pt x="1167" y="569"/>
                  <a:pt x="1167" y="570"/>
                  <a:pt x="1167" y="573"/>
                </a:cubicBezTo>
                <a:cubicBezTo>
                  <a:pt x="1166" y="573"/>
                  <a:pt x="1166" y="571"/>
                  <a:pt x="1164" y="572"/>
                </a:cubicBezTo>
                <a:cubicBezTo>
                  <a:pt x="1164" y="573"/>
                  <a:pt x="1165" y="576"/>
                  <a:pt x="1164" y="578"/>
                </a:cubicBezTo>
                <a:cubicBezTo>
                  <a:pt x="1164" y="581"/>
                  <a:pt x="1162" y="584"/>
                  <a:pt x="1165" y="585"/>
                </a:cubicBezTo>
                <a:cubicBezTo>
                  <a:pt x="1167" y="584"/>
                  <a:pt x="1166" y="580"/>
                  <a:pt x="1167" y="578"/>
                </a:cubicBezTo>
                <a:cubicBezTo>
                  <a:pt x="1168" y="579"/>
                  <a:pt x="1167" y="581"/>
                  <a:pt x="1167" y="582"/>
                </a:cubicBezTo>
                <a:cubicBezTo>
                  <a:pt x="1167" y="583"/>
                  <a:pt x="1167" y="584"/>
                  <a:pt x="1167" y="584"/>
                </a:cubicBezTo>
                <a:cubicBezTo>
                  <a:pt x="1167" y="585"/>
                  <a:pt x="1167" y="586"/>
                  <a:pt x="1167" y="587"/>
                </a:cubicBezTo>
                <a:cubicBezTo>
                  <a:pt x="1166" y="588"/>
                  <a:pt x="1167" y="588"/>
                  <a:pt x="1167" y="590"/>
                </a:cubicBezTo>
                <a:cubicBezTo>
                  <a:pt x="1165" y="589"/>
                  <a:pt x="1166" y="589"/>
                  <a:pt x="1164" y="588"/>
                </a:cubicBezTo>
                <a:cubicBezTo>
                  <a:pt x="1163" y="591"/>
                  <a:pt x="1163" y="593"/>
                  <a:pt x="1164" y="595"/>
                </a:cubicBezTo>
                <a:cubicBezTo>
                  <a:pt x="1165" y="593"/>
                  <a:pt x="1164" y="596"/>
                  <a:pt x="1165" y="596"/>
                </a:cubicBezTo>
                <a:cubicBezTo>
                  <a:pt x="1164" y="599"/>
                  <a:pt x="1167" y="598"/>
                  <a:pt x="1165" y="602"/>
                </a:cubicBezTo>
                <a:cubicBezTo>
                  <a:pt x="1166" y="604"/>
                  <a:pt x="1166" y="608"/>
                  <a:pt x="1166" y="610"/>
                </a:cubicBezTo>
                <a:cubicBezTo>
                  <a:pt x="1165" y="611"/>
                  <a:pt x="1165" y="613"/>
                  <a:pt x="1165" y="614"/>
                </a:cubicBezTo>
                <a:cubicBezTo>
                  <a:pt x="1165" y="614"/>
                  <a:pt x="1165" y="615"/>
                  <a:pt x="1165" y="615"/>
                </a:cubicBezTo>
                <a:cubicBezTo>
                  <a:pt x="1166" y="617"/>
                  <a:pt x="1164" y="619"/>
                  <a:pt x="1164" y="620"/>
                </a:cubicBezTo>
                <a:cubicBezTo>
                  <a:pt x="1164" y="621"/>
                  <a:pt x="1164" y="623"/>
                  <a:pt x="1164" y="624"/>
                </a:cubicBezTo>
                <a:cubicBezTo>
                  <a:pt x="1163" y="625"/>
                  <a:pt x="1164" y="625"/>
                  <a:pt x="1164" y="626"/>
                </a:cubicBezTo>
                <a:cubicBezTo>
                  <a:pt x="1164" y="626"/>
                  <a:pt x="1163" y="627"/>
                  <a:pt x="1164" y="628"/>
                </a:cubicBezTo>
                <a:cubicBezTo>
                  <a:pt x="1164" y="629"/>
                  <a:pt x="1163" y="630"/>
                  <a:pt x="1163" y="631"/>
                </a:cubicBezTo>
                <a:cubicBezTo>
                  <a:pt x="1162" y="632"/>
                  <a:pt x="1163" y="632"/>
                  <a:pt x="1163" y="632"/>
                </a:cubicBezTo>
                <a:cubicBezTo>
                  <a:pt x="1163" y="633"/>
                  <a:pt x="1162" y="634"/>
                  <a:pt x="1162" y="634"/>
                </a:cubicBezTo>
                <a:cubicBezTo>
                  <a:pt x="1162" y="635"/>
                  <a:pt x="1163" y="635"/>
                  <a:pt x="1163" y="636"/>
                </a:cubicBezTo>
                <a:cubicBezTo>
                  <a:pt x="1163" y="638"/>
                  <a:pt x="1162" y="640"/>
                  <a:pt x="1161" y="643"/>
                </a:cubicBezTo>
                <a:cubicBezTo>
                  <a:pt x="1161" y="645"/>
                  <a:pt x="1160" y="646"/>
                  <a:pt x="1161" y="647"/>
                </a:cubicBezTo>
                <a:cubicBezTo>
                  <a:pt x="1158" y="651"/>
                  <a:pt x="1160" y="655"/>
                  <a:pt x="1158" y="659"/>
                </a:cubicBezTo>
                <a:cubicBezTo>
                  <a:pt x="1158" y="660"/>
                  <a:pt x="1157" y="662"/>
                  <a:pt x="1157" y="663"/>
                </a:cubicBezTo>
                <a:cubicBezTo>
                  <a:pt x="1156" y="664"/>
                  <a:pt x="1157" y="665"/>
                  <a:pt x="1157" y="666"/>
                </a:cubicBezTo>
                <a:cubicBezTo>
                  <a:pt x="1156" y="669"/>
                  <a:pt x="1154" y="673"/>
                  <a:pt x="1153" y="676"/>
                </a:cubicBezTo>
                <a:cubicBezTo>
                  <a:pt x="1153" y="677"/>
                  <a:pt x="1153" y="677"/>
                  <a:pt x="1153" y="678"/>
                </a:cubicBezTo>
                <a:cubicBezTo>
                  <a:pt x="1152" y="681"/>
                  <a:pt x="1149" y="686"/>
                  <a:pt x="1149" y="689"/>
                </a:cubicBezTo>
                <a:cubicBezTo>
                  <a:pt x="1148" y="690"/>
                  <a:pt x="1149" y="691"/>
                  <a:pt x="1148" y="691"/>
                </a:cubicBezTo>
                <a:cubicBezTo>
                  <a:pt x="1147" y="691"/>
                  <a:pt x="1147" y="694"/>
                  <a:pt x="1147" y="694"/>
                </a:cubicBezTo>
                <a:cubicBezTo>
                  <a:pt x="1146" y="695"/>
                  <a:pt x="1145" y="696"/>
                  <a:pt x="1144" y="697"/>
                </a:cubicBezTo>
                <a:cubicBezTo>
                  <a:pt x="1144" y="697"/>
                  <a:pt x="1145" y="697"/>
                  <a:pt x="1144" y="698"/>
                </a:cubicBezTo>
                <a:cubicBezTo>
                  <a:pt x="1144" y="698"/>
                  <a:pt x="1144" y="699"/>
                  <a:pt x="1144" y="699"/>
                </a:cubicBezTo>
                <a:cubicBezTo>
                  <a:pt x="1143" y="702"/>
                  <a:pt x="1143" y="704"/>
                  <a:pt x="1141" y="705"/>
                </a:cubicBezTo>
                <a:cubicBezTo>
                  <a:pt x="1144" y="706"/>
                  <a:pt x="1144" y="703"/>
                  <a:pt x="1146" y="704"/>
                </a:cubicBezTo>
                <a:cubicBezTo>
                  <a:pt x="1148" y="703"/>
                  <a:pt x="1147" y="701"/>
                  <a:pt x="1149" y="701"/>
                </a:cubicBezTo>
                <a:cubicBezTo>
                  <a:pt x="1149" y="702"/>
                  <a:pt x="1149" y="704"/>
                  <a:pt x="1149" y="705"/>
                </a:cubicBezTo>
                <a:cubicBezTo>
                  <a:pt x="1148" y="706"/>
                  <a:pt x="1147" y="706"/>
                  <a:pt x="1146" y="706"/>
                </a:cubicBezTo>
                <a:cubicBezTo>
                  <a:pt x="1146" y="708"/>
                  <a:pt x="1146" y="709"/>
                  <a:pt x="1144" y="709"/>
                </a:cubicBezTo>
                <a:cubicBezTo>
                  <a:pt x="1143" y="709"/>
                  <a:pt x="1146" y="706"/>
                  <a:pt x="1143" y="706"/>
                </a:cubicBezTo>
                <a:cubicBezTo>
                  <a:pt x="1142" y="707"/>
                  <a:pt x="1142" y="709"/>
                  <a:pt x="1141" y="710"/>
                </a:cubicBezTo>
                <a:cubicBezTo>
                  <a:pt x="1142" y="711"/>
                  <a:pt x="1140" y="712"/>
                  <a:pt x="1142" y="712"/>
                </a:cubicBezTo>
                <a:cubicBezTo>
                  <a:pt x="1141" y="714"/>
                  <a:pt x="1144" y="713"/>
                  <a:pt x="1143" y="715"/>
                </a:cubicBezTo>
                <a:cubicBezTo>
                  <a:pt x="1143" y="717"/>
                  <a:pt x="1141" y="718"/>
                  <a:pt x="1140" y="720"/>
                </a:cubicBezTo>
                <a:cubicBezTo>
                  <a:pt x="1139" y="721"/>
                  <a:pt x="1139" y="722"/>
                  <a:pt x="1138" y="723"/>
                </a:cubicBezTo>
                <a:cubicBezTo>
                  <a:pt x="1138" y="724"/>
                  <a:pt x="1136" y="725"/>
                  <a:pt x="1136" y="726"/>
                </a:cubicBezTo>
                <a:cubicBezTo>
                  <a:pt x="1136" y="727"/>
                  <a:pt x="1135" y="727"/>
                  <a:pt x="1135" y="727"/>
                </a:cubicBezTo>
                <a:cubicBezTo>
                  <a:pt x="1134" y="728"/>
                  <a:pt x="1134" y="729"/>
                  <a:pt x="1134" y="729"/>
                </a:cubicBezTo>
                <a:cubicBezTo>
                  <a:pt x="1133" y="729"/>
                  <a:pt x="1134" y="731"/>
                  <a:pt x="1133" y="731"/>
                </a:cubicBezTo>
                <a:cubicBezTo>
                  <a:pt x="1132" y="730"/>
                  <a:pt x="1133" y="729"/>
                  <a:pt x="1133" y="728"/>
                </a:cubicBezTo>
                <a:cubicBezTo>
                  <a:pt x="1134" y="728"/>
                  <a:pt x="1134" y="726"/>
                  <a:pt x="1135" y="724"/>
                </a:cubicBezTo>
                <a:cubicBezTo>
                  <a:pt x="1135" y="724"/>
                  <a:pt x="1136" y="723"/>
                  <a:pt x="1137" y="723"/>
                </a:cubicBezTo>
                <a:cubicBezTo>
                  <a:pt x="1137" y="722"/>
                  <a:pt x="1137" y="720"/>
                  <a:pt x="1138" y="719"/>
                </a:cubicBezTo>
                <a:cubicBezTo>
                  <a:pt x="1138" y="719"/>
                  <a:pt x="1138" y="719"/>
                  <a:pt x="1138" y="719"/>
                </a:cubicBezTo>
                <a:cubicBezTo>
                  <a:pt x="1139" y="719"/>
                  <a:pt x="1139" y="718"/>
                  <a:pt x="1139" y="717"/>
                </a:cubicBezTo>
                <a:cubicBezTo>
                  <a:pt x="1140" y="715"/>
                  <a:pt x="1142" y="713"/>
                  <a:pt x="1139" y="711"/>
                </a:cubicBezTo>
                <a:cubicBezTo>
                  <a:pt x="1137" y="714"/>
                  <a:pt x="1138" y="716"/>
                  <a:pt x="1137" y="719"/>
                </a:cubicBezTo>
                <a:cubicBezTo>
                  <a:pt x="1135" y="719"/>
                  <a:pt x="1135" y="722"/>
                  <a:pt x="1133" y="721"/>
                </a:cubicBezTo>
                <a:cubicBezTo>
                  <a:pt x="1133" y="724"/>
                  <a:pt x="1132" y="723"/>
                  <a:pt x="1131" y="726"/>
                </a:cubicBezTo>
                <a:cubicBezTo>
                  <a:pt x="1130" y="726"/>
                  <a:pt x="1130" y="729"/>
                  <a:pt x="1128" y="728"/>
                </a:cubicBezTo>
                <a:cubicBezTo>
                  <a:pt x="1127" y="733"/>
                  <a:pt x="1124" y="733"/>
                  <a:pt x="1122" y="737"/>
                </a:cubicBezTo>
                <a:cubicBezTo>
                  <a:pt x="1121" y="737"/>
                  <a:pt x="1121" y="737"/>
                  <a:pt x="1120" y="737"/>
                </a:cubicBezTo>
                <a:cubicBezTo>
                  <a:pt x="1120" y="740"/>
                  <a:pt x="1118" y="740"/>
                  <a:pt x="1117" y="742"/>
                </a:cubicBezTo>
                <a:cubicBezTo>
                  <a:pt x="1116" y="742"/>
                  <a:pt x="1115" y="742"/>
                  <a:pt x="1115" y="742"/>
                </a:cubicBezTo>
                <a:cubicBezTo>
                  <a:pt x="1114" y="743"/>
                  <a:pt x="1113" y="743"/>
                  <a:pt x="1113" y="744"/>
                </a:cubicBezTo>
                <a:cubicBezTo>
                  <a:pt x="1112" y="745"/>
                  <a:pt x="1111" y="745"/>
                  <a:pt x="1110" y="746"/>
                </a:cubicBezTo>
                <a:cubicBezTo>
                  <a:pt x="1110" y="746"/>
                  <a:pt x="1110" y="746"/>
                  <a:pt x="1110" y="747"/>
                </a:cubicBezTo>
                <a:cubicBezTo>
                  <a:pt x="1109" y="747"/>
                  <a:pt x="1109" y="747"/>
                  <a:pt x="1108" y="747"/>
                </a:cubicBezTo>
                <a:cubicBezTo>
                  <a:pt x="1108" y="748"/>
                  <a:pt x="1108" y="748"/>
                  <a:pt x="1107" y="748"/>
                </a:cubicBezTo>
                <a:cubicBezTo>
                  <a:pt x="1107" y="748"/>
                  <a:pt x="1106" y="749"/>
                  <a:pt x="1106" y="749"/>
                </a:cubicBezTo>
                <a:cubicBezTo>
                  <a:pt x="1106" y="750"/>
                  <a:pt x="1105" y="749"/>
                  <a:pt x="1105" y="750"/>
                </a:cubicBezTo>
                <a:cubicBezTo>
                  <a:pt x="1105" y="750"/>
                  <a:pt x="1105" y="751"/>
                  <a:pt x="1104" y="751"/>
                </a:cubicBezTo>
                <a:cubicBezTo>
                  <a:pt x="1104" y="751"/>
                  <a:pt x="1103" y="751"/>
                  <a:pt x="1103" y="751"/>
                </a:cubicBezTo>
                <a:cubicBezTo>
                  <a:pt x="1102" y="751"/>
                  <a:pt x="1102" y="752"/>
                  <a:pt x="1102" y="752"/>
                </a:cubicBezTo>
                <a:cubicBezTo>
                  <a:pt x="1101" y="753"/>
                  <a:pt x="1101" y="752"/>
                  <a:pt x="1100" y="753"/>
                </a:cubicBezTo>
                <a:cubicBezTo>
                  <a:pt x="1100" y="753"/>
                  <a:pt x="1100" y="754"/>
                  <a:pt x="1099" y="754"/>
                </a:cubicBezTo>
                <a:cubicBezTo>
                  <a:pt x="1099" y="754"/>
                  <a:pt x="1099" y="754"/>
                  <a:pt x="1099" y="754"/>
                </a:cubicBezTo>
                <a:cubicBezTo>
                  <a:pt x="1098" y="754"/>
                  <a:pt x="1098" y="755"/>
                  <a:pt x="1098" y="755"/>
                </a:cubicBezTo>
                <a:cubicBezTo>
                  <a:pt x="1097" y="755"/>
                  <a:pt x="1096" y="755"/>
                  <a:pt x="1096" y="756"/>
                </a:cubicBezTo>
                <a:cubicBezTo>
                  <a:pt x="1095" y="756"/>
                  <a:pt x="1095" y="757"/>
                  <a:pt x="1094" y="757"/>
                </a:cubicBezTo>
                <a:cubicBezTo>
                  <a:pt x="1094" y="757"/>
                  <a:pt x="1093" y="757"/>
                  <a:pt x="1093" y="757"/>
                </a:cubicBezTo>
                <a:cubicBezTo>
                  <a:pt x="1093" y="757"/>
                  <a:pt x="1093" y="758"/>
                  <a:pt x="1092" y="758"/>
                </a:cubicBezTo>
                <a:cubicBezTo>
                  <a:pt x="1091" y="759"/>
                  <a:pt x="1089" y="759"/>
                  <a:pt x="1088" y="760"/>
                </a:cubicBezTo>
                <a:cubicBezTo>
                  <a:pt x="1088" y="761"/>
                  <a:pt x="1088" y="760"/>
                  <a:pt x="1087" y="761"/>
                </a:cubicBezTo>
                <a:cubicBezTo>
                  <a:pt x="1082" y="763"/>
                  <a:pt x="1077" y="765"/>
                  <a:pt x="1072" y="767"/>
                </a:cubicBezTo>
                <a:cubicBezTo>
                  <a:pt x="1070" y="768"/>
                  <a:pt x="1068" y="768"/>
                  <a:pt x="1066" y="769"/>
                </a:cubicBezTo>
                <a:cubicBezTo>
                  <a:pt x="1066" y="769"/>
                  <a:pt x="1066" y="769"/>
                  <a:pt x="1065" y="769"/>
                </a:cubicBezTo>
                <a:cubicBezTo>
                  <a:pt x="1065" y="769"/>
                  <a:pt x="1064" y="769"/>
                  <a:pt x="1064" y="769"/>
                </a:cubicBezTo>
                <a:cubicBezTo>
                  <a:pt x="1063" y="769"/>
                  <a:pt x="1063" y="769"/>
                  <a:pt x="1063" y="769"/>
                </a:cubicBezTo>
                <a:cubicBezTo>
                  <a:pt x="1062" y="770"/>
                  <a:pt x="1062" y="770"/>
                  <a:pt x="1061" y="770"/>
                </a:cubicBezTo>
                <a:cubicBezTo>
                  <a:pt x="1059" y="771"/>
                  <a:pt x="1057" y="771"/>
                  <a:pt x="1055" y="771"/>
                </a:cubicBezTo>
                <a:cubicBezTo>
                  <a:pt x="1055" y="771"/>
                  <a:pt x="1055" y="771"/>
                  <a:pt x="1055" y="772"/>
                </a:cubicBezTo>
                <a:cubicBezTo>
                  <a:pt x="1055" y="772"/>
                  <a:pt x="1054" y="771"/>
                  <a:pt x="1054" y="771"/>
                </a:cubicBezTo>
                <a:cubicBezTo>
                  <a:pt x="1054" y="771"/>
                  <a:pt x="1053" y="772"/>
                  <a:pt x="1053" y="772"/>
                </a:cubicBezTo>
                <a:cubicBezTo>
                  <a:pt x="1052" y="772"/>
                  <a:pt x="1051" y="772"/>
                  <a:pt x="1050" y="772"/>
                </a:cubicBezTo>
                <a:cubicBezTo>
                  <a:pt x="1047" y="772"/>
                  <a:pt x="1042" y="772"/>
                  <a:pt x="1040" y="772"/>
                </a:cubicBezTo>
                <a:cubicBezTo>
                  <a:pt x="1039" y="772"/>
                  <a:pt x="1038" y="772"/>
                  <a:pt x="1038" y="772"/>
                </a:cubicBezTo>
                <a:cubicBezTo>
                  <a:pt x="1037" y="772"/>
                  <a:pt x="1036" y="773"/>
                  <a:pt x="1035" y="774"/>
                </a:cubicBezTo>
                <a:cubicBezTo>
                  <a:pt x="1035" y="774"/>
                  <a:pt x="1035" y="773"/>
                  <a:pt x="1035" y="773"/>
                </a:cubicBezTo>
                <a:cubicBezTo>
                  <a:pt x="1034" y="773"/>
                  <a:pt x="1034" y="774"/>
                  <a:pt x="1034" y="774"/>
                </a:cubicBezTo>
                <a:cubicBezTo>
                  <a:pt x="1032" y="774"/>
                  <a:pt x="1031" y="773"/>
                  <a:pt x="1030" y="773"/>
                </a:cubicBezTo>
                <a:cubicBezTo>
                  <a:pt x="1029" y="773"/>
                  <a:pt x="1029" y="773"/>
                  <a:pt x="1028" y="773"/>
                </a:cubicBezTo>
                <a:cubicBezTo>
                  <a:pt x="1027" y="773"/>
                  <a:pt x="1027" y="773"/>
                  <a:pt x="1027" y="773"/>
                </a:cubicBezTo>
                <a:cubicBezTo>
                  <a:pt x="1026" y="773"/>
                  <a:pt x="1025" y="774"/>
                  <a:pt x="1024" y="773"/>
                </a:cubicBezTo>
                <a:cubicBezTo>
                  <a:pt x="1024" y="773"/>
                  <a:pt x="1024" y="774"/>
                  <a:pt x="1023" y="774"/>
                </a:cubicBezTo>
                <a:cubicBezTo>
                  <a:pt x="1023" y="774"/>
                  <a:pt x="1022" y="774"/>
                  <a:pt x="1021" y="774"/>
                </a:cubicBezTo>
                <a:cubicBezTo>
                  <a:pt x="1020" y="773"/>
                  <a:pt x="1018" y="774"/>
                  <a:pt x="1017" y="774"/>
                </a:cubicBezTo>
                <a:cubicBezTo>
                  <a:pt x="1017" y="774"/>
                  <a:pt x="1016" y="774"/>
                  <a:pt x="1016" y="774"/>
                </a:cubicBezTo>
                <a:cubicBezTo>
                  <a:pt x="1013" y="775"/>
                  <a:pt x="1011" y="773"/>
                  <a:pt x="1008" y="773"/>
                </a:cubicBezTo>
                <a:cubicBezTo>
                  <a:pt x="1007" y="773"/>
                  <a:pt x="1005" y="773"/>
                  <a:pt x="1003" y="772"/>
                </a:cubicBezTo>
                <a:cubicBezTo>
                  <a:pt x="1003" y="772"/>
                  <a:pt x="1002" y="771"/>
                  <a:pt x="1001" y="771"/>
                </a:cubicBezTo>
                <a:cubicBezTo>
                  <a:pt x="1000" y="770"/>
                  <a:pt x="999" y="770"/>
                  <a:pt x="997" y="769"/>
                </a:cubicBezTo>
                <a:cubicBezTo>
                  <a:pt x="996" y="769"/>
                  <a:pt x="996" y="769"/>
                  <a:pt x="995" y="769"/>
                </a:cubicBezTo>
                <a:cubicBezTo>
                  <a:pt x="995" y="769"/>
                  <a:pt x="994" y="768"/>
                  <a:pt x="993" y="767"/>
                </a:cubicBezTo>
                <a:cubicBezTo>
                  <a:pt x="992" y="766"/>
                  <a:pt x="988" y="766"/>
                  <a:pt x="990" y="763"/>
                </a:cubicBezTo>
                <a:cubicBezTo>
                  <a:pt x="991" y="763"/>
                  <a:pt x="993" y="764"/>
                  <a:pt x="994" y="764"/>
                </a:cubicBezTo>
                <a:cubicBezTo>
                  <a:pt x="994" y="765"/>
                  <a:pt x="995" y="765"/>
                  <a:pt x="995" y="766"/>
                </a:cubicBezTo>
                <a:cubicBezTo>
                  <a:pt x="996" y="766"/>
                  <a:pt x="995" y="768"/>
                  <a:pt x="996" y="768"/>
                </a:cubicBezTo>
                <a:cubicBezTo>
                  <a:pt x="998" y="769"/>
                  <a:pt x="999" y="768"/>
                  <a:pt x="1000" y="767"/>
                </a:cubicBezTo>
                <a:cubicBezTo>
                  <a:pt x="1000" y="768"/>
                  <a:pt x="1001" y="768"/>
                  <a:pt x="1002" y="768"/>
                </a:cubicBezTo>
                <a:cubicBezTo>
                  <a:pt x="1004" y="768"/>
                  <a:pt x="1003" y="770"/>
                  <a:pt x="1005" y="770"/>
                </a:cubicBezTo>
                <a:cubicBezTo>
                  <a:pt x="1006" y="770"/>
                  <a:pt x="1007" y="771"/>
                  <a:pt x="1009" y="771"/>
                </a:cubicBezTo>
                <a:cubicBezTo>
                  <a:pt x="1009" y="771"/>
                  <a:pt x="1009" y="771"/>
                  <a:pt x="1010" y="771"/>
                </a:cubicBezTo>
                <a:cubicBezTo>
                  <a:pt x="1012" y="772"/>
                  <a:pt x="1012" y="772"/>
                  <a:pt x="1013" y="772"/>
                </a:cubicBezTo>
                <a:cubicBezTo>
                  <a:pt x="1014" y="772"/>
                  <a:pt x="1014" y="772"/>
                  <a:pt x="1015" y="772"/>
                </a:cubicBezTo>
                <a:cubicBezTo>
                  <a:pt x="1015" y="772"/>
                  <a:pt x="1016" y="770"/>
                  <a:pt x="1017" y="771"/>
                </a:cubicBezTo>
                <a:cubicBezTo>
                  <a:pt x="1019" y="772"/>
                  <a:pt x="1020" y="770"/>
                  <a:pt x="1022" y="771"/>
                </a:cubicBezTo>
                <a:cubicBezTo>
                  <a:pt x="1024" y="770"/>
                  <a:pt x="1028" y="771"/>
                  <a:pt x="1031" y="772"/>
                </a:cubicBezTo>
                <a:cubicBezTo>
                  <a:pt x="1032" y="772"/>
                  <a:pt x="1034" y="772"/>
                  <a:pt x="1035" y="771"/>
                </a:cubicBezTo>
                <a:cubicBezTo>
                  <a:pt x="1031" y="771"/>
                  <a:pt x="1028" y="770"/>
                  <a:pt x="1026" y="769"/>
                </a:cubicBezTo>
                <a:cubicBezTo>
                  <a:pt x="1025" y="769"/>
                  <a:pt x="1024" y="769"/>
                  <a:pt x="1023" y="768"/>
                </a:cubicBezTo>
                <a:cubicBezTo>
                  <a:pt x="1021" y="768"/>
                  <a:pt x="1019" y="768"/>
                  <a:pt x="1017" y="768"/>
                </a:cubicBezTo>
                <a:cubicBezTo>
                  <a:pt x="1016" y="767"/>
                  <a:pt x="1014" y="766"/>
                  <a:pt x="1013" y="765"/>
                </a:cubicBezTo>
                <a:cubicBezTo>
                  <a:pt x="1013" y="765"/>
                  <a:pt x="1012" y="764"/>
                  <a:pt x="1012" y="764"/>
                </a:cubicBezTo>
                <a:cubicBezTo>
                  <a:pt x="1011" y="764"/>
                  <a:pt x="1010" y="764"/>
                  <a:pt x="1010" y="764"/>
                </a:cubicBezTo>
                <a:cubicBezTo>
                  <a:pt x="1009" y="764"/>
                  <a:pt x="1009" y="764"/>
                  <a:pt x="1009" y="764"/>
                </a:cubicBezTo>
                <a:cubicBezTo>
                  <a:pt x="1007" y="763"/>
                  <a:pt x="1005" y="762"/>
                  <a:pt x="1004" y="761"/>
                </a:cubicBezTo>
                <a:cubicBezTo>
                  <a:pt x="1003" y="760"/>
                  <a:pt x="1002" y="760"/>
                  <a:pt x="1001" y="759"/>
                </a:cubicBezTo>
                <a:cubicBezTo>
                  <a:pt x="998" y="760"/>
                  <a:pt x="1000" y="757"/>
                  <a:pt x="996" y="757"/>
                </a:cubicBezTo>
                <a:cubicBezTo>
                  <a:pt x="995" y="756"/>
                  <a:pt x="995" y="755"/>
                  <a:pt x="994" y="754"/>
                </a:cubicBezTo>
                <a:cubicBezTo>
                  <a:pt x="993" y="755"/>
                  <a:pt x="992" y="754"/>
                  <a:pt x="992" y="754"/>
                </a:cubicBezTo>
                <a:cubicBezTo>
                  <a:pt x="990" y="753"/>
                  <a:pt x="989" y="750"/>
                  <a:pt x="987" y="750"/>
                </a:cubicBezTo>
                <a:cubicBezTo>
                  <a:pt x="986" y="748"/>
                  <a:pt x="986" y="748"/>
                  <a:pt x="986" y="748"/>
                </a:cubicBezTo>
                <a:cubicBezTo>
                  <a:pt x="984" y="747"/>
                  <a:pt x="984" y="748"/>
                  <a:pt x="982" y="747"/>
                </a:cubicBezTo>
                <a:cubicBezTo>
                  <a:pt x="982" y="747"/>
                  <a:pt x="981" y="746"/>
                  <a:pt x="980" y="746"/>
                </a:cubicBezTo>
                <a:cubicBezTo>
                  <a:pt x="981" y="744"/>
                  <a:pt x="978" y="744"/>
                  <a:pt x="979" y="742"/>
                </a:cubicBezTo>
                <a:cubicBezTo>
                  <a:pt x="978" y="742"/>
                  <a:pt x="976" y="742"/>
                  <a:pt x="977" y="741"/>
                </a:cubicBezTo>
                <a:cubicBezTo>
                  <a:pt x="975" y="740"/>
                  <a:pt x="974" y="741"/>
                  <a:pt x="973" y="741"/>
                </a:cubicBezTo>
                <a:cubicBezTo>
                  <a:pt x="973" y="740"/>
                  <a:pt x="972" y="740"/>
                  <a:pt x="971" y="739"/>
                </a:cubicBezTo>
                <a:cubicBezTo>
                  <a:pt x="971" y="739"/>
                  <a:pt x="971" y="738"/>
                  <a:pt x="970" y="737"/>
                </a:cubicBezTo>
                <a:cubicBezTo>
                  <a:pt x="970" y="737"/>
                  <a:pt x="970" y="737"/>
                  <a:pt x="970" y="737"/>
                </a:cubicBezTo>
                <a:cubicBezTo>
                  <a:pt x="969" y="737"/>
                  <a:pt x="970" y="737"/>
                  <a:pt x="969" y="736"/>
                </a:cubicBezTo>
                <a:cubicBezTo>
                  <a:pt x="969" y="735"/>
                  <a:pt x="967" y="734"/>
                  <a:pt x="968" y="733"/>
                </a:cubicBezTo>
                <a:cubicBezTo>
                  <a:pt x="969" y="734"/>
                  <a:pt x="970" y="734"/>
                  <a:pt x="971" y="735"/>
                </a:cubicBezTo>
                <a:cubicBezTo>
                  <a:pt x="971" y="735"/>
                  <a:pt x="970" y="736"/>
                  <a:pt x="971" y="736"/>
                </a:cubicBezTo>
                <a:cubicBezTo>
                  <a:pt x="972" y="737"/>
                  <a:pt x="973" y="737"/>
                  <a:pt x="974" y="738"/>
                </a:cubicBezTo>
                <a:cubicBezTo>
                  <a:pt x="974" y="739"/>
                  <a:pt x="975" y="739"/>
                  <a:pt x="975" y="739"/>
                </a:cubicBezTo>
                <a:cubicBezTo>
                  <a:pt x="976" y="736"/>
                  <a:pt x="973" y="735"/>
                  <a:pt x="973" y="732"/>
                </a:cubicBezTo>
                <a:cubicBezTo>
                  <a:pt x="970" y="732"/>
                  <a:pt x="970" y="730"/>
                  <a:pt x="968" y="729"/>
                </a:cubicBezTo>
                <a:cubicBezTo>
                  <a:pt x="968" y="728"/>
                  <a:pt x="968" y="727"/>
                  <a:pt x="967" y="726"/>
                </a:cubicBezTo>
                <a:cubicBezTo>
                  <a:pt x="966" y="723"/>
                  <a:pt x="965" y="722"/>
                  <a:pt x="964" y="721"/>
                </a:cubicBezTo>
                <a:cubicBezTo>
                  <a:pt x="964" y="721"/>
                  <a:pt x="964" y="720"/>
                  <a:pt x="964" y="720"/>
                </a:cubicBezTo>
                <a:cubicBezTo>
                  <a:pt x="964" y="719"/>
                  <a:pt x="964" y="719"/>
                  <a:pt x="963" y="718"/>
                </a:cubicBezTo>
                <a:cubicBezTo>
                  <a:pt x="963" y="718"/>
                  <a:pt x="963" y="717"/>
                  <a:pt x="963" y="716"/>
                </a:cubicBezTo>
                <a:cubicBezTo>
                  <a:pt x="962" y="716"/>
                  <a:pt x="961" y="716"/>
                  <a:pt x="961" y="715"/>
                </a:cubicBezTo>
                <a:cubicBezTo>
                  <a:pt x="961" y="714"/>
                  <a:pt x="961" y="712"/>
                  <a:pt x="961" y="711"/>
                </a:cubicBezTo>
                <a:cubicBezTo>
                  <a:pt x="961" y="711"/>
                  <a:pt x="960" y="710"/>
                  <a:pt x="960" y="710"/>
                </a:cubicBezTo>
                <a:cubicBezTo>
                  <a:pt x="960" y="710"/>
                  <a:pt x="960" y="709"/>
                  <a:pt x="960" y="709"/>
                </a:cubicBezTo>
                <a:cubicBezTo>
                  <a:pt x="960" y="708"/>
                  <a:pt x="960" y="708"/>
                  <a:pt x="960" y="708"/>
                </a:cubicBezTo>
                <a:cubicBezTo>
                  <a:pt x="960" y="707"/>
                  <a:pt x="959" y="706"/>
                  <a:pt x="959" y="705"/>
                </a:cubicBezTo>
                <a:cubicBezTo>
                  <a:pt x="959" y="701"/>
                  <a:pt x="959" y="697"/>
                  <a:pt x="959" y="694"/>
                </a:cubicBezTo>
                <a:cubicBezTo>
                  <a:pt x="960" y="680"/>
                  <a:pt x="968" y="668"/>
                  <a:pt x="978" y="659"/>
                </a:cubicBezTo>
                <a:cubicBezTo>
                  <a:pt x="987" y="652"/>
                  <a:pt x="998" y="648"/>
                  <a:pt x="1008" y="647"/>
                </a:cubicBezTo>
                <a:cubicBezTo>
                  <a:pt x="1014" y="647"/>
                  <a:pt x="1020" y="647"/>
                  <a:pt x="1026" y="649"/>
                </a:cubicBezTo>
                <a:cubicBezTo>
                  <a:pt x="1031" y="651"/>
                  <a:pt x="1037" y="655"/>
                  <a:pt x="1041" y="659"/>
                </a:cubicBezTo>
                <a:cubicBezTo>
                  <a:pt x="1043" y="662"/>
                  <a:pt x="1045" y="664"/>
                  <a:pt x="1046" y="668"/>
                </a:cubicBezTo>
                <a:cubicBezTo>
                  <a:pt x="1046" y="668"/>
                  <a:pt x="1046" y="670"/>
                  <a:pt x="1044" y="668"/>
                </a:cubicBezTo>
                <a:cubicBezTo>
                  <a:pt x="1040" y="664"/>
                  <a:pt x="1022" y="653"/>
                  <a:pt x="1008" y="668"/>
                </a:cubicBezTo>
                <a:cubicBezTo>
                  <a:pt x="992" y="685"/>
                  <a:pt x="996" y="739"/>
                  <a:pt x="1050" y="745"/>
                </a:cubicBezTo>
                <a:cubicBezTo>
                  <a:pt x="1104" y="750"/>
                  <a:pt x="1123" y="692"/>
                  <a:pt x="1125" y="674"/>
                </a:cubicBezTo>
                <a:cubicBezTo>
                  <a:pt x="1126" y="656"/>
                  <a:pt x="1123" y="601"/>
                  <a:pt x="1078" y="600"/>
                </a:cubicBezTo>
                <a:cubicBezTo>
                  <a:pt x="1078" y="600"/>
                  <a:pt x="1079" y="567"/>
                  <a:pt x="1043" y="550"/>
                </a:cubicBezTo>
                <a:cubicBezTo>
                  <a:pt x="1043" y="550"/>
                  <a:pt x="1019" y="539"/>
                  <a:pt x="988" y="545"/>
                </a:cubicBezTo>
                <a:cubicBezTo>
                  <a:pt x="960" y="551"/>
                  <a:pt x="945" y="574"/>
                  <a:pt x="956" y="589"/>
                </a:cubicBezTo>
                <a:cubicBezTo>
                  <a:pt x="950" y="584"/>
                  <a:pt x="935" y="589"/>
                  <a:pt x="931" y="591"/>
                </a:cubicBezTo>
                <a:cubicBezTo>
                  <a:pt x="902" y="605"/>
                  <a:pt x="895" y="646"/>
                  <a:pt x="896" y="674"/>
                </a:cubicBezTo>
                <a:cubicBezTo>
                  <a:pt x="896" y="674"/>
                  <a:pt x="896" y="681"/>
                  <a:pt x="897" y="681"/>
                </a:cubicBezTo>
                <a:cubicBezTo>
                  <a:pt x="897" y="683"/>
                  <a:pt x="895" y="687"/>
                  <a:pt x="900" y="689"/>
                </a:cubicBezTo>
                <a:cubicBezTo>
                  <a:pt x="901" y="690"/>
                  <a:pt x="900" y="686"/>
                  <a:pt x="902" y="688"/>
                </a:cubicBezTo>
                <a:cubicBezTo>
                  <a:pt x="901" y="691"/>
                  <a:pt x="901" y="691"/>
                  <a:pt x="899" y="692"/>
                </a:cubicBezTo>
                <a:cubicBezTo>
                  <a:pt x="900" y="693"/>
                  <a:pt x="900" y="694"/>
                  <a:pt x="900" y="695"/>
                </a:cubicBezTo>
                <a:cubicBezTo>
                  <a:pt x="899" y="697"/>
                  <a:pt x="902" y="698"/>
                  <a:pt x="900" y="700"/>
                </a:cubicBezTo>
                <a:cubicBezTo>
                  <a:pt x="901" y="701"/>
                  <a:pt x="902" y="701"/>
                  <a:pt x="902" y="702"/>
                </a:cubicBezTo>
                <a:cubicBezTo>
                  <a:pt x="901" y="702"/>
                  <a:pt x="902" y="704"/>
                  <a:pt x="900" y="705"/>
                </a:cubicBezTo>
                <a:cubicBezTo>
                  <a:pt x="902" y="706"/>
                  <a:pt x="900" y="707"/>
                  <a:pt x="901" y="708"/>
                </a:cubicBezTo>
                <a:cubicBezTo>
                  <a:pt x="901" y="710"/>
                  <a:pt x="902" y="711"/>
                  <a:pt x="903" y="712"/>
                </a:cubicBezTo>
                <a:cubicBezTo>
                  <a:pt x="904" y="714"/>
                  <a:pt x="905" y="716"/>
                  <a:pt x="903" y="718"/>
                </a:cubicBezTo>
                <a:cubicBezTo>
                  <a:pt x="904" y="719"/>
                  <a:pt x="904" y="720"/>
                  <a:pt x="906" y="721"/>
                </a:cubicBezTo>
                <a:cubicBezTo>
                  <a:pt x="905" y="723"/>
                  <a:pt x="907" y="725"/>
                  <a:pt x="908" y="727"/>
                </a:cubicBezTo>
                <a:cubicBezTo>
                  <a:pt x="909" y="726"/>
                  <a:pt x="909" y="726"/>
                  <a:pt x="909" y="727"/>
                </a:cubicBezTo>
                <a:cubicBezTo>
                  <a:pt x="908" y="729"/>
                  <a:pt x="911" y="731"/>
                  <a:pt x="910" y="732"/>
                </a:cubicBezTo>
                <a:cubicBezTo>
                  <a:pt x="909" y="733"/>
                  <a:pt x="910" y="733"/>
                  <a:pt x="909" y="733"/>
                </a:cubicBezTo>
                <a:cubicBezTo>
                  <a:pt x="908" y="732"/>
                  <a:pt x="909" y="730"/>
                  <a:pt x="908" y="729"/>
                </a:cubicBezTo>
                <a:cubicBezTo>
                  <a:pt x="907" y="728"/>
                  <a:pt x="907" y="726"/>
                  <a:pt x="904" y="726"/>
                </a:cubicBezTo>
                <a:cubicBezTo>
                  <a:pt x="903" y="723"/>
                  <a:pt x="902" y="720"/>
                  <a:pt x="903" y="716"/>
                </a:cubicBezTo>
                <a:cubicBezTo>
                  <a:pt x="901" y="715"/>
                  <a:pt x="901" y="713"/>
                  <a:pt x="899" y="712"/>
                </a:cubicBezTo>
                <a:cubicBezTo>
                  <a:pt x="897" y="714"/>
                  <a:pt x="900" y="714"/>
                  <a:pt x="900" y="716"/>
                </a:cubicBezTo>
                <a:cubicBezTo>
                  <a:pt x="899" y="716"/>
                  <a:pt x="900" y="717"/>
                  <a:pt x="900" y="717"/>
                </a:cubicBezTo>
                <a:cubicBezTo>
                  <a:pt x="900" y="718"/>
                  <a:pt x="900" y="719"/>
                  <a:pt x="899" y="721"/>
                </a:cubicBezTo>
                <a:cubicBezTo>
                  <a:pt x="901" y="723"/>
                  <a:pt x="903" y="725"/>
                  <a:pt x="903" y="727"/>
                </a:cubicBezTo>
                <a:cubicBezTo>
                  <a:pt x="904" y="728"/>
                  <a:pt x="904" y="728"/>
                  <a:pt x="905" y="728"/>
                </a:cubicBezTo>
                <a:cubicBezTo>
                  <a:pt x="905" y="728"/>
                  <a:pt x="904" y="729"/>
                  <a:pt x="904" y="729"/>
                </a:cubicBezTo>
                <a:cubicBezTo>
                  <a:pt x="904" y="729"/>
                  <a:pt x="905" y="729"/>
                  <a:pt x="905" y="729"/>
                </a:cubicBezTo>
                <a:cubicBezTo>
                  <a:pt x="906" y="730"/>
                  <a:pt x="906" y="731"/>
                  <a:pt x="907" y="732"/>
                </a:cubicBezTo>
                <a:cubicBezTo>
                  <a:pt x="906" y="733"/>
                  <a:pt x="907" y="733"/>
                  <a:pt x="906" y="734"/>
                </a:cubicBezTo>
                <a:cubicBezTo>
                  <a:pt x="908" y="734"/>
                  <a:pt x="907" y="736"/>
                  <a:pt x="909" y="736"/>
                </a:cubicBezTo>
                <a:cubicBezTo>
                  <a:pt x="909" y="737"/>
                  <a:pt x="910" y="738"/>
                  <a:pt x="910" y="739"/>
                </a:cubicBezTo>
                <a:cubicBezTo>
                  <a:pt x="911" y="741"/>
                  <a:pt x="912" y="741"/>
                  <a:pt x="912" y="742"/>
                </a:cubicBezTo>
                <a:cubicBezTo>
                  <a:pt x="911" y="743"/>
                  <a:pt x="912" y="742"/>
                  <a:pt x="912" y="743"/>
                </a:cubicBezTo>
                <a:cubicBezTo>
                  <a:pt x="913" y="745"/>
                  <a:pt x="914" y="747"/>
                  <a:pt x="915" y="748"/>
                </a:cubicBezTo>
                <a:cubicBezTo>
                  <a:pt x="916" y="749"/>
                  <a:pt x="916" y="749"/>
                  <a:pt x="916" y="750"/>
                </a:cubicBezTo>
                <a:cubicBezTo>
                  <a:pt x="916" y="750"/>
                  <a:pt x="917" y="751"/>
                  <a:pt x="917" y="751"/>
                </a:cubicBezTo>
                <a:cubicBezTo>
                  <a:pt x="917" y="752"/>
                  <a:pt x="918" y="752"/>
                  <a:pt x="919" y="753"/>
                </a:cubicBezTo>
                <a:cubicBezTo>
                  <a:pt x="919" y="749"/>
                  <a:pt x="917" y="748"/>
                  <a:pt x="915" y="746"/>
                </a:cubicBezTo>
                <a:cubicBezTo>
                  <a:pt x="915" y="745"/>
                  <a:pt x="914" y="744"/>
                  <a:pt x="914" y="744"/>
                </a:cubicBezTo>
                <a:cubicBezTo>
                  <a:pt x="914" y="743"/>
                  <a:pt x="912" y="742"/>
                  <a:pt x="913" y="741"/>
                </a:cubicBezTo>
                <a:cubicBezTo>
                  <a:pt x="915" y="741"/>
                  <a:pt x="915" y="742"/>
                  <a:pt x="915" y="743"/>
                </a:cubicBezTo>
                <a:cubicBezTo>
                  <a:pt x="915" y="743"/>
                  <a:pt x="916" y="743"/>
                  <a:pt x="916" y="743"/>
                </a:cubicBezTo>
                <a:cubicBezTo>
                  <a:pt x="916" y="743"/>
                  <a:pt x="916" y="743"/>
                  <a:pt x="916" y="744"/>
                </a:cubicBezTo>
                <a:cubicBezTo>
                  <a:pt x="916" y="744"/>
                  <a:pt x="917" y="744"/>
                  <a:pt x="917" y="744"/>
                </a:cubicBezTo>
                <a:cubicBezTo>
                  <a:pt x="917" y="744"/>
                  <a:pt x="917" y="745"/>
                  <a:pt x="917" y="745"/>
                </a:cubicBezTo>
                <a:cubicBezTo>
                  <a:pt x="917" y="746"/>
                  <a:pt x="917" y="747"/>
                  <a:pt x="917" y="747"/>
                </a:cubicBezTo>
                <a:cubicBezTo>
                  <a:pt x="917" y="748"/>
                  <a:pt x="918" y="748"/>
                  <a:pt x="919" y="748"/>
                </a:cubicBezTo>
                <a:cubicBezTo>
                  <a:pt x="920" y="750"/>
                  <a:pt x="920" y="751"/>
                  <a:pt x="921" y="752"/>
                </a:cubicBezTo>
                <a:cubicBezTo>
                  <a:pt x="922" y="754"/>
                  <a:pt x="923" y="756"/>
                  <a:pt x="925" y="757"/>
                </a:cubicBezTo>
                <a:cubicBezTo>
                  <a:pt x="925" y="761"/>
                  <a:pt x="930" y="762"/>
                  <a:pt x="931" y="766"/>
                </a:cubicBezTo>
                <a:cubicBezTo>
                  <a:pt x="932" y="767"/>
                  <a:pt x="933" y="767"/>
                  <a:pt x="934" y="768"/>
                </a:cubicBezTo>
                <a:cubicBezTo>
                  <a:pt x="934" y="768"/>
                  <a:pt x="935" y="768"/>
                  <a:pt x="935" y="768"/>
                </a:cubicBezTo>
                <a:cubicBezTo>
                  <a:pt x="935" y="769"/>
                  <a:pt x="935" y="769"/>
                  <a:pt x="935" y="770"/>
                </a:cubicBezTo>
                <a:cubicBezTo>
                  <a:pt x="937" y="772"/>
                  <a:pt x="937" y="772"/>
                  <a:pt x="939" y="774"/>
                </a:cubicBezTo>
                <a:cubicBezTo>
                  <a:pt x="940" y="774"/>
                  <a:pt x="940" y="774"/>
                  <a:pt x="940" y="775"/>
                </a:cubicBezTo>
                <a:cubicBezTo>
                  <a:pt x="941" y="775"/>
                  <a:pt x="941" y="775"/>
                  <a:pt x="941" y="775"/>
                </a:cubicBezTo>
                <a:cubicBezTo>
                  <a:pt x="942" y="776"/>
                  <a:pt x="945" y="777"/>
                  <a:pt x="946" y="778"/>
                </a:cubicBezTo>
                <a:cubicBezTo>
                  <a:pt x="947" y="779"/>
                  <a:pt x="947" y="780"/>
                  <a:pt x="948" y="780"/>
                </a:cubicBezTo>
                <a:cubicBezTo>
                  <a:pt x="949" y="780"/>
                  <a:pt x="950" y="780"/>
                  <a:pt x="951" y="780"/>
                </a:cubicBezTo>
                <a:cubicBezTo>
                  <a:pt x="951" y="781"/>
                  <a:pt x="952" y="782"/>
                  <a:pt x="953" y="783"/>
                </a:cubicBezTo>
                <a:cubicBezTo>
                  <a:pt x="956" y="785"/>
                  <a:pt x="959" y="788"/>
                  <a:pt x="963" y="789"/>
                </a:cubicBezTo>
                <a:cubicBezTo>
                  <a:pt x="965" y="792"/>
                  <a:pt x="969" y="793"/>
                  <a:pt x="974" y="794"/>
                </a:cubicBezTo>
                <a:cubicBezTo>
                  <a:pt x="974" y="795"/>
                  <a:pt x="975" y="796"/>
                  <a:pt x="975" y="797"/>
                </a:cubicBezTo>
                <a:cubicBezTo>
                  <a:pt x="977" y="796"/>
                  <a:pt x="977" y="798"/>
                  <a:pt x="979" y="799"/>
                </a:cubicBezTo>
                <a:cubicBezTo>
                  <a:pt x="980" y="799"/>
                  <a:pt x="982" y="799"/>
                  <a:pt x="984" y="800"/>
                </a:cubicBezTo>
                <a:cubicBezTo>
                  <a:pt x="985" y="801"/>
                  <a:pt x="986" y="802"/>
                  <a:pt x="987" y="802"/>
                </a:cubicBezTo>
                <a:cubicBezTo>
                  <a:pt x="989" y="802"/>
                  <a:pt x="991" y="802"/>
                  <a:pt x="992" y="802"/>
                </a:cubicBezTo>
                <a:cubicBezTo>
                  <a:pt x="993" y="804"/>
                  <a:pt x="995" y="803"/>
                  <a:pt x="996" y="804"/>
                </a:cubicBezTo>
                <a:cubicBezTo>
                  <a:pt x="998" y="804"/>
                  <a:pt x="998" y="804"/>
                  <a:pt x="999" y="804"/>
                </a:cubicBezTo>
                <a:cubicBezTo>
                  <a:pt x="999" y="804"/>
                  <a:pt x="999" y="804"/>
                  <a:pt x="1000" y="804"/>
                </a:cubicBezTo>
                <a:cubicBezTo>
                  <a:pt x="1000" y="804"/>
                  <a:pt x="1001" y="804"/>
                  <a:pt x="1001" y="804"/>
                </a:cubicBezTo>
                <a:cubicBezTo>
                  <a:pt x="1002" y="804"/>
                  <a:pt x="1003" y="804"/>
                  <a:pt x="1003" y="804"/>
                </a:cubicBezTo>
                <a:cubicBezTo>
                  <a:pt x="1007" y="804"/>
                  <a:pt x="1010" y="806"/>
                  <a:pt x="1015" y="808"/>
                </a:cubicBezTo>
                <a:cubicBezTo>
                  <a:pt x="1018" y="807"/>
                  <a:pt x="1020" y="807"/>
                  <a:pt x="1023" y="808"/>
                </a:cubicBezTo>
                <a:cubicBezTo>
                  <a:pt x="1025" y="808"/>
                  <a:pt x="1028" y="809"/>
                  <a:pt x="1029" y="809"/>
                </a:cubicBezTo>
                <a:cubicBezTo>
                  <a:pt x="1030" y="809"/>
                  <a:pt x="1031" y="809"/>
                  <a:pt x="1031" y="809"/>
                </a:cubicBezTo>
                <a:cubicBezTo>
                  <a:pt x="1032" y="808"/>
                  <a:pt x="1032" y="809"/>
                  <a:pt x="1033" y="809"/>
                </a:cubicBezTo>
                <a:cubicBezTo>
                  <a:pt x="1035" y="809"/>
                  <a:pt x="1036" y="809"/>
                  <a:pt x="1037" y="808"/>
                </a:cubicBezTo>
                <a:cubicBezTo>
                  <a:pt x="1035" y="808"/>
                  <a:pt x="1034" y="807"/>
                  <a:pt x="1033" y="806"/>
                </a:cubicBezTo>
                <a:cubicBezTo>
                  <a:pt x="1033" y="806"/>
                  <a:pt x="1033" y="807"/>
                  <a:pt x="1032" y="807"/>
                </a:cubicBezTo>
                <a:cubicBezTo>
                  <a:pt x="1031" y="807"/>
                  <a:pt x="1031" y="806"/>
                  <a:pt x="1030" y="807"/>
                </a:cubicBezTo>
                <a:cubicBezTo>
                  <a:pt x="1029" y="807"/>
                  <a:pt x="1028" y="806"/>
                  <a:pt x="1027" y="806"/>
                </a:cubicBezTo>
                <a:cubicBezTo>
                  <a:pt x="1026" y="806"/>
                  <a:pt x="1026" y="807"/>
                  <a:pt x="1025" y="806"/>
                </a:cubicBezTo>
                <a:cubicBezTo>
                  <a:pt x="1025" y="806"/>
                  <a:pt x="1025" y="806"/>
                  <a:pt x="1024" y="805"/>
                </a:cubicBezTo>
                <a:cubicBezTo>
                  <a:pt x="1022" y="804"/>
                  <a:pt x="1021" y="806"/>
                  <a:pt x="1021" y="804"/>
                </a:cubicBezTo>
                <a:cubicBezTo>
                  <a:pt x="1023" y="804"/>
                  <a:pt x="1024" y="804"/>
                  <a:pt x="1026" y="805"/>
                </a:cubicBezTo>
                <a:cubicBezTo>
                  <a:pt x="1027" y="805"/>
                  <a:pt x="1027" y="805"/>
                  <a:pt x="1029" y="805"/>
                </a:cubicBezTo>
                <a:cubicBezTo>
                  <a:pt x="1029" y="805"/>
                  <a:pt x="1029" y="806"/>
                  <a:pt x="1030" y="806"/>
                </a:cubicBezTo>
                <a:cubicBezTo>
                  <a:pt x="1030" y="806"/>
                  <a:pt x="1031" y="805"/>
                  <a:pt x="1031" y="806"/>
                </a:cubicBezTo>
                <a:cubicBezTo>
                  <a:pt x="1033" y="805"/>
                  <a:pt x="1036" y="807"/>
                  <a:pt x="1038" y="806"/>
                </a:cubicBezTo>
                <a:cubicBezTo>
                  <a:pt x="1038" y="807"/>
                  <a:pt x="1039" y="808"/>
                  <a:pt x="1041" y="809"/>
                </a:cubicBezTo>
                <a:cubicBezTo>
                  <a:pt x="1041" y="808"/>
                  <a:pt x="1041" y="808"/>
                  <a:pt x="1042" y="808"/>
                </a:cubicBezTo>
                <a:cubicBezTo>
                  <a:pt x="1042" y="808"/>
                  <a:pt x="1043" y="808"/>
                  <a:pt x="1043" y="808"/>
                </a:cubicBezTo>
                <a:cubicBezTo>
                  <a:pt x="1044" y="808"/>
                  <a:pt x="1044" y="806"/>
                  <a:pt x="1045" y="807"/>
                </a:cubicBezTo>
                <a:cubicBezTo>
                  <a:pt x="1046" y="807"/>
                  <a:pt x="1046" y="808"/>
                  <a:pt x="1048" y="808"/>
                </a:cubicBezTo>
                <a:cubicBezTo>
                  <a:pt x="1049" y="808"/>
                  <a:pt x="1050" y="808"/>
                  <a:pt x="1051" y="807"/>
                </a:cubicBezTo>
                <a:cubicBezTo>
                  <a:pt x="1051" y="807"/>
                  <a:pt x="1052" y="808"/>
                  <a:pt x="1052" y="808"/>
                </a:cubicBezTo>
                <a:cubicBezTo>
                  <a:pt x="1052" y="808"/>
                  <a:pt x="1052" y="807"/>
                  <a:pt x="1052" y="807"/>
                </a:cubicBezTo>
                <a:cubicBezTo>
                  <a:pt x="1052" y="807"/>
                  <a:pt x="1053" y="807"/>
                  <a:pt x="1053" y="807"/>
                </a:cubicBezTo>
                <a:cubicBezTo>
                  <a:pt x="1053" y="807"/>
                  <a:pt x="1053" y="807"/>
                  <a:pt x="1053" y="807"/>
                </a:cubicBezTo>
                <a:cubicBezTo>
                  <a:pt x="1054" y="807"/>
                  <a:pt x="1054" y="807"/>
                  <a:pt x="1054" y="807"/>
                </a:cubicBezTo>
                <a:cubicBezTo>
                  <a:pt x="1055" y="807"/>
                  <a:pt x="1056" y="806"/>
                  <a:pt x="1057" y="806"/>
                </a:cubicBezTo>
                <a:cubicBezTo>
                  <a:pt x="1057" y="806"/>
                  <a:pt x="1058" y="807"/>
                  <a:pt x="1058" y="807"/>
                </a:cubicBezTo>
                <a:cubicBezTo>
                  <a:pt x="1058" y="807"/>
                  <a:pt x="1059" y="806"/>
                  <a:pt x="1060" y="806"/>
                </a:cubicBezTo>
                <a:cubicBezTo>
                  <a:pt x="1061" y="806"/>
                  <a:pt x="1062" y="807"/>
                  <a:pt x="1063" y="807"/>
                </a:cubicBezTo>
                <a:cubicBezTo>
                  <a:pt x="1064" y="806"/>
                  <a:pt x="1065" y="805"/>
                  <a:pt x="1067" y="805"/>
                </a:cubicBezTo>
                <a:cubicBezTo>
                  <a:pt x="1070" y="805"/>
                  <a:pt x="1072" y="804"/>
                  <a:pt x="1074" y="803"/>
                </a:cubicBezTo>
                <a:cubicBezTo>
                  <a:pt x="1070" y="801"/>
                  <a:pt x="1069" y="805"/>
                  <a:pt x="1065" y="803"/>
                </a:cubicBezTo>
                <a:cubicBezTo>
                  <a:pt x="1064" y="804"/>
                  <a:pt x="1063" y="804"/>
                  <a:pt x="1062" y="804"/>
                </a:cubicBezTo>
                <a:cubicBezTo>
                  <a:pt x="1060" y="803"/>
                  <a:pt x="1057" y="805"/>
                  <a:pt x="1055" y="805"/>
                </a:cubicBezTo>
                <a:cubicBezTo>
                  <a:pt x="1055" y="805"/>
                  <a:pt x="1056" y="805"/>
                  <a:pt x="1056" y="805"/>
                </a:cubicBezTo>
                <a:cubicBezTo>
                  <a:pt x="1055" y="804"/>
                  <a:pt x="1050" y="805"/>
                  <a:pt x="1052" y="803"/>
                </a:cubicBezTo>
                <a:cubicBezTo>
                  <a:pt x="1053" y="804"/>
                  <a:pt x="1053" y="803"/>
                  <a:pt x="1053" y="803"/>
                </a:cubicBezTo>
                <a:cubicBezTo>
                  <a:pt x="1054" y="803"/>
                  <a:pt x="1054" y="804"/>
                  <a:pt x="1055" y="804"/>
                </a:cubicBezTo>
                <a:cubicBezTo>
                  <a:pt x="1055" y="802"/>
                  <a:pt x="1056" y="802"/>
                  <a:pt x="1057" y="802"/>
                </a:cubicBezTo>
                <a:cubicBezTo>
                  <a:pt x="1059" y="803"/>
                  <a:pt x="1061" y="802"/>
                  <a:pt x="1063" y="802"/>
                </a:cubicBezTo>
                <a:cubicBezTo>
                  <a:pt x="1063" y="802"/>
                  <a:pt x="1063" y="802"/>
                  <a:pt x="1063" y="802"/>
                </a:cubicBezTo>
                <a:cubicBezTo>
                  <a:pt x="1064" y="802"/>
                  <a:pt x="1065" y="802"/>
                  <a:pt x="1066" y="802"/>
                </a:cubicBezTo>
                <a:cubicBezTo>
                  <a:pt x="1066" y="802"/>
                  <a:pt x="1066" y="801"/>
                  <a:pt x="1066" y="801"/>
                </a:cubicBezTo>
                <a:cubicBezTo>
                  <a:pt x="1066" y="801"/>
                  <a:pt x="1067" y="801"/>
                  <a:pt x="1067" y="801"/>
                </a:cubicBezTo>
                <a:cubicBezTo>
                  <a:pt x="1068" y="801"/>
                  <a:pt x="1068" y="801"/>
                  <a:pt x="1069" y="801"/>
                </a:cubicBezTo>
                <a:cubicBezTo>
                  <a:pt x="1069" y="800"/>
                  <a:pt x="1070" y="799"/>
                  <a:pt x="1070" y="799"/>
                </a:cubicBezTo>
                <a:cubicBezTo>
                  <a:pt x="1071" y="801"/>
                  <a:pt x="1071" y="798"/>
                  <a:pt x="1072" y="798"/>
                </a:cubicBezTo>
                <a:cubicBezTo>
                  <a:pt x="1073" y="799"/>
                  <a:pt x="1071" y="801"/>
                  <a:pt x="1073" y="801"/>
                </a:cubicBezTo>
                <a:cubicBezTo>
                  <a:pt x="1074" y="800"/>
                  <a:pt x="1076" y="800"/>
                  <a:pt x="1077" y="800"/>
                </a:cubicBezTo>
                <a:cubicBezTo>
                  <a:pt x="1077" y="799"/>
                  <a:pt x="1077" y="799"/>
                  <a:pt x="1077" y="798"/>
                </a:cubicBezTo>
                <a:cubicBezTo>
                  <a:pt x="1078" y="798"/>
                  <a:pt x="1079" y="798"/>
                  <a:pt x="1079" y="797"/>
                </a:cubicBezTo>
                <a:cubicBezTo>
                  <a:pt x="1080" y="797"/>
                  <a:pt x="1081" y="796"/>
                  <a:pt x="1082" y="797"/>
                </a:cubicBezTo>
                <a:cubicBezTo>
                  <a:pt x="1082" y="798"/>
                  <a:pt x="1081" y="800"/>
                  <a:pt x="1080" y="800"/>
                </a:cubicBezTo>
                <a:cubicBezTo>
                  <a:pt x="1079" y="800"/>
                  <a:pt x="1076" y="801"/>
                  <a:pt x="1078" y="801"/>
                </a:cubicBezTo>
                <a:cubicBezTo>
                  <a:pt x="1079" y="801"/>
                  <a:pt x="1081" y="801"/>
                  <a:pt x="1082" y="801"/>
                </a:cubicBezTo>
                <a:cubicBezTo>
                  <a:pt x="1083" y="800"/>
                  <a:pt x="1085" y="799"/>
                  <a:pt x="1086" y="798"/>
                </a:cubicBezTo>
                <a:cubicBezTo>
                  <a:pt x="1087" y="798"/>
                  <a:pt x="1088" y="798"/>
                  <a:pt x="1089" y="797"/>
                </a:cubicBezTo>
                <a:cubicBezTo>
                  <a:pt x="1088" y="797"/>
                  <a:pt x="1088" y="798"/>
                  <a:pt x="1088" y="798"/>
                </a:cubicBezTo>
                <a:cubicBezTo>
                  <a:pt x="1088" y="798"/>
                  <a:pt x="1088" y="798"/>
                  <a:pt x="1088" y="798"/>
                </a:cubicBezTo>
                <a:cubicBezTo>
                  <a:pt x="1086" y="799"/>
                  <a:pt x="1084" y="801"/>
                  <a:pt x="1082" y="801"/>
                </a:cubicBezTo>
                <a:cubicBezTo>
                  <a:pt x="1082" y="802"/>
                  <a:pt x="1070" y="808"/>
                  <a:pt x="1069" y="808"/>
                </a:cubicBezTo>
                <a:cubicBezTo>
                  <a:pt x="1068" y="809"/>
                  <a:pt x="1067" y="808"/>
                  <a:pt x="1066" y="809"/>
                </a:cubicBezTo>
                <a:cubicBezTo>
                  <a:pt x="1066" y="809"/>
                  <a:pt x="1065" y="809"/>
                  <a:pt x="1065" y="810"/>
                </a:cubicBezTo>
                <a:cubicBezTo>
                  <a:pt x="1065" y="810"/>
                  <a:pt x="1063" y="810"/>
                  <a:pt x="1063" y="810"/>
                </a:cubicBezTo>
                <a:cubicBezTo>
                  <a:pt x="1063" y="810"/>
                  <a:pt x="1063" y="810"/>
                  <a:pt x="1063" y="810"/>
                </a:cubicBezTo>
                <a:cubicBezTo>
                  <a:pt x="1061" y="811"/>
                  <a:pt x="1060" y="811"/>
                  <a:pt x="1059" y="811"/>
                </a:cubicBezTo>
                <a:cubicBezTo>
                  <a:pt x="1058" y="811"/>
                  <a:pt x="1055" y="811"/>
                  <a:pt x="1055" y="811"/>
                </a:cubicBezTo>
                <a:cubicBezTo>
                  <a:pt x="1055" y="812"/>
                  <a:pt x="1054" y="811"/>
                  <a:pt x="1054" y="811"/>
                </a:cubicBezTo>
                <a:cubicBezTo>
                  <a:pt x="1054" y="811"/>
                  <a:pt x="1052" y="813"/>
                  <a:pt x="1052" y="813"/>
                </a:cubicBezTo>
                <a:cubicBezTo>
                  <a:pt x="1050" y="814"/>
                  <a:pt x="1049" y="813"/>
                  <a:pt x="1048" y="813"/>
                </a:cubicBezTo>
                <a:cubicBezTo>
                  <a:pt x="1048" y="813"/>
                  <a:pt x="1048" y="813"/>
                  <a:pt x="1047" y="814"/>
                </a:cubicBezTo>
                <a:cubicBezTo>
                  <a:pt x="1045" y="814"/>
                  <a:pt x="1043" y="815"/>
                  <a:pt x="1042" y="814"/>
                </a:cubicBezTo>
                <a:cubicBezTo>
                  <a:pt x="1041" y="814"/>
                  <a:pt x="1041" y="814"/>
                  <a:pt x="1040" y="815"/>
                </a:cubicBezTo>
                <a:cubicBezTo>
                  <a:pt x="1039" y="815"/>
                  <a:pt x="1036" y="815"/>
                  <a:pt x="1035" y="815"/>
                </a:cubicBezTo>
                <a:cubicBezTo>
                  <a:pt x="1035" y="815"/>
                  <a:pt x="1034" y="814"/>
                  <a:pt x="1034" y="814"/>
                </a:cubicBezTo>
                <a:cubicBezTo>
                  <a:pt x="1032" y="815"/>
                  <a:pt x="1029" y="814"/>
                  <a:pt x="1028" y="814"/>
                </a:cubicBezTo>
                <a:cubicBezTo>
                  <a:pt x="1027" y="814"/>
                  <a:pt x="1027" y="814"/>
                  <a:pt x="1027" y="814"/>
                </a:cubicBezTo>
                <a:cubicBezTo>
                  <a:pt x="1026" y="814"/>
                  <a:pt x="1026" y="814"/>
                  <a:pt x="1025" y="814"/>
                </a:cubicBezTo>
                <a:cubicBezTo>
                  <a:pt x="1025" y="814"/>
                  <a:pt x="1024" y="815"/>
                  <a:pt x="1024" y="815"/>
                </a:cubicBezTo>
                <a:cubicBezTo>
                  <a:pt x="1024" y="815"/>
                  <a:pt x="1024" y="814"/>
                  <a:pt x="1023" y="814"/>
                </a:cubicBezTo>
                <a:cubicBezTo>
                  <a:pt x="1023" y="814"/>
                  <a:pt x="1022" y="814"/>
                  <a:pt x="1022" y="814"/>
                </a:cubicBezTo>
                <a:cubicBezTo>
                  <a:pt x="1021" y="816"/>
                  <a:pt x="1014" y="814"/>
                  <a:pt x="1013" y="814"/>
                </a:cubicBezTo>
                <a:cubicBezTo>
                  <a:pt x="1013" y="814"/>
                  <a:pt x="1002" y="813"/>
                  <a:pt x="1002" y="813"/>
                </a:cubicBezTo>
                <a:cubicBezTo>
                  <a:pt x="1001" y="812"/>
                  <a:pt x="1002" y="812"/>
                  <a:pt x="1001" y="812"/>
                </a:cubicBezTo>
                <a:cubicBezTo>
                  <a:pt x="1001" y="813"/>
                  <a:pt x="999" y="812"/>
                  <a:pt x="999" y="812"/>
                </a:cubicBezTo>
                <a:cubicBezTo>
                  <a:pt x="998" y="812"/>
                  <a:pt x="997" y="812"/>
                  <a:pt x="996" y="813"/>
                </a:cubicBezTo>
                <a:cubicBezTo>
                  <a:pt x="995" y="811"/>
                  <a:pt x="994" y="811"/>
                  <a:pt x="992" y="810"/>
                </a:cubicBezTo>
                <a:cubicBezTo>
                  <a:pt x="988" y="812"/>
                  <a:pt x="986" y="808"/>
                  <a:pt x="980" y="809"/>
                </a:cubicBezTo>
                <a:cubicBezTo>
                  <a:pt x="980" y="807"/>
                  <a:pt x="979" y="808"/>
                  <a:pt x="978" y="807"/>
                </a:cubicBezTo>
                <a:cubicBezTo>
                  <a:pt x="978" y="807"/>
                  <a:pt x="977" y="807"/>
                  <a:pt x="977" y="807"/>
                </a:cubicBezTo>
                <a:cubicBezTo>
                  <a:pt x="977" y="807"/>
                  <a:pt x="977" y="807"/>
                  <a:pt x="977" y="807"/>
                </a:cubicBezTo>
                <a:cubicBezTo>
                  <a:pt x="976" y="807"/>
                  <a:pt x="976" y="806"/>
                  <a:pt x="976" y="806"/>
                </a:cubicBezTo>
                <a:cubicBezTo>
                  <a:pt x="976" y="806"/>
                  <a:pt x="973" y="806"/>
                  <a:pt x="972" y="805"/>
                </a:cubicBezTo>
                <a:cubicBezTo>
                  <a:pt x="971" y="805"/>
                  <a:pt x="971" y="805"/>
                  <a:pt x="971" y="805"/>
                </a:cubicBezTo>
                <a:cubicBezTo>
                  <a:pt x="970" y="804"/>
                  <a:pt x="969" y="805"/>
                  <a:pt x="968" y="804"/>
                </a:cubicBezTo>
                <a:cubicBezTo>
                  <a:pt x="967" y="804"/>
                  <a:pt x="967" y="804"/>
                  <a:pt x="967" y="803"/>
                </a:cubicBezTo>
                <a:cubicBezTo>
                  <a:pt x="967" y="803"/>
                  <a:pt x="966" y="803"/>
                  <a:pt x="966" y="803"/>
                </a:cubicBezTo>
                <a:cubicBezTo>
                  <a:pt x="964" y="803"/>
                  <a:pt x="964" y="802"/>
                  <a:pt x="962" y="801"/>
                </a:cubicBezTo>
                <a:cubicBezTo>
                  <a:pt x="961" y="800"/>
                  <a:pt x="958" y="799"/>
                  <a:pt x="957" y="797"/>
                </a:cubicBezTo>
                <a:cubicBezTo>
                  <a:pt x="954" y="797"/>
                  <a:pt x="954" y="797"/>
                  <a:pt x="954" y="797"/>
                </a:cubicBezTo>
                <a:cubicBezTo>
                  <a:pt x="954" y="796"/>
                  <a:pt x="952" y="796"/>
                  <a:pt x="952" y="795"/>
                </a:cubicBezTo>
                <a:cubicBezTo>
                  <a:pt x="951" y="795"/>
                  <a:pt x="951" y="795"/>
                  <a:pt x="950" y="795"/>
                </a:cubicBezTo>
                <a:cubicBezTo>
                  <a:pt x="949" y="794"/>
                  <a:pt x="948" y="794"/>
                  <a:pt x="947" y="793"/>
                </a:cubicBezTo>
                <a:cubicBezTo>
                  <a:pt x="946" y="793"/>
                  <a:pt x="946" y="791"/>
                  <a:pt x="945" y="791"/>
                </a:cubicBezTo>
                <a:cubicBezTo>
                  <a:pt x="944" y="791"/>
                  <a:pt x="944" y="790"/>
                  <a:pt x="944" y="789"/>
                </a:cubicBezTo>
                <a:cubicBezTo>
                  <a:pt x="941" y="789"/>
                  <a:pt x="941" y="789"/>
                  <a:pt x="941" y="789"/>
                </a:cubicBezTo>
                <a:cubicBezTo>
                  <a:pt x="940" y="788"/>
                  <a:pt x="940" y="787"/>
                  <a:pt x="939" y="787"/>
                </a:cubicBezTo>
                <a:cubicBezTo>
                  <a:pt x="938" y="786"/>
                  <a:pt x="938" y="787"/>
                  <a:pt x="937" y="786"/>
                </a:cubicBezTo>
                <a:cubicBezTo>
                  <a:pt x="937" y="785"/>
                  <a:pt x="936" y="785"/>
                  <a:pt x="935" y="784"/>
                </a:cubicBezTo>
                <a:cubicBezTo>
                  <a:pt x="934" y="784"/>
                  <a:pt x="933" y="783"/>
                  <a:pt x="931" y="782"/>
                </a:cubicBezTo>
                <a:cubicBezTo>
                  <a:pt x="930" y="779"/>
                  <a:pt x="927" y="776"/>
                  <a:pt x="925" y="773"/>
                </a:cubicBezTo>
                <a:cubicBezTo>
                  <a:pt x="924" y="773"/>
                  <a:pt x="923" y="773"/>
                  <a:pt x="922" y="773"/>
                </a:cubicBezTo>
                <a:cubicBezTo>
                  <a:pt x="921" y="772"/>
                  <a:pt x="920" y="771"/>
                  <a:pt x="919" y="769"/>
                </a:cubicBezTo>
                <a:cubicBezTo>
                  <a:pt x="918" y="769"/>
                  <a:pt x="916" y="768"/>
                  <a:pt x="915" y="767"/>
                </a:cubicBezTo>
                <a:cubicBezTo>
                  <a:pt x="916" y="765"/>
                  <a:pt x="915" y="765"/>
                  <a:pt x="915" y="764"/>
                </a:cubicBezTo>
                <a:cubicBezTo>
                  <a:pt x="915" y="763"/>
                  <a:pt x="914" y="763"/>
                  <a:pt x="913" y="762"/>
                </a:cubicBezTo>
                <a:cubicBezTo>
                  <a:pt x="912" y="760"/>
                  <a:pt x="910" y="758"/>
                  <a:pt x="909" y="755"/>
                </a:cubicBezTo>
                <a:cubicBezTo>
                  <a:pt x="908" y="755"/>
                  <a:pt x="908" y="755"/>
                  <a:pt x="907" y="755"/>
                </a:cubicBezTo>
                <a:cubicBezTo>
                  <a:pt x="906" y="752"/>
                  <a:pt x="903" y="751"/>
                  <a:pt x="902" y="749"/>
                </a:cubicBezTo>
                <a:cubicBezTo>
                  <a:pt x="902" y="749"/>
                  <a:pt x="902" y="748"/>
                  <a:pt x="902" y="748"/>
                </a:cubicBezTo>
                <a:cubicBezTo>
                  <a:pt x="902" y="748"/>
                  <a:pt x="901" y="748"/>
                  <a:pt x="901" y="748"/>
                </a:cubicBezTo>
                <a:cubicBezTo>
                  <a:pt x="901" y="747"/>
                  <a:pt x="900" y="746"/>
                  <a:pt x="900" y="746"/>
                </a:cubicBezTo>
                <a:cubicBezTo>
                  <a:pt x="900" y="745"/>
                  <a:pt x="899" y="745"/>
                  <a:pt x="899" y="744"/>
                </a:cubicBezTo>
                <a:cubicBezTo>
                  <a:pt x="899" y="743"/>
                  <a:pt x="897" y="744"/>
                  <a:pt x="897" y="743"/>
                </a:cubicBezTo>
                <a:cubicBezTo>
                  <a:pt x="897" y="742"/>
                  <a:pt x="899" y="742"/>
                  <a:pt x="898" y="741"/>
                </a:cubicBezTo>
                <a:cubicBezTo>
                  <a:pt x="897" y="740"/>
                  <a:pt x="897" y="738"/>
                  <a:pt x="896" y="738"/>
                </a:cubicBezTo>
                <a:cubicBezTo>
                  <a:pt x="896" y="738"/>
                  <a:pt x="897" y="737"/>
                  <a:pt x="896" y="737"/>
                </a:cubicBezTo>
                <a:cubicBezTo>
                  <a:pt x="896" y="737"/>
                  <a:pt x="896" y="737"/>
                  <a:pt x="896" y="736"/>
                </a:cubicBezTo>
                <a:cubicBezTo>
                  <a:pt x="896" y="735"/>
                  <a:pt x="895" y="735"/>
                  <a:pt x="895" y="734"/>
                </a:cubicBezTo>
                <a:cubicBezTo>
                  <a:pt x="895" y="733"/>
                  <a:pt x="894" y="733"/>
                  <a:pt x="894" y="732"/>
                </a:cubicBezTo>
                <a:cubicBezTo>
                  <a:pt x="894" y="731"/>
                  <a:pt x="893" y="731"/>
                  <a:pt x="893" y="730"/>
                </a:cubicBezTo>
                <a:cubicBezTo>
                  <a:pt x="893" y="729"/>
                  <a:pt x="892" y="729"/>
                  <a:pt x="892" y="729"/>
                </a:cubicBezTo>
                <a:cubicBezTo>
                  <a:pt x="892" y="729"/>
                  <a:pt x="892" y="728"/>
                  <a:pt x="892" y="728"/>
                </a:cubicBezTo>
                <a:cubicBezTo>
                  <a:pt x="892" y="728"/>
                  <a:pt x="892" y="728"/>
                  <a:pt x="892" y="728"/>
                </a:cubicBezTo>
                <a:cubicBezTo>
                  <a:pt x="891" y="728"/>
                  <a:pt x="892" y="727"/>
                  <a:pt x="892" y="727"/>
                </a:cubicBezTo>
                <a:cubicBezTo>
                  <a:pt x="891" y="726"/>
                  <a:pt x="892" y="725"/>
                  <a:pt x="891" y="724"/>
                </a:cubicBezTo>
                <a:cubicBezTo>
                  <a:pt x="890" y="723"/>
                  <a:pt x="889" y="721"/>
                  <a:pt x="889" y="720"/>
                </a:cubicBezTo>
                <a:cubicBezTo>
                  <a:pt x="888" y="719"/>
                  <a:pt x="889" y="717"/>
                  <a:pt x="888" y="716"/>
                </a:cubicBezTo>
                <a:cubicBezTo>
                  <a:pt x="888" y="715"/>
                  <a:pt x="888" y="715"/>
                  <a:pt x="887" y="715"/>
                </a:cubicBezTo>
                <a:cubicBezTo>
                  <a:pt x="887" y="714"/>
                  <a:pt x="888" y="714"/>
                  <a:pt x="888" y="714"/>
                </a:cubicBezTo>
                <a:cubicBezTo>
                  <a:pt x="887" y="713"/>
                  <a:pt x="886" y="712"/>
                  <a:pt x="886" y="711"/>
                </a:cubicBezTo>
                <a:cubicBezTo>
                  <a:pt x="884" y="710"/>
                  <a:pt x="884" y="708"/>
                  <a:pt x="883" y="707"/>
                </a:cubicBezTo>
                <a:cubicBezTo>
                  <a:pt x="882" y="706"/>
                  <a:pt x="883" y="705"/>
                  <a:pt x="883" y="704"/>
                </a:cubicBezTo>
                <a:cubicBezTo>
                  <a:pt x="883" y="704"/>
                  <a:pt x="882" y="703"/>
                  <a:pt x="882" y="702"/>
                </a:cubicBezTo>
                <a:cubicBezTo>
                  <a:pt x="882" y="700"/>
                  <a:pt x="882" y="699"/>
                  <a:pt x="881" y="699"/>
                </a:cubicBezTo>
                <a:cubicBezTo>
                  <a:pt x="881" y="698"/>
                  <a:pt x="882" y="698"/>
                  <a:pt x="882" y="698"/>
                </a:cubicBezTo>
                <a:cubicBezTo>
                  <a:pt x="882" y="698"/>
                  <a:pt x="881" y="698"/>
                  <a:pt x="881" y="698"/>
                </a:cubicBezTo>
                <a:cubicBezTo>
                  <a:pt x="881" y="698"/>
                  <a:pt x="881" y="697"/>
                  <a:pt x="881" y="697"/>
                </a:cubicBezTo>
                <a:cubicBezTo>
                  <a:pt x="880" y="694"/>
                  <a:pt x="880" y="691"/>
                  <a:pt x="879" y="689"/>
                </a:cubicBezTo>
                <a:cubicBezTo>
                  <a:pt x="879" y="687"/>
                  <a:pt x="880" y="687"/>
                  <a:pt x="879" y="685"/>
                </a:cubicBezTo>
                <a:cubicBezTo>
                  <a:pt x="879" y="685"/>
                  <a:pt x="879" y="685"/>
                  <a:pt x="879" y="684"/>
                </a:cubicBezTo>
                <a:cubicBezTo>
                  <a:pt x="878" y="684"/>
                  <a:pt x="879" y="682"/>
                  <a:pt x="879" y="681"/>
                </a:cubicBezTo>
                <a:cubicBezTo>
                  <a:pt x="878" y="680"/>
                  <a:pt x="878" y="679"/>
                  <a:pt x="878" y="678"/>
                </a:cubicBezTo>
                <a:cubicBezTo>
                  <a:pt x="876" y="664"/>
                  <a:pt x="876" y="664"/>
                  <a:pt x="876" y="664"/>
                </a:cubicBezTo>
                <a:cubicBezTo>
                  <a:pt x="876" y="632"/>
                  <a:pt x="873" y="627"/>
                  <a:pt x="875" y="595"/>
                </a:cubicBezTo>
                <a:cubicBezTo>
                  <a:pt x="878" y="551"/>
                  <a:pt x="882" y="501"/>
                  <a:pt x="857" y="463"/>
                </a:cubicBezTo>
                <a:cubicBezTo>
                  <a:pt x="822" y="409"/>
                  <a:pt x="770" y="435"/>
                  <a:pt x="770" y="435"/>
                </a:cubicBezTo>
                <a:cubicBezTo>
                  <a:pt x="770" y="435"/>
                  <a:pt x="764" y="427"/>
                  <a:pt x="763" y="427"/>
                </a:cubicBezTo>
                <a:cubicBezTo>
                  <a:pt x="758" y="421"/>
                  <a:pt x="754" y="416"/>
                  <a:pt x="744" y="411"/>
                </a:cubicBezTo>
                <a:cubicBezTo>
                  <a:pt x="738" y="407"/>
                  <a:pt x="733" y="406"/>
                  <a:pt x="725" y="404"/>
                </a:cubicBezTo>
                <a:cubicBezTo>
                  <a:pt x="678" y="392"/>
                  <a:pt x="612" y="422"/>
                  <a:pt x="605" y="489"/>
                </a:cubicBezTo>
                <a:cubicBezTo>
                  <a:pt x="604" y="503"/>
                  <a:pt x="606" y="523"/>
                  <a:pt x="621" y="529"/>
                </a:cubicBezTo>
                <a:cubicBezTo>
                  <a:pt x="597" y="544"/>
                  <a:pt x="590" y="581"/>
                  <a:pt x="593" y="604"/>
                </a:cubicBezTo>
                <a:cubicBezTo>
                  <a:pt x="600" y="653"/>
                  <a:pt x="685" y="723"/>
                  <a:pt x="760" y="663"/>
                </a:cubicBezTo>
                <a:cubicBezTo>
                  <a:pt x="810" y="623"/>
                  <a:pt x="786" y="534"/>
                  <a:pt x="719" y="554"/>
                </a:cubicBezTo>
                <a:cubicBezTo>
                  <a:pt x="703" y="561"/>
                  <a:pt x="696" y="574"/>
                  <a:pt x="698" y="585"/>
                </a:cubicBezTo>
                <a:cubicBezTo>
                  <a:pt x="701" y="596"/>
                  <a:pt x="714" y="600"/>
                  <a:pt x="719" y="599"/>
                </a:cubicBezTo>
                <a:cubicBezTo>
                  <a:pt x="717" y="603"/>
                  <a:pt x="679" y="609"/>
                  <a:pt x="682" y="570"/>
                </a:cubicBezTo>
                <a:cubicBezTo>
                  <a:pt x="684" y="551"/>
                  <a:pt x="702" y="536"/>
                  <a:pt x="718" y="533"/>
                </a:cubicBezTo>
                <a:cubicBezTo>
                  <a:pt x="736" y="528"/>
                  <a:pt x="754" y="531"/>
                  <a:pt x="768" y="539"/>
                </a:cubicBezTo>
                <a:cubicBezTo>
                  <a:pt x="809" y="565"/>
                  <a:pt x="808" y="618"/>
                  <a:pt x="815" y="651"/>
                </a:cubicBezTo>
                <a:cubicBezTo>
                  <a:pt x="815" y="651"/>
                  <a:pt x="814" y="650"/>
                  <a:pt x="815" y="652"/>
                </a:cubicBezTo>
                <a:cubicBezTo>
                  <a:pt x="816" y="652"/>
                  <a:pt x="816" y="652"/>
                  <a:pt x="816" y="653"/>
                </a:cubicBezTo>
                <a:cubicBezTo>
                  <a:pt x="817" y="653"/>
                  <a:pt x="816" y="654"/>
                  <a:pt x="817" y="654"/>
                </a:cubicBezTo>
                <a:cubicBezTo>
                  <a:pt x="817" y="655"/>
                  <a:pt x="816" y="654"/>
                  <a:pt x="817" y="655"/>
                </a:cubicBezTo>
                <a:cubicBezTo>
                  <a:pt x="818" y="656"/>
                  <a:pt x="816" y="654"/>
                  <a:pt x="817" y="656"/>
                </a:cubicBezTo>
                <a:cubicBezTo>
                  <a:pt x="817" y="656"/>
                  <a:pt x="817" y="657"/>
                  <a:pt x="817" y="657"/>
                </a:cubicBezTo>
                <a:cubicBezTo>
                  <a:pt x="817" y="658"/>
                  <a:pt x="816" y="659"/>
                  <a:pt x="816" y="660"/>
                </a:cubicBezTo>
                <a:cubicBezTo>
                  <a:pt x="816" y="660"/>
                  <a:pt x="817" y="660"/>
                  <a:pt x="817" y="661"/>
                </a:cubicBezTo>
                <a:cubicBezTo>
                  <a:pt x="817" y="661"/>
                  <a:pt x="817" y="662"/>
                  <a:pt x="818" y="662"/>
                </a:cubicBezTo>
                <a:cubicBezTo>
                  <a:pt x="818" y="663"/>
                  <a:pt x="818" y="664"/>
                  <a:pt x="819" y="664"/>
                </a:cubicBezTo>
                <a:cubicBezTo>
                  <a:pt x="819" y="665"/>
                  <a:pt x="818" y="667"/>
                  <a:pt x="818" y="668"/>
                </a:cubicBezTo>
                <a:cubicBezTo>
                  <a:pt x="818" y="668"/>
                  <a:pt x="819" y="668"/>
                  <a:pt x="819" y="669"/>
                </a:cubicBezTo>
                <a:cubicBezTo>
                  <a:pt x="819" y="669"/>
                  <a:pt x="819" y="669"/>
                  <a:pt x="819" y="670"/>
                </a:cubicBezTo>
                <a:cubicBezTo>
                  <a:pt x="819" y="670"/>
                  <a:pt x="820" y="671"/>
                  <a:pt x="820" y="671"/>
                </a:cubicBezTo>
                <a:cubicBezTo>
                  <a:pt x="820" y="672"/>
                  <a:pt x="819" y="680"/>
                  <a:pt x="819" y="681"/>
                </a:cubicBezTo>
                <a:cubicBezTo>
                  <a:pt x="819" y="681"/>
                  <a:pt x="820" y="682"/>
                  <a:pt x="820" y="682"/>
                </a:cubicBezTo>
                <a:cubicBezTo>
                  <a:pt x="821" y="683"/>
                  <a:pt x="821" y="684"/>
                  <a:pt x="821" y="685"/>
                </a:cubicBezTo>
                <a:cubicBezTo>
                  <a:pt x="821" y="685"/>
                  <a:pt x="820" y="686"/>
                  <a:pt x="820" y="686"/>
                </a:cubicBezTo>
                <a:cubicBezTo>
                  <a:pt x="820" y="687"/>
                  <a:pt x="822" y="689"/>
                  <a:pt x="822" y="690"/>
                </a:cubicBezTo>
                <a:cubicBezTo>
                  <a:pt x="822" y="690"/>
                  <a:pt x="820" y="690"/>
                  <a:pt x="820" y="690"/>
                </a:cubicBezTo>
                <a:cubicBezTo>
                  <a:pt x="821" y="692"/>
                  <a:pt x="821" y="692"/>
                  <a:pt x="821" y="693"/>
                </a:cubicBezTo>
                <a:cubicBezTo>
                  <a:pt x="821" y="693"/>
                  <a:pt x="822" y="694"/>
                  <a:pt x="822" y="694"/>
                </a:cubicBezTo>
                <a:cubicBezTo>
                  <a:pt x="822" y="695"/>
                  <a:pt x="823" y="696"/>
                  <a:pt x="824" y="697"/>
                </a:cubicBezTo>
                <a:cubicBezTo>
                  <a:pt x="824" y="697"/>
                  <a:pt x="823" y="696"/>
                  <a:pt x="823" y="697"/>
                </a:cubicBezTo>
                <a:cubicBezTo>
                  <a:pt x="823" y="697"/>
                  <a:pt x="822" y="699"/>
                  <a:pt x="822" y="700"/>
                </a:cubicBezTo>
                <a:cubicBezTo>
                  <a:pt x="822" y="700"/>
                  <a:pt x="823" y="700"/>
                  <a:pt x="823" y="701"/>
                </a:cubicBezTo>
                <a:cubicBezTo>
                  <a:pt x="823" y="702"/>
                  <a:pt x="823" y="703"/>
                  <a:pt x="824" y="704"/>
                </a:cubicBezTo>
                <a:cubicBezTo>
                  <a:pt x="824" y="704"/>
                  <a:pt x="824" y="704"/>
                  <a:pt x="824" y="704"/>
                </a:cubicBezTo>
                <a:cubicBezTo>
                  <a:pt x="824" y="704"/>
                  <a:pt x="824" y="705"/>
                  <a:pt x="824" y="705"/>
                </a:cubicBezTo>
                <a:cubicBezTo>
                  <a:pt x="824" y="705"/>
                  <a:pt x="825" y="706"/>
                  <a:pt x="825" y="706"/>
                </a:cubicBezTo>
                <a:cubicBezTo>
                  <a:pt x="825" y="707"/>
                  <a:pt x="825" y="708"/>
                  <a:pt x="826" y="709"/>
                </a:cubicBezTo>
                <a:cubicBezTo>
                  <a:pt x="826" y="711"/>
                  <a:pt x="827" y="712"/>
                  <a:pt x="828" y="714"/>
                </a:cubicBezTo>
                <a:cubicBezTo>
                  <a:pt x="828" y="715"/>
                  <a:pt x="828" y="716"/>
                  <a:pt x="828" y="717"/>
                </a:cubicBezTo>
                <a:cubicBezTo>
                  <a:pt x="828" y="717"/>
                  <a:pt x="829" y="717"/>
                  <a:pt x="829" y="718"/>
                </a:cubicBezTo>
                <a:cubicBezTo>
                  <a:pt x="829" y="718"/>
                  <a:pt x="828" y="718"/>
                  <a:pt x="829" y="718"/>
                </a:cubicBezTo>
                <a:cubicBezTo>
                  <a:pt x="829" y="719"/>
                  <a:pt x="829" y="719"/>
                  <a:pt x="829" y="719"/>
                </a:cubicBezTo>
                <a:cubicBezTo>
                  <a:pt x="830" y="720"/>
                  <a:pt x="829" y="720"/>
                  <a:pt x="829" y="720"/>
                </a:cubicBezTo>
                <a:cubicBezTo>
                  <a:pt x="829" y="721"/>
                  <a:pt x="830" y="722"/>
                  <a:pt x="830" y="722"/>
                </a:cubicBezTo>
                <a:cubicBezTo>
                  <a:pt x="830" y="723"/>
                  <a:pt x="830" y="724"/>
                  <a:pt x="830" y="725"/>
                </a:cubicBezTo>
                <a:cubicBezTo>
                  <a:pt x="830" y="725"/>
                  <a:pt x="832" y="728"/>
                  <a:pt x="832" y="728"/>
                </a:cubicBezTo>
                <a:cubicBezTo>
                  <a:pt x="832" y="728"/>
                  <a:pt x="833" y="729"/>
                  <a:pt x="833" y="729"/>
                </a:cubicBezTo>
                <a:cubicBezTo>
                  <a:pt x="833" y="730"/>
                  <a:pt x="833" y="729"/>
                  <a:pt x="834" y="729"/>
                </a:cubicBezTo>
                <a:cubicBezTo>
                  <a:pt x="834" y="729"/>
                  <a:pt x="834" y="730"/>
                  <a:pt x="834" y="730"/>
                </a:cubicBezTo>
                <a:cubicBezTo>
                  <a:pt x="834" y="731"/>
                  <a:pt x="836" y="734"/>
                  <a:pt x="835" y="735"/>
                </a:cubicBezTo>
                <a:cubicBezTo>
                  <a:pt x="836" y="735"/>
                  <a:pt x="837" y="734"/>
                  <a:pt x="837" y="735"/>
                </a:cubicBezTo>
                <a:cubicBezTo>
                  <a:pt x="837" y="737"/>
                  <a:pt x="839" y="736"/>
                  <a:pt x="839" y="737"/>
                </a:cubicBezTo>
                <a:cubicBezTo>
                  <a:pt x="838" y="737"/>
                  <a:pt x="839" y="738"/>
                  <a:pt x="839" y="739"/>
                </a:cubicBezTo>
                <a:cubicBezTo>
                  <a:pt x="840" y="738"/>
                  <a:pt x="841" y="739"/>
                  <a:pt x="841" y="741"/>
                </a:cubicBezTo>
                <a:cubicBezTo>
                  <a:pt x="841" y="743"/>
                  <a:pt x="842" y="743"/>
                  <a:pt x="842" y="745"/>
                </a:cubicBezTo>
                <a:cubicBezTo>
                  <a:pt x="843" y="745"/>
                  <a:pt x="843" y="746"/>
                  <a:pt x="843" y="746"/>
                </a:cubicBezTo>
                <a:cubicBezTo>
                  <a:pt x="844" y="749"/>
                  <a:pt x="845" y="750"/>
                  <a:pt x="846" y="752"/>
                </a:cubicBezTo>
                <a:cubicBezTo>
                  <a:pt x="847" y="753"/>
                  <a:pt x="846" y="753"/>
                  <a:pt x="846" y="755"/>
                </a:cubicBezTo>
                <a:cubicBezTo>
                  <a:pt x="848" y="755"/>
                  <a:pt x="848" y="754"/>
                  <a:pt x="849" y="755"/>
                </a:cubicBezTo>
                <a:cubicBezTo>
                  <a:pt x="849" y="757"/>
                  <a:pt x="847" y="758"/>
                  <a:pt x="848" y="759"/>
                </a:cubicBezTo>
                <a:cubicBezTo>
                  <a:pt x="849" y="758"/>
                  <a:pt x="850" y="758"/>
                  <a:pt x="850" y="758"/>
                </a:cubicBezTo>
                <a:cubicBezTo>
                  <a:pt x="851" y="759"/>
                  <a:pt x="852" y="759"/>
                  <a:pt x="852" y="761"/>
                </a:cubicBezTo>
                <a:cubicBezTo>
                  <a:pt x="850" y="760"/>
                  <a:pt x="850" y="761"/>
                  <a:pt x="850" y="762"/>
                </a:cubicBezTo>
                <a:cubicBezTo>
                  <a:pt x="850" y="762"/>
                  <a:pt x="851" y="761"/>
                  <a:pt x="852" y="762"/>
                </a:cubicBezTo>
                <a:cubicBezTo>
                  <a:pt x="851" y="763"/>
                  <a:pt x="852" y="763"/>
                  <a:pt x="853" y="764"/>
                </a:cubicBezTo>
                <a:cubicBezTo>
                  <a:pt x="853" y="765"/>
                  <a:pt x="853" y="766"/>
                  <a:pt x="853" y="767"/>
                </a:cubicBezTo>
                <a:cubicBezTo>
                  <a:pt x="853" y="768"/>
                  <a:pt x="854" y="768"/>
                  <a:pt x="854" y="768"/>
                </a:cubicBezTo>
                <a:cubicBezTo>
                  <a:pt x="855" y="769"/>
                  <a:pt x="855" y="770"/>
                  <a:pt x="857" y="771"/>
                </a:cubicBezTo>
                <a:cubicBezTo>
                  <a:pt x="857" y="772"/>
                  <a:pt x="857" y="773"/>
                  <a:pt x="858" y="773"/>
                </a:cubicBezTo>
                <a:cubicBezTo>
                  <a:pt x="858" y="771"/>
                  <a:pt x="857" y="770"/>
                  <a:pt x="857" y="770"/>
                </a:cubicBezTo>
                <a:cubicBezTo>
                  <a:pt x="856" y="769"/>
                  <a:pt x="857" y="769"/>
                  <a:pt x="857" y="769"/>
                </a:cubicBezTo>
                <a:cubicBezTo>
                  <a:pt x="856" y="768"/>
                  <a:pt x="856" y="768"/>
                  <a:pt x="855" y="768"/>
                </a:cubicBezTo>
                <a:cubicBezTo>
                  <a:pt x="855" y="767"/>
                  <a:pt x="855" y="767"/>
                  <a:pt x="855" y="766"/>
                </a:cubicBezTo>
                <a:cubicBezTo>
                  <a:pt x="855" y="766"/>
                  <a:pt x="855" y="766"/>
                  <a:pt x="855" y="766"/>
                </a:cubicBezTo>
                <a:cubicBezTo>
                  <a:pt x="854" y="764"/>
                  <a:pt x="854" y="763"/>
                  <a:pt x="853" y="761"/>
                </a:cubicBezTo>
                <a:cubicBezTo>
                  <a:pt x="852" y="760"/>
                  <a:pt x="853" y="760"/>
                  <a:pt x="853" y="759"/>
                </a:cubicBezTo>
                <a:cubicBezTo>
                  <a:pt x="852" y="758"/>
                  <a:pt x="851" y="756"/>
                  <a:pt x="851" y="755"/>
                </a:cubicBezTo>
                <a:cubicBezTo>
                  <a:pt x="849" y="754"/>
                  <a:pt x="849" y="753"/>
                  <a:pt x="848" y="752"/>
                </a:cubicBezTo>
                <a:cubicBezTo>
                  <a:pt x="849" y="752"/>
                  <a:pt x="847" y="751"/>
                  <a:pt x="848" y="750"/>
                </a:cubicBezTo>
                <a:cubicBezTo>
                  <a:pt x="847" y="749"/>
                  <a:pt x="846" y="748"/>
                  <a:pt x="846" y="746"/>
                </a:cubicBezTo>
                <a:cubicBezTo>
                  <a:pt x="845" y="746"/>
                  <a:pt x="845" y="745"/>
                  <a:pt x="844" y="745"/>
                </a:cubicBezTo>
                <a:cubicBezTo>
                  <a:pt x="844" y="744"/>
                  <a:pt x="845" y="744"/>
                  <a:pt x="845" y="744"/>
                </a:cubicBezTo>
                <a:cubicBezTo>
                  <a:pt x="844" y="744"/>
                  <a:pt x="844" y="743"/>
                  <a:pt x="844" y="743"/>
                </a:cubicBezTo>
                <a:cubicBezTo>
                  <a:pt x="843" y="742"/>
                  <a:pt x="843" y="741"/>
                  <a:pt x="842" y="740"/>
                </a:cubicBezTo>
                <a:cubicBezTo>
                  <a:pt x="842" y="740"/>
                  <a:pt x="842" y="740"/>
                  <a:pt x="842" y="740"/>
                </a:cubicBezTo>
                <a:cubicBezTo>
                  <a:pt x="842" y="739"/>
                  <a:pt x="842" y="738"/>
                  <a:pt x="841" y="738"/>
                </a:cubicBezTo>
                <a:cubicBezTo>
                  <a:pt x="841" y="737"/>
                  <a:pt x="840" y="737"/>
                  <a:pt x="840" y="736"/>
                </a:cubicBezTo>
                <a:cubicBezTo>
                  <a:pt x="840" y="735"/>
                  <a:pt x="840" y="735"/>
                  <a:pt x="840" y="734"/>
                </a:cubicBezTo>
                <a:cubicBezTo>
                  <a:pt x="840" y="733"/>
                  <a:pt x="838" y="731"/>
                  <a:pt x="839" y="730"/>
                </a:cubicBezTo>
                <a:cubicBezTo>
                  <a:pt x="838" y="729"/>
                  <a:pt x="837" y="729"/>
                  <a:pt x="837" y="728"/>
                </a:cubicBezTo>
                <a:cubicBezTo>
                  <a:pt x="838" y="728"/>
                  <a:pt x="837" y="725"/>
                  <a:pt x="838" y="726"/>
                </a:cubicBezTo>
                <a:cubicBezTo>
                  <a:pt x="838" y="728"/>
                  <a:pt x="839" y="727"/>
                  <a:pt x="840" y="728"/>
                </a:cubicBezTo>
                <a:cubicBezTo>
                  <a:pt x="840" y="729"/>
                  <a:pt x="841" y="730"/>
                  <a:pt x="841" y="730"/>
                </a:cubicBezTo>
                <a:cubicBezTo>
                  <a:pt x="842" y="731"/>
                  <a:pt x="842" y="732"/>
                  <a:pt x="843" y="732"/>
                </a:cubicBezTo>
                <a:cubicBezTo>
                  <a:pt x="843" y="733"/>
                  <a:pt x="843" y="734"/>
                  <a:pt x="843" y="734"/>
                </a:cubicBezTo>
                <a:cubicBezTo>
                  <a:pt x="843" y="735"/>
                  <a:pt x="845" y="735"/>
                  <a:pt x="844" y="736"/>
                </a:cubicBezTo>
                <a:cubicBezTo>
                  <a:pt x="844" y="737"/>
                  <a:pt x="846" y="737"/>
                  <a:pt x="846" y="738"/>
                </a:cubicBezTo>
                <a:cubicBezTo>
                  <a:pt x="846" y="738"/>
                  <a:pt x="846" y="738"/>
                  <a:pt x="846" y="739"/>
                </a:cubicBezTo>
                <a:cubicBezTo>
                  <a:pt x="846" y="740"/>
                  <a:pt x="847" y="741"/>
                  <a:pt x="847" y="742"/>
                </a:cubicBezTo>
                <a:cubicBezTo>
                  <a:pt x="847" y="742"/>
                  <a:pt x="847" y="743"/>
                  <a:pt x="847" y="743"/>
                </a:cubicBezTo>
                <a:cubicBezTo>
                  <a:pt x="848" y="744"/>
                  <a:pt x="848" y="744"/>
                  <a:pt x="849" y="745"/>
                </a:cubicBezTo>
                <a:cubicBezTo>
                  <a:pt x="849" y="745"/>
                  <a:pt x="849" y="745"/>
                  <a:pt x="849" y="745"/>
                </a:cubicBezTo>
                <a:cubicBezTo>
                  <a:pt x="849" y="746"/>
                  <a:pt x="849" y="746"/>
                  <a:pt x="850" y="746"/>
                </a:cubicBezTo>
                <a:cubicBezTo>
                  <a:pt x="850" y="748"/>
                  <a:pt x="851" y="749"/>
                  <a:pt x="851" y="750"/>
                </a:cubicBezTo>
                <a:cubicBezTo>
                  <a:pt x="852" y="750"/>
                  <a:pt x="851" y="752"/>
                  <a:pt x="851" y="752"/>
                </a:cubicBezTo>
                <a:cubicBezTo>
                  <a:pt x="852" y="753"/>
                  <a:pt x="853" y="754"/>
                  <a:pt x="853" y="755"/>
                </a:cubicBezTo>
                <a:cubicBezTo>
                  <a:pt x="854" y="756"/>
                  <a:pt x="856" y="758"/>
                  <a:pt x="856" y="761"/>
                </a:cubicBezTo>
                <a:cubicBezTo>
                  <a:pt x="856" y="761"/>
                  <a:pt x="857" y="762"/>
                  <a:pt x="857" y="763"/>
                </a:cubicBezTo>
                <a:cubicBezTo>
                  <a:pt x="857" y="763"/>
                  <a:pt x="857" y="764"/>
                  <a:pt x="858" y="764"/>
                </a:cubicBezTo>
                <a:cubicBezTo>
                  <a:pt x="858" y="764"/>
                  <a:pt x="858" y="764"/>
                  <a:pt x="858" y="765"/>
                </a:cubicBezTo>
                <a:cubicBezTo>
                  <a:pt x="858" y="765"/>
                  <a:pt x="858" y="765"/>
                  <a:pt x="858" y="766"/>
                </a:cubicBezTo>
                <a:cubicBezTo>
                  <a:pt x="859" y="766"/>
                  <a:pt x="859" y="766"/>
                  <a:pt x="859" y="767"/>
                </a:cubicBezTo>
                <a:cubicBezTo>
                  <a:pt x="860" y="767"/>
                  <a:pt x="859" y="768"/>
                  <a:pt x="860" y="768"/>
                </a:cubicBezTo>
                <a:cubicBezTo>
                  <a:pt x="860" y="769"/>
                  <a:pt x="860" y="768"/>
                  <a:pt x="861" y="768"/>
                </a:cubicBezTo>
                <a:cubicBezTo>
                  <a:pt x="861" y="769"/>
                  <a:pt x="861" y="770"/>
                  <a:pt x="861" y="770"/>
                </a:cubicBezTo>
                <a:cubicBezTo>
                  <a:pt x="861" y="770"/>
                  <a:pt x="861" y="771"/>
                  <a:pt x="861" y="771"/>
                </a:cubicBezTo>
                <a:cubicBezTo>
                  <a:pt x="862" y="771"/>
                  <a:pt x="863" y="771"/>
                  <a:pt x="863" y="772"/>
                </a:cubicBezTo>
                <a:cubicBezTo>
                  <a:pt x="863" y="773"/>
                  <a:pt x="864" y="774"/>
                  <a:pt x="864" y="774"/>
                </a:cubicBezTo>
                <a:cubicBezTo>
                  <a:pt x="864" y="773"/>
                  <a:pt x="865" y="772"/>
                  <a:pt x="866" y="772"/>
                </a:cubicBezTo>
                <a:cubicBezTo>
                  <a:pt x="865" y="773"/>
                  <a:pt x="866" y="773"/>
                  <a:pt x="866" y="774"/>
                </a:cubicBezTo>
                <a:cubicBezTo>
                  <a:pt x="866" y="774"/>
                  <a:pt x="867" y="774"/>
                  <a:pt x="867" y="775"/>
                </a:cubicBezTo>
                <a:cubicBezTo>
                  <a:pt x="867" y="776"/>
                  <a:pt x="866" y="777"/>
                  <a:pt x="867" y="777"/>
                </a:cubicBezTo>
                <a:cubicBezTo>
                  <a:pt x="867" y="777"/>
                  <a:pt x="867" y="776"/>
                  <a:pt x="868" y="776"/>
                </a:cubicBezTo>
                <a:cubicBezTo>
                  <a:pt x="868" y="777"/>
                  <a:pt x="869" y="778"/>
                  <a:pt x="869" y="779"/>
                </a:cubicBezTo>
                <a:cubicBezTo>
                  <a:pt x="869" y="779"/>
                  <a:pt x="868" y="779"/>
                  <a:pt x="868" y="779"/>
                </a:cubicBezTo>
                <a:cubicBezTo>
                  <a:pt x="868" y="779"/>
                  <a:pt x="868" y="780"/>
                  <a:pt x="868" y="780"/>
                </a:cubicBezTo>
                <a:cubicBezTo>
                  <a:pt x="869" y="781"/>
                  <a:pt x="869" y="783"/>
                  <a:pt x="870" y="783"/>
                </a:cubicBezTo>
                <a:cubicBezTo>
                  <a:pt x="871" y="783"/>
                  <a:pt x="871" y="783"/>
                  <a:pt x="871" y="784"/>
                </a:cubicBezTo>
                <a:cubicBezTo>
                  <a:pt x="872" y="784"/>
                  <a:pt x="872" y="782"/>
                  <a:pt x="873" y="784"/>
                </a:cubicBezTo>
                <a:cubicBezTo>
                  <a:pt x="873" y="785"/>
                  <a:pt x="871" y="784"/>
                  <a:pt x="871" y="785"/>
                </a:cubicBezTo>
                <a:cubicBezTo>
                  <a:pt x="872" y="786"/>
                  <a:pt x="873" y="786"/>
                  <a:pt x="873" y="787"/>
                </a:cubicBezTo>
                <a:cubicBezTo>
                  <a:pt x="874" y="788"/>
                  <a:pt x="874" y="788"/>
                  <a:pt x="875" y="789"/>
                </a:cubicBezTo>
                <a:cubicBezTo>
                  <a:pt x="875" y="790"/>
                  <a:pt x="875" y="790"/>
                  <a:pt x="875" y="790"/>
                </a:cubicBezTo>
                <a:cubicBezTo>
                  <a:pt x="876" y="791"/>
                  <a:pt x="876" y="791"/>
                  <a:pt x="876" y="791"/>
                </a:cubicBezTo>
                <a:cubicBezTo>
                  <a:pt x="877" y="792"/>
                  <a:pt x="877" y="793"/>
                  <a:pt x="877" y="794"/>
                </a:cubicBezTo>
                <a:cubicBezTo>
                  <a:pt x="878" y="794"/>
                  <a:pt x="879" y="795"/>
                  <a:pt x="880" y="795"/>
                </a:cubicBezTo>
                <a:cubicBezTo>
                  <a:pt x="879" y="797"/>
                  <a:pt x="881" y="797"/>
                  <a:pt x="882" y="797"/>
                </a:cubicBezTo>
                <a:cubicBezTo>
                  <a:pt x="882" y="798"/>
                  <a:pt x="881" y="798"/>
                  <a:pt x="881" y="798"/>
                </a:cubicBezTo>
                <a:cubicBezTo>
                  <a:pt x="882" y="799"/>
                  <a:pt x="883" y="799"/>
                  <a:pt x="882" y="800"/>
                </a:cubicBezTo>
                <a:cubicBezTo>
                  <a:pt x="883" y="801"/>
                  <a:pt x="884" y="800"/>
                  <a:pt x="884" y="800"/>
                </a:cubicBezTo>
                <a:cubicBezTo>
                  <a:pt x="883" y="803"/>
                  <a:pt x="881" y="800"/>
                  <a:pt x="880" y="802"/>
                </a:cubicBezTo>
                <a:cubicBezTo>
                  <a:pt x="879" y="804"/>
                  <a:pt x="881" y="804"/>
                  <a:pt x="881" y="804"/>
                </a:cubicBezTo>
                <a:cubicBezTo>
                  <a:pt x="882" y="806"/>
                  <a:pt x="883" y="806"/>
                  <a:pt x="884" y="807"/>
                </a:cubicBezTo>
                <a:cubicBezTo>
                  <a:pt x="885" y="807"/>
                  <a:pt x="885" y="806"/>
                  <a:pt x="886" y="806"/>
                </a:cubicBezTo>
                <a:cubicBezTo>
                  <a:pt x="887" y="807"/>
                  <a:pt x="887" y="808"/>
                  <a:pt x="887" y="810"/>
                </a:cubicBezTo>
                <a:cubicBezTo>
                  <a:pt x="888" y="811"/>
                  <a:pt x="888" y="809"/>
                  <a:pt x="889" y="809"/>
                </a:cubicBezTo>
                <a:cubicBezTo>
                  <a:pt x="889" y="810"/>
                  <a:pt x="890" y="810"/>
                  <a:pt x="890" y="810"/>
                </a:cubicBezTo>
                <a:cubicBezTo>
                  <a:pt x="891" y="810"/>
                  <a:pt x="892" y="810"/>
                  <a:pt x="892" y="811"/>
                </a:cubicBezTo>
                <a:cubicBezTo>
                  <a:pt x="892" y="813"/>
                  <a:pt x="890" y="812"/>
                  <a:pt x="890" y="814"/>
                </a:cubicBezTo>
                <a:cubicBezTo>
                  <a:pt x="892" y="814"/>
                  <a:pt x="892" y="812"/>
                  <a:pt x="893" y="811"/>
                </a:cubicBezTo>
                <a:cubicBezTo>
                  <a:pt x="894" y="811"/>
                  <a:pt x="894" y="812"/>
                  <a:pt x="894" y="812"/>
                </a:cubicBezTo>
                <a:cubicBezTo>
                  <a:pt x="894" y="813"/>
                  <a:pt x="896" y="812"/>
                  <a:pt x="896" y="813"/>
                </a:cubicBezTo>
                <a:cubicBezTo>
                  <a:pt x="895" y="814"/>
                  <a:pt x="895" y="814"/>
                  <a:pt x="895" y="815"/>
                </a:cubicBezTo>
                <a:cubicBezTo>
                  <a:pt x="896" y="815"/>
                  <a:pt x="896" y="814"/>
                  <a:pt x="897" y="814"/>
                </a:cubicBezTo>
                <a:cubicBezTo>
                  <a:pt x="898" y="815"/>
                  <a:pt x="900" y="815"/>
                  <a:pt x="901" y="816"/>
                </a:cubicBezTo>
                <a:cubicBezTo>
                  <a:pt x="901" y="817"/>
                  <a:pt x="902" y="817"/>
                  <a:pt x="901" y="818"/>
                </a:cubicBezTo>
                <a:cubicBezTo>
                  <a:pt x="903" y="818"/>
                  <a:pt x="903" y="817"/>
                  <a:pt x="904" y="817"/>
                </a:cubicBezTo>
                <a:cubicBezTo>
                  <a:pt x="904" y="819"/>
                  <a:pt x="906" y="820"/>
                  <a:pt x="908" y="821"/>
                </a:cubicBezTo>
                <a:cubicBezTo>
                  <a:pt x="908" y="820"/>
                  <a:pt x="908" y="820"/>
                  <a:pt x="909" y="820"/>
                </a:cubicBezTo>
                <a:cubicBezTo>
                  <a:pt x="909" y="820"/>
                  <a:pt x="909" y="820"/>
                  <a:pt x="910" y="820"/>
                </a:cubicBezTo>
                <a:cubicBezTo>
                  <a:pt x="909" y="821"/>
                  <a:pt x="911" y="821"/>
                  <a:pt x="911" y="822"/>
                </a:cubicBezTo>
                <a:cubicBezTo>
                  <a:pt x="912" y="822"/>
                  <a:pt x="912" y="823"/>
                  <a:pt x="913" y="823"/>
                </a:cubicBezTo>
                <a:cubicBezTo>
                  <a:pt x="914" y="823"/>
                  <a:pt x="914" y="822"/>
                  <a:pt x="915" y="823"/>
                </a:cubicBezTo>
                <a:cubicBezTo>
                  <a:pt x="917" y="825"/>
                  <a:pt x="919" y="826"/>
                  <a:pt x="922" y="827"/>
                </a:cubicBezTo>
                <a:cubicBezTo>
                  <a:pt x="922" y="828"/>
                  <a:pt x="923" y="829"/>
                  <a:pt x="925" y="829"/>
                </a:cubicBezTo>
                <a:cubicBezTo>
                  <a:pt x="925" y="829"/>
                  <a:pt x="926" y="829"/>
                  <a:pt x="926" y="828"/>
                </a:cubicBezTo>
                <a:cubicBezTo>
                  <a:pt x="927" y="828"/>
                  <a:pt x="926" y="826"/>
                  <a:pt x="927" y="826"/>
                </a:cubicBezTo>
                <a:cubicBezTo>
                  <a:pt x="928" y="826"/>
                  <a:pt x="928" y="827"/>
                  <a:pt x="928" y="828"/>
                </a:cubicBezTo>
                <a:cubicBezTo>
                  <a:pt x="928" y="829"/>
                  <a:pt x="929" y="829"/>
                  <a:pt x="929" y="829"/>
                </a:cubicBezTo>
                <a:cubicBezTo>
                  <a:pt x="930" y="830"/>
                  <a:pt x="930" y="830"/>
                  <a:pt x="930" y="831"/>
                </a:cubicBezTo>
                <a:cubicBezTo>
                  <a:pt x="931" y="831"/>
                  <a:pt x="931" y="830"/>
                  <a:pt x="932" y="830"/>
                </a:cubicBezTo>
                <a:cubicBezTo>
                  <a:pt x="933" y="830"/>
                  <a:pt x="933" y="831"/>
                  <a:pt x="934" y="830"/>
                </a:cubicBezTo>
                <a:cubicBezTo>
                  <a:pt x="934" y="830"/>
                  <a:pt x="934" y="830"/>
                  <a:pt x="935" y="830"/>
                </a:cubicBezTo>
                <a:cubicBezTo>
                  <a:pt x="935" y="830"/>
                  <a:pt x="935" y="829"/>
                  <a:pt x="936" y="829"/>
                </a:cubicBezTo>
                <a:cubicBezTo>
                  <a:pt x="936" y="831"/>
                  <a:pt x="937" y="831"/>
                  <a:pt x="937" y="833"/>
                </a:cubicBezTo>
                <a:cubicBezTo>
                  <a:pt x="940" y="834"/>
                  <a:pt x="943" y="835"/>
                  <a:pt x="946" y="835"/>
                </a:cubicBezTo>
                <a:cubicBezTo>
                  <a:pt x="946" y="835"/>
                  <a:pt x="948" y="836"/>
                  <a:pt x="948" y="836"/>
                </a:cubicBezTo>
                <a:cubicBezTo>
                  <a:pt x="951" y="836"/>
                  <a:pt x="953" y="838"/>
                  <a:pt x="954" y="838"/>
                </a:cubicBezTo>
                <a:cubicBezTo>
                  <a:pt x="954" y="838"/>
                  <a:pt x="955" y="838"/>
                  <a:pt x="955" y="839"/>
                </a:cubicBezTo>
                <a:cubicBezTo>
                  <a:pt x="954" y="840"/>
                  <a:pt x="954" y="840"/>
                  <a:pt x="953" y="840"/>
                </a:cubicBezTo>
                <a:cubicBezTo>
                  <a:pt x="952" y="840"/>
                  <a:pt x="952" y="839"/>
                  <a:pt x="951" y="839"/>
                </a:cubicBezTo>
                <a:cubicBezTo>
                  <a:pt x="951" y="840"/>
                  <a:pt x="949" y="839"/>
                  <a:pt x="948" y="839"/>
                </a:cubicBezTo>
                <a:cubicBezTo>
                  <a:pt x="948" y="839"/>
                  <a:pt x="948" y="839"/>
                  <a:pt x="947" y="839"/>
                </a:cubicBezTo>
                <a:cubicBezTo>
                  <a:pt x="947" y="839"/>
                  <a:pt x="947" y="839"/>
                  <a:pt x="946" y="839"/>
                </a:cubicBezTo>
                <a:cubicBezTo>
                  <a:pt x="946" y="838"/>
                  <a:pt x="945" y="839"/>
                  <a:pt x="945" y="838"/>
                </a:cubicBezTo>
                <a:cubicBezTo>
                  <a:pt x="945" y="838"/>
                  <a:pt x="945" y="838"/>
                  <a:pt x="944" y="838"/>
                </a:cubicBezTo>
                <a:cubicBezTo>
                  <a:pt x="944" y="838"/>
                  <a:pt x="944" y="839"/>
                  <a:pt x="943" y="838"/>
                </a:cubicBezTo>
                <a:cubicBezTo>
                  <a:pt x="943" y="837"/>
                  <a:pt x="942" y="837"/>
                  <a:pt x="942" y="836"/>
                </a:cubicBezTo>
                <a:cubicBezTo>
                  <a:pt x="939" y="835"/>
                  <a:pt x="937" y="833"/>
                  <a:pt x="935" y="832"/>
                </a:cubicBezTo>
                <a:cubicBezTo>
                  <a:pt x="934" y="833"/>
                  <a:pt x="935" y="834"/>
                  <a:pt x="934" y="834"/>
                </a:cubicBezTo>
                <a:cubicBezTo>
                  <a:pt x="933" y="833"/>
                  <a:pt x="932" y="833"/>
                  <a:pt x="931" y="832"/>
                </a:cubicBezTo>
                <a:cubicBezTo>
                  <a:pt x="927" y="832"/>
                  <a:pt x="924" y="830"/>
                  <a:pt x="920" y="829"/>
                </a:cubicBezTo>
                <a:cubicBezTo>
                  <a:pt x="919" y="828"/>
                  <a:pt x="919" y="826"/>
                  <a:pt x="917" y="826"/>
                </a:cubicBezTo>
                <a:cubicBezTo>
                  <a:pt x="916" y="827"/>
                  <a:pt x="917" y="827"/>
                  <a:pt x="917" y="827"/>
                </a:cubicBezTo>
                <a:cubicBezTo>
                  <a:pt x="915" y="826"/>
                  <a:pt x="913" y="826"/>
                  <a:pt x="913" y="824"/>
                </a:cubicBezTo>
                <a:cubicBezTo>
                  <a:pt x="911" y="824"/>
                  <a:pt x="910" y="822"/>
                  <a:pt x="908" y="822"/>
                </a:cubicBezTo>
                <a:cubicBezTo>
                  <a:pt x="908" y="822"/>
                  <a:pt x="907" y="822"/>
                  <a:pt x="906" y="822"/>
                </a:cubicBezTo>
                <a:cubicBezTo>
                  <a:pt x="905" y="821"/>
                  <a:pt x="904" y="821"/>
                  <a:pt x="904" y="820"/>
                </a:cubicBezTo>
                <a:cubicBezTo>
                  <a:pt x="903" y="820"/>
                  <a:pt x="903" y="820"/>
                  <a:pt x="903" y="820"/>
                </a:cubicBezTo>
                <a:cubicBezTo>
                  <a:pt x="902" y="820"/>
                  <a:pt x="902" y="820"/>
                  <a:pt x="902" y="819"/>
                </a:cubicBezTo>
                <a:cubicBezTo>
                  <a:pt x="901" y="819"/>
                  <a:pt x="900" y="819"/>
                  <a:pt x="899" y="818"/>
                </a:cubicBezTo>
                <a:cubicBezTo>
                  <a:pt x="899" y="818"/>
                  <a:pt x="899" y="817"/>
                  <a:pt x="899" y="817"/>
                </a:cubicBezTo>
                <a:cubicBezTo>
                  <a:pt x="899" y="817"/>
                  <a:pt x="898" y="817"/>
                  <a:pt x="897" y="817"/>
                </a:cubicBezTo>
                <a:cubicBezTo>
                  <a:pt x="897" y="819"/>
                  <a:pt x="898" y="820"/>
                  <a:pt x="901" y="820"/>
                </a:cubicBezTo>
                <a:cubicBezTo>
                  <a:pt x="901" y="821"/>
                  <a:pt x="902" y="821"/>
                  <a:pt x="902" y="822"/>
                </a:cubicBezTo>
                <a:cubicBezTo>
                  <a:pt x="904" y="822"/>
                  <a:pt x="904" y="822"/>
                  <a:pt x="904" y="822"/>
                </a:cubicBezTo>
                <a:cubicBezTo>
                  <a:pt x="904" y="823"/>
                  <a:pt x="905" y="824"/>
                  <a:pt x="906" y="824"/>
                </a:cubicBezTo>
                <a:cubicBezTo>
                  <a:pt x="906" y="824"/>
                  <a:pt x="907" y="824"/>
                  <a:pt x="907" y="824"/>
                </a:cubicBezTo>
                <a:cubicBezTo>
                  <a:pt x="907" y="825"/>
                  <a:pt x="908" y="825"/>
                  <a:pt x="908" y="826"/>
                </a:cubicBezTo>
                <a:cubicBezTo>
                  <a:pt x="909" y="826"/>
                  <a:pt x="910" y="827"/>
                  <a:pt x="911" y="827"/>
                </a:cubicBezTo>
                <a:cubicBezTo>
                  <a:pt x="911" y="827"/>
                  <a:pt x="911" y="827"/>
                  <a:pt x="911" y="827"/>
                </a:cubicBezTo>
                <a:cubicBezTo>
                  <a:pt x="912" y="827"/>
                  <a:pt x="912" y="827"/>
                  <a:pt x="913" y="828"/>
                </a:cubicBezTo>
                <a:cubicBezTo>
                  <a:pt x="914" y="828"/>
                  <a:pt x="916" y="828"/>
                  <a:pt x="918" y="829"/>
                </a:cubicBezTo>
                <a:cubicBezTo>
                  <a:pt x="920" y="831"/>
                  <a:pt x="922" y="830"/>
                  <a:pt x="924" y="831"/>
                </a:cubicBezTo>
                <a:cubicBezTo>
                  <a:pt x="925" y="831"/>
                  <a:pt x="925" y="832"/>
                  <a:pt x="925" y="832"/>
                </a:cubicBezTo>
                <a:cubicBezTo>
                  <a:pt x="926" y="832"/>
                  <a:pt x="926" y="832"/>
                  <a:pt x="926" y="832"/>
                </a:cubicBezTo>
                <a:cubicBezTo>
                  <a:pt x="927" y="833"/>
                  <a:pt x="929" y="833"/>
                  <a:pt x="930" y="833"/>
                </a:cubicBezTo>
                <a:cubicBezTo>
                  <a:pt x="931" y="833"/>
                  <a:pt x="930" y="833"/>
                  <a:pt x="930" y="833"/>
                </a:cubicBezTo>
                <a:cubicBezTo>
                  <a:pt x="930" y="834"/>
                  <a:pt x="932" y="834"/>
                  <a:pt x="932" y="834"/>
                </a:cubicBezTo>
                <a:cubicBezTo>
                  <a:pt x="933" y="834"/>
                  <a:pt x="933" y="834"/>
                  <a:pt x="934" y="835"/>
                </a:cubicBezTo>
                <a:cubicBezTo>
                  <a:pt x="934" y="836"/>
                  <a:pt x="935" y="837"/>
                  <a:pt x="936" y="837"/>
                </a:cubicBezTo>
                <a:cubicBezTo>
                  <a:pt x="936" y="837"/>
                  <a:pt x="936" y="836"/>
                  <a:pt x="937" y="835"/>
                </a:cubicBezTo>
                <a:cubicBezTo>
                  <a:pt x="938" y="836"/>
                  <a:pt x="938" y="837"/>
                  <a:pt x="939" y="838"/>
                </a:cubicBezTo>
                <a:cubicBezTo>
                  <a:pt x="940" y="839"/>
                  <a:pt x="941" y="840"/>
                  <a:pt x="942" y="841"/>
                </a:cubicBezTo>
                <a:cubicBezTo>
                  <a:pt x="943" y="841"/>
                  <a:pt x="943" y="839"/>
                  <a:pt x="944" y="840"/>
                </a:cubicBezTo>
                <a:cubicBezTo>
                  <a:pt x="945" y="840"/>
                  <a:pt x="947" y="841"/>
                  <a:pt x="949" y="841"/>
                </a:cubicBezTo>
                <a:cubicBezTo>
                  <a:pt x="951" y="842"/>
                  <a:pt x="954" y="842"/>
                  <a:pt x="955" y="842"/>
                </a:cubicBezTo>
                <a:cubicBezTo>
                  <a:pt x="958" y="844"/>
                  <a:pt x="961" y="844"/>
                  <a:pt x="965" y="844"/>
                </a:cubicBezTo>
                <a:cubicBezTo>
                  <a:pt x="966" y="845"/>
                  <a:pt x="967" y="845"/>
                  <a:pt x="968" y="845"/>
                </a:cubicBezTo>
                <a:cubicBezTo>
                  <a:pt x="969" y="844"/>
                  <a:pt x="970" y="845"/>
                  <a:pt x="971" y="845"/>
                </a:cubicBezTo>
                <a:cubicBezTo>
                  <a:pt x="973" y="846"/>
                  <a:pt x="975" y="846"/>
                  <a:pt x="977" y="847"/>
                </a:cubicBezTo>
                <a:cubicBezTo>
                  <a:pt x="978" y="847"/>
                  <a:pt x="978" y="846"/>
                  <a:pt x="978" y="846"/>
                </a:cubicBezTo>
                <a:cubicBezTo>
                  <a:pt x="980" y="846"/>
                  <a:pt x="981" y="847"/>
                  <a:pt x="983" y="847"/>
                </a:cubicBezTo>
                <a:cubicBezTo>
                  <a:pt x="983" y="847"/>
                  <a:pt x="984" y="846"/>
                  <a:pt x="984" y="846"/>
                </a:cubicBezTo>
                <a:cubicBezTo>
                  <a:pt x="985" y="846"/>
                  <a:pt x="985" y="847"/>
                  <a:pt x="985" y="847"/>
                </a:cubicBezTo>
                <a:cubicBezTo>
                  <a:pt x="986" y="847"/>
                  <a:pt x="987" y="848"/>
                  <a:pt x="988" y="848"/>
                </a:cubicBezTo>
                <a:cubicBezTo>
                  <a:pt x="989" y="848"/>
                  <a:pt x="989" y="848"/>
                  <a:pt x="990" y="848"/>
                </a:cubicBezTo>
                <a:cubicBezTo>
                  <a:pt x="990" y="848"/>
                  <a:pt x="990" y="848"/>
                  <a:pt x="990" y="848"/>
                </a:cubicBezTo>
                <a:cubicBezTo>
                  <a:pt x="991" y="848"/>
                  <a:pt x="991" y="846"/>
                  <a:pt x="991" y="846"/>
                </a:cubicBezTo>
                <a:cubicBezTo>
                  <a:pt x="991" y="846"/>
                  <a:pt x="992" y="848"/>
                  <a:pt x="992" y="848"/>
                </a:cubicBezTo>
                <a:cubicBezTo>
                  <a:pt x="993" y="848"/>
                  <a:pt x="993" y="848"/>
                  <a:pt x="994" y="848"/>
                </a:cubicBezTo>
                <a:cubicBezTo>
                  <a:pt x="994" y="848"/>
                  <a:pt x="995" y="848"/>
                  <a:pt x="996" y="848"/>
                </a:cubicBezTo>
                <a:cubicBezTo>
                  <a:pt x="996" y="848"/>
                  <a:pt x="998" y="849"/>
                  <a:pt x="999" y="849"/>
                </a:cubicBezTo>
                <a:cubicBezTo>
                  <a:pt x="999" y="849"/>
                  <a:pt x="1000" y="848"/>
                  <a:pt x="1001" y="848"/>
                </a:cubicBezTo>
                <a:cubicBezTo>
                  <a:pt x="1003" y="848"/>
                  <a:pt x="1006" y="850"/>
                  <a:pt x="1007" y="850"/>
                </a:cubicBezTo>
                <a:cubicBezTo>
                  <a:pt x="1008" y="850"/>
                  <a:pt x="1008" y="849"/>
                  <a:pt x="1008" y="848"/>
                </a:cubicBezTo>
                <a:cubicBezTo>
                  <a:pt x="1008" y="848"/>
                  <a:pt x="1010" y="851"/>
                  <a:pt x="1010" y="850"/>
                </a:cubicBezTo>
                <a:cubicBezTo>
                  <a:pt x="1010" y="850"/>
                  <a:pt x="1010" y="848"/>
                  <a:pt x="1011" y="848"/>
                </a:cubicBezTo>
                <a:cubicBezTo>
                  <a:pt x="1011" y="848"/>
                  <a:pt x="1013" y="850"/>
                  <a:pt x="1013" y="850"/>
                </a:cubicBezTo>
                <a:cubicBezTo>
                  <a:pt x="1014" y="850"/>
                  <a:pt x="1014" y="849"/>
                  <a:pt x="1015" y="849"/>
                </a:cubicBezTo>
                <a:cubicBezTo>
                  <a:pt x="1015" y="849"/>
                  <a:pt x="1015" y="849"/>
                  <a:pt x="1016" y="849"/>
                </a:cubicBezTo>
                <a:cubicBezTo>
                  <a:pt x="1016" y="849"/>
                  <a:pt x="1016" y="848"/>
                  <a:pt x="1016" y="848"/>
                </a:cubicBezTo>
                <a:cubicBezTo>
                  <a:pt x="1016" y="847"/>
                  <a:pt x="1017" y="848"/>
                  <a:pt x="1017" y="848"/>
                </a:cubicBezTo>
                <a:cubicBezTo>
                  <a:pt x="1018" y="847"/>
                  <a:pt x="1019" y="849"/>
                  <a:pt x="1020" y="848"/>
                </a:cubicBezTo>
                <a:cubicBezTo>
                  <a:pt x="1021" y="848"/>
                  <a:pt x="1024" y="849"/>
                  <a:pt x="1025" y="849"/>
                </a:cubicBezTo>
                <a:cubicBezTo>
                  <a:pt x="1025" y="849"/>
                  <a:pt x="1026" y="848"/>
                  <a:pt x="1026" y="848"/>
                </a:cubicBezTo>
                <a:cubicBezTo>
                  <a:pt x="1027" y="848"/>
                  <a:pt x="1027" y="848"/>
                  <a:pt x="1028" y="847"/>
                </a:cubicBezTo>
                <a:cubicBezTo>
                  <a:pt x="1029" y="847"/>
                  <a:pt x="1031" y="847"/>
                  <a:pt x="1032" y="847"/>
                </a:cubicBezTo>
                <a:cubicBezTo>
                  <a:pt x="1033" y="847"/>
                  <a:pt x="1034" y="847"/>
                  <a:pt x="1035" y="847"/>
                </a:cubicBezTo>
                <a:cubicBezTo>
                  <a:pt x="1035" y="847"/>
                  <a:pt x="1035" y="847"/>
                  <a:pt x="1036" y="847"/>
                </a:cubicBezTo>
                <a:cubicBezTo>
                  <a:pt x="1036" y="847"/>
                  <a:pt x="1037" y="846"/>
                  <a:pt x="1037" y="846"/>
                </a:cubicBezTo>
                <a:cubicBezTo>
                  <a:pt x="1038" y="846"/>
                  <a:pt x="1040" y="846"/>
                  <a:pt x="1041" y="845"/>
                </a:cubicBezTo>
                <a:cubicBezTo>
                  <a:pt x="1041" y="845"/>
                  <a:pt x="1042" y="845"/>
                  <a:pt x="1042" y="844"/>
                </a:cubicBezTo>
                <a:cubicBezTo>
                  <a:pt x="1043" y="844"/>
                  <a:pt x="1045" y="846"/>
                  <a:pt x="1045" y="845"/>
                </a:cubicBezTo>
                <a:cubicBezTo>
                  <a:pt x="1046" y="845"/>
                  <a:pt x="1046" y="845"/>
                  <a:pt x="1047" y="844"/>
                </a:cubicBezTo>
                <a:cubicBezTo>
                  <a:pt x="1047" y="844"/>
                  <a:pt x="1047" y="844"/>
                  <a:pt x="1048" y="844"/>
                </a:cubicBezTo>
                <a:cubicBezTo>
                  <a:pt x="1048" y="844"/>
                  <a:pt x="1049" y="843"/>
                  <a:pt x="1049" y="843"/>
                </a:cubicBezTo>
                <a:cubicBezTo>
                  <a:pt x="1050" y="843"/>
                  <a:pt x="1051" y="843"/>
                  <a:pt x="1051" y="843"/>
                </a:cubicBezTo>
                <a:cubicBezTo>
                  <a:pt x="1052" y="842"/>
                  <a:pt x="1053" y="843"/>
                  <a:pt x="1054" y="843"/>
                </a:cubicBezTo>
                <a:cubicBezTo>
                  <a:pt x="1054" y="843"/>
                  <a:pt x="1055" y="840"/>
                  <a:pt x="1056" y="840"/>
                </a:cubicBezTo>
                <a:cubicBezTo>
                  <a:pt x="1056" y="840"/>
                  <a:pt x="1057" y="841"/>
                  <a:pt x="1057" y="841"/>
                </a:cubicBezTo>
                <a:cubicBezTo>
                  <a:pt x="1058" y="841"/>
                  <a:pt x="1058" y="841"/>
                  <a:pt x="1059" y="841"/>
                </a:cubicBezTo>
                <a:cubicBezTo>
                  <a:pt x="1059" y="841"/>
                  <a:pt x="1059" y="840"/>
                  <a:pt x="1060" y="840"/>
                </a:cubicBezTo>
                <a:cubicBezTo>
                  <a:pt x="1061" y="840"/>
                  <a:pt x="1062" y="840"/>
                  <a:pt x="1062" y="839"/>
                </a:cubicBezTo>
                <a:cubicBezTo>
                  <a:pt x="1062" y="839"/>
                  <a:pt x="1098" y="825"/>
                  <a:pt x="1104" y="817"/>
                </a:cubicBezTo>
                <a:cubicBezTo>
                  <a:pt x="1104" y="816"/>
                  <a:pt x="1105" y="815"/>
                  <a:pt x="1105" y="815"/>
                </a:cubicBezTo>
                <a:cubicBezTo>
                  <a:pt x="1115" y="812"/>
                  <a:pt x="1126" y="797"/>
                  <a:pt x="1126" y="797"/>
                </a:cubicBezTo>
                <a:cubicBezTo>
                  <a:pt x="1126" y="796"/>
                  <a:pt x="1127" y="795"/>
                  <a:pt x="1128" y="795"/>
                </a:cubicBezTo>
                <a:cubicBezTo>
                  <a:pt x="1128" y="795"/>
                  <a:pt x="1128" y="795"/>
                  <a:pt x="1128" y="794"/>
                </a:cubicBezTo>
                <a:cubicBezTo>
                  <a:pt x="1128" y="794"/>
                  <a:pt x="1128" y="794"/>
                  <a:pt x="1128" y="793"/>
                </a:cubicBezTo>
                <a:cubicBezTo>
                  <a:pt x="1128" y="793"/>
                  <a:pt x="1129" y="793"/>
                  <a:pt x="1129" y="793"/>
                </a:cubicBezTo>
                <a:cubicBezTo>
                  <a:pt x="1129" y="793"/>
                  <a:pt x="1129" y="793"/>
                  <a:pt x="1129" y="793"/>
                </a:cubicBezTo>
                <a:cubicBezTo>
                  <a:pt x="1130" y="795"/>
                  <a:pt x="1128" y="795"/>
                  <a:pt x="1129" y="796"/>
                </a:cubicBezTo>
                <a:cubicBezTo>
                  <a:pt x="1129" y="797"/>
                  <a:pt x="1129" y="796"/>
                  <a:pt x="1130" y="796"/>
                </a:cubicBezTo>
                <a:cubicBezTo>
                  <a:pt x="1131" y="795"/>
                  <a:pt x="1131" y="794"/>
                  <a:pt x="1131" y="793"/>
                </a:cubicBezTo>
                <a:cubicBezTo>
                  <a:pt x="1131" y="792"/>
                  <a:pt x="1133" y="792"/>
                  <a:pt x="1133" y="791"/>
                </a:cubicBezTo>
                <a:cubicBezTo>
                  <a:pt x="1133" y="790"/>
                  <a:pt x="1133" y="790"/>
                  <a:pt x="1133" y="790"/>
                </a:cubicBezTo>
                <a:cubicBezTo>
                  <a:pt x="1133" y="790"/>
                  <a:pt x="1133" y="790"/>
                  <a:pt x="1133" y="790"/>
                </a:cubicBezTo>
                <a:cubicBezTo>
                  <a:pt x="1133" y="790"/>
                  <a:pt x="1133" y="790"/>
                  <a:pt x="1133" y="790"/>
                </a:cubicBezTo>
                <a:cubicBezTo>
                  <a:pt x="1133" y="790"/>
                  <a:pt x="1131" y="790"/>
                  <a:pt x="1131" y="790"/>
                </a:cubicBezTo>
                <a:cubicBezTo>
                  <a:pt x="1132" y="788"/>
                  <a:pt x="1134" y="787"/>
                  <a:pt x="1134" y="785"/>
                </a:cubicBezTo>
                <a:cubicBezTo>
                  <a:pt x="1135" y="784"/>
                  <a:pt x="1137" y="784"/>
                  <a:pt x="1137" y="783"/>
                </a:cubicBezTo>
                <a:cubicBezTo>
                  <a:pt x="1137" y="783"/>
                  <a:pt x="1136" y="782"/>
                  <a:pt x="1136" y="781"/>
                </a:cubicBezTo>
                <a:cubicBezTo>
                  <a:pt x="1137" y="780"/>
                  <a:pt x="1137" y="778"/>
                  <a:pt x="1138" y="778"/>
                </a:cubicBezTo>
                <a:cubicBezTo>
                  <a:pt x="1138" y="777"/>
                  <a:pt x="1138" y="777"/>
                  <a:pt x="1138" y="777"/>
                </a:cubicBezTo>
                <a:cubicBezTo>
                  <a:pt x="1138" y="777"/>
                  <a:pt x="1138" y="776"/>
                  <a:pt x="1139" y="776"/>
                </a:cubicBezTo>
                <a:cubicBezTo>
                  <a:pt x="1139" y="776"/>
                  <a:pt x="1139" y="776"/>
                  <a:pt x="1139" y="775"/>
                </a:cubicBezTo>
                <a:cubicBezTo>
                  <a:pt x="1139" y="775"/>
                  <a:pt x="1139" y="775"/>
                  <a:pt x="1139" y="775"/>
                </a:cubicBezTo>
                <a:cubicBezTo>
                  <a:pt x="1139" y="775"/>
                  <a:pt x="1141" y="774"/>
                  <a:pt x="1141" y="774"/>
                </a:cubicBezTo>
                <a:cubicBezTo>
                  <a:pt x="1141" y="774"/>
                  <a:pt x="1141" y="773"/>
                  <a:pt x="1141" y="773"/>
                </a:cubicBezTo>
                <a:cubicBezTo>
                  <a:pt x="1141" y="773"/>
                  <a:pt x="1141" y="773"/>
                  <a:pt x="1141" y="773"/>
                </a:cubicBezTo>
                <a:cubicBezTo>
                  <a:pt x="1141" y="773"/>
                  <a:pt x="1141" y="773"/>
                  <a:pt x="1141" y="773"/>
                </a:cubicBezTo>
                <a:cubicBezTo>
                  <a:pt x="1141" y="772"/>
                  <a:pt x="1141" y="772"/>
                  <a:pt x="1141" y="772"/>
                </a:cubicBezTo>
                <a:cubicBezTo>
                  <a:pt x="1141" y="771"/>
                  <a:pt x="1140" y="770"/>
                  <a:pt x="1140" y="769"/>
                </a:cubicBezTo>
                <a:cubicBezTo>
                  <a:pt x="1140" y="768"/>
                  <a:pt x="1141" y="768"/>
                  <a:pt x="1141" y="768"/>
                </a:cubicBezTo>
                <a:cubicBezTo>
                  <a:pt x="1141" y="768"/>
                  <a:pt x="1142" y="767"/>
                  <a:pt x="1142" y="766"/>
                </a:cubicBezTo>
                <a:cubicBezTo>
                  <a:pt x="1142" y="766"/>
                  <a:pt x="1142" y="765"/>
                  <a:pt x="1142" y="765"/>
                </a:cubicBezTo>
                <a:cubicBezTo>
                  <a:pt x="1144" y="763"/>
                  <a:pt x="1143" y="761"/>
                  <a:pt x="1143" y="759"/>
                </a:cubicBezTo>
                <a:cubicBezTo>
                  <a:pt x="1143" y="759"/>
                  <a:pt x="1144" y="759"/>
                  <a:pt x="1144" y="759"/>
                </a:cubicBezTo>
                <a:cubicBezTo>
                  <a:pt x="1144" y="758"/>
                  <a:pt x="1145" y="757"/>
                  <a:pt x="1145" y="757"/>
                </a:cubicBezTo>
                <a:cubicBezTo>
                  <a:pt x="1145" y="756"/>
                  <a:pt x="1142" y="755"/>
                  <a:pt x="1144" y="754"/>
                </a:cubicBezTo>
                <a:cubicBezTo>
                  <a:pt x="1144" y="753"/>
                  <a:pt x="1144" y="752"/>
                  <a:pt x="1143" y="751"/>
                </a:cubicBezTo>
                <a:cubicBezTo>
                  <a:pt x="1145" y="750"/>
                  <a:pt x="1145" y="748"/>
                  <a:pt x="1146" y="745"/>
                </a:cubicBezTo>
                <a:cubicBezTo>
                  <a:pt x="1146" y="745"/>
                  <a:pt x="1147" y="744"/>
                  <a:pt x="1147" y="744"/>
                </a:cubicBezTo>
                <a:cubicBezTo>
                  <a:pt x="1148" y="744"/>
                  <a:pt x="1148" y="743"/>
                  <a:pt x="1148" y="744"/>
                </a:cubicBezTo>
                <a:cubicBezTo>
                  <a:pt x="1147" y="745"/>
                  <a:pt x="1147" y="745"/>
                  <a:pt x="1147" y="747"/>
                </a:cubicBezTo>
                <a:cubicBezTo>
                  <a:pt x="1147" y="747"/>
                  <a:pt x="1145" y="750"/>
                  <a:pt x="1146" y="750"/>
                </a:cubicBezTo>
                <a:cubicBezTo>
                  <a:pt x="1146" y="748"/>
                  <a:pt x="1148" y="748"/>
                  <a:pt x="1148" y="746"/>
                </a:cubicBezTo>
                <a:cubicBezTo>
                  <a:pt x="1149" y="745"/>
                  <a:pt x="1148" y="743"/>
                  <a:pt x="1149" y="742"/>
                </a:cubicBezTo>
                <a:cubicBezTo>
                  <a:pt x="1149" y="742"/>
                  <a:pt x="1148" y="741"/>
                  <a:pt x="1148" y="741"/>
                </a:cubicBezTo>
                <a:cubicBezTo>
                  <a:pt x="1148" y="741"/>
                  <a:pt x="1147" y="740"/>
                  <a:pt x="1147" y="740"/>
                </a:cubicBezTo>
                <a:cubicBezTo>
                  <a:pt x="1147" y="739"/>
                  <a:pt x="1147" y="739"/>
                  <a:pt x="1147" y="738"/>
                </a:cubicBezTo>
                <a:cubicBezTo>
                  <a:pt x="1147" y="738"/>
                  <a:pt x="1148" y="737"/>
                  <a:pt x="1148" y="737"/>
                </a:cubicBezTo>
                <a:cubicBezTo>
                  <a:pt x="1149" y="735"/>
                  <a:pt x="1149" y="733"/>
                  <a:pt x="1150" y="731"/>
                </a:cubicBezTo>
                <a:cubicBezTo>
                  <a:pt x="1151" y="730"/>
                  <a:pt x="1152" y="729"/>
                  <a:pt x="1152" y="728"/>
                </a:cubicBezTo>
                <a:cubicBezTo>
                  <a:pt x="1152" y="728"/>
                  <a:pt x="1152" y="727"/>
                  <a:pt x="1152" y="727"/>
                </a:cubicBezTo>
                <a:cubicBezTo>
                  <a:pt x="1152" y="726"/>
                  <a:pt x="1153" y="726"/>
                  <a:pt x="1154" y="724"/>
                </a:cubicBezTo>
                <a:cubicBezTo>
                  <a:pt x="1155" y="722"/>
                  <a:pt x="1156" y="719"/>
                  <a:pt x="1157" y="716"/>
                </a:cubicBezTo>
                <a:cubicBezTo>
                  <a:pt x="1157" y="716"/>
                  <a:pt x="1158" y="716"/>
                  <a:pt x="1158" y="715"/>
                </a:cubicBezTo>
                <a:cubicBezTo>
                  <a:pt x="1159" y="713"/>
                  <a:pt x="1160" y="711"/>
                  <a:pt x="1161" y="709"/>
                </a:cubicBezTo>
                <a:cubicBezTo>
                  <a:pt x="1161" y="708"/>
                  <a:pt x="1162" y="708"/>
                  <a:pt x="1162" y="707"/>
                </a:cubicBezTo>
                <a:cubicBezTo>
                  <a:pt x="1162" y="706"/>
                  <a:pt x="1162" y="705"/>
                  <a:pt x="1163" y="704"/>
                </a:cubicBezTo>
                <a:cubicBezTo>
                  <a:pt x="1164" y="700"/>
                  <a:pt x="1167" y="694"/>
                  <a:pt x="1169" y="690"/>
                </a:cubicBezTo>
                <a:cubicBezTo>
                  <a:pt x="1169" y="689"/>
                  <a:pt x="1168" y="689"/>
                  <a:pt x="1169" y="688"/>
                </a:cubicBezTo>
                <a:cubicBezTo>
                  <a:pt x="1170" y="685"/>
                  <a:pt x="1170" y="683"/>
                  <a:pt x="1171" y="682"/>
                </a:cubicBezTo>
                <a:cubicBezTo>
                  <a:pt x="1172" y="680"/>
                  <a:pt x="1172" y="679"/>
                  <a:pt x="1172" y="678"/>
                </a:cubicBezTo>
                <a:cubicBezTo>
                  <a:pt x="1173" y="676"/>
                  <a:pt x="1173" y="676"/>
                  <a:pt x="1173" y="675"/>
                </a:cubicBezTo>
                <a:cubicBezTo>
                  <a:pt x="1173" y="675"/>
                  <a:pt x="1173" y="674"/>
                  <a:pt x="1173" y="674"/>
                </a:cubicBezTo>
                <a:cubicBezTo>
                  <a:pt x="1173" y="673"/>
                  <a:pt x="1173" y="671"/>
                  <a:pt x="1173" y="670"/>
                </a:cubicBezTo>
                <a:cubicBezTo>
                  <a:pt x="1174" y="668"/>
                  <a:pt x="1174" y="668"/>
                  <a:pt x="1174" y="668"/>
                </a:cubicBezTo>
                <a:cubicBezTo>
                  <a:pt x="1174" y="667"/>
                  <a:pt x="1175" y="666"/>
                  <a:pt x="1174" y="665"/>
                </a:cubicBezTo>
                <a:cubicBezTo>
                  <a:pt x="1173" y="668"/>
                  <a:pt x="1173" y="668"/>
                  <a:pt x="1173" y="668"/>
                </a:cubicBezTo>
                <a:cubicBezTo>
                  <a:pt x="1172" y="670"/>
                  <a:pt x="1172" y="672"/>
                  <a:pt x="1172" y="673"/>
                </a:cubicBezTo>
                <a:cubicBezTo>
                  <a:pt x="1172" y="673"/>
                  <a:pt x="1171" y="674"/>
                  <a:pt x="1171" y="675"/>
                </a:cubicBezTo>
                <a:cubicBezTo>
                  <a:pt x="1171" y="676"/>
                  <a:pt x="1172" y="678"/>
                  <a:pt x="1170" y="679"/>
                </a:cubicBezTo>
                <a:cubicBezTo>
                  <a:pt x="1170" y="678"/>
                  <a:pt x="1170" y="678"/>
                  <a:pt x="1170" y="677"/>
                </a:cubicBezTo>
                <a:cubicBezTo>
                  <a:pt x="1170" y="677"/>
                  <a:pt x="1170" y="677"/>
                  <a:pt x="1170" y="677"/>
                </a:cubicBezTo>
                <a:cubicBezTo>
                  <a:pt x="1170" y="675"/>
                  <a:pt x="1171" y="674"/>
                  <a:pt x="1171" y="672"/>
                </a:cubicBezTo>
                <a:cubicBezTo>
                  <a:pt x="1171" y="671"/>
                  <a:pt x="1171" y="671"/>
                  <a:pt x="1171" y="670"/>
                </a:cubicBezTo>
                <a:cubicBezTo>
                  <a:pt x="1172" y="668"/>
                  <a:pt x="1173" y="666"/>
                  <a:pt x="1173" y="664"/>
                </a:cubicBezTo>
                <a:cubicBezTo>
                  <a:pt x="1174" y="665"/>
                  <a:pt x="1175" y="665"/>
                  <a:pt x="1175" y="664"/>
                </a:cubicBezTo>
                <a:cubicBezTo>
                  <a:pt x="1175" y="660"/>
                  <a:pt x="1177" y="657"/>
                  <a:pt x="1177" y="653"/>
                </a:cubicBezTo>
                <a:cubicBezTo>
                  <a:pt x="1178" y="652"/>
                  <a:pt x="1178" y="650"/>
                  <a:pt x="1178" y="649"/>
                </a:cubicBezTo>
                <a:cubicBezTo>
                  <a:pt x="1178" y="648"/>
                  <a:pt x="1177" y="647"/>
                  <a:pt x="1178" y="646"/>
                </a:cubicBezTo>
                <a:cubicBezTo>
                  <a:pt x="1178" y="646"/>
                  <a:pt x="1177" y="646"/>
                  <a:pt x="1177" y="645"/>
                </a:cubicBezTo>
                <a:cubicBezTo>
                  <a:pt x="1178" y="644"/>
                  <a:pt x="1178" y="644"/>
                  <a:pt x="1178" y="643"/>
                </a:cubicBezTo>
                <a:cubicBezTo>
                  <a:pt x="1178" y="642"/>
                  <a:pt x="1178" y="640"/>
                  <a:pt x="1178" y="640"/>
                </a:cubicBezTo>
                <a:cubicBezTo>
                  <a:pt x="1178" y="639"/>
                  <a:pt x="1178" y="639"/>
                  <a:pt x="1178" y="639"/>
                </a:cubicBezTo>
                <a:cubicBezTo>
                  <a:pt x="1178" y="637"/>
                  <a:pt x="1178" y="637"/>
                  <a:pt x="1178" y="636"/>
                </a:cubicBezTo>
                <a:cubicBezTo>
                  <a:pt x="1178" y="635"/>
                  <a:pt x="1177" y="635"/>
                  <a:pt x="1178" y="634"/>
                </a:cubicBezTo>
                <a:close/>
                <a:moveTo>
                  <a:pt x="1160" y="497"/>
                </a:moveTo>
                <a:cubicBezTo>
                  <a:pt x="1158" y="496"/>
                  <a:pt x="1159" y="495"/>
                  <a:pt x="1158" y="494"/>
                </a:cubicBezTo>
                <a:cubicBezTo>
                  <a:pt x="1159" y="493"/>
                  <a:pt x="1161" y="496"/>
                  <a:pt x="1160" y="497"/>
                </a:cubicBezTo>
                <a:close/>
                <a:moveTo>
                  <a:pt x="902" y="709"/>
                </a:moveTo>
                <a:cubicBezTo>
                  <a:pt x="902" y="707"/>
                  <a:pt x="904" y="709"/>
                  <a:pt x="904" y="707"/>
                </a:cubicBezTo>
                <a:cubicBezTo>
                  <a:pt x="905" y="708"/>
                  <a:pt x="906" y="709"/>
                  <a:pt x="906" y="708"/>
                </a:cubicBezTo>
                <a:cubicBezTo>
                  <a:pt x="906" y="715"/>
                  <a:pt x="903" y="709"/>
                  <a:pt x="902" y="709"/>
                </a:cubicBezTo>
                <a:close/>
                <a:moveTo>
                  <a:pt x="912" y="737"/>
                </a:moveTo>
                <a:cubicBezTo>
                  <a:pt x="911" y="738"/>
                  <a:pt x="913" y="738"/>
                  <a:pt x="912" y="740"/>
                </a:cubicBezTo>
                <a:cubicBezTo>
                  <a:pt x="911" y="738"/>
                  <a:pt x="910" y="736"/>
                  <a:pt x="910" y="734"/>
                </a:cubicBezTo>
                <a:cubicBezTo>
                  <a:pt x="911" y="735"/>
                  <a:pt x="912" y="734"/>
                  <a:pt x="912" y="733"/>
                </a:cubicBezTo>
                <a:cubicBezTo>
                  <a:pt x="913" y="734"/>
                  <a:pt x="913" y="736"/>
                  <a:pt x="912" y="737"/>
                </a:cubicBezTo>
                <a:close/>
                <a:moveTo>
                  <a:pt x="954" y="759"/>
                </a:moveTo>
                <a:cubicBezTo>
                  <a:pt x="953" y="758"/>
                  <a:pt x="953" y="759"/>
                  <a:pt x="953" y="759"/>
                </a:cubicBezTo>
                <a:cubicBezTo>
                  <a:pt x="952" y="759"/>
                  <a:pt x="952" y="757"/>
                  <a:pt x="951" y="756"/>
                </a:cubicBezTo>
                <a:cubicBezTo>
                  <a:pt x="951" y="756"/>
                  <a:pt x="950" y="756"/>
                  <a:pt x="950" y="756"/>
                </a:cubicBezTo>
                <a:cubicBezTo>
                  <a:pt x="950" y="755"/>
                  <a:pt x="948" y="754"/>
                  <a:pt x="947" y="753"/>
                </a:cubicBezTo>
                <a:cubicBezTo>
                  <a:pt x="947" y="752"/>
                  <a:pt x="947" y="752"/>
                  <a:pt x="947" y="752"/>
                </a:cubicBezTo>
                <a:cubicBezTo>
                  <a:pt x="946" y="752"/>
                  <a:pt x="947" y="751"/>
                  <a:pt x="947" y="751"/>
                </a:cubicBezTo>
                <a:cubicBezTo>
                  <a:pt x="947" y="750"/>
                  <a:pt x="946" y="750"/>
                  <a:pt x="946" y="750"/>
                </a:cubicBezTo>
                <a:cubicBezTo>
                  <a:pt x="945" y="748"/>
                  <a:pt x="944" y="744"/>
                  <a:pt x="942" y="742"/>
                </a:cubicBezTo>
                <a:cubicBezTo>
                  <a:pt x="943" y="741"/>
                  <a:pt x="943" y="741"/>
                  <a:pt x="944" y="740"/>
                </a:cubicBezTo>
                <a:cubicBezTo>
                  <a:pt x="945" y="740"/>
                  <a:pt x="944" y="741"/>
                  <a:pt x="944" y="742"/>
                </a:cubicBezTo>
                <a:cubicBezTo>
                  <a:pt x="945" y="743"/>
                  <a:pt x="946" y="742"/>
                  <a:pt x="947" y="743"/>
                </a:cubicBezTo>
                <a:cubicBezTo>
                  <a:pt x="947" y="744"/>
                  <a:pt x="946" y="744"/>
                  <a:pt x="946" y="744"/>
                </a:cubicBezTo>
                <a:cubicBezTo>
                  <a:pt x="947" y="745"/>
                  <a:pt x="947" y="746"/>
                  <a:pt x="948" y="747"/>
                </a:cubicBezTo>
                <a:cubicBezTo>
                  <a:pt x="949" y="748"/>
                  <a:pt x="949" y="749"/>
                  <a:pt x="950" y="751"/>
                </a:cubicBezTo>
                <a:cubicBezTo>
                  <a:pt x="950" y="751"/>
                  <a:pt x="951" y="751"/>
                  <a:pt x="951" y="752"/>
                </a:cubicBezTo>
                <a:cubicBezTo>
                  <a:pt x="951" y="752"/>
                  <a:pt x="951" y="753"/>
                  <a:pt x="952" y="754"/>
                </a:cubicBezTo>
                <a:cubicBezTo>
                  <a:pt x="952" y="754"/>
                  <a:pt x="953" y="755"/>
                  <a:pt x="953" y="755"/>
                </a:cubicBezTo>
                <a:cubicBezTo>
                  <a:pt x="953" y="756"/>
                  <a:pt x="955" y="757"/>
                  <a:pt x="954" y="759"/>
                </a:cubicBezTo>
                <a:close/>
                <a:moveTo>
                  <a:pt x="975" y="744"/>
                </a:moveTo>
                <a:cubicBezTo>
                  <a:pt x="976" y="744"/>
                  <a:pt x="976" y="744"/>
                  <a:pt x="977" y="745"/>
                </a:cubicBezTo>
                <a:cubicBezTo>
                  <a:pt x="981" y="751"/>
                  <a:pt x="981" y="751"/>
                  <a:pt x="981" y="751"/>
                </a:cubicBezTo>
                <a:cubicBezTo>
                  <a:pt x="977" y="752"/>
                  <a:pt x="974" y="746"/>
                  <a:pt x="975" y="744"/>
                </a:cubicBezTo>
                <a:close/>
                <a:moveTo>
                  <a:pt x="967" y="737"/>
                </a:moveTo>
                <a:cubicBezTo>
                  <a:pt x="965" y="736"/>
                  <a:pt x="964" y="734"/>
                  <a:pt x="964" y="731"/>
                </a:cubicBezTo>
                <a:cubicBezTo>
                  <a:pt x="966" y="733"/>
                  <a:pt x="968" y="735"/>
                  <a:pt x="967" y="737"/>
                </a:cubicBezTo>
                <a:close/>
                <a:moveTo>
                  <a:pt x="965" y="728"/>
                </a:moveTo>
                <a:cubicBezTo>
                  <a:pt x="962" y="729"/>
                  <a:pt x="963" y="725"/>
                  <a:pt x="962" y="724"/>
                </a:cubicBezTo>
                <a:cubicBezTo>
                  <a:pt x="963" y="723"/>
                  <a:pt x="964" y="727"/>
                  <a:pt x="965" y="728"/>
                </a:cubicBezTo>
                <a:close/>
                <a:moveTo>
                  <a:pt x="969" y="779"/>
                </a:moveTo>
                <a:cubicBezTo>
                  <a:pt x="967" y="779"/>
                  <a:pt x="969" y="778"/>
                  <a:pt x="967" y="778"/>
                </a:cubicBezTo>
                <a:cubicBezTo>
                  <a:pt x="966" y="778"/>
                  <a:pt x="966" y="778"/>
                  <a:pt x="966" y="777"/>
                </a:cubicBezTo>
                <a:cubicBezTo>
                  <a:pt x="966" y="777"/>
                  <a:pt x="966" y="777"/>
                  <a:pt x="965" y="776"/>
                </a:cubicBezTo>
                <a:cubicBezTo>
                  <a:pt x="965" y="776"/>
                  <a:pt x="964" y="775"/>
                  <a:pt x="963" y="774"/>
                </a:cubicBezTo>
                <a:cubicBezTo>
                  <a:pt x="963" y="774"/>
                  <a:pt x="964" y="774"/>
                  <a:pt x="965" y="774"/>
                </a:cubicBezTo>
                <a:cubicBezTo>
                  <a:pt x="966" y="774"/>
                  <a:pt x="966" y="776"/>
                  <a:pt x="967" y="776"/>
                </a:cubicBezTo>
                <a:cubicBezTo>
                  <a:pt x="969" y="777"/>
                  <a:pt x="971" y="778"/>
                  <a:pt x="971" y="779"/>
                </a:cubicBezTo>
                <a:cubicBezTo>
                  <a:pt x="971" y="780"/>
                  <a:pt x="970" y="779"/>
                  <a:pt x="969" y="779"/>
                </a:cubicBezTo>
                <a:close/>
                <a:moveTo>
                  <a:pt x="975" y="779"/>
                </a:moveTo>
                <a:cubicBezTo>
                  <a:pt x="974" y="778"/>
                  <a:pt x="972" y="777"/>
                  <a:pt x="972" y="777"/>
                </a:cubicBezTo>
                <a:cubicBezTo>
                  <a:pt x="971" y="777"/>
                  <a:pt x="971" y="775"/>
                  <a:pt x="970" y="775"/>
                </a:cubicBezTo>
                <a:cubicBezTo>
                  <a:pt x="968" y="774"/>
                  <a:pt x="966" y="773"/>
                  <a:pt x="965" y="772"/>
                </a:cubicBezTo>
                <a:cubicBezTo>
                  <a:pt x="965" y="771"/>
                  <a:pt x="969" y="771"/>
                  <a:pt x="969" y="772"/>
                </a:cubicBezTo>
                <a:cubicBezTo>
                  <a:pt x="970" y="773"/>
                  <a:pt x="970" y="773"/>
                  <a:pt x="971" y="773"/>
                </a:cubicBezTo>
                <a:cubicBezTo>
                  <a:pt x="972" y="773"/>
                  <a:pt x="973" y="774"/>
                  <a:pt x="973" y="774"/>
                </a:cubicBezTo>
                <a:cubicBezTo>
                  <a:pt x="975" y="774"/>
                  <a:pt x="974" y="775"/>
                  <a:pt x="975" y="776"/>
                </a:cubicBezTo>
                <a:cubicBezTo>
                  <a:pt x="975" y="776"/>
                  <a:pt x="977" y="777"/>
                  <a:pt x="977" y="777"/>
                </a:cubicBezTo>
                <a:cubicBezTo>
                  <a:pt x="977" y="777"/>
                  <a:pt x="977" y="778"/>
                  <a:pt x="977" y="778"/>
                </a:cubicBezTo>
                <a:cubicBezTo>
                  <a:pt x="978" y="779"/>
                  <a:pt x="980" y="779"/>
                  <a:pt x="981" y="781"/>
                </a:cubicBezTo>
                <a:cubicBezTo>
                  <a:pt x="981" y="783"/>
                  <a:pt x="978" y="781"/>
                  <a:pt x="977" y="781"/>
                </a:cubicBezTo>
                <a:cubicBezTo>
                  <a:pt x="976" y="780"/>
                  <a:pt x="975" y="779"/>
                  <a:pt x="975" y="779"/>
                </a:cubicBezTo>
                <a:close/>
                <a:moveTo>
                  <a:pt x="979" y="787"/>
                </a:moveTo>
                <a:cubicBezTo>
                  <a:pt x="978" y="786"/>
                  <a:pt x="977" y="784"/>
                  <a:pt x="975" y="783"/>
                </a:cubicBezTo>
                <a:cubicBezTo>
                  <a:pt x="976" y="782"/>
                  <a:pt x="976" y="783"/>
                  <a:pt x="976" y="783"/>
                </a:cubicBezTo>
                <a:cubicBezTo>
                  <a:pt x="977" y="784"/>
                  <a:pt x="978" y="783"/>
                  <a:pt x="978" y="784"/>
                </a:cubicBezTo>
                <a:cubicBezTo>
                  <a:pt x="980" y="784"/>
                  <a:pt x="981" y="786"/>
                  <a:pt x="983" y="786"/>
                </a:cubicBezTo>
                <a:cubicBezTo>
                  <a:pt x="982" y="788"/>
                  <a:pt x="981" y="787"/>
                  <a:pt x="979" y="787"/>
                </a:cubicBezTo>
                <a:close/>
                <a:moveTo>
                  <a:pt x="982" y="774"/>
                </a:moveTo>
                <a:cubicBezTo>
                  <a:pt x="977" y="772"/>
                  <a:pt x="975" y="769"/>
                  <a:pt x="971" y="766"/>
                </a:cubicBezTo>
                <a:cubicBezTo>
                  <a:pt x="972" y="765"/>
                  <a:pt x="970" y="764"/>
                  <a:pt x="971" y="763"/>
                </a:cubicBezTo>
                <a:cubicBezTo>
                  <a:pt x="970" y="763"/>
                  <a:pt x="970" y="763"/>
                  <a:pt x="970" y="762"/>
                </a:cubicBezTo>
                <a:cubicBezTo>
                  <a:pt x="969" y="762"/>
                  <a:pt x="968" y="762"/>
                  <a:pt x="967" y="761"/>
                </a:cubicBezTo>
                <a:cubicBezTo>
                  <a:pt x="967" y="761"/>
                  <a:pt x="967" y="760"/>
                  <a:pt x="967" y="759"/>
                </a:cubicBezTo>
                <a:cubicBezTo>
                  <a:pt x="967" y="759"/>
                  <a:pt x="966" y="759"/>
                  <a:pt x="965" y="759"/>
                </a:cubicBezTo>
                <a:cubicBezTo>
                  <a:pt x="965" y="759"/>
                  <a:pt x="966" y="758"/>
                  <a:pt x="965" y="758"/>
                </a:cubicBezTo>
                <a:cubicBezTo>
                  <a:pt x="964" y="758"/>
                  <a:pt x="964" y="758"/>
                  <a:pt x="964" y="757"/>
                </a:cubicBezTo>
                <a:cubicBezTo>
                  <a:pt x="962" y="756"/>
                  <a:pt x="962" y="756"/>
                  <a:pt x="961" y="754"/>
                </a:cubicBezTo>
                <a:cubicBezTo>
                  <a:pt x="961" y="754"/>
                  <a:pt x="961" y="754"/>
                  <a:pt x="960" y="753"/>
                </a:cubicBezTo>
                <a:cubicBezTo>
                  <a:pt x="959" y="753"/>
                  <a:pt x="959" y="752"/>
                  <a:pt x="958" y="751"/>
                </a:cubicBezTo>
                <a:cubicBezTo>
                  <a:pt x="959" y="750"/>
                  <a:pt x="960" y="750"/>
                  <a:pt x="960" y="749"/>
                </a:cubicBezTo>
                <a:cubicBezTo>
                  <a:pt x="960" y="750"/>
                  <a:pt x="961" y="750"/>
                  <a:pt x="962" y="750"/>
                </a:cubicBezTo>
                <a:cubicBezTo>
                  <a:pt x="962" y="751"/>
                  <a:pt x="962" y="752"/>
                  <a:pt x="962" y="753"/>
                </a:cubicBezTo>
                <a:cubicBezTo>
                  <a:pt x="965" y="755"/>
                  <a:pt x="965" y="757"/>
                  <a:pt x="967" y="758"/>
                </a:cubicBezTo>
                <a:cubicBezTo>
                  <a:pt x="969" y="758"/>
                  <a:pt x="966" y="757"/>
                  <a:pt x="967" y="756"/>
                </a:cubicBezTo>
                <a:cubicBezTo>
                  <a:pt x="969" y="756"/>
                  <a:pt x="969" y="758"/>
                  <a:pt x="969" y="759"/>
                </a:cubicBezTo>
                <a:cubicBezTo>
                  <a:pt x="971" y="758"/>
                  <a:pt x="971" y="760"/>
                  <a:pt x="973" y="761"/>
                </a:cubicBezTo>
                <a:cubicBezTo>
                  <a:pt x="973" y="762"/>
                  <a:pt x="975" y="763"/>
                  <a:pt x="976" y="764"/>
                </a:cubicBezTo>
                <a:cubicBezTo>
                  <a:pt x="977" y="764"/>
                  <a:pt x="976" y="764"/>
                  <a:pt x="977" y="764"/>
                </a:cubicBezTo>
                <a:cubicBezTo>
                  <a:pt x="977" y="765"/>
                  <a:pt x="978" y="765"/>
                  <a:pt x="979" y="765"/>
                </a:cubicBezTo>
                <a:cubicBezTo>
                  <a:pt x="979" y="765"/>
                  <a:pt x="979" y="766"/>
                  <a:pt x="979" y="766"/>
                </a:cubicBezTo>
                <a:cubicBezTo>
                  <a:pt x="980" y="766"/>
                  <a:pt x="980" y="766"/>
                  <a:pt x="980" y="767"/>
                </a:cubicBezTo>
                <a:cubicBezTo>
                  <a:pt x="981" y="768"/>
                  <a:pt x="981" y="765"/>
                  <a:pt x="982" y="767"/>
                </a:cubicBezTo>
                <a:cubicBezTo>
                  <a:pt x="982" y="768"/>
                  <a:pt x="985" y="768"/>
                  <a:pt x="984" y="769"/>
                </a:cubicBezTo>
                <a:cubicBezTo>
                  <a:pt x="986" y="769"/>
                  <a:pt x="987" y="770"/>
                  <a:pt x="989" y="772"/>
                </a:cubicBezTo>
                <a:cubicBezTo>
                  <a:pt x="990" y="773"/>
                  <a:pt x="991" y="774"/>
                  <a:pt x="991" y="774"/>
                </a:cubicBezTo>
                <a:cubicBezTo>
                  <a:pt x="994" y="775"/>
                  <a:pt x="997" y="774"/>
                  <a:pt x="1001" y="776"/>
                </a:cubicBezTo>
                <a:cubicBezTo>
                  <a:pt x="1002" y="777"/>
                  <a:pt x="1003" y="778"/>
                  <a:pt x="1004" y="778"/>
                </a:cubicBezTo>
                <a:cubicBezTo>
                  <a:pt x="1005" y="779"/>
                  <a:pt x="1005" y="779"/>
                  <a:pt x="1007" y="779"/>
                </a:cubicBezTo>
                <a:cubicBezTo>
                  <a:pt x="1008" y="779"/>
                  <a:pt x="1008" y="779"/>
                  <a:pt x="1008" y="779"/>
                </a:cubicBezTo>
                <a:cubicBezTo>
                  <a:pt x="1010" y="779"/>
                  <a:pt x="1011" y="780"/>
                  <a:pt x="1013" y="779"/>
                </a:cubicBezTo>
                <a:cubicBezTo>
                  <a:pt x="1013" y="779"/>
                  <a:pt x="1015" y="780"/>
                  <a:pt x="1015" y="779"/>
                </a:cubicBezTo>
                <a:cubicBezTo>
                  <a:pt x="1016" y="779"/>
                  <a:pt x="1016" y="780"/>
                  <a:pt x="1016" y="780"/>
                </a:cubicBezTo>
                <a:cubicBezTo>
                  <a:pt x="1016" y="780"/>
                  <a:pt x="1017" y="780"/>
                  <a:pt x="1017" y="780"/>
                </a:cubicBezTo>
                <a:cubicBezTo>
                  <a:pt x="1017" y="780"/>
                  <a:pt x="1017" y="781"/>
                  <a:pt x="1018" y="781"/>
                </a:cubicBezTo>
                <a:cubicBezTo>
                  <a:pt x="1019" y="783"/>
                  <a:pt x="1019" y="780"/>
                  <a:pt x="1021" y="781"/>
                </a:cubicBezTo>
                <a:cubicBezTo>
                  <a:pt x="1020" y="783"/>
                  <a:pt x="1019" y="784"/>
                  <a:pt x="1017" y="783"/>
                </a:cubicBezTo>
                <a:cubicBezTo>
                  <a:pt x="1015" y="783"/>
                  <a:pt x="1015" y="784"/>
                  <a:pt x="1013" y="784"/>
                </a:cubicBezTo>
                <a:cubicBezTo>
                  <a:pt x="1013" y="784"/>
                  <a:pt x="1012" y="784"/>
                  <a:pt x="1012" y="784"/>
                </a:cubicBezTo>
                <a:cubicBezTo>
                  <a:pt x="1007" y="782"/>
                  <a:pt x="1004" y="783"/>
                  <a:pt x="1000" y="781"/>
                </a:cubicBezTo>
                <a:cubicBezTo>
                  <a:pt x="999" y="779"/>
                  <a:pt x="999" y="782"/>
                  <a:pt x="997" y="781"/>
                </a:cubicBezTo>
                <a:cubicBezTo>
                  <a:pt x="996" y="780"/>
                  <a:pt x="993" y="780"/>
                  <a:pt x="991" y="779"/>
                </a:cubicBezTo>
                <a:cubicBezTo>
                  <a:pt x="990" y="778"/>
                  <a:pt x="989" y="777"/>
                  <a:pt x="988" y="777"/>
                </a:cubicBezTo>
                <a:cubicBezTo>
                  <a:pt x="987" y="776"/>
                  <a:pt x="987" y="776"/>
                  <a:pt x="986" y="774"/>
                </a:cubicBezTo>
                <a:cubicBezTo>
                  <a:pt x="984" y="774"/>
                  <a:pt x="983" y="774"/>
                  <a:pt x="982" y="774"/>
                </a:cubicBezTo>
                <a:close/>
                <a:moveTo>
                  <a:pt x="1018" y="788"/>
                </a:moveTo>
                <a:cubicBezTo>
                  <a:pt x="1016" y="788"/>
                  <a:pt x="1014" y="789"/>
                  <a:pt x="1012" y="789"/>
                </a:cubicBezTo>
                <a:cubicBezTo>
                  <a:pt x="1012" y="789"/>
                  <a:pt x="1011" y="788"/>
                  <a:pt x="1011" y="788"/>
                </a:cubicBezTo>
                <a:cubicBezTo>
                  <a:pt x="1009" y="789"/>
                  <a:pt x="1010" y="787"/>
                  <a:pt x="1008" y="787"/>
                </a:cubicBezTo>
                <a:cubicBezTo>
                  <a:pt x="1008" y="788"/>
                  <a:pt x="1008" y="788"/>
                  <a:pt x="1007" y="788"/>
                </a:cubicBezTo>
                <a:cubicBezTo>
                  <a:pt x="1006" y="788"/>
                  <a:pt x="1005" y="787"/>
                  <a:pt x="1003" y="787"/>
                </a:cubicBezTo>
                <a:cubicBezTo>
                  <a:pt x="1004" y="787"/>
                  <a:pt x="1004" y="786"/>
                  <a:pt x="1005" y="786"/>
                </a:cubicBezTo>
                <a:cubicBezTo>
                  <a:pt x="1006" y="786"/>
                  <a:pt x="1006" y="787"/>
                  <a:pt x="1007" y="787"/>
                </a:cubicBezTo>
                <a:cubicBezTo>
                  <a:pt x="1008" y="787"/>
                  <a:pt x="1008" y="786"/>
                  <a:pt x="1008" y="786"/>
                </a:cubicBezTo>
                <a:cubicBezTo>
                  <a:pt x="1009" y="786"/>
                  <a:pt x="1009" y="787"/>
                  <a:pt x="1009" y="787"/>
                </a:cubicBezTo>
                <a:cubicBezTo>
                  <a:pt x="1011" y="786"/>
                  <a:pt x="1012" y="787"/>
                  <a:pt x="1013" y="787"/>
                </a:cubicBezTo>
                <a:cubicBezTo>
                  <a:pt x="1014" y="787"/>
                  <a:pt x="1015" y="786"/>
                  <a:pt x="1015" y="786"/>
                </a:cubicBezTo>
                <a:cubicBezTo>
                  <a:pt x="1016" y="786"/>
                  <a:pt x="1017" y="787"/>
                  <a:pt x="1018" y="786"/>
                </a:cubicBezTo>
                <a:cubicBezTo>
                  <a:pt x="1018" y="786"/>
                  <a:pt x="1018" y="787"/>
                  <a:pt x="1018" y="788"/>
                </a:cubicBezTo>
                <a:close/>
                <a:moveTo>
                  <a:pt x="986" y="781"/>
                </a:moveTo>
                <a:cubicBezTo>
                  <a:pt x="991" y="782"/>
                  <a:pt x="997" y="783"/>
                  <a:pt x="999" y="786"/>
                </a:cubicBezTo>
                <a:cubicBezTo>
                  <a:pt x="999" y="787"/>
                  <a:pt x="997" y="785"/>
                  <a:pt x="996" y="785"/>
                </a:cubicBezTo>
                <a:cubicBezTo>
                  <a:pt x="995" y="787"/>
                  <a:pt x="997" y="787"/>
                  <a:pt x="996" y="788"/>
                </a:cubicBezTo>
                <a:cubicBezTo>
                  <a:pt x="993" y="788"/>
                  <a:pt x="991" y="789"/>
                  <a:pt x="988" y="787"/>
                </a:cubicBezTo>
                <a:cubicBezTo>
                  <a:pt x="990" y="785"/>
                  <a:pt x="993" y="788"/>
                  <a:pt x="994" y="786"/>
                </a:cubicBezTo>
                <a:cubicBezTo>
                  <a:pt x="993" y="782"/>
                  <a:pt x="986" y="785"/>
                  <a:pt x="986" y="781"/>
                </a:cubicBezTo>
                <a:close/>
                <a:moveTo>
                  <a:pt x="1015" y="804"/>
                </a:moveTo>
                <a:cubicBezTo>
                  <a:pt x="1014" y="804"/>
                  <a:pt x="1012" y="804"/>
                  <a:pt x="1010" y="804"/>
                </a:cubicBezTo>
                <a:cubicBezTo>
                  <a:pt x="1009" y="803"/>
                  <a:pt x="1008" y="803"/>
                  <a:pt x="1008" y="803"/>
                </a:cubicBezTo>
                <a:cubicBezTo>
                  <a:pt x="1007" y="803"/>
                  <a:pt x="1007" y="803"/>
                  <a:pt x="1006" y="803"/>
                </a:cubicBezTo>
                <a:cubicBezTo>
                  <a:pt x="1006" y="803"/>
                  <a:pt x="1007" y="802"/>
                  <a:pt x="1006" y="802"/>
                </a:cubicBezTo>
                <a:cubicBezTo>
                  <a:pt x="1005" y="802"/>
                  <a:pt x="1004" y="802"/>
                  <a:pt x="1002" y="801"/>
                </a:cubicBezTo>
                <a:cubicBezTo>
                  <a:pt x="1001" y="801"/>
                  <a:pt x="1001" y="800"/>
                  <a:pt x="999" y="800"/>
                </a:cubicBezTo>
                <a:cubicBezTo>
                  <a:pt x="999" y="800"/>
                  <a:pt x="998" y="800"/>
                  <a:pt x="998" y="800"/>
                </a:cubicBezTo>
                <a:cubicBezTo>
                  <a:pt x="998" y="800"/>
                  <a:pt x="997" y="800"/>
                  <a:pt x="996" y="800"/>
                </a:cubicBezTo>
                <a:cubicBezTo>
                  <a:pt x="996" y="800"/>
                  <a:pt x="995" y="800"/>
                  <a:pt x="994" y="800"/>
                </a:cubicBezTo>
                <a:cubicBezTo>
                  <a:pt x="994" y="800"/>
                  <a:pt x="993" y="799"/>
                  <a:pt x="992" y="799"/>
                </a:cubicBezTo>
                <a:cubicBezTo>
                  <a:pt x="992" y="800"/>
                  <a:pt x="992" y="799"/>
                  <a:pt x="991" y="799"/>
                </a:cubicBezTo>
                <a:cubicBezTo>
                  <a:pt x="990" y="798"/>
                  <a:pt x="989" y="798"/>
                  <a:pt x="989" y="798"/>
                </a:cubicBezTo>
                <a:cubicBezTo>
                  <a:pt x="988" y="798"/>
                  <a:pt x="986" y="797"/>
                  <a:pt x="987" y="796"/>
                </a:cubicBezTo>
                <a:cubicBezTo>
                  <a:pt x="989" y="797"/>
                  <a:pt x="992" y="798"/>
                  <a:pt x="993" y="797"/>
                </a:cubicBezTo>
                <a:cubicBezTo>
                  <a:pt x="995" y="799"/>
                  <a:pt x="999" y="800"/>
                  <a:pt x="1001" y="798"/>
                </a:cubicBezTo>
                <a:cubicBezTo>
                  <a:pt x="1001" y="799"/>
                  <a:pt x="1003" y="799"/>
                  <a:pt x="1004" y="800"/>
                </a:cubicBezTo>
                <a:cubicBezTo>
                  <a:pt x="1004" y="800"/>
                  <a:pt x="1004" y="801"/>
                  <a:pt x="1004" y="801"/>
                </a:cubicBezTo>
                <a:cubicBezTo>
                  <a:pt x="1005" y="801"/>
                  <a:pt x="1007" y="801"/>
                  <a:pt x="1007" y="800"/>
                </a:cubicBezTo>
                <a:cubicBezTo>
                  <a:pt x="1009" y="800"/>
                  <a:pt x="1008" y="801"/>
                  <a:pt x="1009" y="802"/>
                </a:cubicBezTo>
                <a:cubicBezTo>
                  <a:pt x="1009" y="802"/>
                  <a:pt x="1010" y="802"/>
                  <a:pt x="1010" y="803"/>
                </a:cubicBezTo>
                <a:cubicBezTo>
                  <a:pt x="1012" y="802"/>
                  <a:pt x="1015" y="804"/>
                  <a:pt x="1018" y="803"/>
                </a:cubicBezTo>
                <a:cubicBezTo>
                  <a:pt x="1019" y="803"/>
                  <a:pt x="1019" y="804"/>
                  <a:pt x="1020" y="804"/>
                </a:cubicBezTo>
                <a:cubicBezTo>
                  <a:pt x="1019" y="806"/>
                  <a:pt x="1017" y="805"/>
                  <a:pt x="1015" y="804"/>
                </a:cubicBezTo>
                <a:close/>
                <a:moveTo>
                  <a:pt x="1023" y="802"/>
                </a:moveTo>
                <a:cubicBezTo>
                  <a:pt x="1022" y="802"/>
                  <a:pt x="1022" y="802"/>
                  <a:pt x="1021" y="802"/>
                </a:cubicBezTo>
                <a:cubicBezTo>
                  <a:pt x="1018" y="801"/>
                  <a:pt x="1018" y="801"/>
                  <a:pt x="1018" y="801"/>
                </a:cubicBezTo>
                <a:cubicBezTo>
                  <a:pt x="1018" y="800"/>
                  <a:pt x="1019" y="801"/>
                  <a:pt x="1020" y="801"/>
                </a:cubicBezTo>
                <a:cubicBezTo>
                  <a:pt x="1022" y="802"/>
                  <a:pt x="1024" y="801"/>
                  <a:pt x="1025" y="802"/>
                </a:cubicBezTo>
                <a:cubicBezTo>
                  <a:pt x="1025" y="803"/>
                  <a:pt x="1024" y="802"/>
                  <a:pt x="1023" y="802"/>
                </a:cubicBezTo>
                <a:close/>
                <a:moveTo>
                  <a:pt x="1026" y="783"/>
                </a:moveTo>
                <a:cubicBezTo>
                  <a:pt x="1027" y="782"/>
                  <a:pt x="1028" y="782"/>
                  <a:pt x="1029" y="783"/>
                </a:cubicBezTo>
                <a:cubicBezTo>
                  <a:pt x="1028" y="784"/>
                  <a:pt x="1027" y="784"/>
                  <a:pt x="1026" y="783"/>
                </a:cubicBezTo>
                <a:close/>
                <a:moveTo>
                  <a:pt x="1033" y="803"/>
                </a:moveTo>
                <a:cubicBezTo>
                  <a:pt x="1033" y="803"/>
                  <a:pt x="1030" y="804"/>
                  <a:pt x="1029" y="803"/>
                </a:cubicBezTo>
                <a:cubicBezTo>
                  <a:pt x="1030" y="802"/>
                  <a:pt x="1031" y="803"/>
                  <a:pt x="1031" y="803"/>
                </a:cubicBezTo>
                <a:cubicBezTo>
                  <a:pt x="1031" y="803"/>
                  <a:pt x="1032" y="803"/>
                  <a:pt x="1033" y="803"/>
                </a:cubicBezTo>
                <a:cubicBezTo>
                  <a:pt x="1033" y="803"/>
                  <a:pt x="1034" y="804"/>
                  <a:pt x="1035" y="803"/>
                </a:cubicBezTo>
                <a:cubicBezTo>
                  <a:pt x="1036" y="804"/>
                  <a:pt x="1035" y="804"/>
                  <a:pt x="1033" y="803"/>
                </a:cubicBezTo>
                <a:close/>
                <a:moveTo>
                  <a:pt x="1038" y="804"/>
                </a:moveTo>
                <a:cubicBezTo>
                  <a:pt x="1039" y="804"/>
                  <a:pt x="1040" y="804"/>
                  <a:pt x="1040" y="804"/>
                </a:cubicBezTo>
                <a:cubicBezTo>
                  <a:pt x="1041" y="804"/>
                  <a:pt x="1042" y="803"/>
                  <a:pt x="1043" y="805"/>
                </a:cubicBezTo>
                <a:cubicBezTo>
                  <a:pt x="1041" y="806"/>
                  <a:pt x="1040" y="805"/>
                  <a:pt x="1038" y="804"/>
                </a:cubicBezTo>
                <a:close/>
                <a:moveTo>
                  <a:pt x="1041" y="785"/>
                </a:moveTo>
                <a:cubicBezTo>
                  <a:pt x="1037" y="784"/>
                  <a:pt x="1033" y="786"/>
                  <a:pt x="1030" y="783"/>
                </a:cubicBezTo>
                <a:cubicBezTo>
                  <a:pt x="1030" y="782"/>
                  <a:pt x="1031" y="783"/>
                  <a:pt x="1032" y="783"/>
                </a:cubicBezTo>
                <a:cubicBezTo>
                  <a:pt x="1033" y="783"/>
                  <a:pt x="1033" y="783"/>
                  <a:pt x="1034" y="783"/>
                </a:cubicBezTo>
                <a:cubicBezTo>
                  <a:pt x="1034" y="783"/>
                  <a:pt x="1035" y="782"/>
                  <a:pt x="1035" y="782"/>
                </a:cubicBezTo>
                <a:cubicBezTo>
                  <a:pt x="1036" y="783"/>
                  <a:pt x="1037" y="783"/>
                  <a:pt x="1038" y="783"/>
                </a:cubicBezTo>
                <a:cubicBezTo>
                  <a:pt x="1038" y="783"/>
                  <a:pt x="1039" y="783"/>
                  <a:pt x="1039" y="783"/>
                </a:cubicBezTo>
                <a:cubicBezTo>
                  <a:pt x="1040" y="783"/>
                  <a:pt x="1042" y="783"/>
                  <a:pt x="1043" y="783"/>
                </a:cubicBezTo>
                <a:cubicBezTo>
                  <a:pt x="1044" y="782"/>
                  <a:pt x="1046" y="783"/>
                  <a:pt x="1046" y="781"/>
                </a:cubicBezTo>
                <a:cubicBezTo>
                  <a:pt x="1046" y="782"/>
                  <a:pt x="1048" y="783"/>
                  <a:pt x="1049" y="782"/>
                </a:cubicBezTo>
                <a:cubicBezTo>
                  <a:pt x="1050" y="783"/>
                  <a:pt x="1050" y="781"/>
                  <a:pt x="1050" y="781"/>
                </a:cubicBezTo>
                <a:cubicBezTo>
                  <a:pt x="1052" y="780"/>
                  <a:pt x="1054" y="781"/>
                  <a:pt x="1055" y="780"/>
                </a:cubicBezTo>
                <a:cubicBezTo>
                  <a:pt x="1056" y="780"/>
                  <a:pt x="1055" y="781"/>
                  <a:pt x="1055" y="782"/>
                </a:cubicBezTo>
                <a:cubicBezTo>
                  <a:pt x="1056" y="781"/>
                  <a:pt x="1057" y="782"/>
                  <a:pt x="1058" y="782"/>
                </a:cubicBezTo>
                <a:cubicBezTo>
                  <a:pt x="1059" y="782"/>
                  <a:pt x="1061" y="781"/>
                  <a:pt x="1062" y="781"/>
                </a:cubicBezTo>
                <a:cubicBezTo>
                  <a:pt x="1063" y="781"/>
                  <a:pt x="1064" y="781"/>
                  <a:pt x="1065" y="781"/>
                </a:cubicBezTo>
                <a:cubicBezTo>
                  <a:pt x="1065" y="780"/>
                  <a:pt x="1066" y="780"/>
                  <a:pt x="1066" y="780"/>
                </a:cubicBezTo>
                <a:cubicBezTo>
                  <a:pt x="1067" y="780"/>
                  <a:pt x="1067" y="780"/>
                  <a:pt x="1068" y="780"/>
                </a:cubicBezTo>
                <a:cubicBezTo>
                  <a:pt x="1068" y="780"/>
                  <a:pt x="1069" y="779"/>
                  <a:pt x="1069" y="779"/>
                </a:cubicBezTo>
                <a:cubicBezTo>
                  <a:pt x="1070" y="779"/>
                  <a:pt x="1071" y="778"/>
                  <a:pt x="1073" y="779"/>
                </a:cubicBezTo>
                <a:cubicBezTo>
                  <a:pt x="1073" y="779"/>
                  <a:pt x="1074" y="779"/>
                  <a:pt x="1075" y="778"/>
                </a:cubicBezTo>
                <a:cubicBezTo>
                  <a:pt x="1075" y="780"/>
                  <a:pt x="1073" y="780"/>
                  <a:pt x="1072" y="780"/>
                </a:cubicBezTo>
                <a:cubicBezTo>
                  <a:pt x="1072" y="780"/>
                  <a:pt x="1071" y="781"/>
                  <a:pt x="1070" y="781"/>
                </a:cubicBezTo>
                <a:cubicBezTo>
                  <a:pt x="1070" y="781"/>
                  <a:pt x="1069" y="781"/>
                  <a:pt x="1069" y="781"/>
                </a:cubicBezTo>
                <a:cubicBezTo>
                  <a:pt x="1068" y="781"/>
                  <a:pt x="1068" y="782"/>
                  <a:pt x="1068" y="782"/>
                </a:cubicBezTo>
                <a:cubicBezTo>
                  <a:pt x="1067" y="782"/>
                  <a:pt x="1066" y="782"/>
                  <a:pt x="1065" y="782"/>
                </a:cubicBezTo>
                <a:cubicBezTo>
                  <a:pt x="1065" y="782"/>
                  <a:pt x="1064" y="782"/>
                  <a:pt x="1064" y="783"/>
                </a:cubicBezTo>
                <a:cubicBezTo>
                  <a:pt x="1064" y="783"/>
                  <a:pt x="1063" y="783"/>
                  <a:pt x="1062" y="783"/>
                </a:cubicBezTo>
                <a:cubicBezTo>
                  <a:pt x="1061" y="783"/>
                  <a:pt x="1060" y="783"/>
                  <a:pt x="1059" y="783"/>
                </a:cubicBezTo>
                <a:cubicBezTo>
                  <a:pt x="1058" y="783"/>
                  <a:pt x="1058" y="784"/>
                  <a:pt x="1057" y="784"/>
                </a:cubicBezTo>
                <a:cubicBezTo>
                  <a:pt x="1056" y="784"/>
                  <a:pt x="1052" y="784"/>
                  <a:pt x="1050" y="785"/>
                </a:cubicBezTo>
                <a:cubicBezTo>
                  <a:pt x="1047" y="784"/>
                  <a:pt x="1044" y="784"/>
                  <a:pt x="1041" y="785"/>
                </a:cubicBezTo>
                <a:close/>
                <a:moveTo>
                  <a:pt x="1047" y="804"/>
                </a:moveTo>
                <a:cubicBezTo>
                  <a:pt x="1049" y="802"/>
                  <a:pt x="1051" y="804"/>
                  <a:pt x="1051" y="805"/>
                </a:cubicBezTo>
                <a:cubicBezTo>
                  <a:pt x="1050" y="806"/>
                  <a:pt x="1048" y="805"/>
                  <a:pt x="1047" y="804"/>
                </a:cubicBezTo>
                <a:close/>
                <a:moveTo>
                  <a:pt x="1075" y="791"/>
                </a:moveTo>
                <a:cubicBezTo>
                  <a:pt x="1074" y="791"/>
                  <a:pt x="1074" y="792"/>
                  <a:pt x="1073" y="792"/>
                </a:cubicBezTo>
                <a:cubicBezTo>
                  <a:pt x="1072" y="791"/>
                  <a:pt x="1073" y="790"/>
                  <a:pt x="1071" y="791"/>
                </a:cubicBezTo>
                <a:cubicBezTo>
                  <a:pt x="1070" y="791"/>
                  <a:pt x="1070" y="792"/>
                  <a:pt x="1069" y="792"/>
                </a:cubicBezTo>
                <a:cubicBezTo>
                  <a:pt x="1068" y="792"/>
                  <a:pt x="1068" y="792"/>
                  <a:pt x="1067" y="793"/>
                </a:cubicBezTo>
                <a:cubicBezTo>
                  <a:pt x="1064" y="791"/>
                  <a:pt x="1063" y="795"/>
                  <a:pt x="1060" y="793"/>
                </a:cubicBezTo>
                <a:cubicBezTo>
                  <a:pt x="1058" y="793"/>
                  <a:pt x="1059" y="794"/>
                  <a:pt x="1058" y="795"/>
                </a:cubicBezTo>
                <a:cubicBezTo>
                  <a:pt x="1057" y="794"/>
                  <a:pt x="1056" y="795"/>
                  <a:pt x="1055" y="796"/>
                </a:cubicBezTo>
                <a:cubicBezTo>
                  <a:pt x="1055" y="796"/>
                  <a:pt x="1054" y="795"/>
                  <a:pt x="1054" y="795"/>
                </a:cubicBezTo>
                <a:cubicBezTo>
                  <a:pt x="1053" y="795"/>
                  <a:pt x="1053" y="796"/>
                  <a:pt x="1053" y="796"/>
                </a:cubicBezTo>
                <a:cubicBezTo>
                  <a:pt x="1052" y="796"/>
                  <a:pt x="1051" y="795"/>
                  <a:pt x="1050" y="796"/>
                </a:cubicBezTo>
                <a:cubicBezTo>
                  <a:pt x="1048" y="795"/>
                  <a:pt x="1048" y="795"/>
                  <a:pt x="1048" y="795"/>
                </a:cubicBezTo>
                <a:cubicBezTo>
                  <a:pt x="1048" y="794"/>
                  <a:pt x="1049" y="795"/>
                  <a:pt x="1049" y="795"/>
                </a:cubicBezTo>
                <a:cubicBezTo>
                  <a:pt x="1050" y="795"/>
                  <a:pt x="1051" y="794"/>
                  <a:pt x="1052" y="794"/>
                </a:cubicBezTo>
                <a:cubicBezTo>
                  <a:pt x="1052" y="794"/>
                  <a:pt x="1053" y="794"/>
                  <a:pt x="1053" y="794"/>
                </a:cubicBezTo>
                <a:cubicBezTo>
                  <a:pt x="1053" y="794"/>
                  <a:pt x="1053" y="793"/>
                  <a:pt x="1054" y="793"/>
                </a:cubicBezTo>
                <a:cubicBezTo>
                  <a:pt x="1054" y="793"/>
                  <a:pt x="1054" y="794"/>
                  <a:pt x="1055" y="794"/>
                </a:cubicBezTo>
                <a:cubicBezTo>
                  <a:pt x="1055" y="793"/>
                  <a:pt x="1055" y="793"/>
                  <a:pt x="1056" y="793"/>
                </a:cubicBezTo>
                <a:cubicBezTo>
                  <a:pt x="1057" y="792"/>
                  <a:pt x="1058" y="792"/>
                  <a:pt x="1059" y="791"/>
                </a:cubicBezTo>
                <a:cubicBezTo>
                  <a:pt x="1062" y="792"/>
                  <a:pt x="1064" y="791"/>
                  <a:pt x="1066" y="791"/>
                </a:cubicBezTo>
                <a:cubicBezTo>
                  <a:pt x="1068" y="790"/>
                  <a:pt x="1070" y="790"/>
                  <a:pt x="1072" y="789"/>
                </a:cubicBezTo>
                <a:cubicBezTo>
                  <a:pt x="1073" y="789"/>
                  <a:pt x="1073" y="790"/>
                  <a:pt x="1072" y="791"/>
                </a:cubicBezTo>
                <a:cubicBezTo>
                  <a:pt x="1073" y="791"/>
                  <a:pt x="1074" y="790"/>
                  <a:pt x="1074" y="790"/>
                </a:cubicBezTo>
                <a:cubicBezTo>
                  <a:pt x="1075" y="790"/>
                  <a:pt x="1076" y="790"/>
                  <a:pt x="1076" y="790"/>
                </a:cubicBezTo>
                <a:cubicBezTo>
                  <a:pt x="1077" y="791"/>
                  <a:pt x="1075" y="791"/>
                  <a:pt x="1075" y="791"/>
                </a:cubicBezTo>
                <a:close/>
                <a:moveTo>
                  <a:pt x="726" y="406"/>
                </a:moveTo>
                <a:cubicBezTo>
                  <a:pt x="727" y="406"/>
                  <a:pt x="727" y="406"/>
                  <a:pt x="727" y="406"/>
                </a:cubicBezTo>
                <a:cubicBezTo>
                  <a:pt x="728" y="406"/>
                  <a:pt x="728" y="406"/>
                  <a:pt x="728" y="406"/>
                </a:cubicBezTo>
                <a:cubicBezTo>
                  <a:pt x="729" y="406"/>
                  <a:pt x="731" y="408"/>
                  <a:pt x="731" y="406"/>
                </a:cubicBezTo>
                <a:cubicBezTo>
                  <a:pt x="732" y="407"/>
                  <a:pt x="732" y="407"/>
                  <a:pt x="733" y="408"/>
                </a:cubicBezTo>
                <a:cubicBezTo>
                  <a:pt x="732" y="408"/>
                  <a:pt x="731" y="408"/>
                  <a:pt x="730" y="409"/>
                </a:cubicBezTo>
                <a:cubicBezTo>
                  <a:pt x="729" y="407"/>
                  <a:pt x="727" y="408"/>
                  <a:pt x="725" y="406"/>
                </a:cubicBezTo>
                <a:cubicBezTo>
                  <a:pt x="725" y="406"/>
                  <a:pt x="726" y="407"/>
                  <a:pt x="726" y="406"/>
                </a:cubicBezTo>
                <a:close/>
                <a:moveTo>
                  <a:pt x="658" y="417"/>
                </a:moveTo>
                <a:cubicBezTo>
                  <a:pt x="657" y="417"/>
                  <a:pt x="657" y="417"/>
                  <a:pt x="656" y="417"/>
                </a:cubicBezTo>
                <a:cubicBezTo>
                  <a:pt x="655" y="418"/>
                  <a:pt x="655" y="418"/>
                  <a:pt x="654" y="417"/>
                </a:cubicBezTo>
                <a:cubicBezTo>
                  <a:pt x="654" y="418"/>
                  <a:pt x="653" y="418"/>
                  <a:pt x="652" y="419"/>
                </a:cubicBezTo>
                <a:cubicBezTo>
                  <a:pt x="652" y="419"/>
                  <a:pt x="652" y="418"/>
                  <a:pt x="652" y="419"/>
                </a:cubicBezTo>
                <a:cubicBezTo>
                  <a:pt x="651" y="419"/>
                  <a:pt x="651" y="419"/>
                  <a:pt x="651" y="419"/>
                </a:cubicBezTo>
                <a:cubicBezTo>
                  <a:pt x="651" y="419"/>
                  <a:pt x="650" y="419"/>
                  <a:pt x="650" y="419"/>
                </a:cubicBezTo>
                <a:cubicBezTo>
                  <a:pt x="649" y="420"/>
                  <a:pt x="648" y="422"/>
                  <a:pt x="647" y="422"/>
                </a:cubicBezTo>
                <a:cubicBezTo>
                  <a:pt x="647" y="422"/>
                  <a:pt x="646" y="422"/>
                  <a:pt x="646" y="423"/>
                </a:cubicBezTo>
                <a:cubicBezTo>
                  <a:pt x="645" y="423"/>
                  <a:pt x="645" y="424"/>
                  <a:pt x="644" y="423"/>
                </a:cubicBezTo>
                <a:cubicBezTo>
                  <a:pt x="645" y="422"/>
                  <a:pt x="646" y="422"/>
                  <a:pt x="646" y="421"/>
                </a:cubicBezTo>
                <a:cubicBezTo>
                  <a:pt x="647" y="421"/>
                  <a:pt x="647" y="420"/>
                  <a:pt x="647" y="420"/>
                </a:cubicBezTo>
                <a:cubicBezTo>
                  <a:pt x="647" y="420"/>
                  <a:pt x="647" y="421"/>
                  <a:pt x="647" y="421"/>
                </a:cubicBezTo>
                <a:cubicBezTo>
                  <a:pt x="647" y="420"/>
                  <a:pt x="647" y="420"/>
                  <a:pt x="648" y="420"/>
                </a:cubicBezTo>
                <a:cubicBezTo>
                  <a:pt x="648" y="420"/>
                  <a:pt x="648" y="420"/>
                  <a:pt x="648" y="420"/>
                </a:cubicBezTo>
                <a:cubicBezTo>
                  <a:pt x="648" y="420"/>
                  <a:pt x="648" y="419"/>
                  <a:pt x="648" y="419"/>
                </a:cubicBezTo>
                <a:cubicBezTo>
                  <a:pt x="648" y="419"/>
                  <a:pt x="649" y="420"/>
                  <a:pt x="649" y="420"/>
                </a:cubicBezTo>
                <a:cubicBezTo>
                  <a:pt x="649" y="420"/>
                  <a:pt x="649" y="419"/>
                  <a:pt x="649" y="419"/>
                </a:cubicBezTo>
                <a:cubicBezTo>
                  <a:pt x="649" y="419"/>
                  <a:pt x="650" y="419"/>
                  <a:pt x="650" y="419"/>
                </a:cubicBezTo>
                <a:cubicBezTo>
                  <a:pt x="650" y="419"/>
                  <a:pt x="650" y="418"/>
                  <a:pt x="651" y="418"/>
                </a:cubicBezTo>
                <a:cubicBezTo>
                  <a:pt x="651" y="418"/>
                  <a:pt x="651" y="418"/>
                  <a:pt x="651" y="418"/>
                </a:cubicBezTo>
                <a:cubicBezTo>
                  <a:pt x="652" y="418"/>
                  <a:pt x="652" y="417"/>
                  <a:pt x="653" y="417"/>
                </a:cubicBezTo>
                <a:cubicBezTo>
                  <a:pt x="653" y="417"/>
                  <a:pt x="655" y="417"/>
                  <a:pt x="655" y="416"/>
                </a:cubicBezTo>
                <a:cubicBezTo>
                  <a:pt x="656" y="416"/>
                  <a:pt x="657" y="414"/>
                  <a:pt x="658" y="415"/>
                </a:cubicBezTo>
                <a:cubicBezTo>
                  <a:pt x="660" y="413"/>
                  <a:pt x="662" y="414"/>
                  <a:pt x="663" y="412"/>
                </a:cubicBezTo>
                <a:cubicBezTo>
                  <a:pt x="664" y="412"/>
                  <a:pt x="664" y="413"/>
                  <a:pt x="665" y="413"/>
                </a:cubicBezTo>
                <a:cubicBezTo>
                  <a:pt x="662" y="414"/>
                  <a:pt x="660" y="415"/>
                  <a:pt x="658" y="417"/>
                </a:cubicBezTo>
                <a:close/>
                <a:moveTo>
                  <a:pt x="685" y="407"/>
                </a:moveTo>
                <a:cubicBezTo>
                  <a:pt x="684" y="407"/>
                  <a:pt x="684" y="408"/>
                  <a:pt x="683" y="408"/>
                </a:cubicBezTo>
                <a:cubicBezTo>
                  <a:pt x="683" y="408"/>
                  <a:pt x="682" y="408"/>
                  <a:pt x="682" y="408"/>
                </a:cubicBezTo>
                <a:cubicBezTo>
                  <a:pt x="681" y="408"/>
                  <a:pt x="681" y="409"/>
                  <a:pt x="681" y="409"/>
                </a:cubicBezTo>
                <a:cubicBezTo>
                  <a:pt x="680" y="409"/>
                  <a:pt x="679" y="409"/>
                  <a:pt x="678" y="409"/>
                </a:cubicBezTo>
                <a:cubicBezTo>
                  <a:pt x="678" y="409"/>
                  <a:pt x="677" y="410"/>
                  <a:pt x="676" y="410"/>
                </a:cubicBezTo>
                <a:cubicBezTo>
                  <a:pt x="676" y="410"/>
                  <a:pt x="676" y="411"/>
                  <a:pt x="675" y="411"/>
                </a:cubicBezTo>
                <a:cubicBezTo>
                  <a:pt x="675" y="411"/>
                  <a:pt x="675" y="410"/>
                  <a:pt x="675" y="410"/>
                </a:cubicBezTo>
                <a:cubicBezTo>
                  <a:pt x="674" y="411"/>
                  <a:pt x="674" y="412"/>
                  <a:pt x="672" y="411"/>
                </a:cubicBezTo>
                <a:cubicBezTo>
                  <a:pt x="672" y="411"/>
                  <a:pt x="671" y="412"/>
                  <a:pt x="670" y="411"/>
                </a:cubicBezTo>
                <a:cubicBezTo>
                  <a:pt x="671" y="411"/>
                  <a:pt x="671" y="411"/>
                  <a:pt x="671" y="411"/>
                </a:cubicBezTo>
                <a:cubicBezTo>
                  <a:pt x="672" y="411"/>
                  <a:pt x="672" y="411"/>
                  <a:pt x="672" y="410"/>
                </a:cubicBezTo>
                <a:cubicBezTo>
                  <a:pt x="673" y="410"/>
                  <a:pt x="673" y="410"/>
                  <a:pt x="673" y="410"/>
                </a:cubicBezTo>
                <a:cubicBezTo>
                  <a:pt x="674" y="410"/>
                  <a:pt x="674" y="409"/>
                  <a:pt x="675" y="410"/>
                </a:cubicBezTo>
                <a:cubicBezTo>
                  <a:pt x="676" y="409"/>
                  <a:pt x="676" y="409"/>
                  <a:pt x="676" y="408"/>
                </a:cubicBezTo>
                <a:cubicBezTo>
                  <a:pt x="676" y="410"/>
                  <a:pt x="677" y="408"/>
                  <a:pt x="678" y="407"/>
                </a:cubicBezTo>
                <a:cubicBezTo>
                  <a:pt x="679" y="407"/>
                  <a:pt x="679" y="408"/>
                  <a:pt x="680" y="408"/>
                </a:cubicBezTo>
                <a:cubicBezTo>
                  <a:pt x="680" y="408"/>
                  <a:pt x="681" y="407"/>
                  <a:pt x="682" y="407"/>
                </a:cubicBezTo>
                <a:cubicBezTo>
                  <a:pt x="683" y="407"/>
                  <a:pt x="682" y="407"/>
                  <a:pt x="683" y="406"/>
                </a:cubicBezTo>
                <a:cubicBezTo>
                  <a:pt x="684" y="406"/>
                  <a:pt x="685" y="407"/>
                  <a:pt x="685" y="406"/>
                </a:cubicBezTo>
                <a:cubicBezTo>
                  <a:pt x="686" y="407"/>
                  <a:pt x="686" y="405"/>
                  <a:pt x="687" y="407"/>
                </a:cubicBezTo>
                <a:cubicBezTo>
                  <a:pt x="686" y="407"/>
                  <a:pt x="685" y="407"/>
                  <a:pt x="685" y="407"/>
                </a:cubicBezTo>
                <a:close/>
                <a:moveTo>
                  <a:pt x="704" y="407"/>
                </a:moveTo>
                <a:cubicBezTo>
                  <a:pt x="703" y="407"/>
                  <a:pt x="702" y="406"/>
                  <a:pt x="701" y="407"/>
                </a:cubicBezTo>
                <a:cubicBezTo>
                  <a:pt x="700" y="407"/>
                  <a:pt x="700" y="407"/>
                  <a:pt x="699" y="407"/>
                </a:cubicBezTo>
                <a:cubicBezTo>
                  <a:pt x="698" y="407"/>
                  <a:pt x="698" y="407"/>
                  <a:pt x="697" y="407"/>
                </a:cubicBezTo>
                <a:cubicBezTo>
                  <a:pt x="697" y="407"/>
                  <a:pt x="697" y="408"/>
                  <a:pt x="696" y="408"/>
                </a:cubicBezTo>
                <a:cubicBezTo>
                  <a:pt x="696" y="407"/>
                  <a:pt x="695" y="407"/>
                  <a:pt x="695" y="407"/>
                </a:cubicBezTo>
                <a:cubicBezTo>
                  <a:pt x="695" y="407"/>
                  <a:pt x="694" y="407"/>
                  <a:pt x="694" y="407"/>
                </a:cubicBezTo>
                <a:cubicBezTo>
                  <a:pt x="694" y="407"/>
                  <a:pt x="694" y="408"/>
                  <a:pt x="694" y="408"/>
                </a:cubicBezTo>
                <a:cubicBezTo>
                  <a:pt x="694" y="408"/>
                  <a:pt x="693" y="407"/>
                  <a:pt x="693" y="407"/>
                </a:cubicBezTo>
                <a:cubicBezTo>
                  <a:pt x="693" y="407"/>
                  <a:pt x="692" y="408"/>
                  <a:pt x="692" y="408"/>
                </a:cubicBezTo>
                <a:cubicBezTo>
                  <a:pt x="691" y="408"/>
                  <a:pt x="691" y="407"/>
                  <a:pt x="691" y="407"/>
                </a:cubicBezTo>
                <a:cubicBezTo>
                  <a:pt x="690" y="408"/>
                  <a:pt x="690" y="408"/>
                  <a:pt x="688" y="407"/>
                </a:cubicBezTo>
                <a:cubicBezTo>
                  <a:pt x="689" y="407"/>
                  <a:pt x="690" y="407"/>
                  <a:pt x="691" y="407"/>
                </a:cubicBezTo>
                <a:cubicBezTo>
                  <a:pt x="692" y="407"/>
                  <a:pt x="694" y="406"/>
                  <a:pt x="695" y="405"/>
                </a:cubicBezTo>
                <a:cubicBezTo>
                  <a:pt x="695" y="405"/>
                  <a:pt x="695" y="406"/>
                  <a:pt x="696" y="406"/>
                </a:cubicBezTo>
                <a:cubicBezTo>
                  <a:pt x="696" y="406"/>
                  <a:pt x="696" y="405"/>
                  <a:pt x="696" y="405"/>
                </a:cubicBezTo>
                <a:cubicBezTo>
                  <a:pt x="697" y="405"/>
                  <a:pt x="697" y="406"/>
                  <a:pt x="698" y="406"/>
                </a:cubicBezTo>
                <a:cubicBezTo>
                  <a:pt x="698" y="406"/>
                  <a:pt x="699" y="405"/>
                  <a:pt x="699" y="405"/>
                </a:cubicBezTo>
                <a:cubicBezTo>
                  <a:pt x="702" y="406"/>
                  <a:pt x="703" y="405"/>
                  <a:pt x="705" y="406"/>
                </a:cubicBezTo>
                <a:cubicBezTo>
                  <a:pt x="705" y="407"/>
                  <a:pt x="705" y="407"/>
                  <a:pt x="704" y="407"/>
                </a:cubicBezTo>
                <a:close/>
                <a:moveTo>
                  <a:pt x="723" y="408"/>
                </a:moveTo>
                <a:cubicBezTo>
                  <a:pt x="723" y="406"/>
                  <a:pt x="721" y="407"/>
                  <a:pt x="720" y="406"/>
                </a:cubicBezTo>
                <a:cubicBezTo>
                  <a:pt x="718" y="407"/>
                  <a:pt x="717" y="407"/>
                  <a:pt x="715" y="406"/>
                </a:cubicBezTo>
                <a:cubicBezTo>
                  <a:pt x="714" y="406"/>
                  <a:pt x="714" y="406"/>
                  <a:pt x="713" y="406"/>
                </a:cubicBezTo>
                <a:cubicBezTo>
                  <a:pt x="713" y="406"/>
                  <a:pt x="712" y="406"/>
                  <a:pt x="710" y="406"/>
                </a:cubicBezTo>
                <a:cubicBezTo>
                  <a:pt x="710" y="406"/>
                  <a:pt x="709" y="405"/>
                  <a:pt x="709" y="405"/>
                </a:cubicBezTo>
                <a:cubicBezTo>
                  <a:pt x="708" y="405"/>
                  <a:pt x="707" y="406"/>
                  <a:pt x="707" y="405"/>
                </a:cubicBezTo>
                <a:cubicBezTo>
                  <a:pt x="707" y="404"/>
                  <a:pt x="708" y="404"/>
                  <a:pt x="708" y="404"/>
                </a:cubicBezTo>
                <a:cubicBezTo>
                  <a:pt x="709" y="404"/>
                  <a:pt x="709" y="404"/>
                  <a:pt x="710" y="405"/>
                </a:cubicBezTo>
                <a:cubicBezTo>
                  <a:pt x="710" y="405"/>
                  <a:pt x="711" y="405"/>
                  <a:pt x="711" y="405"/>
                </a:cubicBezTo>
                <a:cubicBezTo>
                  <a:pt x="711" y="405"/>
                  <a:pt x="712" y="404"/>
                  <a:pt x="712" y="404"/>
                </a:cubicBezTo>
                <a:cubicBezTo>
                  <a:pt x="713" y="404"/>
                  <a:pt x="713" y="405"/>
                  <a:pt x="714" y="405"/>
                </a:cubicBezTo>
                <a:cubicBezTo>
                  <a:pt x="715" y="405"/>
                  <a:pt x="715" y="405"/>
                  <a:pt x="715" y="405"/>
                </a:cubicBezTo>
                <a:cubicBezTo>
                  <a:pt x="716" y="405"/>
                  <a:pt x="716" y="405"/>
                  <a:pt x="716" y="405"/>
                </a:cubicBezTo>
                <a:cubicBezTo>
                  <a:pt x="717" y="405"/>
                  <a:pt x="718" y="405"/>
                  <a:pt x="719" y="405"/>
                </a:cubicBezTo>
                <a:cubicBezTo>
                  <a:pt x="720" y="405"/>
                  <a:pt x="721" y="406"/>
                  <a:pt x="721" y="406"/>
                </a:cubicBezTo>
                <a:cubicBezTo>
                  <a:pt x="722" y="407"/>
                  <a:pt x="721" y="406"/>
                  <a:pt x="721" y="406"/>
                </a:cubicBezTo>
                <a:cubicBezTo>
                  <a:pt x="721" y="406"/>
                  <a:pt x="722" y="406"/>
                  <a:pt x="722" y="406"/>
                </a:cubicBezTo>
                <a:cubicBezTo>
                  <a:pt x="722" y="406"/>
                  <a:pt x="722" y="407"/>
                  <a:pt x="723" y="407"/>
                </a:cubicBezTo>
                <a:cubicBezTo>
                  <a:pt x="723" y="407"/>
                  <a:pt x="724" y="406"/>
                  <a:pt x="725" y="407"/>
                </a:cubicBezTo>
                <a:cubicBezTo>
                  <a:pt x="724" y="408"/>
                  <a:pt x="723" y="407"/>
                  <a:pt x="723" y="408"/>
                </a:cubicBezTo>
                <a:close/>
                <a:moveTo>
                  <a:pt x="743" y="417"/>
                </a:moveTo>
                <a:cubicBezTo>
                  <a:pt x="742" y="414"/>
                  <a:pt x="738" y="415"/>
                  <a:pt x="737" y="413"/>
                </a:cubicBezTo>
                <a:cubicBezTo>
                  <a:pt x="736" y="413"/>
                  <a:pt x="736" y="413"/>
                  <a:pt x="735" y="413"/>
                </a:cubicBezTo>
                <a:cubicBezTo>
                  <a:pt x="732" y="413"/>
                  <a:pt x="732" y="413"/>
                  <a:pt x="732" y="413"/>
                </a:cubicBezTo>
                <a:cubicBezTo>
                  <a:pt x="731" y="413"/>
                  <a:pt x="730" y="412"/>
                  <a:pt x="730" y="412"/>
                </a:cubicBezTo>
                <a:cubicBezTo>
                  <a:pt x="727" y="412"/>
                  <a:pt x="725" y="411"/>
                  <a:pt x="724" y="411"/>
                </a:cubicBezTo>
                <a:cubicBezTo>
                  <a:pt x="723" y="409"/>
                  <a:pt x="724" y="410"/>
                  <a:pt x="725" y="410"/>
                </a:cubicBezTo>
                <a:cubicBezTo>
                  <a:pt x="727" y="409"/>
                  <a:pt x="728" y="410"/>
                  <a:pt x="729" y="411"/>
                </a:cubicBezTo>
                <a:cubicBezTo>
                  <a:pt x="729" y="411"/>
                  <a:pt x="730" y="410"/>
                  <a:pt x="730" y="410"/>
                </a:cubicBezTo>
                <a:cubicBezTo>
                  <a:pt x="731" y="411"/>
                  <a:pt x="732" y="411"/>
                  <a:pt x="733" y="412"/>
                </a:cubicBezTo>
                <a:cubicBezTo>
                  <a:pt x="737" y="411"/>
                  <a:pt x="739" y="412"/>
                  <a:pt x="742" y="412"/>
                </a:cubicBezTo>
                <a:cubicBezTo>
                  <a:pt x="743" y="414"/>
                  <a:pt x="745" y="415"/>
                  <a:pt x="747" y="416"/>
                </a:cubicBezTo>
                <a:cubicBezTo>
                  <a:pt x="750" y="416"/>
                  <a:pt x="750" y="416"/>
                  <a:pt x="750" y="416"/>
                </a:cubicBezTo>
                <a:cubicBezTo>
                  <a:pt x="750" y="418"/>
                  <a:pt x="753" y="418"/>
                  <a:pt x="754" y="419"/>
                </a:cubicBezTo>
                <a:cubicBezTo>
                  <a:pt x="755" y="420"/>
                  <a:pt x="756" y="420"/>
                  <a:pt x="755" y="421"/>
                </a:cubicBezTo>
                <a:cubicBezTo>
                  <a:pt x="756" y="422"/>
                  <a:pt x="757" y="423"/>
                  <a:pt x="757" y="425"/>
                </a:cubicBezTo>
                <a:cubicBezTo>
                  <a:pt x="756" y="424"/>
                  <a:pt x="754" y="423"/>
                  <a:pt x="753" y="421"/>
                </a:cubicBezTo>
                <a:cubicBezTo>
                  <a:pt x="753" y="420"/>
                  <a:pt x="751" y="421"/>
                  <a:pt x="750" y="421"/>
                </a:cubicBezTo>
                <a:cubicBezTo>
                  <a:pt x="751" y="419"/>
                  <a:pt x="749" y="419"/>
                  <a:pt x="749" y="418"/>
                </a:cubicBezTo>
                <a:cubicBezTo>
                  <a:pt x="746" y="419"/>
                  <a:pt x="746" y="415"/>
                  <a:pt x="743" y="417"/>
                </a:cubicBezTo>
                <a:close/>
                <a:moveTo>
                  <a:pt x="837" y="622"/>
                </a:moveTo>
                <a:cubicBezTo>
                  <a:pt x="831" y="582"/>
                  <a:pt x="833" y="527"/>
                  <a:pt x="797" y="498"/>
                </a:cubicBezTo>
                <a:cubicBezTo>
                  <a:pt x="787" y="491"/>
                  <a:pt x="778" y="485"/>
                  <a:pt x="766" y="485"/>
                </a:cubicBezTo>
                <a:cubicBezTo>
                  <a:pt x="755" y="485"/>
                  <a:pt x="754" y="485"/>
                  <a:pt x="745" y="487"/>
                </a:cubicBezTo>
                <a:cubicBezTo>
                  <a:pt x="745" y="487"/>
                  <a:pt x="757" y="484"/>
                  <a:pt x="765" y="483"/>
                </a:cubicBezTo>
                <a:cubicBezTo>
                  <a:pt x="795" y="482"/>
                  <a:pt x="825" y="500"/>
                  <a:pt x="833" y="550"/>
                </a:cubicBezTo>
                <a:cubicBezTo>
                  <a:pt x="838" y="575"/>
                  <a:pt x="839" y="601"/>
                  <a:pt x="842" y="622"/>
                </a:cubicBezTo>
                <a:cubicBezTo>
                  <a:pt x="843" y="633"/>
                  <a:pt x="845" y="650"/>
                  <a:pt x="849" y="662"/>
                </a:cubicBezTo>
                <a:cubicBezTo>
                  <a:pt x="854" y="679"/>
                  <a:pt x="858" y="691"/>
                  <a:pt x="863" y="708"/>
                </a:cubicBezTo>
                <a:cubicBezTo>
                  <a:pt x="849" y="682"/>
                  <a:pt x="842" y="656"/>
                  <a:pt x="837" y="622"/>
                </a:cubicBezTo>
                <a:close/>
                <a:moveTo>
                  <a:pt x="863" y="770"/>
                </a:moveTo>
                <a:cubicBezTo>
                  <a:pt x="862" y="769"/>
                  <a:pt x="862" y="768"/>
                  <a:pt x="862" y="767"/>
                </a:cubicBezTo>
                <a:cubicBezTo>
                  <a:pt x="863" y="768"/>
                  <a:pt x="864" y="769"/>
                  <a:pt x="863" y="770"/>
                </a:cubicBezTo>
                <a:close/>
                <a:moveTo>
                  <a:pt x="867" y="737"/>
                </a:moveTo>
                <a:cubicBezTo>
                  <a:pt x="869" y="737"/>
                  <a:pt x="869" y="737"/>
                  <a:pt x="869" y="737"/>
                </a:cubicBezTo>
                <a:cubicBezTo>
                  <a:pt x="868" y="739"/>
                  <a:pt x="869" y="740"/>
                  <a:pt x="870" y="742"/>
                </a:cubicBezTo>
                <a:cubicBezTo>
                  <a:pt x="869" y="743"/>
                  <a:pt x="869" y="741"/>
                  <a:pt x="869" y="741"/>
                </a:cubicBezTo>
                <a:cubicBezTo>
                  <a:pt x="868" y="740"/>
                  <a:pt x="866" y="739"/>
                  <a:pt x="867" y="737"/>
                </a:cubicBezTo>
                <a:close/>
                <a:moveTo>
                  <a:pt x="869" y="743"/>
                </a:moveTo>
                <a:cubicBezTo>
                  <a:pt x="869" y="742"/>
                  <a:pt x="872" y="743"/>
                  <a:pt x="872" y="744"/>
                </a:cubicBezTo>
                <a:cubicBezTo>
                  <a:pt x="870" y="744"/>
                  <a:pt x="870" y="743"/>
                  <a:pt x="869" y="743"/>
                </a:cubicBezTo>
                <a:close/>
                <a:moveTo>
                  <a:pt x="872" y="741"/>
                </a:moveTo>
                <a:cubicBezTo>
                  <a:pt x="872" y="740"/>
                  <a:pt x="872" y="740"/>
                  <a:pt x="872" y="740"/>
                </a:cubicBezTo>
                <a:cubicBezTo>
                  <a:pt x="871" y="739"/>
                  <a:pt x="871" y="739"/>
                  <a:pt x="871" y="738"/>
                </a:cubicBezTo>
                <a:cubicBezTo>
                  <a:pt x="871" y="737"/>
                  <a:pt x="870" y="736"/>
                  <a:pt x="870" y="736"/>
                </a:cubicBezTo>
                <a:cubicBezTo>
                  <a:pt x="870" y="735"/>
                  <a:pt x="869" y="735"/>
                  <a:pt x="869" y="735"/>
                </a:cubicBezTo>
                <a:cubicBezTo>
                  <a:pt x="869" y="733"/>
                  <a:pt x="869" y="732"/>
                  <a:pt x="868" y="731"/>
                </a:cubicBezTo>
                <a:cubicBezTo>
                  <a:pt x="868" y="731"/>
                  <a:pt x="868" y="730"/>
                  <a:pt x="868" y="729"/>
                </a:cubicBezTo>
                <a:cubicBezTo>
                  <a:pt x="868" y="729"/>
                  <a:pt x="867" y="729"/>
                  <a:pt x="867" y="729"/>
                </a:cubicBezTo>
                <a:cubicBezTo>
                  <a:pt x="867" y="727"/>
                  <a:pt x="865" y="726"/>
                  <a:pt x="865" y="724"/>
                </a:cubicBezTo>
                <a:cubicBezTo>
                  <a:pt x="865" y="723"/>
                  <a:pt x="864" y="722"/>
                  <a:pt x="863" y="722"/>
                </a:cubicBezTo>
                <a:cubicBezTo>
                  <a:pt x="865" y="721"/>
                  <a:pt x="864" y="720"/>
                  <a:pt x="864" y="719"/>
                </a:cubicBezTo>
                <a:cubicBezTo>
                  <a:pt x="865" y="719"/>
                  <a:pt x="865" y="719"/>
                  <a:pt x="865" y="719"/>
                </a:cubicBezTo>
                <a:cubicBezTo>
                  <a:pt x="865" y="721"/>
                  <a:pt x="867" y="722"/>
                  <a:pt x="867" y="724"/>
                </a:cubicBezTo>
                <a:cubicBezTo>
                  <a:pt x="867" y="725"/>
                  <a:pt x="867" y="725"/>
                  <a:pt x="868" y="726"/>
                </a:cubicBezTo>
                <a:cubicBezTo>
                  <a:pt x="868" y="728"/>
                  <a:pt x="868" y="731"/>
                  <a:pt x="871" y="732"/>
                </a:cubicBezTo>
                <a:cubicBezTo>
                  <a:pt x="870" y="735"/>
                  <a:pt x="871" y="736"/>
                  <a:pt x="873" y="736"/>
                </a:cubicBezTo>
                <a:cubicBezTo>
                  <a:pt x="873" y="737"/>
                  <a:pt x="873" y="738"/>
                  <a:pt x="873" y="738"/>
                </a:cubicBezTo>
                <a:cubicBezTo>
                  <a:pt x="873" y="740"/>
                  <a:pt x="876" y="741"/>
                  <a:pt x="874" y="743"/>
                </a:cubicBezTo>
                <a:cubicBezTo>
                  <a:pt x="874" y="743"/>
                  <a:pt x="874" y="742"/>
                  <a:pt x="873" y="742"/>
                </a:cubicBezTo>
                <a:cubicBezTo>
                  <a:pt x="873" y="742"/>
                  <a:pt x="872" y="741"/>
                  <a:pt x="872" y="741"/>
                </a:cubicBezTo>
                <a:close/>
                <a:moveTo>
                  <a:pt x="874" y="753"/>
                </a:moveTo>
                <a:cubicBezTo>
                  <a:pt x="874" y="752"/>
                  <a:pt x="873" y="751"/>
                  <a:pt x="873" y="751"/>
                </a:cubicBezTo>
                <a:cubicBezTo>
                  <a:pt x="873" y="750"/>
                  <a:pt x="873" y="750"/>
                  <a:pt x="872" y="750"/>
                </a:cubicBezTo>
                <a:cubicBezTo>
                  <a:pt x="872" y="749"/>
                  <a:pt x="873" y="749"/>
                  <a:pt x="874" y="749"/>
                </a:cubicBezTo>
                <a:cubicBezTo>
                  <a:pt x="873" y="750"/>
                  <a:pt x="874" y="750"/>
                  <a:pt x="875" y="751"/>
                </a:cubicBezTo>
                <a:cubicBezTo>
                  <a:pt x="875" y="752"/>
                  <a:pt x="875" y="752"/>
                  <a:pt x="876" y="753"/>
                </a:cubicBezTo>
                <a:cubicBezTo>
                  <a:pt x="876" y="753"/>
                  <a:pt x="876" y="753"/>
                  <a:pt x="876" y="754"/>
                </a:cubicBezTo>
                <a:cubicBezTo>
                  <a:pt x="876" y="754"/>
                  <a:pt x="876" y="754"/>
                  <a:pt x="877" y="754"/>
                </a:cubicBezTo>
                <a:cubicBezTo>
                  <a:pt x="876" y="756"/>
                  <a:pt x="873" y="753"/>
                  <a:pt x="874" y="753"/>
                </a:cubicBezTo>
                <a:close/>
                <a:moveTo>
                  <a:pt x="883" y="759"/>
                </a:moveTo>
                <a:cubicBezTo>
                  <a:pt x="881" y="758"/>
                  <a:pt x="879" y="755"/>
                  <a:pt x="879" y="753"/>
                </a:cubicBezTo>
                <a:cubicBezTo>
                  <a:pt x="879" y="753"/>
                  <a:pt x="875" y="747"/>
                  <a:pt x="875" y="746"/>
                </a:cubicBezTo>
                <a:cubicBezTo>
                  <a:pt x="879" y="748"/>
                  <a:pt x="879" y="748"/>
                  <a:pt x="879" y="748"/>
                </a:cubicBezTo>
                <a:cubicBezTo>
                  <a:pt x="880" y="750"/>
                  <a:pt x="880" y="753"/>
                  <a:pt x="879" y="753"/>
                </a:cubicBezTo>
                <a:cubicBezTo>
                  <a:pt x="881" y="753"/>
                  <a:pt x="883" y="757"/>
                  <a:pt x="883" y="759"/>
                </a:cubicBezTo>
                <a:close/>
                <a:moveTo>
                  <a:pt x="885" y="804"/>
                </a:moveTo>
                <a:cubicBezTo>
                  <a:pt x="885" y="803"/>
                  <a:pt x="887" y="803"/>
                  <a:pt x="887" y="804"/>
                </a:cubicBezTo>
                <a:cubicBezTo>
                  <a:pt x="887" y="805"/>
                  <a:pt x="886" y="804"/>
                  <a:pt x="885" y="804"/>
                </a:cubicBezTo>
                <a:close/>
                <a:moveTo>
                  <a:pt x="894" y="808"/>
                </a:moveTo>
                <a:cubicBezTo>
                  <a:pt x="893" y="808"/>
                  <a:pt x="892" y="809"/>
                  <a:pt x="892" y="809"/>
                </a:cubicBezTo>
                <a:cubicBezTo>
                  <a:pt x="891" y="809"/>
                  <a:pt x="890" y="808"/>
                  <a:pt x="889" y="807"/>
                </a:cubicBezTo>
                <a:cubicBezTo>
                  <a:pt x="889" y="807"/>
                  <a:pt x="888" y="806"/>
                  <a:pt x="888" y="805"/>
                </a:cubicBezTo>
                <a:cubicBezTo>
                  <a:pt x="890" y="805"/>
                  <a:pt x="890" y="805"/>
                  <a:pt x="890" y="805"/>
                </a:cubicBezTo>
                <a:cubicBezTo>
                  <a:pt x="889" y="807"/>
                  <a:pt x="892" y="807"/>
                  <a:pt x="892" y="808"/>
                </a:cubicBezTo>
                <a:cubicBezTo>
                  <a:pt x="892" y="808"/>
                  <a:pt x="893" y="808"/>
                  <a:pt x="893" y="807"/>
                </a:cubicBezTo>
                <a:cubicBezTo>
                  <a:pt x="893" y="808"/>
                  <a:pt x="895" y="808"/>
                  <a:pt x="895" y="808"/>
                </a:cubicBezTo>
                <a:cubicBezTo>
                  <a:pt x="895" y="810"/>
                  <a:pt x="894" y="809"/>
                  <a:pt x="894" y="808"/>
                </a:cubicBezTo>
                <a:close/>
                <a:moveTo>
                  <a:pt x="902" y="814"/>
                </a:moveTo>
                <a:cubicBezTo>
                  <a:pt x="901" y="813"/>
                  <a:pt x="899" y="812"/>
                  <a:pt x="897" y="811"/>
                </a:cubicBezTo>
                <a:cubicBezTo>
                  <a:pt x="896" y="810"/>
                  <a:pt x="896" y="810"/>
                  <a:pt x="896" y="809"/>
                </a:cubicBezTo>
                <a:cubicBezTo>
                  <a:pt x="898" y="810"/>
                  <a:pt x="898" y="811"/>
                  <a:pt x="900" y="811"/>
                </a:cubicBezTo>
                <a:cubicBezTo>
                  <a:pt x="900" y="813"/>
                  <a:pt x="903" y="814"/>
                  <a:pt x="905" y="813"/>
                </a:cubicBezTo>
                <a:cubicBezTo>
                  <a:pt x="905" y="814"/>
                  <a:pt x="906" y="814"/>
                  <a:pt x="907" y="815"/>
                </a:cubicBezTo>
                <a:cubicBezTo>
                  <a:pt x="906" y="817"/>
                  <a:pt x="904" y="814"/>
                  <a:pt x="902" y="814"/>
                </a:cubicBezTo>
                <a:close/>
                <a:moveTo>
                  <a:pt x="902" y="788"/>
                </a:moveTo>
                <a:cubicBezTo>
                  <a:pt x="902" y="790"/>
                  <a:pt x="902" y="790"/>
                  <a:pt x="902" y="790"/>
                </a:cubicBezTo>
                <a:cubicBezTo>
                  <a:pt x="901" y="790"/>
                  <a:pt x="901" y="789"/>
                  <a:pt x="900" y="789"/>
                </a:cubicBezTo>
                <a:cubicBezTo>
                  <a:pt x="900" y="787"/>
                  <a:pt x="899" y="787"/>
                  <a:pt x="900" y="785"/>
                </a:cubicBezTo>
                <a:cubicBezTo>
                  <a:pt x="901" y="785"/>
                  <a:pt x="901" y="786"/>
                  <a:pt x="901" y="787"/>
                </a:cubicBezTo>
                <a:cubicBezTo>
                  <a:pt x="901" y="788"/>
                  <a:pt x="902" y="788"/>
                  <a:pt x="902" y="788"/>
                </a:cubicBezTo>
                <a:close/>
                <a:moveTo>
                  <a:pt x="916" y="821"/>
                </a:moveTo>
                <a:cubicBezTo>
                  <a:pt x="914" y="821"/>
                  <a:pt x="914" y="820"/>
                  <a:pt x="912" y="820"/>
                </a:cubicBezTo>
                <a:cubicBezTo>
                  <a:pt x="912" y="817"/>
                  <a:pt x="907" y="818"/>
                  <a:pt x="907" y="815"/>
                </a:cubicBezTo>
                <a:cubicBezTo>
                  <a:pt x="909" y="815"/>
                  <a:pt x="909" y="816"/>
                  <a:pt x="910" y="816"/>
                </a:cubicBezTo>
                <a:cubicBezTo>
                  <a:pt x="911" y="817"/>
                  <a:pt x="912" y="817"/>
                  <a:pt x="912" y="818"/>
                </a:cubicBezTo>
                <a:cubicBezTo>
                  <a:pt x="912" y="818"/>
                  <a:pt x="913" y="818"/>
                  <a:pt x="913" y="818"/>
                </a:cubicBezTo>
                <a:cubicBezTo>
                  <a:pt x="914" y="818"/>
                  <a:pt x="914" y="819"/>
                  <a:pt x="914" y="819"/>
                </a:cubicBezTo>
                <a:cubicBezTo>
                  <a:pt x="915" y="819"/>
                  <a:pt x="917" y="819"/>
                  <a:pt x="916" y="821"/>
                </a:cubicBezTo>
                <a:close/>
                <a:moveTo>
                  <a:pt x="925" y="802"/>
                </a:moveTo>
                <a:cubicBezTo>
                  <a:pt x="923" y="802"/>
                  <a:pt x="922" y="800"/>
                  <a:pt x="920" y="800"/>
                </a:cubicBezTo>
                <a:cubicBezTo>
                  <a:pt x="919" y="798"/>
                  <a:pt x="917" y="797"/>
                  <a:pt x="914" y="796"/>
                </a:cubicBezTo>
                <a:cubicBezTo>
                  <a:pt x="914" y="795"/>
                  <a:pt x="913" y="795"/>
                  <a:pt x="913" y="794"/>
                </a:cubicBezTo>
                <a:cubicBezTo>
                  <a:pt x="911" y="794"/>
                  <a:pt x="911" y="792"/>
                  <a:pt x="910" y="792"/>
                </a:cubicBezTo>
                <a:cubicBezTo>
                  <a:pt x="910" y="791"/>
                  <a:pt x="909" y="791"/>
                  <a:pt x="909" y="791"/>
                </a:cubicBezTo>
                <a:cubicBezTo>
                  <a:pt x="909" y="791"/>
                  <a:pt x="909" y="790"/>
                  <a:pt x="908" y="790"/>
                </a:cubicBezTo>
                <a:cubicBezTo>
                  <a:pt x="908" y="790"/>
                  <a:pt x="907" y="790"/>
                  <a:pt x="907" y="789"/>
                </a:cubicBezTo>
                <a:cubicBezTo>
                  <a:pt x="907" y="789"/>
                  <a:pt x="906" y="787"/>
                  <a:pt x="905" y="787"/>
                </a:cubicBezTo>
                <a:cubicBezTo>
                  <a:pt x="904" y="786"/>
                  <a:pt x="903" y="785"/>
                  <a:pt x="902" y="784"/>
                </a:cubicBezTo>
                <a:cubicBezTo>
                  <a:pt x="902" y="783"/>
                  <a:pt x="901" y="782"/>
                  <a:pt x="900" y="782"/>
                </a:cubicBezTo>
                <a:cubicBezTo>
                  <a:pt x="900" y="782"/>
                  <a:pt x="899" y="781"/>
                  <a:pt x="899" y="781"/>
                </a:cubicBezTo>
                <a:cubicBezTo>
                  <a:pt x="899" y="781"/>
                  <a:pt x="899" y="780"/>
                  <a:pt x="898" y="779"/>
                </a:cubicBezTo>
                <a:cubicBezTo>
                  <a:pt x="897" y="778"/>
                  <a:pt x="896" y="777"/>
                  <a:pt x="894" y="776"/>
                </a:cubicBezTo>
                <a:cubicBezTo>
                  <a:pt x="894" y="774"/>
                  <a:pt x="892" y="775"/>
                  <a:pt x="893" y="772"/>
                </a:cubicBezTo>
                <a:cubicBezTo>
                  <a:pt x="893" y="771"/>
                  <a:pt x="892" y="772"/>
                  <a:pt x="891" y="771"/>
                </a:cubicBezTo>
                <a:cubicBezTo>
                  <a:pt x="892" y="769"/>
                  <a:pt x="889" y="768"/>
                  <a:pt x="887" y="766"/>
                </a:cubicBezTo>
                <a:cubicBezTo>
                  <a:pt x="886" y="765"/>
                  <a:pt x="886" y="764"/>
                  <a:pt x="885" y="763"/>
                </a:cubicBezTo>
                <a:cubicBezTo>
                  <a:pt x="885" y="761"/>
                  <a:pt x="885" y="761"/>
                  <a:pt x="885" y="761"/>
                </a:cubicBezTo>
                <a:cubicBezTo>
                  <a:pt x="886" y="761"/>
                  <a:pt x="886" y="761"/>
                  <a:pt x="886" y="761"/>
                </a:cubicBezTo>
                <a:cubicBezTo>
                  <a:pt x="888" y="762"/>
                  <a:pt x="888" y="764"/>
                  <a:pt x="889" y="766"/>
                </a:cubicBezTo>
                <a:cubicBezTo>
                  <a:pt x="890" y="767"/>
                  <a:pt x="891" y="768"/>
                  <a:pt x="891" y="769"/>
                </a:cubicBezTo>
                <a:cubicBezTo>
                  <a:pt x="892" y="770"/>
                  <a:pt x="894" y="771"/>
                  <a:pt x="894" y="773"/>
                </a:cubicBezTo>
                <a:cubicBezTo>
                  <a:pt x="895" y="773"/>
                  <a:pt x="895" y="772"/>
                  <a:pt x="896" y="772"/>
                </a:cubicBezTo>
                <a:cubicBezTo>
                  <a:pt x="896" y="772"/>
                  <a:pt x="896" y="772"/>
                  <a:pt x="896" y="773"/>
                </a:cubicBezTo>
                <a:cubicBezTo>
                  <a:pt x="897" y="773"/>
                  <a:pt x="896" y="773"/>
                  <a:pt x="896" y="774"/>
                </a:cubicBezTo>
                <a:cubicBezTo>
                  <a:pt x="896" y="774"/>
                  <a:pt x="896" y="775"/>
                  <a:pt x="897" y="776"/>
                </a:cubicBezTo>
                <a:cubicBezTo>
                  <a:pt x="897" y="776"/>
                  <a:pt x="897" y="776"/>
                  <a:pt x="897" y="776"/>
                </a:cubicBezTo>
                <a:cubicBezTo>
                  <a:pt x="897" y="778"/>
                  <a:pt x="899" y="778"/>
                  <a:pt x="899" y="779"/>
                </a:cubicBezTo>
                <a:cubicBezTo>
                  <a:pt x="900" y="779"/>
                  <a:pt x="901" y="781"/>
                  <a:pt x="901" y="779"/>
                </a:cubicBezTo>
                <a:cubicBezTo>
                  <a:pt x="902" y="780"/>
                  <a:pt x="901" y="782"/>
                  <a:pt x="903" y="782"/>
                </a:cubicBezTo>
                <a:cubicBezTo>
                  <a:pt x="903" y="783"/>
                  <a:pt x="904" y="783"/>
                  <a:pt x="904" y="784"/>
                </a:cubicBezTo>
                <a:cubicBezTo>
                  <a:pt x="905" y="784"/>
                  <a:pt x="905" y="785"/>
                  <a:pt x="906" y="785"/>
                </a:cubicBezTo>
                <a:cubicBezTo>
                  <a:pt x="906" y="786"/>
                  <a:pt x="907" y="786"/>
                  <a:pt x="908" y="788"/>
                </a:cubicBezTo>
                <a:cubicBezTo>
                  <a:pt x="910" y="788"/>
                  <a:pt x="910" y="790"/>
                  <a:pt x="913" y="789"/>
                </a:cubicBezTo>
                <a:cubicBezTo>
                  <a:pt x="912" y="792"/>
                  <a:pt x="916" y="792"/>
                  <a:pt x="916" y="794"/>
                </a:cubicBezTo>
                <a:cubicBezTo>
                  <a:pt x="918" y="795"/>
                  <a:pt x="918" y="795"/>
                  <a:pt x="918" y="795"/>
                </a:cubicBezTo>
                <a:cubicBezTo>
                  <a:pt x="918" y="796"/>
                  <a:pt x="918" y="796"/>
                  <a:pt x="919" y="796"/>
                </a:cubicBezTo>
                <a:cubicBezTo>
                  <a:pt x="919" y="797"/>
                  <a:pt x="920" y="797"/>
                  <a:pt x="920" y="798"/>
                </a:cubicBezTo>
                <a:cubicBezTo>
                  <a:pt x="922" y="798"/>
                  <a:pt x="922" y="799"/>
                  <a:pt x="923" y="799"/>
                </a:cubicBezTo>
                <a:cubicBezTo>
                  <a:pt x="923" y="799"/>
                  <a:pt x="923" y="799"/>
                  <a:pt x="923" y="799"/>
                </a:cubicBezTo>
                <a:cubicBezTo>
                  <a:pt x="924" y="800"/>
                  <a:pt x="923" y="800"/>
                  <a:pt x="924" y="801"/>
                </a:cubicBezTo>
                <a:cubicBezTo>
                  <a:pt x="924" y="801"/>
                  <a:pt x="926" y="800"/>
                  <a:pt x="926" y="802"/>
                </a:cubicBezTo>
                <a:cubicBezTo>
                  <a:pt x="925" y="802"/>
                  <a:pt x="925" y="803"/>
                  <a:pt x="925" y="802"/>
                </a:cubicBezTo>
                <a:close/>
                <a:moveTo>
                  <a:pt x="943" y="833"/>
                </a:moveTo>
                <a:cubicBezTo>
                  <a:pt x="942" y="833"/>
                  <a:pt x="942" y="833"/>
                  <a:pt x="942" y="833"/>
                </a:cubicBezTo>
                <a:cubicBezTo>
                  <a:pt x="942" y="832"/>
                  <a:pt x="942" y="832"/>
                  <a:pt x="942" y="832"/>
                </a:cubicBezTo>
                <a:cubicBezTo>
                  <a:pt x="943" y="832"/>
                  <a:pt x="943" y="832"/>
                  <a:pt x="943" y="832"/>
                </a:cubicBezTo>
                <a:cubicBezTo>
                  <a:pt x="943" y="833"/>
                  <a:pt x="943" y="833"/>
                  <a:pt x="943" y="833"/>
                </a:cubicBezTo>
                <a:close/>
                <a:moveTo>
                  <a:pt x="946" y="814"/>
                </a:moveTo>
                <a:cubicBezTo>
                  <a:pt x="943" y="814"/>
                  <a:pt x="943" y="814"/>
                  <a:pt x="943" y="814"/>
                </a:cubicBezTo>
                <a:cubicBezTo>
                  <a:pt x="943" y="813"/>
                  <a:pt x="943" y="813"/>
                  <a:pt x="943" y="812"/>
                </a:cubicBezTo>
                <a:cubicBezTo>
                  <a:pt x="939" y="812"/>
                  <a:pt x="937" y="811"/>
                  <a:pt x="935" y="809"/>
                </a:cubicBezTo>
                <a:cubicBezTo>
                  <a:pt x="934" y="809"/>
                  <a:pt x="933" y="808"/>
                  <a:pt x="932" y="807"/>
                </a:cubicBezTo>
                <a:cubicBezTo>
                  <a:pt x="932" y="807"/>
                  <a:pt x="932" y="807"/>
                  <a:pt x="931" y="807"/>
                </a:cubicBezTo>
                <a:cubicBezTo>
                  <a:pt x="931" y="807"/>
                  <a:pt x="930" y="806"/>
                  <a:pt x="930" y="806"/>
                </a:cubicBezTo>
                <a:cubicBezTo>
                  <a:pt x="929" y="805"/>
                  <a:pt x="929" y="806"/>
                  <a:pt x="928" y="805"/>
                </a:cubicBezTo>
                <a:cubicBezTo>
                  <a:pt x="928" y="805"/>
                  <a:pt x="928" y="804"/>
                  <a:pt x="928" y="804"/>
                </a:cubicBezTo>
                <a:cubicBezTo>
                  <a:pt x="928" y="804"/>
                  <a:pt x="926" y="804"/>
                  <a:pt x="926" y="803"/>
                </a:cubicBezTo>
                <a:cubicBezTo>
                  <a:pt x="926" y="803"/>
                  <a:pt x="926" y="803"/>
                  <a:pt x="926" y="803"/>
                </a:cubicBezTo>
                <a:cubicBezTo>
                  <a:pt x="926" y="802"/>
                  <a:pt x="926" y="802"/>
                  <a:pt x="926" y="802"/>
                </a:cubicBezTo>
                <a:cubicBezTo>
                  <a:pt x="927" y="802"/>
                  <a:pt x="927" y="803"/>
                  <a:pt x="927" y="804"/>
                </a:cubicBezTo>
                <a:cubicBezTo>
                  <a:pt x="928" y="804"/>
                  <a:pt x="929" y="804"/>
                  <a:pt x="929" y="804"/>
                </a:cubicBezTo>
                <a:cubicBezTo>
                  <a:pt x="930" y="804"/>
                  <a:pt x="930" y="805"/>
                  <a:pt x="931" y="805"/>
                </a:cubicBezTo>
                <a:cubicBezTo>
                  <a:pt x="931" y="804"/>
                  <a:pt x="931" y="804"/>
                  <a:pt x="931" y="804"/>
                </a:cubicBezTo>
                <a:cubicBezTo>
                  <a:pt x="932" y="804"/>
                  <a:pt x="933" y="805"/>
                  <a:pt x="933" y="807"/>
                </a:cubicBezTo>
                <a:cubicBezTo>
                  <a:pt x="934" y="807"/>
                  <a:pt x="934" y="807"/>
                  <a:pt x="934" y="806"/>
                </a:cubicBezTo>
                <a:cubicBezTo>
                  <a:pt x="935" y="807"/>
                  <a:pt x="936" y="808"/>
                  <a:pt x="937" y="809"/>
                </a:cubicBezTo>
                <a:cubicBezTo>
                  <a:pt x="938" y="809"/>
                  <a:pt x="938" y="808"/>
                  <a:pt x="939" y="808"/>
                </a:cubicBezTo>
                <a:cubicBezTo>
                  <a:pt x="939" y="809"/>
                  <a:pt x="939" y="809"/>
                  <a:pt x="939" y="810"/>
                </a:cubicBezTo>
                <a:cubicBezTo>
                  <a:pt x="940" y="810"/>
                  <a:pt x="941" y="810"/>
                  <a:pt x="942" y="810"/>
                </a:cubicBezTo>
                <a:cubicBezTo>
                  <a:pt x="942" y="810"/>
                  <a:pt x="942" y="811"/>
                  <a:pt x="942" y="811"/>
                </a:cubicBezTo>
                <a:cubicBezTo>
                  <a:pt x="942" y="811"/>
                  <a:pt x="943" y="811"/>
                  <a:pt x="943" y="811"/>
                </a:cubicBezTo>
                <a:cubicBezTo>
                  <a:pt x="943" y="811"/>
                  <a:pt x="943" y="811"/>
                  <a:pt x="944" y="811"/>
                </a:cubicBezTo>
                <a:cubicBezTo>
                  <a:pt x="944" y="811"/>
                  <a:pt x="946" y="811"/>
                  <a:pt x="945" y="812"/>
                </a:cubicBezTo>
                <a:cubicBezTo>
                  <a:pt x="946" y="812"/>
                  <a:pt x="947" y="812"/>
                  <a:pt x="947" y="812"/>
                </a:cubicBezTo>
                <a:cubicBezTo>
                  <a:pt x="949" y="812"/>
                  <a:pt x="948" y="815"/>
                  <a:pt x="951" y="815"/>
                </a:cubicBezTo>
                <a:cubicBezTo>
                  <a:pt x="950" y="817"/>
                  <a:pt x="949" y="816"/>
                  <a:pt x="948" y="815"/>
                </a:cubicBezTo>
                <a:cubicBezTo>
                  <a:pt x="947" y="815"/>
                  <a:pt x="946" y="814"/>
                  <a:pt x="946" y="814"/>
                </a:cubicBezTo>
                <a:close/>
                <a:moveTo>
                  <a:pt x="951" y="834"/>
                </a:moveTo>
                <a:cubicBezTo>
                  <a:pt x="950" y="834"/>
                  <a:pt x="948" y="834"/>
                  <a:pt x="948" y="833"/>
                </a:cubicBezTo>
                <a:cubicBezTo>
                  <a:pt x="950" y="833"/>
                  <a:pt x="953" y="833"/>
                  <a:pt x="954" y="835"/>
                </a:cubicBezTo>
                <a:cubicBezTo>
                  <a:pt x="954" y="836"/>
                  <a:pt x="952" y="835"/>
                  <a:pt x="951" y="834"/>
                </a:cubicBezTo>
                <a:close/>
                <a:moveTo>
                  <a:pt x="962" y="842"/>
                </a:moveTo>
                <a:cubicBezTo>
                  <a:pt x="961" y="842"/>
                  <a:pt x="961" y="841"/>
                  <a:pt x="961" y="841"/>
                </a:cubicBezTo>
                <a:cubicBezTo>
                  <a:pt x="960" y="841"/>
                  <a:pt x="958" y="842"/>
                  <a:pt x="958" y="841"/>
                </a:cubicBezTo>
                <a:cubicBezTo>
                  <a:pt x="959" y="840"/>
                  <a:pt x="961" y="840"/>
                  <a:pt x="962" y="840"/>
                </a:cubicBezTo>
                <a:cubicBezTo>
                  <a:pt x="962" y="841"/>
                  <a:pt x="962" y="842"/>
                  <a:pt x="962" y="842"/>
                </a:cubicBezTo>
                <a:close/>
                <a:moveTo>
                  <a:pt x="981" y="843"/>
                </a:moveTo>
                <a:cubicBezTo>
                  <a:pt x="980" y="843"/>
                  <a:pt x="978" y="842"/>
                  <a:pt x="977" y="842"/>
                </a:cubicBezTo>
                <a:cubicBezTo>
                  <a:pt x="976" y="842"/>
                  <a:pt x="976" y="842"/>
                  <a:pt x="975" y="842"/>
                </a:cubicBezTo>
                <a:cubicBezTo>
                  <a:pt x="974" y="842"/>
                  <a:pt x="974" y="842"/>
                  <a:pt x="974" y="841"/>
                </a:cubicBezTo>
                <a:cubicBezTo>
                  <a:pt x="972" y="841"/>
                  <a:pt x="971" y="841"/>
                  <a:pt x="969" y="841"/>
                </a:cubicBezTo>
                <a:cubicBezTo>
                  <a:pt x="969" y="841"/>
                  <a:pt x="969" y="840"/>
                  <a:pt x="969" y="840"/>
                </a:cubicBezTo>
                <a:cubicBezTo>
                  <a:pt x="968" y="840"/>
                  <a:pt x="967" y="840"/>
                  <a:pt x="967" y="840"/>
                </a:cubicBezTo>
                <a:cubicBezTo>
                  <a:pt x="966" y="837"/>
                  <a:pt x="969" y="838"/>
                  <a:pt x="971" y="838"/>
                </a:cubicBezTo>
                <a:cubicBezTo>
                  <a:pt x="971" y="838"/>
                  <a:pt x="970" y="839"/>
                  <a:pt x="970" y="839"/>
                </a:cubicBezTo>
                <a:cubicBezTo>
                  <a:pt x="970" y="840"/>
                  <a:pt x="972" y="840"/>
                  <a:pt x="972" y="838"/>
                </a:cubicBezTo>
                <a:cubicBezTo>
                  <a:pt x="973" y="839"/>
                  <a:pt x="973" y="839"/>
                  <a:pt x="973" y="840"/>
                </a:cubicBezTo>
                <a:cubicBezTo>
                  <a:pt x="974" y="840"/>
                  <a:pt x="974" y="839"/>
                  <a:pt x="975" y="840"/>
                </a:cubicBezTo>
                <a:cubicBezTo>
                  <a:pt x="975" y="840"/>
                  <a:pt x="978" y="840"/>
                  <a:pt x="978" y="840"/>
                </a:cubicBezTo>
                <a:cubicBezTo>
                  <a:pt x="978" y="840"/>
                  <a:pt x="978" y="839"/>
                  <a:pt x="978" y="839"/>
                </a:cubicBezTo>
                <a:cubicBezTo>
                  <a:pt x="979" y="840"/>
                  <a:pt x="980" y="841"/>
                  <a:pt x="982" y="840"/>
                </a:cubicBezTo>
                <a:cubicBezTo>
                  <a:pt x="981" y="841"/>
                  <a:pt x="982" y="842"/>
                  <a:pt x="981" y="843"/>
                </a:cubicBezTo>
                <a:close/>
                <a:moveTo>
                  <a:pt x="983" y="823"/>
                </a:moveTo>
                <a:cubicBezTo>
                  <a:pt x="983" y="823"/>
                  <a:pt x="983" y="824"/>
                  <a:pt x="983" y="824"/>
                </a:cubicBezTo>
                <a:cubicBezTo>
                  <a:pt x="982" y="824"/>
                  <a:pt x="982" y="823"/>
                  <a:pt x="982" y="823"/>
                </a:cubicBezTo>
                <a:cubicBezTo>
                  <a:pt x="981" y="822"/>
                  <a:pt x="979" y="823"/>
                  <a:pt x="978" y="823"/>
                </a:cubicBezTo>
                <a:cubicBezTo>
                  <a:pt x="976" y="823"/>
                  <a:pt x="973" y="822"/>
                  <a:pt x="971" y="821"/>
                </a:cubicBezTo>
                <a:cubicBezTo>
                  <a:pt x="970" y="821"/>
                  <a:pt x="968" y="821"/>
                  <a:pt x="966" y="820"/>
                </a:cubicBezTo>
                <a:cubicBezTo>
                  <a:pt x="965" y="820"/>
                  <a:pt x="965" y="820"/>
                  <a:pt x="964" y="820"/>
                </a:cubicBezTo>
                <a:cubicBezTo>
                  <a:pt x="964" y="819"/>
                  <a:pt x="961" y="820"/>
                  <a:pt x="960" y="819"/>
                </a:cubicBezTo>
                <a:cubicBezTo>
                  <a:pt x="960" y="819"/>
                  <a:pt x="960" y="819"/>
                  <a:pt x="960" y="819"/>
                </a:cubicBezTo>
                <a:cubicBezTo>
                  <a:pt x="960" y="819"/>
                  <a:pt x="960" y="819"/>
                  <a:pt x="960" y="819"/>
                </a:cubicBezTo>
                <a:cubicBezTo>
                  <a:pt x="960" y="819"/>
                  <a:pt x="960" y="819"/>
                  <a:pt x="959" y="819"/>
                </a:cubicBezTo>
                <a:cubicBezTo>
                  <a:pt x="959" y="819"/>
                  <a:pt x="960" y="818"/>
                  <a:pt x="959" y="818"/>
                </a:cubicBezTo>
                <a:cubicBezTo>
                  <a:pt x="959" y="818"/>
                  <a:pt x="959" y="818"/>
                  <a:pt x="959" y="818"/>
                </a:cubicBezTo>
                <a:cubicBezTo>
                  <a:pt x="959" y="818"/>
                  <a:pt x="958" y="818"/>
                  <a:pt x="958" y="818"/>
                </a:cubicBezTo>
                <a:cubicBezTo>
                  <a:pt x="957" y="818"/>
                  <a:pt x="956" y="818"/>
                  <a:pt x="954" y="818"/>
                </a:cubicBezTo>
                <a:cubicBezTo>
                  <a:pt x="954" y="818"/>
                  <a:pt x="954" y="818"/>
                  <a:pt x="954" y="817"/>
                </a:cubicBezTo>
                <a:cubicBezTo>
                  <a:pt x="954" y="817"/>
                  <a:pt x="954" y="817"/>
                  <a:pt x="954" y="817"/>
                </a:cubicBezTo>
                <a:cubicBezTo>
                  <a:pt x="953" y="817"/>
                  <a:pt x="953" y="817"/>
                  <a:pt x="952" y="816"/>
                </a:cubicBezTo>
                <a:cubicBezTo>
                  <a:pt x="952" y="816"/>
                  <a:pt x="951" y="816"/>
                  <a:pt x="951" y="815"/>
                </a:cubicBezTo>
                <a:cubicBezTo>
                  <a:pt x="951" y="815"/>
                  <a:pt x="952" y="815"/>
                  <a:pt x="952" y="815"/>
                </a:cubicBezTo>
                <a:cubicBezTo>
                  <a:pt x="952" y="815"/>
                  <a:pt x="953" y="815"/>
                  <a:pt x="953" y="815"/>
                </a:cubicBezTo>
                <a:cubicBezTo>
                  <a:pt x="954" y="815"/>
                  <a:pt x="954" y="815"/>
                  <a:pt x="954" y="815"/>
                </a:cubicBezTo>
                <a:cubicBezTo>
                  <a:pt x="954" y="815"/>
                  <a:pt x="955" y="815"/>
                  <a:pt x="955" y="815"/>
                </a:cubicBezTo>
                <a:cubicBezTo>
                  <a:pt x="956" y="815"/>
                  <a:pt x="956" y="815"/>
                  <a:pt x="956" y="816"/>
                </a:cubicBezTo>
                <a:cubicBezTo>
                  <a:pt x="956" y="816"/>
                  <a:pt x="956" y="816"/>
                  <a:pt x="957" y="816"/>
                </a:cubicBezTo>
                <a:cubicBezTo>
                  <a:pt x="957" y="816"/>
                  <a:pt x="957" y="816"/>
                  <a:pt x="958" y="816"/>
                </a:cubicBezTo>
                <a:cubicBezTo>
                  <a:pt x="958" y="816"/>
                  <a:pt x="958" y="816"/>
                  <a:pt x="958" y="816"/>
                </a:cubicBezTo>
                <a:cubicBezTo>
                  <a:pt x="958" y="816"/>
                  <a:pt x="958" y="815"/>
                  <a:pt x="958" y="815"/>
                </a:cubicBezTo>
                <a:cubicBezTo>
                  <a:pt x="958" y="815"/>
                  <a:pt x="958" y="816"/>
                  <a:pt x="959" y="816"/>
                </a:cubicBezTo>
                <a:cubicBezTo>
                  <a:pt x="959" y="816"/>
                  <a:pt x="959" y="816"/>
                  <a:pt x="959" y="816"/>
                </a:cubicBezTo>
                <a:cubicBezTo>
                  <a:pt x="959" y="816"/>
                  <a:pt x="960" y="816"/>
                  <a:pt x="960" y="816"/>
                </a:cubicBezTo>
                <a:cubicBezTo>
                  <a:pt x="960" y="816"/>
                  <a:pt x="960" y="816"/>
                  <a:pt x="960" y="816"/>
                </a:cubicBezTo>
                <a:cubicBezTo>
                  <a:pt x="961" y="816"/>
                  <a:pt x="961" y="816"/>
                  <a:pt x="961" y="816"/>
                </a:cubicBezTo>
                <a:cubicBezTo>
                  <a:pt x="961" y="817"/>
                  <a:pt x="961" y="817"/>
                  <a:pt x="961" y="817"/>
                </a:cubicBezTo>
                <a:cubicBezTo>
                  <a:pt x="961" y="817"/>
                  <a:pt x="962" y="817"/>
                  <a:pt x="963" y="818"/>
                </a:cubicBezTo>
                <a:cubicBezTo>
                  <a:pt x="963" y="818"/>
                  <a:pt x="963" y="818"/>
                  <a:pt x="964" y="818"/>
                </a:cubicBezTo>
                <a:cubicBezTo>
                  <a:pt x="964" y="818"/>
                  <a:pt x="964" y="818"/>
                  <a:pt x="964" y="818"/>
                </a:cubicBezTo>
                <a:cubicBezTo>
                  <a:pt x="964" y="818"/>
                  <a:pt x="964" y="819"/>
                  <a:pt x="964" y="819"/>
                </a:cubicBezTo>
                <a:cubicBezTo>
                  <a:pt x="964" y="819"/>
                  <a:pt x="965" y="819"/>
                  <a:pt x="965" y="818"/>
                </a:cubicBezTo>
                <a:cubicBezTo>
                  <a:pt x="965" y="818"/>
                  <a:pt x="965" y="818"/>
                  <a:pt x="965" y="818"/>
                </a:cubicBezTo>
                <a:cubicBezTo>
                  <a:pt x="965" y="818"/>
                  <a:pt x="965" y="817"/>
                  <a:pt x="965" y="817"/>
                </a:cubicBezTo>
                <a:cubicBezTo>
                  <a:pt x="965" y="817"/>
                  <a:pt x="966" y="817"/>
                  <a:pt x="966" y="817"/>
                </a:cubicBezTo>
                <a:cubicBezTo>
                  <a:pt x="966" y="817"/>
                  <a:pt x="966" y="818"/>
                  <a:pt x="966" y="818"/>
                </a:cubicBezTo>
                <a:cubicBezTo>
                  <a:pt x="967" y="818"/>
                  <a:pt x="967" y="819"/>
                  <a:pt x="967" y="819"/>
                </a:cubicBezTo>
                <a:cubicBezTo>
                  <a:pt x="968" y="819"/>
                  <a:pt x="969" y="819"/>
                  <a:pt x="969" y="820"/>
                </a:cubicBezTo>
                <a:cubicBezTo>
                  <a:pt x="969" y="820"/>
                  <a:pt x="970" y="820"/>
                  <a:pt x="970" y="820"/>
                </a:cubicBezTo>
                <a:cubicBezTo>
                  <a:pt x="971" y="820"/>
                  <a:pt x="971" y="820"/>
                  <a:pt x="972" y="820"/>
                </a:cubicBezTo>
                <a:cubicBezTo>
                  <a:pt x="972" y="820"/>
                  <a:pt x="972" y="820"/>
                  <a:pt x="973" y="820"/>
                </a:cubicBezTo>
                <a:cubicBezTo>
                  <a:pt x="973" y="821"/>
                  <a:pt x="973" y="821"/>
                  <a:pt x="973" y="821"/>
                </a:cubicBezTo>
                <a:cubicBezTo>
                  <a:pt x="973" y="821"/>
                  <a:pt x="973" y="821"/>
                  <a:pt x="973" y="821"/>
                </a:cubicBezTo>
                <a:cubicBezTo>
                  <a:pt x="973" y="820"/>
                  <a:pt x="973" y="820"/>
                  <a:pt x="974" y="820"/>
                </a:cubicBezTo>
                <a:cubicBezTo>
                  <a:pt x="975" y="820"/>
                  <a:pt x="976" y="820"/>
                  <a:pt x="977" y="821"/>
                </a:cubicBezTo>
                <a:cubicBezTo>
                  <a:pt x="977" y="821"/>
                  <a:pt x="977" y="821"/>
                  <a:pt x="978" y="821"/>
                </a:cubicBezTo>
                <a:cubicBezTo>
                  <a:pt x="979" y="822"/>
                  <a:pt x="979" y="820"/>
                  <a:pt x="981" y="821"/>
                </a:cubicBezTo>
                <a:cubicBezTo>
                  <a:pt x="980" y="822"/>
                  <a:pt x="984" y="821"/>
                  <a:pt x="985" y="822"/>
                </a:cubicBezTo>
                <a:cubicBezTo>
                  <a:pt x="986" y="822"/>
                  <a:pt x="986" y="822"/>
                  <a:pt x="986" y="821"/>
                </a:cubicBezTo>
                <a:cubicBezTo>
                  <a:pt x="987" y="822"/>
                  <a:pt x="988" y="821"/>
                  <a:pt x="990" y="822"/>
                </a:cubicBezTo>
                <a:cubicBezTo>
                  <a:pt x="990" y="822"/>
                  <a:pt x="990" y="822"/>
                  <a:pt x="990" y="822"/>
                </a:cubicBezTo>
                <a:cubicBezTo>
                  <a:pt x="991" y="823"/>
                  <a:pt x="993" y="822"/>
                  <a:pt x="995" y="822"/>
                </a:cubicBezTo>
                <a:cubicBezTo>
                  <a:pt x="994" y="825"/>
                  <a:pt x="992" y="823"/>
                  <a:pt x="990" y="823"/>
                </a:cubicBezTo>
                <a:cubicBezTo>
                  <a:pt x="990" y="823"/>
                  <a:pt x="988" y="823"/>
                  <a:pt x="987" y="823"/>
                </a:cubicBezTo>
                <a:cubicBezTo>
                  <a:pt x="986" y="824"/>
                  <a:pt x="984" y="822"/>
                  <a:pt x="983" y="823"/>
                </a:cubicBezTo>
                <a:close/>
                <a:moveTo>
                  <a:pt x="997" y="843"/>
                </a:moveTo>
                <a:cubicBezTo>
                  <a:pt x="996" y="843"/>
                  <a:pt x="995" y="843"/>
                  <a:pt x="994" y="843"/>
                </a:cubicBezTo>
                <a:cubicBezTo>
                  <a:pt x="992" y="842"/>
                  <a:pt x="991" y="841"/>
                  <a:pt x="990" y="841"/>
                </a:cubicBezTo>
                <a:cubicBezTo>
                  <a:pt x="989" y="841"/>
                  <a:pt x="989" y="841"/>
                  <a:pt x="989" y="841"/>
                </a:cubicBezTo>
                <a:cubicBezTo>
                  <a:pt x="989" y="841"/>
                  <a:pt x="988" y="841"/>
                  <a:pt x="988" y="841"/>
                </a:cubicBezTo>
                <a:cubicBezTo>
                  <a:pt x="988" y="841"/>
                  <a:pt x="986" y="841"/>
                  <a:pt x="986" y="841"/>
                </a:cubicBezTo>
                <a:cubicBezTo>
                  <a:pt x="986" y="842"/>
                  <a:pt x="987" y="843"/>
                  <a:pt x="987" y="842"/>
                </a:cubicBezTo>
                <a:cubicBezTo>
                  <a:pt x="988" y="842"/>
                  <a:pt x="988" y="843"/>
                  <a:pt x="989" y="843"/>
                </a:cubicBezTo>
                <a:cubicBezTo>
                  <a:pt x="991" y="843"/>
                  <a:pt x="992" y="843"/>
                  <a:pt x="993" y="843"/>
                </a:cubicBezTo>
                <a:cubicBezTo>
                  <a:pt x="993" y="845"/>
                  <a:pt x="991" y="843"/>
                  <a:pt x="991" y="844"/>
                </a:cubicBezTo>
                <a:cubicBezTo>
                  <a:pt x="988" y="843"/>
                  <a:pt x="988" y="843"/>
                  <a:pt x="988" y="843"/>
                </a:cubicBezTo>
                <a:cubicBezTo>
                  <a:pt x="986" y="842"/>
                  <a:pt x="986" y="844"/>
                  <a:pt x="985" y="843"/>
                </a:cubicBezTo>
                <a:cubicBezTo>
                  <a:pt x="984" y="842"/>
                  <a:pt x="985" y="841"/>
                  <a:pt x="984" y="840"/>
                </a:cubicBezTo>
                <a:cubicBezTo>
                  <a:pt x="985" y="840"/>
                  <a:pt x="985" y="841"/>
                  <a:pt x="986" y="841"/>
                </a:cubicBezTo>
                <a:cubicBezTo>
                  <a:pt x="986" y="841"/>
                  <a:pt x="987" y="840"/>
                  <a:pt x="987" y="840"/>
                </a:cubicBezTo>
                <a:cubicBezTo>
                  <a:pt x="989" y="840"/>
                  <a:pt x="990" y="841"/>
                  <a:pt x="991" y="841"/>
                </a:cubicBezTo>
                <a:cubicBezTo>
                  <a:pt x="991" y="841"/>
                  <a:pt x="992" y="841"/>
                  <a:pt x="993" y="841"/>
                </a:cubicBezTo>
                <a:cubicBezTo>
                  <a:pt x="994" y="841"/>
                  <a:pt x="994" y="842"/>
                  <a:pt x="995" y="842"/>
                </a:cubicBezTo>
                <a:cubicBezTo>
                  <a:pt x="996" y="842"/>
                  <a:pt x="998" y="841"/>
                  <a:pt x="1000" y="842"/>
                </a:cubicBezTo>
                <a:cubicBezTo>
                  <a:pt x="1000" y="844"/>
                  <a:pt x="998" y="843"/>
                  <a:pt x="997" y="843"/>
                </a:cubicBezTo>
                <a:close/>
                <a:moveTo>
                  <a:pt x="1000" y="826"/>
                </a:moveTo>
                <a:cubicBezTo>
                  <a:pt x="998" y="826"/>
                  <a:pt x="998" y="824"/>
                  <a:pt x="996" y="825"/>
                </a:cubicBezTo>
                <a:cubicBezTo>
                  <a:pt x="997" y="824"/>
                  <a:pt x="999" y="825"/>
                  <a:pt x="1000" y="825"/>
                </a:cubicBezTo>
                <a:cubicBezTo>
                  <a:pt x="1001" y="825"/>
                  <a:pt x="1001" y="824"/>
                  <a:pt x="1002" y="824"/>
                </a:cubicBezTo>
                <a:cubicBezTo>
                  <a:pt x="1002" y="824"/>
                  <a:pt x="1003" y="824"/>
                  <a:pt x="1004" y="824"/>
                </a:cubicBezTo>
                <a:cubicBezTo>
                  <a:pt x="1005" y="824"/>
                  <a:pt x="1006" y="823"/>
                  <a:pt x="1008" y="824"/>
                </a:cubicBezTo>
                <a:cubicBezTo>
                  <a:pt x="1006" y="825"/>
                  <a:pt x="1003" y="825"/>
                  <a:pt x="1000" y="826"/>
                </a:cubicBezTo>
                <a:close/>
                <a:moveTo>
                  <a:pt x="1005" y="844"/>
                </a:moveTo>
                <a:cubicBezTo>
                  <a:pt x="1004" y="843"/>
                  <a:pt x="1003" y="844"/>
                  <a:pt x="1001" y="843"/>
                </a:cubicBezTo>
                <a:cubicBezTo>
                  <a:pt x="1002" y="841"/>
                  <a:pt x="1003" y="843"/>
                  <a:pt x="1005" y="843"/>
                </a:cubicBezTo>
                <a:cubicBezTo>
                  <a:pt x="1006" y="843"/>
                  <a:pt x="1008" y="843"/>
                  <a:pt x="1009" y="843"/>
                </a:cubicBezTo>
                <a:cubicBezTo>
                  <a:pt x="1008" y="845"/>
                  <a:pt x="1007" y="844"/>
                  <a:pt x="1005" y="844"/>
                </a:cubicBezTo>
                <a:close/>
                <a:moveTo>
                  <a:pt x="1092" y="792"/>
                </a:moveTo>
                <a:cubicBezTo>
                  <a:pt x="1091" y="792"/>
                  <a:pt x="1091" y="793"/>
                  <a:pt x="1091" y="793"/>
                </a:cubicBezTo>
                <a:cubicBezTo>
                  <a:pt x="1090" y="793"/>
                  <a:pt x="1090" y="793"/>
                  <a:pt x="1090" y="793"/>
                </a:cubicBezTo>
                <a:cubicBezTo>
                  <a:pt x="1090" y="793"/>
                  <a:pt x="1089" y="794"/>
                  <a:pt x="1089" y="795"/>
                </a:cubicBezTo>
                <a:cubicBezTo>
                  <a:pt x="1089" y="795"/>
                  <a:pt x="1088" y="794"/>
                  <a:pt x="1088" y="794"/>
                </a:cubicBezTo>
                <a:cubicBezTo>
                  <a:pt x="1087" y="794"/>
                  <a:pt x="1086" y="795"/>
                  <a:pt x="1085" y="796"/>
                </a:cubicBezTo>
                <a:cubicBezTo>
                  <a:pt x="1085" y="794"/>
                  <a:pt x="1087" y="794"/>
                  <a:pt x="1088" y="793"/>
                </a:cubicBezTo>
                <a:cubicBezTo>
                  <a:pt x="1089" y="792"/>
                  <a:pt x="1091" y="792"/>
                  <a:pt x="1092" y="791"/>
                </a:cubicBezTo>
                <a:cubicBezTo>
                  <a:pt x="1092" y="792"/>
                  <a:pt x="1092" y="792"/>
                  <a:pt x="1092" y="792"/>
                </a:cubicBezTo>
                <a:close/>
                <a:moveTo>
                  <a:pt x="1131" y="752"/>
                </a:moveTo>
                <a:cubicBezTo>
                  <a:pt x="1131" y="753"/>
                  <a:pt x="1130" y="752"/>
                  <a:pt x="1129" y="753"/>
                </a:cubicBezTo>
                <a:cubicBezTo>
                  <a:pt x="1128" y="755"/>
                  <a:pt x="1129" y="756"/>
                  <a:pt x="1127" y="757"/>
                </a:cubicBezTo>
                <a:cubicBezTo>
                  <a:pt x="1126" y="759"/>
                  <a:pt x="1123" y="761"/>
                  <a:pt x="1124" y="761"/>
                </a:cubicBezTo>
                <a:cubicBezTo>
                  <a:pt x="1120" y="761"/>
                  <a:pt x="1124" y="758"/>
                  <a:pt x="1126" y="754"/>
                </a:cubicBezTo>
                <a:cubicBezTo>
                  <a:pt x="1126" y="755"/>
                  <a:pt x="1128" y="751"/>
                  <a:pt x="1129" y="752"/>
                </a:cubicBezTo>
                <a:cubicBezTo>
                  <a:pt x="1129" y="751"/>
                  <a:pt x="1132" y="751"/>
                  <a:pt x="1130" y="750"/>
                </a:cubicBezTo>
                <a:cubicBezTo>
                  <a:pt x="1131" y="749"/>
                  <a:pt x="1132" y="751"/>
                  <a:pt x="1131" y="752"/>
                </a:cubicBezTo>
                <a:close/>
                <a:moveTo>
                  <a:pt x="1136" y="781"/>
                </a:moveTo>
                <a:cubicBezTo>
                  <a:pt x="1135" y="782"/>
                  <a:pt x="1135" y="782"/>
                  <a:pt x="1135" y="782"/>
                </a:cubicBezTo>
                <a:cubicBezTo>
                  <a:pt x="1135" y="782"/>
                  <a:pt x="1135" y="782"/>
                  <a:pt x="1135" y="783"/>
                </a:cubicBezTo>
                <a:cubicBezTo>
                  <a:pt x="1135" y="783"/>
                  <a:pt x="1135" y="783"/>
                  <a:pt x="1135" y="783"/>
                </a:cubicBezTo>
                <a:cubicBezTo>
                  <a:pt x="1134" y="783"/>
                  <a:pt x="1134" y="783"/>
                  <a:pt x="1134" y="783"/>
                </a:cubicBezTo>
                <a:cubicBezTo>
                  <a:pt x="1134" y="783"/>
                  <a:pt x="1134" y="783"/>
                  <a:pt x="1134" y="783"/>
                </a:cubicBezTo>
                <a:cubicBezTo>
                  <a:pt x="1134" y="783"/>
                  <a:pt x="1134" y="783"/>
                  <a:pt x="1134" y="782"/>
                </a:cubicBezTo>
                <a:cubicBezTo>
                  <a:pt x="1134" y="782"/>
                  <a:pt x="1135" y="781"/>
                  <a:pt x="1135" y="781"/>
                </a:cubicBezTo>
                <a:cubicBezTo>
                  <a:pt x="1135" y="781"/>
                  <a:pt x="1136" y="781"/>
                  <a:pt x="1136" y="781"/>
                </a:cubicBezTo>
                <a:cubicBezTo>
                  <a:pt x="1136" y="781"/>
                  <a:pt x="1136" y="781"/>
                  <a:pt x="1136" y="781"/>
                </a:cubicBezTo>
                <a:close/>
                <a:moveTo>
                  <a:pt x="1137" y="776"/>
                </a:moveTo>
                <a:cubicBezTo>
                  <a:pt x="1136" y="776"/>
                  <a:pt x="1140" y="775"/>
                  <a:pt x="1139" y="774"/>
                </a:cubicBezTo>
                <a:cubicBezTo>
                  <a:pt x="1141" y="774"/>
                  <a:pt x="1137" y="776"/>
                  <a:pt x="1137" y="776"/>
                </a:cubicBezTo>
                <a:close/>
                <a:moveTo>
                  <a:pt x="1139" y="769"/>
                </a:moveTo>
                <a:cubicBezTo>
                  <a:pt x="1138" y="768"/>
                  <a:pt x="1139" y="767"/>
                  <a:pt x="1140" y="766"/>
                </a:cubicBezTo>
                <a:cubicBezTo>
                  <a:pt x="1141" y="767"/>
                  <a:pt x="1139" y="768"/>
                  <a:pt x="1139" y="769"/>
                </a:cubicBezTo>
                <a:close/>
                <a:moveTo>
                  <a:pt x="1141" y="766"/>
                </a:moveTo>
                <a:cubicBezTo>
                  <a:pt x="1139" y="765"/>
                  <a:pt x="1140" y="763"/>
                  <a:pt x="1140" y="762"/>
                </a:cubicBezTo>
                <a:cubicBezTo>
                  <a:pt x="1141" y="762"/>
                  <a:pt x="1141" y="765"/>
                  <a:pt x="1141" y="766"/>
                </a:cubicBezTo>
                <a:close/>
                <a:moveTo>
                  <a:pt x="1141" y="761"/>
                </a:moveTo>
                <a:cubicBezTo>
                  <a:pt x="1140" y="761"/>
                  <a:pt x="1142" y="759"/>
                  <a:pt x="1142" y="758"/>
                </a:cubicBezTo>
                <a:cubicBezTo>
                  <a:pt x="1143" y="759"/>
                  <a:pt x="1141" y="761"/>
                  <a:pt x="1141" y="761"/>
                </a:cubicBezTo>
                <a:close/>
                <a:moveTo>
                  <a:pt x="482" y="1194"/>
                </a:moveTo>
                <a:cubicBezTo>
                  <a:pt x="481" y="1193"/>
                  <a:pt x="480" y="1191"/>
                  <a:pt x="479" y="1191"/>
                </a:cubicBezTo>
                <a:cubicBezTo>
                  <a:pt x="478" y="1191"/>
                  <a:pt x="477" y="1190"/>
                  <a:pt x="477" y="1190"/>
                </a:cubicBezTo>
                <a:cubicBezTo>
                  <a:pt x="475" y="1188"/>
                  <a:pt x="472" y="1186"/>
                  <a:pt x="471" y="1186"/>
                </a:cubicBezTo>
                <a:cubicBezTo>
                  <a:pt x="469" y="1186"/>
                  <a:pt x="467" y="1183"/>
                  <a:pt x="467" y="1183"/>
                </a:cubicBezTo>
                <a:cubicBezTo>
                  <a:pt x="466" y="1183"/>
                  <a:pt x="465" y="1183"/>
                  <a:pt x="465" y="1183"/>
                </a:cubicBezTo>
                <a:cubicBezTo>
                  <a:pt x="464" y="1182"/>
                  <a:pt x="463" y="1181"/>
                  <a:pt x="462" y="1180"/>
                </a:cubicBezTo>
                <a:cubicBezTo>
                  <a:pt x="462" y="1180"/>
                  <a:pt x="463" y="1180"/>
                  <a:pt x="463" y="1180"/>
                </a:cubicBezTo>
                <a:cubicBezTo>
                  <a:pt x="462" y="1179"/>
                  <a:pt x="460" y="1178"/>
                  <a:pt x="457" y="1177"/>
                </a:cubicBezTo>
                <a:cubicBezTo>
                  <a:pt x="455" y="1176"/>
                  <a:pt x="452" y="1173"/>
                  <a:pt x="451" y="1173"/>
                </a:cubicBezTo>
                <a:cubicBezTo>
                  <a:pt x="449" y="1173"/>
                  <a:pt x="445" y="1169"/>
                  <a:pt x="444" y="1168"/>
                </a:cubicBezTo>
                <a:cubicBezTo>
                  <a:pt x="444" y="1168"/>
                  <a:pt x="443" y="1168"/>
                  <a:pt x="443" y="1168"/>
                </a:cubicBezTo>
                <a:cubicBezTo>
                  <a:pt x="443" y="1168"/>
                  <a:pt x="442" y="1167"/>
                  <a:pt x="442" y="1167"/>
                </a:cubicBezTo>
                <a:cubicBezTo>
                  <a:pt x="441" y="1166"/>
                  <a:pt x="441" y="1166"/>
                  <a:pt x="440" y="1166"/>
                </a:cubicBezTo>
                <a:cubicBezTo>
                  <a:pt x="438" y="1164"/>
                  <a:pt x="436" y="1163"/>
                  <a:pt x="435" y="1162"/>
                </a:cubicBezTo>
                <a:cubicBezTo>
                  <a:pt x="434" y="1161"/>
                  <a:pt x="434" y="1160"/>
                  <a:pt x="433" y="1159"/>
                </a:cubicBezTo>
                <a:cubicBezTo>
                  <a:pt x="432" y="1159"/>
                  <a:pt x="431" y="1158"/>
                  <a:pt x="430" y="1157"/>
                </a:cubicBezTo>
                <a:cubicBezTo>
                  <a:pt x="430" y="1157"/>
                  <a:pt x="429" y="1156"/>
                  <a:pt x="428" y="1156"/>
                </a:cubicBezTo>
                <a:cubicBezTo>
                  <a:pt x="427" y="1155"/>
                  <a:pt x="426" y="1154"/>
                  <a:pt x="425" y="1153"/>
                </a:cubicBezTo>
                <a:cubicBezTo>
                  <a:pt x="424" y="1152"/>
                  <a:pt x="423" y="1152"/>
                  <a:pt x="422" y="1152"/>
                </a:cubicBezTo>
                <a:cubicBezTo>
                  <a:pt x="421" y="1151"/>
                  <a:pt x="420" y="1150"/>
                  <a:pt x="420" y="1149"/>
                </a:cubicBezTo>
                <a:cubicBezTo>
                  <a:pt x="419" y="1149"/>
                  <a:pt x="418" y="1148"/>
                  <a:pt x="417" y="1148"/>
                </a:cubicBezTo>
                <a:cubicBezTo>
                  <a:pt x="417" y="1147"/>
                  <a:pt x="416" y="1147"/>
                  <a:pt x="416" y="1146"/>
                </a:cubicBezTo>
                <a:cubicBezTo>
                  <a:pt x="415" y="1144"/>
                  <a:pt x="412" y="1143"/>
                  <a:pt x="411" y="1142"/>
                </a:cubicBezTo>
                <a:cubicBezTo>
                  <a:pt x="410" y="1140"/>
                  <a:pt x="409" y="1140"/>
                  <a:pt x="408" y="1139"/>
                </a:cubicBezTo>
                <a:cubicBezTo>
                  <a:pt x="408" y="1139"/>
                  <a:pt x="408" y="1138"/>
                  <a:pt x="408" y="1138"/>
                </a:cubicBezTo>
                <a:cubicBezTo>
                  <a:pt x="407" y="1138"/>
                  <a:pt x="406" y="1138"/>
                  <a:pt x="406" y="1137"/>
                </a:cubicBezTo>
                <a:cubicBezTo>
                  <a:pt x="405" y="1137"/>
                  <a:pt x="406" y="1136"/>
                  <a:pt x="405" y="1135"/>
                </a:cubicBezTo>
                <a:cubicBezTo>
                  <a:pt x="404" y="1135"/>
                  <a:pt x="403" y="1134"/>
                  <a:pt x="403" y="1134"/>
                </a:cubicBezTo>
                <a:cubicBezTo>
                  <a:pt x="402" y="1133"/>
                  <a:pt x="401" y="1132"/>
                  <a:pt x="400" y="1131"/>
                </a:cubicBezTo>
                <a:cubicBezTo>
                  <a:pt x="399" y="1130"/>
                  <a:pt x="396" y="1128"/>
                  <a:pt x="396" y="1126"/>
                </a:cubicBezTo>
                <a:cubicBezTo>
                  <a:pt x="394" y="1126"/>
                  <a:pt x="394" y="1125"/>
                  <a:pt x="393" y="1124"/>
                </a:cubicBezTo>
                <a:cubicBezTo>
                  <a:pt x="392" y="1123"/>
                  <a:pt x="390" y="1123"/>
                  <a:pt x="389" y="1122"/>
                </a:cubicBezTo>
                <a:cubicBezTo>
                  <a:pt x="390" y="1120"/>
                  <a:pt x="388" y="1120"/>
                  <a:pt x="388" y="1120"/>
                </a:cubicBezTo>
                <a:cubicBezTo>
                  <a:pt x="387" y="1119"/>
                  <a:pt x="388" y="1118"/>
                  <a:pt x="387" y="1118"/>
                </a:cubicBezTo>
                <a:cubicBezTo>
                  <a:pt x="387" y="1117"/>
                  <a:pt x="386" y="1117"/>
                  <a:pt x="386" y="1116"/>
                </a:cubicBezTo>
                <a:cubicBezTo>
                  <a:pt x="385" y="1116"/>
                  <a:pt x="384" y="1116"/>
                  <a:pt x="384" y="1116"/>
                </a:cubicBezTo>
                <a:cubicBezTo>
                  <a:pt x="384" y="1116"/>
                  <a:pt x="384" y="1115"/>
                  <a:pt x="384" y="1114"/>
                </a:cubicBezTo>
                <a:cubicBezTo>
                  <a:pt x="384" y="1114"/>
                  <a:pt x="383" y="1115"/>
                  <a:pt x="382" y="1114"/>
                </a:cubicBezTo>
                <a:cubicBezTo>
                  <a:pt x="383" y="1114"/>
                  <a:pt x="383" y="1114"/>
                  <a:pt x="383" y="1114"/>
                </a:cubicBezTo>
                <a:cubicBezTo>
                  <a:pt x="382" y="1113"/>
                  <a:pt x="381" y="1113"/>
                  <a:pt x="381" y="1112"/>
                </a:cubicBezTo>
                <a:cubicBezTo>
                  <a:pt x="381" y="1110"/>
                  <a:pt x="377" y="1108"/>
                  <a:pt x="377" y="1108"/>
                </a:cubicBezTo>
                <a:cubicBezTo>
                  <a:pt x="376" y="1107"/>
                  <a:pt x="376" y="1107"/>
                  <a:pt x="375" y="1107"/>
                </a:cubicBezTo>
                <a:cubicBezTo>
                  <a:pt x="375" y="1106"/>
                  <a:pt x="375" y="1105"/>
                  <a:pt x="375" y="1105"/>
                </a:cubicBezTo>
                <a:cubicBezTo>
                  <a:pt x="374" y="1104"/>
                  <a:pt x="372" y="1102"/>
                  <a:pt x="371" y="1101"/>
                </a:cubicBezTo>
                <a:cubicBezTo>
                  <a:pt x="371" y="1099"/>
                  <a:pt x="370" y="1097"/>
                  <a:pt x="370" y="1097"/>
                </a:cubicBezTo>
                <a:cubicBezTo>
                  <a:pt x="369" y="1096"/>
                  <a:pt x="369" y="1095"/>
                  <a:pt x="368" y="1095"/>
                </a:cubicBezTo>
                <a:cubicBezTo>
                  <a:pt x="367" y="1094"/>
                  <a:pt x="367" y="1094"/>
                  <a:pt x="366" y="1093"/>
                </a:cubicBezTo>
                <a:cubicBezTo>
                  <a:pt x="365" y="1091"/>
                  <a:pt x="364" y="1089"/>
                  <a:pt x="363" y="1087"/>
                </a:cubicBezTo>
                <a:cubicBezTo>
                  <a:pt x="362" y="1086"/>
                  <a:pt x="362" y="1086"/>
                  <a:pt x="362" y="1086"/>
                </a:cubicBezTo>
                <a:cubicBezTo>
                  <a:pt x="362" y="1085"/>
                  <a:pt x="361" y="1085"/>
                  <a:pt x="361" y="1085"/>
                </a:cubicBezTo>
                <a:cubicBezTo>
                  <a:pt x="360" y="1083"/>
                  <a:pt x="359" y="1082"/>
                  <a:pt x="359" y="1081"/>
                </a:cubicBezTo>
                <a:cubicBezTo>
                  <a:pt x="359" y="1081"/>
                  <a:pt x="358" y="1080"/>
                  <a:pt x="358" y="1080"/>
                </a:cubicBezTo>
                <a:cubicBezTo>
                  <a:pt x="357" y="1078"/>
                  <a:pt x="357" y="1077"/>
                  <a:pt x="356" y="1076"/>
                </a:cubicBezTo>
                <a:cubicBezTo>
                  <a:pt x="356" y="1075"/>
                  <a:pt x="355" y="1073"/>
                  <a:pt x="354" y="1072"/>
                </a:cubicBezTo>
                <a:cubicBezTo>
                  <a:pt x="354" y="1071"/>
                  <a:pt x="353" y="1070"/>
                  <a:pt x="353" y="1069"/>
                </a:cubicBezTo>
                <a:cubicBezTo>
                  <a:pt x="353" y="1069"/>
                  <a:pt x="353" y="1069"/>
                  <a:pt x="353" y="1068"/>
                </a:cubicBezTo>
                <a:cubicBezTo>
                  <a:pt x="352" y="1068"/>
                  <a:pt x="352" y="1068"/>
                  <a:pt x="352" y="1068"/>
                </a:cubicBezTo>
                <a:cubicBezTo>
                  <a:pt x="351" y="1066"/>
                  <a:pt x="351" y="1064"/>
                  <a:pt x="350" y="1062"/>
                </a:cubicBezTo>
                <a:cubicBezTo>
                  <a:pt x="350" y="1062"/>
                  <a:pt x="349" y="1062"/>
                  <a:pt x="349" y="1061"/>
                </a:cubicBezTo>
                <a:cubicBezTo>
                  <a:pt x="348" y="1060"/>
                  <a:pt x="348" y="1059"/>
                  <a:pt x="348" y="1058"/>
                </a:cubicBezTo>
                <a:cubicBezTo>
                  <a:pt x="348" y="1058"/>
                  <a:pt x="348" y="1058"/>
                  <a:pt x="348" y="1058"/>
                </a:cubicBezTo>
                <a:cubicBezTo>
                  <a:pt x="348" y="1057"/>
                  <a:pt x="347" y="1057"/>
                  <a:pt x="347" y="1057"/>
                </a:cubicBezTo>
                <a:cubicBezTo>
                  <a:pt x="346" y="1055"/>
                  <a:pt x="346" y="1054"/>
                  <a:pt x="346" y="1052"/>
                </a:cubicBezTo>
                <a:cubicBezTo>
                  <a:pt x="346" y="1052"/>
                  <a:pt x="345" y="1052"/>
                  <a:pt x="345" y="1052"/>
                </a:cubicBezTo>
                <a:cubicBezTo>
                  <a:pt x="344" y="1050"/>
                  <a:pt x="344" y="1048"/>
                  <a:pt x="344" y="1046"/>
                </a:cubicBezTo>
                <a:cubicBezTo>
                  <a:pt x="344" y="1046"/>
                  <a:pt x="343" y="1046"/>
                  <a:pt x="343" y="1046"/>
                </a:cubicBezTo>
                <a:cubicBezTo>
                  <a:pt x="342" y="1045"/>
                  <a:pt x="343" y="1044"/>
                  <a:pt x="342" y="1043"/>
                </a:cubicBezTo>
                <a:cubicBezTo>
                  <a:pt x="342" y="1043"/>
                  <a:pt x="342" y="1040"/>
                  <a:pt x="342" y="1040"/>
                </a:cubicBezTo>
                <a:cubicBezTo>
                  <a:pt x="341" y="1038"/>
                  <a:pt x="340" y="1043"/>
                  <a:pt x="340" y="1042"/>
                </a:cubicBezTo>
                <a:cubicBezTo>
                  <a:pt x="336" y="1029"/>
                  <a:pt x="334" y="1011"/>
                  <a:pt x="335" y="998"/>
                </a:cubicBezTo>
                <a:cubicBezTo>
                  <a:pt x="335" y="997"/>
                  <a:pt x="335" y="996"/>
                  <a:pt x="335" y="995"/>
                </a:cubicBezTo>
                <a:cubicBezTo>
                  <a:pt x="335" y="994"/>
                  <a:pt x="335" y="994"/>
                  <a:pt x="335" y="994"/>
                </a:cubicBezTo>
                <a:cubicBezTo>
                  <a:pt x="335" y="993"/>
                  <a:pt x="335" y="992"/>
                  <a:pt x="335" y="992"/>
                </a:cubicBezTo>
                <a:cubicBezTo>
                  <a:pt x="335" y="991"/>
                  <a:pt x="336" y="991"/>
                  <a:pt x="336" y="991"/>
                </a:cubicBezTo>
                <a:cubicBezTo>
                  <a:pt x="336" y="987"/>
                  <a:pt x="336" y="976"/>
                  <a:pt x="338" y="975"/>
                </a:cubicBezTo>
                <a:cubicBezTo>
                  <a:pt x="338" y="975"/>
                  <a:pt x="338" y="974"/>
                  <a:pt x="338" y="973"/>
                </a:cubicBezTo>
                <a:cubicBezTo>
                  <a:pt x="338" y="973"/>
                  <a:pt x="339" y="973"/>
                  <a:pt x="339" y="973"/>
                </a:cubicBezTo>
                <a:cubicBezTo>
                  <a:pt x="339" y="973"/>
                  <a:pt x="339" y="972"/>
                  <a:pt x="339" y="972"/>
                </a:cubicBezTo>
                <a:cubicBezTo>
                  <a:pt x="339" y="970"/>
                  <a:pt x="341" y="968"/>
                  <a:pt x="341" y="967"/>
                </a:cubicBezTo>
                <a:cubicBezTo>
                  <a:pt x="341" y="966"/>
                  <a:pt x="342" y="965"/>
                  <a:pt x="342" y="964"/>
                </a:cubicBezTo>
                <a:cubicBezTo>
                  <a:pt x="342" y="963"/>
                  <a:pt x="343" y="964"/>
                  <a:pt x="343" y="963"/>
                </a:cubicBezTo>
                <a:cubicBezTo>
                  <a:pt x="344" y="962"/>
                  <a:pt x="344" y="960"/>
                  <a:pt x="346" y="959"/>
                </a:cubicBezTo>
                <a:cubicBezTo>
                  <a:pt x="346" y="959"/>
                  <a:pt x="345" y="958"/>
                  <a:pt x="345" y="958"/>
                </a:cubicBezTo>
                <a:cubicBezTo>
                  <a:pt x="346" y="957"/>
                  <a:pt x="347" y="956"/>
                  <a:pt x="348" y="955"/>
                </a:cubicBezTo>
                <a:cubicBezTo>
                  <a:pt x="350" y="953"/>
                  <a:pt x="352" y="951"/>
                  <a:pt x="354" y="948"/>
                </a:cubicBezTo>
                <a:cubicBezTo>
                  <a:pt x="364" y="939"/>
                  <a:pt x="377" y="933"/>
                  <a:pt x="391" y="935"/>
                </a:cubicBezTo>
                <a:cubicBezTo>
                  <a:pt x="400" y="936"/>
                  <a:pt x="410" y="939"/>
                  <a:pt x="416" y="946"/>
                </a:cubicBezTo>
                <a:cubicBezTo>
                  <a:pt x="421" y="953"/>
                  <a:pt x="421" y="962"/>
                  <a:pt x="417" y="970"/>
                </a:cubicBezTo>
                <a:cubicBezTo>
                  <a:pt x="417" y="971"/>
                  <a:pt x="415" y="973"/>
                  <a:pt x="415" y="972"/>
                </a:cubicBezTo>
                <a:cubicBezTo>
                  <a:pt x="415" y="970"/>
                  <a:pt x="415" y="969"/>
                  <a:pt x="415" y="967"/>
                </a:cubicBezTo>
                <a:cubicBezTo>
                  <a:pt x="415" y="964"/>
                  <a:pt x="411" y="959"/>
                  <a:pt x="409" y="957"/>
                </a:cubicBezTo>
                <a:cubicBezTo>
                  <a:pt x="403" y="953"/>
                  <a:pt x="394" y="952"/>
                  <a:pt x="388" y="956"/>
                </a:cubicBezTo>
                <a:cubicBezTo>
                  <a:pt x="382" y="959"/>
                  <a:pt x="376" y="967"/>
                  <a:pt x="376" y="980"/>
                </a:cubicBezTo>
                <a:cubicBezTo>
                  <a:pt x="377" y="991"/>
                  <a:pt x="384" y="1001"/>
                  <a:pt x="393" y="1007"/>
                </a:cubicBezTo>
                <a:cubicBezTo>
                  <a:pt x="403" y="1013"/>
                  <a:pt x="415" y="1015"/>
                  <a:pt x="426" y="1012"/>
                </a:cubicBezTo>
                <a:cubicBezTo>
                  <a:pt x="440" y="1009"/>
                  <a:pt x="455" y="1001"/>
                  <a:pt x="464" y="984"/>
                </a:cubicBezTo>
                <a:cubicBezTo>
                  <a:pt x="472" y="970"/>
                  <a:pt x="477" y="950"/>
                  <a:pt x="472" y="935"/>
                </a:cubicBezTo>
                <a:cubicBezTo>
                  <a:pt x="469" y="922"/>
                  <a:pt x="458" y="909"/>
                  <a:pt x="443" y="915"/>
                </a:cubicBezTo>
                <a:cubicBezTo>
                  <a:pt x="447" y="901"/>
                  <a:pt x="444" y="888"/>
                  <a:pt x="433" y="878"/>
                </a:cubicBezTo>
                <a:cubicBezTo>
                  <a:pt x="423" y="870"/>
                  <a:pt x="413" y="867"/>
                  <a:pt x="401" y="867"/>
                </a:cubicBezTo>
                <a:cubicBezTo>
                  <a:pt x="365" y="866"/>
                  <a:pt x="361" y="893"/>
                  <a:pt x="360" y="894"/>
                </a:cubicBezTo>
                <a:cubicBezTo>
                  <a:pt x="350" y="884"/>
                  <a:pt x="341" y="884"/>
                  <a:pt x="330" y="886"/>
                </a:cubicBezTo>
                <a:cubicBezTo>
                  <a:pt x="320" y="888"/>
                  <a:pt x="312" y="895"/>
                  <a:pt x="305" y="902"/>
                </a:cubicBezTo>
                <a:cubicBezTo>
                  <a:pt x="276" y="930"/>
                  <a:pt x="275" y="981"/>
                  <a:pt x="285" y="1018"/>
                </a:cubicBezTo>
                <a:cubicBezTo>
                  <a:pt x="288" y="1030"/>
                  <a:pt x="295" y="1041"/>
                  <a:pt x="299" y="1053"/>
                </a:cubicBezTo>
                <a:cubicBezTo>
                  <a:pt x="299" y="1054"/>
                  <a:pt x="299" y="1054"/>
                  <a:pt x="300" y="1054"/>
                </a:cubicBezTo>
                <a:cubicBezTo>
                  <a:pt x="300" y="1054"/>
                  <a:pt x="300" y="1055"/>
                  <a:pt x="300" y="1055"/>
                </a:cubicBezTo>
                <a:cubicBezTo>
                  <a:pt x="300" y="1055"/>
                  <a:pt x="298" y="1055"/>
                  <a:pt x="298" y="1054"/>
                </a:cubicBezTo>
                <a:cubicBezTo>
                  <a:pt x="297" y="1052"/>
                  <a:pt x="295" y="1050"/>
                  <a:pt x="294" y="1048"/>
                </a:cubicBezTo>
                <a:cubicBezTo>
                  <a:pt x="293" y="1047"/>
                  <a:pt x="292" y="1045"/>
                  <a:pt x="291" y="1044"/>
                </a:cubicBezTo>
                <a:cubicBezTo>
                  <a:pt x="291" y="1044"/>
                  <a:pt x="291" y="1043"/>
                  <a:pt x="290" y="1043"/>
                </a:cubicBezTo>
                <a:cubicBezTo>
                  <a:pt x="290" y="1043"/>
                  <a:pt x="290" y="1042"/>
                  <a:pt x="289" y="1042"/>
                </a:cubicBezTo>
                <a:cubicBezTo>
                  <a:pt x="289" y="1041"/>
                  <a:pt x="289" y="1040"/>
                  <a:pt x="288" y="1039"/>
                </a:cubicBezTo>
                <a:cubicBezTo>
                  <a:pt x="288" y="1039"/>
                  <a:pt x="288" y="1039"/>
                  <a:pt x="288" y="1039"/>
                </a:cubicBezTo>
                <a:cubicBezTo>
                  <a:pt x="288" y="1039"/>
                  <a:pt x="288" y="1038"/>
                  <a:pt x="288" y="1038"/>
                </a:cubicBezTo>
                <a:cubicBezTo>
                  <a:pt x="288" y="1038"/>
                  <a:pt x="287" y="1037"/>
                  <a:pt x="287" y="1036"/>
                </a:cubicBezTo>
                <a:cubicBezTo>
                  <a:pt x="286" y="1036"/>
                  <a:pt x="285" y="1034"/>
                  <a:pt x="284" y="1033"/>
                </a:cubicBezTo>
                <a:cubicBezTo>
                  <a:pt x="283" y="1032"/>
                  <a:pt x="282" y="1029"/>
                  <a:pt x="280" y="1028"/>
                </a:cubicBezTo>
                <a:cubicBezTo>
                  <a:pt x="280" y="1028"/>
                  <a:pt x="281" y="1027"/>
                  <a:pt x="280" y="1027"/>
                </a:cubicBezTo>
                <a:cubicBezTo>
                  <a:pt x="280" y="1026"/>
                  <a:pt x="279" y="1025"/>
                  <a:pt x="279" y="1025"/>
                </a:cubicBezTo>
                <a:cubicBezTo>
                  <a:pt x="279" y="1025"/>
                  <a:pt x="278" y="1023"/>
                  <a:pt x="278" y="1023"/>
                </a:cubicBezTo>
                <a:cubicBezTo>
                  <a:pt x="278" y="1022"/>
                  <a:pt x="278" y="1023"/>
                  <a:pt x="278" y="1022"/>
                </a:cubicBezTo>
                <a:cubicBezTo>
                  <a:pt x="278" y="1022"/>
                  <a:pt x="277" y="1021"/>
                  <a:pt x="277" y="1020"/>
                </a:cubicBezTo>
                <a:cubicBezTo>
                  <a:pt x="276" y="1019"/>
                  <a:pt x="275" y="1017"/>
                  <a:pt x="274" y="1016"/>
                </a:cubicBezTo>
                <a:cubicBezTo>
                  <a:pt x="274" y="1015"/>
                  <a:pt x="274" y="1014"/>
                  <a:pt x="273" y="1013"/>
                </a:cubicBezTo>
                <a:cubicBezTo>
                  <a:pt x="273" y="1013"/>
                  <a:pt x="273" y="1013"/>
                  <a:pt x="272" y="1012"/>
                </a:cubicBezTo>
                <a:cubicBezTo>
                  <a:pt x="272" y="1012"/>
                  <a:pt x="272" y="1011"/>
                  <a:pt x="272" y="1011"/>
                </a:cubicBezTo>
                <a:cubicBezTo>
                  <a:pt x="272" y="1011"/>
                  <a:pt x="272" y="1011"/>
                  <a:pt x="272" y="1011"/>
                </a:cubicBezTo>
                <a:cubicBezTo>
                  <a:pt x="272" y="1011"/>
                  <a:pt x="272" y="1010"/>
                  <a:pt x="272" y="1010"/>
                </a:cubicBezTo>
                <a:cubicBezTo>
                  <a:pt x="272" y="1010"/>
                  <a:pt x="271" y="1010"/>
                  <a:pt x="271" y="1010"/>
                </a:cubicBezTo>
                <a:cubicBezTo>
                  <a:pt x="271" y="1010"/>
                  <a:pt x="271" y="1009"/>
                  <a:pt x="271" y="1009"/>
                </a:cubicBezTo>
                <a:cubicBezTo>
                  <a:pt x="271" y="1008"/>
                  <a:pt x="270" y="1008"/>
                  <a:pt x="270" y="1008"/>
                </a:cubicBezTo>
                <a:cubicBezTo>
                  <a:pt x="270" y="1007"/>
                  <a:pt x="270" y="1006"/>
                  <a:pt x="270" y="1006"/>
                </a:cubicBezTo>
                <a:cubicBezTo>
                  <a:pt x="269" y="1004"/>
                  <a:pt x="268" y="1001"/>
                  <a:pt x="267" y="1001"/>
                </a:cubicBezTo>
                <a:cubicBezTo>
                  <a:pt x="267" y="1001"/>
                  <a:pt x="267" y="1000"/>
                  <a:pt x="267" y="1000"/>
                </a:cubicBezTo>
                <a:cubicBezTo>
                  <a:pt x="267" y="999"/>
                  <a:pt x="267" y="1000"/>
                  <a:pt x="267" y="999"/>
                </a:cubicBezTo>
                <a:cubicBezTo>
                  <a:pt x="266" y="999"/>
                  <a:pt x="267" y="999"/>
                  <a:pt x="267" y="998"/>
                </a:cubicBezTo>
                <a:cubicBezTo>
                  <a:pt x="267" y="998"/>
                  <a:pt x="266" y="998"/>
                  <a:pt x="266" y="998"/>
                </a:cubicBezTo>
                <a:cubicBezTo>
                  <a:pt x="266" y="998"/>
                  <a:pt x="266" y="997"/>
                  <a:pt x="266" y="997"/>
                </a:cubicBezTo>
                <a:cubicBezTo>
                  <a:pt x="266" y="997"/>
                  <a:pt x="265" y="997"/>
                  <a:pt x="265" y="996"/>
                </a:cubicBezTo>
                <a:cubicBezTo>
                  <a:pt x="265" y="995"/>
                  <a:pt x="264" y="994"/>
                  <a:pt x="264" y="993"/>
                </a:cubicBezTo>
                <a:cubicBezTo>
                  <a:pt x="263" y="991"/>
                  <a:pt x="263" y="990"/>
                  <a:pt x="262" y="990"/>
                </a:cubicBezTo>
                <a:cubicBezTo>
                  <a:pt x="262" y="990"/>
                  <a:pt x="263" y="989"/>
                  <a:pt x="262" y="989"/>
                </a:cubicBezTo>
                <a:cubicBezTo>
                  <a:pt x="262" y="988"/>
                  <a:pt x="262" y="988"/>
                  <a:pt x="261" y="987"/>
                </a:cubicBezTo>
                <a:cubicBezTo>
                  <a:pt x="261" y="986"/>
                  <a:pt x="260" y="982"/>
                  <a:pt x="260" y="981"/>
                </a:cubicBezTo>
                <a:cubicBezTo>
                  <a:pt x="260" y="979"/>
                  <a:pt x="259" y="980"/>
                  <a:pt x="259" y="978"/>
                </a:cubicBezTo>
                <a:cubicBezTo>
                  <a:pt x="259" y="978"/>
                  <a:pt x="259" y="976"/>
                  <a:pt x="258" y="975"/>
                </a:cubicBezTo>
                <a:cubicBezTo>
                  <a:pt x="258" y="975"/>
                  <a:pt x="258" y="976"/>
                  <a:pt x="258" y="975"/>
                </a:cubicBezTo>
                <a:cubicBezTo>
                  <a:pt x="258" y="975"/>
                  <a:pt x="258" y="974"/>
                  <a:pt x="258" y="974"/>
                </a:cubicBezTo>
                <a:cubicBezTo>
                  <a:pt x="258" y="974"/>
                  <a:pt x="257" y="973"/>
                  <a:pt x="257" y="973"/>
                </a:cubicBezTo>
                <a:cubicBezTo>
                  <a:pt x="256" y="971"/>
                  <a:pt x="256" y="969"/>
                  <a:pt x="255" y="967"/>
                </a:cubicBezTo>
                <a:cubicBezTo>
                  <a:pt x="255" y="966"/>
                  <a:pt x="254" y="965"/>
                  <a:pt x="253" y="964"/>
                </a:cubicBezTo>
                <a:cubicBezTo>
                  <a:pt x="253" y="963"/>
                  <a:pt x="254" y="963"/>
                  <a:pt x="254" y="962"/>
                </a:cubicBezTo>
                <a:cubicBezTo>
                  <a:pt x="252" y="960"/>
                  <a:pt x="253" y="956"/>
                  <a:pt x="252" y="955"/>
                </a:cubicBezTo>
                <a:cubicBezTo>
                  <a:pt x="252" y="955"/>
                  <a:pt x="252" y="954"/>
                  <a:pt x="251" y="953"/>
                </a:cubicBezTo>
                <a:cubicBezTo>
                  <a:pt x="251" y="953"/>
                  <a:pt x="251" y="953"/>
                  <a:pt x="251" y="953"/>
                </a:cubicBezTo>
                <a:cubicBezTo>
                  <a:pt x="251" y="952"/>
                  <a:pt x="251" y="951"/>
                  <a:pt x="250" y="950"/>
                </a:cubicBezTo>
                <a:cubicBezTo>
                  <a:pt x="250" y="950"/>
                  <a:pt x="250" y="950"/>
                  <a:pt x="250" y="950"/>
                </a:cubicBezTo>
                <a:cubicBezTo>
                  <a:pt x="250" y="948"/>
                  <a:pt x="250" y="947"/>
                  <a:pt x="250" y="946"/>
                </a:cubicBezTo>
                <a:cubicBezTo>
                  <a:pt x="249" y="946"/>
                  <a:pt x="249" y="946"/>
                  <a:pt x="249" y="945"/>
                </a:cubicBezTo>
                <a:cubicBezTo>
                  <a:pt x="248" y="943"/>
                  <a:pt x="249" y="940"/>
                  <a:pt x="248" y="938"/>
                </a:cubicBezTo>
                <a:cubicBezTo>
                  <a:pt x="248" y="936"/>
                  <a:pt x="247" y="932"/>
                  <a:pt x="247" y="932"/>
                </a:cubicBezTo>
                <a:cubicBezTo>
                  <a:pt x="247" y="931"/>
                  <a:pt x="247" y="930"/>
                  <a:pt x="247" y="929"/>
                </a:cubicBezTo>
                <a:cubicBezTo>
                  <a:pt x="246" y="928"/>
                  <a:pt x="246" y="925"/>
                  <a:pt x="246" y="923"/>
                </a:cubicBezTo>
                <a:cubicBezTo>
                  <a:pt x="246" y="921"/>
                  <a:pt x="245" y="919"/>
                  <a:pt x="245" y="917"/>
                </a:cubicBezTo>
                <a:cubicBezTo>
                  <a:pt x="244" y="913"/>
                  <a:pt x="244" y="907"/>
                  <a:pt x="244" y="904"/>
                </a:cubicBezTo>
                <a:cubicBezTo>
                  <a:pt x="244" y="902"/>
                  <a:pt x="243" y="900"/>
                  <a:pt x="243" y="899"/>
                </a:cubicBezTo>
                <a:cubicBezTo>
                  <a:pt x="243" y="897"/>
                  <a:pt x="244" y="895"/>
                  <a:pt x="243" y="893"/>
                </a:cubicBezTo>
                <a:cubicBezTo>
                  <a:pt x="243" y="892"/>
                  <a:pt x="243" y="892"/>
                  <a:pt x="243" y="891"/>
                </a:cubicBezTo>
                <a:cubicBezTo>
                  <a:pt x="243" y="888"/>
                  <a:pt x="243" y="886"/>
                  <a:pt x="243" y="883"/>
                </a:cubicBezTo>
                <a:cubicBezTo>
                  <a:pt x="243" y="882"/>
                  <a:pt x="243" y="882"/>
                  <a:pt x="243" y="881"/>
                </a:cubicBezTo>
                <a:cubicBezTo>
                  <a:pt x="243" y="877"/>
                  <a:pt x="243" y="872"/>
                  <a:pt x="243" y="868"/>
                </a:cubicBezTo>
                <a:cubicBezTo>
                  <a:pt x="243" y="864"/>
                  <a:pt x="243" y="859"/>
                  <a:pt x="244" y="855"/>
                </a:cubicBezTo>
                <a:cubicBezTo>
                  <a:pt x="244" y="854"/>
                  <a:pt x="244" y="854"/>
                  <a:pt x="244" y="853"/>
                </a:cubicBezTo>
                <a:cubicBezTo>
                  <a:pt x="244" y="850"/>
                  <a:pt x="244" y="848"/>
                  <a:pt x="244" y="845"/>
                </a:cubicBezTo>
                <a:cubicBezTo>
                  <a:pt x="244" y="844"/>
                  <a:pt x="245" y="844"/>
                  <a:pt x="245" y="843"/>
                </a:cubicBezTo>
                <a:cubicBezTo>
                  <a:pt x="245" y="840"/>
                  <a:pt x="246" y="838"/>
                  <a:pt x="246" y="837"/>
                </a:cubicBezTo>
                <a:cubicBezTo>
                  <a:pt x="246" y="834"/>
                  <a:pt x="246" y="832"/>
                  <a:pt x="246" y="831"/>
                </a:cubicBezTo>
                <a:cubicBezTo>
                  <a:pt x="247" y="828"/>
                  <a:pt x="247" y="826"/>
                  <a:pt x="247" y="825"/>
                </a:cubicBezTo>
                <a:cubicBezTo>
                  <a:pt x="248" y="823"/>
                  <a:pt x="248" y="822"/>
                  <a:pt x="248" y="820"/>
                </a:cubicBezTo>
                <a:cubicBezTo>
                  <a:pt x="248" y="819"/>
                  <a:pt x="248" y="818"/>
                  <a:pt x="249" y="817"/>
                </a:cubicBezTo>
                <a:cubicBezTo>
                  <a:pt x="249" y="816"/>
                  <a:pt x="248" y="815"/>
                  <a:pt x="249" y="815"/>
                </a:cubicBezTo>
                <a:cubicBezTo>
                  <a:pt x="249" y="814"/>
                  <a:pt x="249" y="814"/>
                  <a:pt x="249" y="813"/>
                </a:cubicBezTo>
                <a:cubicBezTo>
                  <a:pt x="249" y="813"/>
                  <a:pt x="249" y="812"/>
                  <a:pt x="249" y="811"/>
                </a:cubicBezTo>
                <a:cubicBezTo>
                  <a:pt x="250" y="808"/>
                  <a:pt x="251" y="806"/>
                  <a:pt x="251" y="803"/>
                </a:cubicBezTo>
                <a:cubicBezTo>
                  <a:pt x="252" y="799"/>
                  <a:pt x="253" y="795"/>
                  <a:pt x="254" y="791"/>
                </a:cubicBezTo>
                <a:cubicBezTo>
                  <a:pt x="254" y="789"/>
                  <a:pt x="255" y="786"/>
                  <a:pt x="256" y="784"/>
                </a:cubicBezTo>
                <a:cubicBezTo>
                  <a:pt x="256" y="782"/>
                  <a:pt x="256" y="782"/>
                  <a:pt x="257" y="780"/>
                </a:cubicBezTo>
                <a:cubicBezTo>
                  <a:pt x="257" y="779"/>
                  <a:pt x="257" y="778"/>
                  <a:pt x="257" y="777"/>
                </a:cubicBezTo>
                <a:cubicBezTo>
                  <a:pt x="258" y="776"/>
                  <a:pt x="259" y="773"/>
                  <a:pt x="259" y="772"/>
                </a:cubicBezTo>
                <a:cubicBezTo>
                  <a:pt x="259" y="771"/>
                  <a:pt x="260" y="771"/>
                  <a:pt x="260" y="770"/>
                </a:cubicBezTo>
                <a:cubicBezTo>
                  <a:pt x="260" y="769"/>
                  <a:pt x="260" y="769"/>
                  <a:pt x="260" y="768"/>
                </a:cubicBezTo>
                <a:cubicBezTo>
                  <a:pt x="261" y="767"/>
                  <a:pt x="261" y="767"/>
                  <a:pt x="261" y="765"/>
                </a:cubicBezTo>
                <a:cubicBezTo>
                  <a:pt x="262" y="762"/>
                  <a:pt x="264" y="758"/>
                  <a:pt x="265" y="755"/>
                </a:cubicBezTo>
                <a:cubicBezTo>
                  <a:pt x="265" y="754"/>
                  <a:pt x="266" y="753"/>
                  <a:pt x="266" y="753"/>
                </a:cubicBezTo>
                <a:cubicBezTo>
                  <a:pt x="266" y="752"/>
                  <a:pt x="266" y="751"/>
                  <a:pt x="266" y="751"/>
                </a:cubicBezTo>
                <a:cubicBezTo>
                  <a:pt x="267" y="750"/>
                  <a:pt x="266" y="750"/>
                  <a:pt x="266" y="750"/>
                </a:cubicBezTo>
                <a:cubicBezTo>
                  <a:pt x="267" y="749"/>
                  <a:pt x="267" y="749"/>
                  <a:pt x="268" y="748"/>
                </a:cubicBezTo>
                <a:cubicBezTo>
                  <a:pt x="268" y="747"/>
                  <a:pt x="268" y="746"/>
                  <a:pt x="269" y="745"/>
                </a:cubicBezTo>
                <a:cubicBezTo>
                  <a:pt x="269" y="743"/>
                  <a:pt x="267" y="743"/>
                  <a:pt x="268" y="740"/>
                </a:cubicBezTo>
                <a:cubicBezTo>
                  <a:pt x="268" y="739"/>
                  <a:pt x="269" y="738"/>
                  <a:pt x="269" y="738"/>
                </a:cubicBezTo>
                <a:cubicBezTo>
                  <a:pt x="269" y="737"/>
                  <a:pt x="270" y="737"/>
                  <a:pt x="270" y="737"/>
                </a:cubicBezTo>
                <a:cubicBezTo>
                  <a:pt x="271" y="737"/>
                  <a:pt x="271" y="737"/>
                  <a:pt x="271" y="736"/>
                </a:cubicBezTo>
                <a:cubicBezTo>
                  <a:pt x="271" y="735"/>
                  <a:pt x="271" y="734"/>
                  <a:pt x="271" y="734"/>
                </a:cubicBezTo>
                <a:cubicBezTo>
                  <a:pt x="272" y="733"/>
                  <a:pt x="272" y="732"/>
                  <a:pt x="273" y="731"/>
                </a:cubicBezTo>
                <a:cubicBezTo>
                  <a:pt x="274" y="731"/>
                  <a:pt x="274" y="731"/>
                  <a:pt x="274" y="730"/>
                </a:cubicBezTo>
                <a:cubicBezTo>
                  <a:pt x="275" y="729"/>
                  <a:pt x="275" y="728"/>
                  <a:pt x="276" y="727"/>
                </a:cubicBezTo>
                <a:cubicBezTo>
                  <a:pt x="276" y="726"/>
                  <a:pt x="277" y="726"/>
                  <a:pt x="277" y="725"/>
                </a:cubicBezTo>
                <a:cubicBezTo>
                  <a:pt x="277" y="725"/>
                  <a:pt x="278" y="725"/>
                  <a:pt x="278" y="724"/>
                </a:cubicBezTo>
                <a:cubicBezTo>
                  <a:pt x="278" y="724"/>
                  <a:pt x="279" y="724"/>
                  <a:pt x="279" y="724"/>
                </a:cubicBezTo>
                <a:cubicBezTo>
                  <a:pt x="280" y="720"/>
                  <a:pt x="282" y="718"/>
                  <a:pt x="283" y="716"/>
                </a:cubicBezTo>
                <a:cubicBezTo>
                  <a:pt x="283" y="715"/>
                  <a:pt x="284" y="715"/>
                  <a:pt x="285" y="715"/>
                </a:cubicBezTo>
                <a:cubicBezTo>
                  <a:pt x="285" y="715"/>
                  <a:pt x="285" y="715"/>
                  <a:pt x="286" y="714"/>
                </a:cubicBezTo>
                <a:cubicBezTo>
                  <a:pt x="286" y="714"/>
                  <a:pt x="287" y="714"/>
                  <a:pt x="287" y="713"/>
                </a:cubicBezTo>
                <a:cubicBezTo>
                  <a:pt x="288" y="713"/>
                  <a:pt x="288" y="712"/>
                  <a:pt x="288" y="711"/>
                </a:cubicBezTo>
                <a:cubicBezTo>
                  <a:pt x="288" y="710"/>
                  <a:pt x="288" y="709"/>
                  <a:pt x="289" y="709"/>
                </a:cubicBezTo>
                <a:cubicBezTo>
                  <a:pt x="289" y="708"/>
                  <a:pt x="290" y="708"/>
                  <a:pt x="290" y="707"/>
                </a:cubicBezTo>
                <a:cubicBezTo>
                  <a:pt x="290" y="706"/>
                  <a:pt x="289" y="706"/>
                  <a:pt x="289" y="706"/>
                </a:cubicBezTo>
                <a:cubicBezTo>
                  <a:pt x="290" y="705"/>
                  <a:pt x="290" y="706"/>
                  <a:pt x="291" y="705"/>
                </a:cubicBezTo>
                <a:cubicBezTo>
                  <a:pt x="291" y="705"/>
                  <a:pt x="291" y="704"/>
                  <a:pt x="291" y="704"/>
                </a:cubicBezTo>
                <a:cubicBezTo>
                  <a:pt x="291" y="704"/>
                  <a:pt x="292" y="703"/>
                  <a:pt x="292" y="703"/>
                </a:cubicBezTo>
                <a:cubicBezTo>
                  <a:pt x="292" y="702"/>
                  <a:pt x="293" y="702"/>
                  <a:pt x="293" y="701"/>
                </a:cubicBezTo>
                <a:cubicBezTo>
                  <a:pt x="294" y="701"/>
                  <a:pt x="294" y="694"/>
                  <a:pt x="295" y="694"/>
                </a:cubicBezTo>
                <a:cubicBezTo>
                  <a:pt x="295" y="693"/>
                  <a:pt x="296" y="693"/>
                  <a:pt x="296" y="692"/>
                </a:cubicBezTo>
                <a:cubicBezTo>
                  <a:pt x="296" y="691"/>
                  <a:pt x="296" y="690"/>
                  <a:pt x="297" y="689"/>
                </a:cubicBezTo>
                <a:cubicBezTo>
                  <a:pt x="297" y="688"/>
                  <a:pt x="298" y="689"/>
                  <a:pt x="299" y="688"/>
                </a:cubicBezTo>
                <a:cubicBezTo>
                  <a:pt x="299" y="688"/>
                  <a:pt x="299" y="687"/>
                  <a:pt x="299" y="687"/>
                </a:cubicBezTo>
                <a:cubicBezTo>
                  <a:pt x="300" y="687"/>
                  <a:pt x="301" y="687"/>
                  <a:pt x="302" y="686"/>
                </a:cubicBezTo>
                <a:cubicBezTo>
                  <a:pt x="302" y="683"/>
                  <a:pt x="305" y="682"/>
                  <a:pt x="305" y="679"/>
                </a:cubicBezTo>
                <a:cubicBezTo>
                  <a:pt x="308" y="678"/>
                  <a:pt x="310" y="675"/>
                  <a:pt x="311" y="673"/>
                </a:cubicBezTo>
                <a:cubicBezTo>
                  <a:pt x="312" y="672"/>
                  <a:pt x="313" y="672"/>
                  <a:pt x="314" y="671"/>
                </a:cubicBezTo>
                <a:cubicBezTo>
                  <a:pt x="315" y="670"/>
                  <a:pt x="317" y="669"/>
                  <a:pt x="318" y="667"/>
                </a:cubicBezTo>
                <a:cubicBezTo>
                  <a:pt x="319" y="667"/>
                  <a:pt x="320" y="666"/>
                  <a:pt x="320" y="666"/>
                </a:cubicBezTo>
                <a:cubicBezTo>
                  <a:pt x="321" y="665"/>
                  <a:pt x="323" y="663"/>
                  <a:pt x="323" y="663"/>
                </a:cubicBezTo>
                <a:cubicBezTo>
                  <a:pt x="324" y="663"/>
                  <a:pt x="323" y="659"/>
                  <a:pt x="324" y="659"/>
                </a:cubicBezTo>
                <a:cubicBezTo>
                  <a:pt x="325" y="659"/>
                  <a:pt x="327" y="658"/>
                  <a:pt x="328" y="658"/>
                </a:cubicBezTo>
                <a:cubicBezTo>
                  <a:pt x="328" y="658"/>
                  <a:pt x="328" y="657"/>
                  <a:pt x="328" y="657"/>
                </a:cubicBezTo>
                <a:cubicBezTo>
                  <a:pt x="329" y="657"/>
                  <a:pt x="328" y="653"/>
                  <a:pt x="329" y="652"/>
                </a:cubicBezTo>
                <a:cubicBezTo>
                  <a:pt x="329" y="652"/>
                  <a:pt x="330" y="652"/>
                  <a:pt x="330" y="651"/>
                </a:cubicBezTo>
                <a:cubicBezTo>
                  <a:pt x="330" y="651"/>
                  <a:pt x="331" y="653"/>
                  <a:pt x="332" y="652"/>
                </a:cubicBezTo>
                <a:cubicBezTo>
                  <a:pt x="332" y="652"/>
                  <a:pt x="332" y="651"/>
                  <a:pt x="333" y="651"/>
                </a:cubicBezTo>
                <a:cubicBezTo>
                  <a:pt x="333" y="651"/>
                  <a:pt x="333" y="651"/>
                  <a:pt x="334" y="651"/>
                </a:cubicBezTo>
                <a:cubicBezTo>
                  <a:pt x="334" y="650"/>
                  <a:pt x="335" y="649"/>
                  <a:pt x="335" y="649"/>
                </a:cubicBezTo>
                <a:cubicBezTo>
                  <a:pt x="336" y="649"/>
                  <a:pt x="336" y="649"/>
                  <a:pt x="336" y="649"/>
                </a:cubicBezTo>
                <a:cubicBezTo>
                  <a:pt x="337" y="648"/>
                  <a:pt x="338" y="650"/>
                  <a:pt x="339" y="649"/>
                </a:cubicBezTo>
                <a:cubicBezTo>
                  <a:pt x="340" y="649"/>
                  <a:pt x="339" y="647"/>
                  <a:pt x="339" y="646"/>
                </a:cubicBezTo>
                <a:cubicBezTo>
                  <a:pt x="339" y="646"/>
                  <a:pt x="340" y="646"/>
                  <a:pt x="340" y="646"/>
                </a:cubicBezTo>
                <a:cubicBezTo>
                  <a:pt x="340" y="646"/>
                  <a:pt x="341" y="645"/>
                  <a:pt x="341" y="645"/>
                </a:cubicBezTo>
                <a:cubicBezTo>
                  <a:pt x="342" y="644"/>
                  <a:pt x="343" y="643"/>
                  <a:pt x="344" y="642"/>
                </a:cubicBezTo>
                <a:cubicBezTo>
                  <a:pt x="344" y="641"/>
                  <a:pt x="345" y="640"/>
                  <a:pt x="345" y="639"/>
                </a:cubicBezTo>
                <a:cubicBezTo>
                  <a:pt x="346" y="638"/>
                  <a:pt x="347" y="638"/>
                  <a:pt x="347" y="638"/>
                </a:cubicBezTo>
                <a:cubicBezTo>
                  <a:pt x="348" y="637"/>
                  <a:pt x="349" y="637"/>
                  <a:pt x="349" y="636"/>
                </a:cubicBezTo>
                <a:cubicBezTo>
                  <a:pt x="350" y="635"/>
                  <a:pt x="352" y="634"/>
                  <a:pt x="353" y="633"/>
                </a:cubicBezTo>
                <a:cubicBezTo>
                  <a:pt x="354" y="633"/>
                  <a:pt x="356" y="633"/>
                  <a:pt x="357" y="633"/>
                </a:cubicBezTo>
                <a:cubicBezTo>
                  <a:pt x="358" y="632"/>
                  <a:pt x="358" y="631"/>
                  <a:pt x="359" y="632"/>
                </a:cubicBezTo>
                <a:cubicBezTo>
                  <a:pt x="360" y="632"/>
                  <a:pt x="360" y="636"/>
                  <a:pt x="361" y="636"/>
                </a:cubicBezTo>
                <a:cubicBezTo>
                  <a:pt x="361" y="636"/>
                  <a:pt x="361" y="636"/>
                  <a:pt x="362" y="636"/>
                </a:cubicBezTo>
                <a:cubicBezTo>
                  <a:pt x="362" y="636"/>
                  <a:pt x="363" y="636"/>
                  <a:pt x="364" y="635"/>
                </a:cubicBezTo>
                <a:cubicBezTo>
                  <a:pt x="364" y="635"/>
                  <a:pt x="365" y="635"/>
                  <a:pt x="366" y="634"/>
                </a:cubicBezTo>
                <a:cubicBezTo>
                  <a:pt x="366" y="634"/>
                  <a:pt x="367" y="634"/>
                  <a:pt x="367" y="634"/>
                </a:cubicBezTo>
                <a:cubicBezTo>
                  <a:pt x="368" y="633"/>
                  <a:pt x="368" y="633"/>
                  <a:pt x="369" y="632"/>
                </a:cubicBezTo>
                <a:cubicBezTo>
                  <a:pt x="369" y="632"/>
                  <a:pt x="371" y="632"/>
                  <a:pt x="371" y="632"/>
                </a:cubicBezTo>
                <a:cubicBezTo>
                  <a:pt x="371" y="632"/>
                  <a:pt x="371" y="632"/>
                  <a:pt x="371" y="631"/>
                </a:cubicBezTo>
                <a:cubicBezTo>
                  <a:pt x="372" y="631"/>
                  <a:pt x="372" y="631"/>
                  <a:pt x="373" y="631"/>
                </a:cubicBezTo>
                <a:cubicBezTo>
                  <a:pt x="374" y="631"/>
                  <a:pt x="375" y="630"/>
                  <a:pt x="376" y="630"/>
                </a:cubicBezTo>
                <a:cubicBezTo>
                  <a:pt x="376" y="630"/>
                  <a:pt x="376" y="630"/>
                  <a:pt x="377" y="630"/>
                </a:cubicBezTo>
                <a:cubicBezTo>
                  <a:pt x="377" y="629"/>
                  <a:pt x="378" y="630"/>
                  <a:pt x="378" y="630"/>
                </a:cubicBezTo>
                <a:cubicBezTo>
                  <a:pt x="379" y="629"/>
                  <a:pt x="378" y="629"/>
                  <a:pt x="379" y="629"/>
                </a:cubicBezTo>
                <a:cubicBezTo>
                  <a:pt x="379" y="628"/>
                  <a:pt x="380" y="628"/>
                  <a:pt x="380" y="628"/>
                </a:cubicBezTo>
                <a:cubicBezTo>
                  <a:pt x="381" y="628"/>
                  <a:pt x="381" y="628"/>
                  <a:pt x="381" y="627"/>
                </a:cubicBezTo>
                <a:cubicBezTo>
                  <a:pt x="383" y="626"/>
                  <a:pt x="383" y="628"/>
                  <a:pt x="385" y="628"/>
                </a:cubicBezTo>
                <a:cubicBezTo>
                  <a:pt x="385" y="628"/>
                  <a:pt x="385" y="627"/>
                  <a:pt x="385" y="627"/>
                </a:cubicBezTo>
                <a:cubicBezTo>
                  <a:pt x="387" y="627"/>
                  <a:pt x="387" y="627"/>
                  <a:pt x="388" y="626"/>
                </a:cubicBezTo>
                <a:cubicBezTo>
                  <a:pt x="389" y="626"/>
                  <a:pt x="390" y="627"/>
                  <a:pt x="390" y="627"/>
                </a:cubicBezTo>
                <a:cubicBezTo>
                  <a:pt x="391" y="627"/>
                  <a:pt x="392" y="627"/>
                  <a:pt x="392" y="627"/>
                </a:cubicBezTo>
                <a:cubicBezTo>
                  <a:pt x="392" y="626"/>
                  <a:pt x="394" y="627"/>
                  <a:pt x="394" y="627"/>
                </a:cubicBezTo>
                <a:cubicBezTo>
                  <a:pt x="396" y="626"/>
                  <a:pt x="399" y="627"/>
                  <a:pt x="400" y="627"/>
                </a:cubicBezTo>
                <a:cubicBezTo>
                  <a:pt x="401" y="627"/>
                  <a:pt x="402" y="627"/>
                  <a:pt x="403" y="627"/>
                </a:cubicBezTo>
                <a:cubicBezTo>
                  <a:pt x="404" y="627"/>
                  <a:pt x="405" y="627"/>
                  <a:pt x="406" y="626"/>
                </a:cubicBezTo>
                <a:cubicBezTo>
                  <a:pt x="406" y="626"/>
                  <a:pt x="407" y="626"/>
                  <a:pt x="407" y="625"/>
                </a:cubicBezTo>
                <a:cubicBezTo>
                  <a:pt x="407" y="625"/>
                  <a:pt x="408" y="625"/>
                  <a:pt x="408" y="625"/>
                </a:cubicBezTo>
                <a:cubicBezTo>
                  <a:pt x="408" y="625"/>
                  <a:pt x="407" y="624"/>
                  <a:pt x="407" y="624"/>
                </a:cubicBezTo>
                <a:cubicBezTo>
                  <a:pt x="407" y="624"/>
                  <a:pt x="407" y="624"/>
                  <a:pt x="407" y="624"/>
                </a:cubicBezTo>
                <a:cubicBezTo>
                  <a:pt x="407" y="624"/>
                  <a:pt x="407" y="624"/>
                  <a:pt x="408" y="624"/>
                </a:cubicBezTo>
                <a:cubicBezTo>
                  <a:pt x="412" y="624"/>
                  <a:pt x="412" y="624"/>
                  <a:pt x="412" y="624"/>
                </a:cubicBezTo>
                <a:cubicBezTo>
                  <a:pt x="413" y="624"/>
                  <a:pt x="414" y="625"/>
                  <a:pt x="415" y="625"/>
                </a:cubicBezTo>
                <a:cubicBezTo>
                  <a:pt x="415" y="625"/>
                  <a:pt x="417" y="625"/>
                  <a:pt x="417" y="626"/>
                </a:cubicBezTo>
                <a:cubicBezTo>
                  <a:pt x="418" y="626"/>
                  <a:pt x="418" y="624"/>
                  <a:pt x="419" y="624"/>
                </a:cubicBezTo>
                <a:cubicBezTo>
                  <a:pt x="419" y="627"/>
                  <a:pt x="422" y="624"/>
                  <a:pt x="424" y="625"/>
                </a:cubicBezTo>
                <a:cubicBezTo>
                  <a:pt x="424" y="626"/>
                  <a:pt x="425" y="626"/>
                  <a:pt x="426" y="626"/>
                </a:cubicBezTo>
                <a:cubicBezTo>
                  <a:pt x="425" y="627"/>
                  <a:pt x="426" y="628"/>
                  <a:pt x="426" y="629"/>
                </a:cubicBezTo>
                <a:cubicBezTo>
                  <a:pt x="426" y="630"/>
                  <a:pt x="428" y="629"/>
                  <a:pt x="428" y="631"/>
                </a:cubicBezTo>
                <a:cubicBezTo>
                  <a:pt x="425" y="631"/>
                  <a:pt x="424" y="629"/>
                  <a:pt x="423" y="628"/>
                </a:cubicBezTo>
                <a:cubicBezTo>
                  <a:pt x="422" y="628"/>
                  <a:pt x="422" y="629"/>
                  <a:pt x="421" y="629"/>
                </a:cubicBezTo>
                <a:cubicBezTo>
                  <a:pt x="421" y="628"/>
                  <a:pt x="421" y="628"/>
                  <a:pt x="420" y="627"/>
                </a:cubicBezTo>
                <a:cubicBezTo>
                  <a:pt x="418" y="627"/>
                  <a:pt x="415" y="627"/>
                  <a:pt x="412" y="627"/>
                </a:cubicBezTo>
                <a:cubicBezTo>
                  <a:pt x="412" y="627"/>
                  <a:pt x="411" y="626"/>
                  <a:pt x="410" y="626"/>
                </a:cubicBezTo>
                <a:cubicBezTo>
                  <a:pt x="410" y="626"/>
                  <a:pt x="409" y="627"/>
                  <a:pt x="409" y="628"/>
                </a:cubicBezTo>
                <a:cubicBezTo>
                  <a:pt x="409" y="628"/>
                  <a:pt x="409" y="628"/>
                  <a:pt x="409" y="628"/>
                </a:cubicBezTo>
                <a:cubicBezTo>
                  <a:pt x="409" y="628"/>
                  <a:pt x="410" y="629"/>
                  <a:pt x="410" y="629"/>
                </a:cubicBezTo>
                <a:cubicBezTo>
                  <a:pt x="410" y="630"/>
                  <a:pt x="411" y="630"/>
                  <a:pt x="412" y="630"/>
                </a:cubicBezTo>
                <a:cubicBezTo>
                  <a:pt x="413" y="630"/>
                  <a:pt x="414" y="631"/>
                  <a:pt x="415" y="631"/>
                </a:cubicBezTo>
                <a:cubicBezTo>
                  <a:pt x="415" y="631"/>
                  <a:pt x="416" y="630"/>
                  <a:pt x="416" y="630"/>
                </a:cubicBezTo>
                <a:cubicBezTo>
                  <a:pt x="417" y="630"/>
                  <a:pt x="417" y="631"/>
                  <a:pt x="418" y="631"/>
                </a:cubicBezTo>
                <a:cubicBezTo>
                  <a:pt x="418" y="632"/>
                  <a:pt x="419" y="632"/>
                  <a:pt x="419" y="632"/>
                </a:cubicBezTo>
                <a:cubicBezTo>
                  <a:pt x="420" y="633"/>
                  <a:pt x="421" y="633"/>
                  <a:pt x="422" y="633"/>
                </a:cubicBezTo>
                <a:cubicBezTo>
                  <a:pt x="423" y="633"/>
                  <a:pt x="425" y="633"/>
                  <a:pt x="426" y="633"/>
                </a:cubicBezTo>
                <a:cubicBezTo>
                  <a:pt x="426" y="633"/>
                  <a:pt x="426" y="633"/>
                  <a:pt x="426" y="633"/>
                </a:cubicBezTo>
                <a:cubicBezTo>
                  <a:pt x="427" y="633"/>
                  <a:pt x="427" y="634"/>
                  <a:pt x="428" y="634"/>
                </a:cubicBezTo>
                <a:cubicBezTo>
                  <a:pt x="428" y="634"/>
                  <a:pt x="428" y="635"/>
                  <a:pt x="429" y="635"/>
                </a:cubicBezTo>
                <a:cubicBezTo>
                  <a:pt x="429" y="635"/>
                  <a:pt x="425" y="636"/>
                  <a:pt x="426" y="636"/>
                </a:cubicBezTo>
                <a:cubicBezTo>
                  <a:pt x="426" y="637"/>
                  <a:pt x="427" y="637"/>
                  <a:pt x="427" y="637"/>
                </a:cubicBezTo>
                <a:cubicBezTo>
                  <a:pt x="428" y="637"/>
                  <a:pt x="429" y="637"/>
                  <a:pt x="429" y="638"/>
                </a:cubicBezTo>
                <a:cubicBezTo>
                  <a:pt x="429" y="638"/>
                  <a:pt x="430" y="638"/>
                  <a:pt x="430" y="638"/>
                </a:cubicBezTo>
                <a:cubicBezTo>
                  <a:pt x="430" y="638"/>
                  <a:pt x="430" y="638"/>
                  <a:pt x="430" y="638"/>
                </a:cubicBezTo>
                <a:cubicBezTo>
                  <a:pt x="430" y="639"/>
                  <a:pt x="431" y="638"/>
                  <a:pt x="431" y="638"/>
                </a:cubicBezTo>
                <a:cubicBezTo>
                  <a:pt x="432" y="639"/>
                  <a:pt x="432" y="639"/>
                  <a:pt x="433" y="640"/>
                </a:cubicBezTo>
                <a:cubicBezTo>
                  <a:pt x="434" y="640"/>
                  <a:pt x="434" y="641"/>
                  <a:pt x="435" y="642"/>
                </a:cubicBezTo>
                <a:cubicBezTo>
                  <a:pt x="435" y="642"/>
                  <a:pt x="436" y="642"/>
                  <a:pt x="436" y="642"/>
                </a:cubicBezTo>
                <a:cubicBezTo>
                  <a:pt x="437" y="643"/>
                  <a:pt x="437" y="642"/>
                  <a:pt x="438" y="642"/>
                </a:cubicBezTo>
                <a:cubicBezTo>
                  <a:pt x="442" y="645"/>
                  <a:pt x="446" y="653"/>
                  <a:pt x="446" y="654"/>
                </a:cubicBezTo>
                <a:cubicBezTo>
                  <a:pt x="446" y="654"/>
                  <a:pt x="447" y="654"/>
                  <a:pt x="447" y="654"/>
                </a:cubicBezTo>
                <a:cubicBezTo>
                  <a:pt x="448" y="655"/>
                  <a:pt x="449" y="655"/>
                  <a:pt x="449" y="656"/>
                </a:cubicBezTo>
                <a:cubicBezTo>
                  <a:pt x="450" y="656"/>
                  <a:pt x="449" y="659"/>
                  <a:pt x="450" y="659"/>
                </a:cubicBezTo>
                <a:cubicBezTo>
                  <a:pt x="450" y="660"/>
                  <a:pt x="450" y="660"/>
                  <a:pt x="450" y="660"/>
                </a:cubicBezTo>
                <a:cubicBezTo>
                  <a:pt x="451" y="660"/>
                  <a:pt x="451" y="660"/>
                  <a:pt x="452" y="661"/>
                </a:cubicBezTo>
                <a:cubicBezTo>
                  <a:pt x="452" y="661"/>
                  <a:pt x="453" y="661"/>
                  <a:pt x="453" y="661"/>
                </a:cubicBezTo>
                <a:cubicBezTo>
                  <a:pt x="454" y="662"/>
                  <a:pt x="453" y="667"/>
                  <a:pt x="455" y="667"/>
                </a:cubicBezTo>
                <a:cubicBezTo>
                  <a:pt x="456" y="667"/>
                  <a:pt x="458" y="676"/>
                  <a:pt x="458" y="677"/>
                </a:cubicBezTo>
                <a:cubicBezTo>
                  <a:pt x="460" y="684"/>
                  <a:pt x="462" y="692"/>
                  <a:pt x="462" y="700"/>
                </a:cubicBezTo>
                <a:cubicBezTo>
                  <a:pt x="463" y="714"/>
                  <a:pt x="457" y="729"/>
                  <a:pt x="448" y="740"/>
                </a:cubicBezTo>
                <a:cubicBezTo>
                  <a:pt x="440" y="749"/>
                  <a:pt x="430" y="753"/>
                  <a:pt x="417" y="752"/>
                </a:cubicBezTo>
                <a:cubicBezTo>
                  <a:pt x="416" y="752"/>
                  <a:pt x="401" y="748"/>
                  <a:pt x="405" y="747"/>
                </a:cubicBezTo>
                <a:cubicBezTo>
                  <a:pt x="423" y="743"/>
                  <a:pt x="429" y="737"/>
                  <a:pt x="431" y="726"/>
                </a:cubicBezTo>
                <a:cubicBezTo>
                  <a:pt x="432" y="720"/>
                  <a:pt x="431" y="702"/>
                  <a:pt x="416" y="687"/>
                </a:cubicBezTo>
                <a:cubicBezTo>
                  <a:pt x="388" y="659"/>
                  <a:pt x="333" y="675"/>
                  <a:pt x="317" y="720"/>
                </a:cubicBezTo>
                <a:cubicBezTo>
                  <a:pt x="304" y="758"/>
                  <a:pt x="316" y="817"/>
                  <a:pt x="380" y="835"/>
                </a:cubicBezTo>
                <a:cubicBezTo>
                  <a:pt x="473" y="861"/>
                  <a:pt x="509" y="818"/>
                  <a:pt x="511" y="788"/>
                </a:cubicBezTo>
                <a:cubicBezTo>
                  <a:pt x="513" y="788"/>
                  <a:pt x="526" y="794"/>
                  <a:pt x="546" y="785"/>
                </a:cubicBezTo>
                <a:cubicBezTo>
                  <a:pt x="566" y="776"/>
                  <a:pt x="581" y="758"/>
                  <a:pt x="590" y="738"/>
                </a:cubicBezTo>
                <a:cubicBezTo>
                  <a:pt x="594" y="728"/>
                  <a:pt x="597" y="716"/>
                  <a:pt x="598" y="705"/>
                </a:cubicBezTo>
                <a:cubicBezTo>
                  <a:pt x="600" y="681"/>
                  <a:pt x="593" y="648"/>
                  <a:pt x="570" y="636"/>
                </a:cubicBezTo>
                <a:cubicBezTo>
                  <a:pt x="568" y="635"/>
                  <a:pt x="552" y="630"/>
                  <a:pt x="551" y="632"/>
                </a:cubicBezTo>
                <a:cubicBezTo>
                  <a:pt x="551" y="632"/>
                  <a:pt x="586" y="581"/>
                  <a:pt x="504" y="539"/>
                </a:cubicBezTo>
                <a:cubicBezTo>
                  <a:pt x="504" y="539"/>
                  <a:pt x="502" y="537"/>
                  <a:pt x="497" y="535"/>
                </a:cubicBezTo>
                <a:cubicBezTo>
                  <a:pt x="496" y="535"/>
                  <a:pt x="494" y="534"/>
                  <a:pt x="493" y="534"/>
                </a:cubicBezTo>
                <a:cubicBezTo>
                  <a:pt x="491" y="534"/>
                  <a:pt x="493" y="533"/>
                  <a:pt x="491" y="533"/>
                </a:cubicBezTo>
                <a:cubicBezTo>
                  <a:pt x="490" y="533"/>
                  <a:pt x="490" y="532"/>
                  <a:pt x="490" y="532"/>
                </a:cubicBezTo>
                <a:cubicBezTo>
                  <a:pt x="489" y="532"/>
                  <a:pt x="489" y="532"/>
                  <a:pt x="488" y="532"/>
                </a:cubicBezTo>
                <a:cubicBezTo>
                  <a:pt x="487" y="532"/>
                  <a:pt x="487" y="532"/>
                  <a:pt x="486" y="532"/>
                </a:cubicBezTo>
                <a:cubicBezTo>
                  <a:pt x="484" y="531"/>
                  <a:pt x="483" y="532"/>
                  <a:pt x="483" y="531"/>
                </a:cubicBezTo>
                <a:cubicBezTo>
                  <a:pt x="482" y="531"/>
                  <a:pt x="482" y="531"/>
                  <a:pt x="482" y="531"/>
                </a:cubicBezTo>
                <a:cubicBezTo>
                  <a:pt x="481" y="531"/>
                  <a:pt x="481" y="530"/>
                  <a:pt x="480" y="530"/>
                </a:cubicBezTo>
                <a:cubicBezTo>
                  <a:pt x="479" y="530"/>
                  <a:pt x="479" y="530"/>
                  <a:pt x="478" y="530"/>
                </a:cubicBezTo>
                <a:cubicBezTo>
                  <a:pt x="477" y="530"/>
                  <a:pt x="477" y="529"/>
                  <a:pt x="476" y="529"/>
                </a:cubicBezTo>
                <a:cubicBezTo>
                  <a:pt x="475" y="529"/>
                  <a:pt x="475" y="529"/>
                  <a:pt x="475" y="530"/>
                </a:cubicBezTo>
                <a:cubicBezTo>
                  <a:pt x="475" y="530"/>
                  <a:pt x="474" y="529"/>
                  <a:pt x="474" y="529"/>
                </a:cubicBezTo>
                <a:cubicBezTo>
                  <a:pt x="472" y="529"/>
                  <a:pt x="471" y="528"/>
                  <a:pt x="469" y="528"/>
                </a:cubicBezTo>
                <a:cubicBezTo>
                  <a:pt x="466" y="528"/>
                  <a:pt x="461" y="526"/>
                  <a:pt x="459" y="527"/>
                </a:cubicBezTo>
                <a:cubicBezTo>
                  <a:pt x="458" y="527"/>
                  <a:pt x="458" y="527"/>
                  <a:pt x="457" y="528"/>
                </a:cubicBezTo>
                <a:cubicBezTo>
                  <a:pt x="456" y="528"/>
                  <a:pt x="456" y="528"/>
                  <a:pt x="455" y="528"/>
                </a:cubicBezTo>
                <a:cubicBezTo>
                  <a:pt x="453" y="529"/>
                  <a:pt x="451" y="527"/>
                  <a:pt x="451" y="527"/>
                </a:cubicBezTo>
                <a:cubicBezTo>
                  <a:pt x="450" y="527"/>
                  <a:pt x="450" y="529"/>
                  <a:pt x="449" y="528"/>
                </a:cubicBezTo>
                <a:cubicBezTo>
                  <a:pt x="449" y="527"/>
                  <a:pt x="446" y="528"/>
                  <a:pt x="445" y="527"/>
                </a:cubicBezTo>
                <a:cubicBezTo>
                  <a:pt x="444" y="529"/>
                  <a:pt x="442" y="528"/>
                  <a:pt x="440" y="528"/>
                </a:cubicBezTo>
                <a:cubicBezTo>
                  <a:pt x="440" y="528"/>
                  <a:pt x="440" y="529"/>
                  <a:pt x="440" y="529"/>
                </a:cubicBezTo>
                <a:cubicBezTo>
                  <a:pt x="440" y="530"/>
                  <a:pt x="439" y="529"/>
                  <a:pt x="439" y="529"/>
                </a:cubicBezTo>
                <a:cubicBezTo>
                  <a:pt x="439" y="530"/>
                  <a:pt x="440" y="530"/>
                  <a:pt x="441" y="530"/>
                </a:cubicBezTo>
                <a:cubicBezTo>
                  <a:pt x="442" y="530"/>
                  <a:pt x="442" y="530"/>
                  <a:pt x="444" y="530"/>
                </a:cubicBezTo>
                <a:cubicBezTo>
                  <a:pt x="445" y="530"/>
                  <a:pt x="446" y="530"/>
                  <a:pt x="447" y="531"/>
                </a:cubicBezTo>
                <a:cubicBezTo>
                  <a:pt x="448" y="530"/>
                  <a:pt x="449" y="530"/>
                  <a:pt x="450" y="529"/>
                </a:cubicBezTo>
                <a:cubicBezTo>
                  <a:pt x="451" y="530"/>
                  <a:pt x="453" y="530"/>
                  <a:pt x="454" y="530"/>
                </a:cubicBezTo>
                <a:cubicBezTo>
                  <a:pt x="455" y="530"/>
                  <a:pt x="455" y="530"/>
                  <a:pt x="456" y="530"/>
                </a:cubicBezTo>
                <a:cubicBezTo>
                  <a:pt x="456" y="530"/>
                  <a:pt x="456" y="532"/>
                  <a:pt x="457" y="532"/>
                </a:cubicBezTo>
                <a:cubicBezTo>
                  <a:pt x="457" y="532"/>
                  <a:pt x="457" y="531"/>
                  <a:pt x="457" y="531"/>
                </a:cubicBezTo>
                <a:cubicBezTo>
                  <a:pt x="460" y="530"/>
                  <a:pt x="460" y="531"/>
                  <a:pt x="462" y="532"/>
                </a:cubicBezTo>
                <a:cubicBezTo>
                  <a:pt x="464" y="532"/>
                  <a:pt x="465" y="531"/>
                  <a:pt x="465" y="532"/>
                </a:cubicBezTo>
                <a:cubicBezTo>
                  <a:pt x="466" y="532"/>
                  <a:pt x="468" y="532"/>
                  <a:pt x="468" y="532"/>
                </a:cubicBezTo>
                <a:cubicBezTo>
                  <a:pt x="469" y="533"/>
                  <a:pt x="469" y="534"/>
                  <a:pt x="471" y="534"/>
                </a:cubicBezTo>
                <a:cubicBezTo>
                  <a:pt x="473" y="534"/>
                  <a:pt x="473" y="533"/>
                  <a:pt x="475" y="534"/>
                </a:cubicBezTo>
                <a:cubicBezTo>
                  <a:pt x="477" y="534"/>
                  <a:pt x="476" y="535"/>
                  <a:pt x="478" y="535"/>
                </a:cubicBezTo>
                <a:cubicBezTo>
                  <a:pt x="484" y="536"/>
                  <a:pt x="485" y="533"/>
                  <a:pt x="488" y="537"/>
                </a:cubicBezTo>
                <a:cubicBezTo>
                  <a:pt x="489" y="536"/>
                  <a:pt x="496" y="539"/>
                  <a:pt x="496" y="540"/>
                </a:cubicBezTo>
                <a:cubicBezTo>
                  <a:pt x="496" y="540"/>
                  <a:pt x="496" y="540"/>
                  <a:pt x="496" y="540"/>
                </a:cubicBezTo>
                <a:cubicBezTo>
                  <a:pt x="494" y="540"/>
                  <a:pt x="491" y="539"/>
                  <a:pt x="489" y="539"/>
                </a:cubicBezTo>
                <a:cubicBezTo>
                  <a:pt x="487" y="538"/>
                  <a:pt x="486" y="537"/>
                  <a:pt x="484" y="537"/>
                </a:cubicBezTo>
                <a:cubicBezTo>
                  <a:pt x="484" y="537"/>
                  <a:pt x="484" y="537"/>
                  <a:pt x="483" y="537"/>
                </a:cubicBezTo>
                <a:cubicBezTo>
                  <a:pt x="480" y="536"/>
                  <a:pt x="477" y="537"/>
                  <a:pt x="475" y="536"/>
                </a:cubicBezTo>
                <a:cubicBezTo>
                  <a:pt x="474" y="537"/>
                  <a:pt x="473" y="537"/>
                  <a:pt x="472" y="537"/>
                </a:cubicBezTo>
                <a:cubicBezTo>
                  <a:pt x="470" y="535"/>
                  <a:pt x="468" y="536"/>
                  <a:pt x="466" y="536"/>
                </a:cubicBezTo>
                <a:cubicBezTo>
                  <a:pt x="465" y="536"/>
                  <a:pt x="464" y="535"/>
                  <a:pt x="463" y="535"/>
                </a:cubicBezTo>
                <a:cubicBezTo>
                  <a:pt x="460" y="536"/>
                  <a:pt x="456" y="536"/>
                  <a:pt x="453" y="536"/>
                </a:cubicBezTo>
                <a:cubicBezTo>
                  <a:pt x="453" y="536"/>
                  <a:pt x="453" y="536"/>
                  <a:pt x="452" y="536"/>
                </a:cubicBezTo>
                <a:cubicBezTo>
                  <a:pt x="452" y="537"/>
                  <a:pt x="451" y="537"/>
                  <a:pt x="451" y="537"/>
                </a:cubicBezTo>
                <a:cubicBezTo>
                  <a:pt x="448" y="537"/>
                  <a:pt x="448" y="537"/>
                  <a:pt x="448" y="537"/>
                </a:cubicBezTo>
                <a:cubicBezTo>
                  <a:pt x="447" y="539"/>
                  <a:pt x="450" y="538"/>
                  <a:pt x="449" y="539"/>
                </a:cubicBezTo>
                <a:cubicBezTo>
                  <a:pt x="450" y="539"/>
                  <a:pt x="452" y="541"/>
                  <a:pt x="450" y="541"/>
                </a:cubicBezTo>
                <a:cubicBezTo>
                  <a:pt x="449" y="540"/>
                  <a:pt x="449" y="542"/>
                  <a:pt x="448" y="542"/>
                </a:cubicBezTo>
                <a:cubicBezTo>
                  <a:pt x="447" y="541"/>
                  <a:pt x="447" y="540"/>
                  <a:pt x="446" y="540"/>
                </a:cubicBezTo>
                <a:cubicBezTo>
                  <a:pt x="446" y="540"/>
                  <a:pt x="446" y="542"/>
                  <a:pt x="445" y="541"/>
                </a:cubicBezTo>
                <a:cubicBezTo>
                  <a:pt x="444" y="541"/>
                  <a:pt x="444" y="539"/>
                  <a:pt x="442" y="538"/>
                </a:cubicBezTo>
                <a:cubicBezTo>
                  <a:pt x="441" y="540"/>
                  <a:pt x="443" y="540"/>
                  <a:pt x="443" y="541"/>
                </a:cubicBezTo>
                <a:cubicBezTo>
                  <a:pt x="442" y="542"/>
                  <a:pt x="440" y="542"/>
                  <a:pt x="439" y="542"/>
                </a:cubicBezTo>
                <a:cubicBezTo>
                  <a:pt x="439" y="540"/>
                  <a:pt x="438" y="540"/>
                  <a:pt x="438" y="538"/>
                </a:cubicBezTo>
                <a:cubicBezTo>
                  <a:pt x="432" y="538"/>
                  <a:pt x="432" y="538"/>
                  <a:pt x="432" y="538"/>
                </a:cubicBezTo>
                <a:cubicBezTo>
                  <a:pt x="432" y="539"/>
                  <a:pt x="431" y="540"/>
                  <a:pt x="431" y="541"/>
                </a:cubicBezTo>
                <a:cubicBezTo>
                  <a:pt x="431" y="541"/>
                  <a:pt x="431" y="542"/>
                  <a:pt x="431" y="543"/>
                </a:cubicBezTo>
                <a:cubicBezTo>
                  <a:pt x="431" y="543"/>
                  <a:pt x="430" y="543"/>
                  <a:pt x="429" y="543"/>
                </a:cubicBezTo>
                <a:cubicBezTo>
                  <a:pt x="428" y="541"/>
                  <a:pt x="431" y="541"/>
                  <a:pt x="430" y="539"/>
                </a:cubicBezTo>
                <a:cubicBezTo>
                  <a:pt x="427" y="539"/>
                  <a:pt x="427" y="541"/>
                  <a:pt x="426" y="541"/>
                </a:cubicBezTo>
                <a:cubicBezTo>
                  <a:pt x="424" y="541"/>
                  <a:pt x="423" y="541"/>
                  <a:pt x="422" y="541"/>
                </a:cubicBezTo>
                <a:cubicBezTo>
                  <a:pt x="422" y="541"/>
                  <a:pt x="422" y="542"/>
                  <a:pt x="421" y="542"/>
                </a:cubicBezTo>
                <a:cubicBezTo>
                  <a:pt x="421" y="543"/>
                  <a:pt x="420" y="541"/>
                  <a:pt x="420" y="541"/>
                </a:cubicBezTo>
                <a:cubicBezTo>
                  <a:pt x="419" y="541"/>
                  <a:pt x="419" y="542"/>
                  <a:pt x="419" y="542"/>
                </a:cubicBezTo>
                <a:cubicBezTo>
                  <a:pt x="416" y="542"/>
                  <a:pt x="415" y="541"/>
                  <a:pt x="413" y="541"/>
                </a:cubicBezTo>
                <a:cubicBezTo>
                  <a:pt x="411" y="542"/>
                  <a:pt x="411" y="544"/>
                  <a:pt x="409" y="545"/>
                </a:cubicBezTo>
                <a:cubicBezTo>
                  <a:pt x="406" y="545"/>
                  <a:pt x="404" y="546"/>
                  <a:pt x="401" y="545"/>
                </a:cubicBezTo>
                <a:cubicBezTo>
                  <a:pt x="401" y="546"/>
                  <a:pt x="400" y="548"/>
                  <a:pt x="399" y="548"/>
                </a:cubicBezTo>
                <a:cubicBezTo>
                  <a:pt x="399" y="547"/>
                  <a:pt x="397" y="547"/>
                  <a:pt x="397" y="546"/>
                </a:cubicBezTo>
                <a:cubicBezTo>
                  <a:pt x="395" y="545"/>
                  <a:pt x="397" y="548"/>
                  <a:pt x="395" y="547"/>
                </a:cubicBezTo>
                <a:cubicBezTo>
                  <a:pt x="395" y="546"/>
                  <a:pt x="394" y="546"/>
                  <a:pt x="394" y="545"/>
                </a:cubicBezTo>
                <a:cubicBezTo>
                  <a:pt x="394" y="545"/>
                  <a:pt x="394" y="545"/>
                  <a:pt x="395" y="545"/>
                </a:cubicBezTo>
                <a:cubicBezTo>
                  <a:pt x="395" y="544"/>
                  <a:pt x="395" y="544"/>
                  <a:pt x="395" y="543"/>
                </a:cubicBezTo>
                <a:cubicBezTo>
                  <a:pt x="397" y="542"/>
                  <a:pt x="398" y="541"/>
                  <a:pt x="400" y="541"/>
                </a:cubicBezTo>
                <a:cubicBezTo>
                  <a:pt x="400" y="539"/>
                  <a:pt x="401" y="540"/>
                  <a:pt x="401" y="538"/>
                </a:cubicBezTo>
                <a:cubicBezTo>
                  <a:pt x="398" y="536"/>
                  <a:pt x="396" y="541"/>
                  <a:pt x="394" y="539"/>
                </a:cubicBezTo>
                <a:cubicBezTo>
                  <a:pt x="394" y="539"/>
                  <a:pt x="394" y="539"/>
                  <a:pt x="394" y="539"/>
                </a:cubicBezTo>
                <a:cubicBezTo>
                  <a:pt x="394" y="539"/>
                  <a:pt x="393" y="540"/>
                  <a:pt x="392" y="540"/>
                </a:cubicBezTo>
                <a:cubicBezTo>
                  <a:pt x="392" y="541"/>
                  <a:pt x="391" y="542"/>
                  <a:pt x="391" y="542"/>
                </a:cubicBezTo>
                <a:cubicBezTo>
                  <a:pt x="389" y="542"/>
                  <a:pt x="389" y="542"/>
                  <a:pt x="389" y="542"/>
                </a:cubicBezTo>
                <a:cubicBezTo>
                  <a:pt x="388" y="545"/>
                  <a:pt x="391" y="543"/>
                  <a:pt x="392" y="545"/>
                </a:cubicBezTo>
                <a:cubicBezTo>
                  <a:pt x="392" y="546"/>
                  <a:pt x="392" y="548"/>
                  <a:pt x="393" y="548"/>
                </a:cubicBezTo>
                <a:cubicBezTo>
                  <a:pt x="392" y="548"/>
                  <a:pt x="392" y="549"/>
                  <a:pt x="391" y="550"/>
                </a:cubicBezTo>
                <a:cubicBezTo>
                  <a:pt x="391" y="550"/>
                  <a:pt x="391" y="550"/>
                  <a:pt x="391" y="550"/>
                </a:cubicBezTo>
                <a:cubicBezTo>
                  <a:pt x="389" y="552"/>
                  <a:pt x="390" y="551"/>
                  <a:pt x="389" y="551"/>
                </a:cubicBezTo>
                <a:cubicBezTo>
                  <a:pt x="388" y="551"/>
                  <a:pt x="388" y="551"/>
                  <a:pt x="387" y="551"/>
                </a:cubicBezTo>
                <a:cubicBezTo>
                  <a:pt x="386" y="550"/>
                  <a:pt x="385" y="548"/>
                  <a:pt x="385" y="546"/>
                </a:cubicBezTo>
                <a:cubicBezTo>
                  <a:pt x="386" y="546"/>
                  <a:pt x="386" y="546"/>
                  <a:pt x="387" y="546"/>
                </a:cubicBezTo>
                <a:cubicBezTo>
                  <a:pt x="387" y="545"/>
                  <a:pt x="388" y="544"/>
                  <a:pt x="388" y="544"/>
                </a:cubicBezTo>
                <a:cubicBezTo>
                  <a:pt x="388" y="542"/>
                  <a:pt x="387" y="542"/>
                  <a:pt x="387" y="540"/>
                </a:cubicBezTo>
                <a:cubicBezTo>
                  <a:pt x="386" y="540"/>
                  <a:pt x="386" y="542"/>
                  <a:pt x="385" y="542"/>
                </a:cubicBezTo>
                <a:cubicBezTo>
                  <a:pt x="381" y="542"/>
                  <a:pt x="380" y="544"/>
                  <a:pt x="377" y="543"/>
                </a:cubicBezTo>
                <a:cubicBezTo>
                  <a:pt x="376" y="543"/>
                  <a:pt x="376" y="545"/>
                  <a:pt x="376" y="547"/>
                </a:cubicBezTo>
                <a:cubicBezTo>
                  <a:pt x="375" y="547"/>
                  <a:pt x="374" y="548"/>
                  <a:pt x="373" y="548"/>
                </a:cubicBezTo>
                <a:cubicBezTo>
                  <a:pt x="371" y="547"/>
                  <a:pt x="372" y="544"/>
                  <a:pt x="369" y="544"/>
                </a:cubicBezTo>
                <a:cubicBezTo>
                  <a:pt x="368" y="546"/>
                  <a:pt x="369" y="547"/>
                  <a:pt x="369" y="549"/>
                </a:cubicBezTo>
                <a:cubicBezTo>
                  <a:pt x="369" y="549"/>
                  <a:pt x="369" y="549"/>
                  <a:pt x="369" y="549"/>
                </a:cubicBezTo>
                <a:cubicBezTo>
                  <a:pt x="369" y="549"/>
                  <a:pt x="368" y="550"/>
                  <a:pt x="368" y="550"/>
                </a:cubicBezTo>
                <a:cubicBezTo>
                  <a:pt x="367" y="550"/>
                  <a:pt x="367" y="550"/>
                  <a:pt x="366" y="550"/>
                </a:cubicBezTo>
                <a:cubicBezTo>
                  <a:pt x="366" y="551"/>
                  <a:pt x="365" y="552"/>
                  <a:pt x="364" y="552"/>
                </a:cubicBezTo>
                <a:cubicBezTo>
                  <a:pt x="364" y="552"/>
                  <a:pt x="364" y="553"/>
                  <a:pt x="363" y="554"/>
                </a:cubicBezTo>
                <a:cubicBezTo>
                  <a:pt x="363" y="552"/>
                  <a:pt x="362" y="552"/>
                  <a:pt x="362" y="551"/>
                </a:cubicBezTo>
                <a:cubicBezTo>
                  <a:pt x="363" y="549"/>
                  <a:pt x="362" y="546"/>
                  <a:pt x="360" y="546"/>
                </a:cubicBezTo>
                <a:cubicBezTo>
                  <a:pt x="360" y="549"/>
                  <a:pt x="360" y="551"/>
                  <a:pt x="361" y="553"/>
                </a:cubicBezTo>
                <a:cubicBezTo>
                  <a:pt x="362" y="554"/>
                  <a:pt x="363" y="555"/>
                  <a:pt x="363" y="556"/>
                </a:cubicBezTo>
                <a:cubicBezTo>
                  <a:pt x="361" y="557"/>
                  <a:pt x="360" y="555"/>
                  <a:pt x="358" y="556"/>
                </a:cubicBezTo>
                <a:cubicBezTo>
                  <a:pt x="357" y="556"/>
                  <a:pt x="357" y="558"/>
                  <a:pt x="356" y="558"/>
                </a:cubicBezTo>
                <a:cubicBezTo>
                  <a:pt x="356" y="557"/>
                  <a:pt x="356" y="555"/>
                  <a:pt x="354" y="555"/>
                </a:cubicBezTo>
                <a:cubicBezTo>
                  <a:pt x="354" y="557"/>
                  <a:pt x="355" y="557"/>
                  <a:pt x="354" y="559"/>
                </a:cubicBezTo>
                <a:cubicBezTo>
                  <a:pt x="353" y="559"/>
                  <a:pt x="352" y="560"/>
                  <a:pt x="351" y="560"/>
                </a:cubicBezTo>
                <a:cubicBezTo>
                  <a:pt x="350" y="561"/>
                  <a:pt x="351" y="562"/>
                  <a:pt x="350" y="563"/>
                </a:cubicBezTo>
                <a:cubicBezTo>
                  <a:pt x="349" y="563"/>
                  <a:pt x="349" y="562"/>
                  <a:pt x="348" y="562"/>
                </a:cubicBezTo>
                <a:cubicBezTo>
                  <a:pt x="348" y="562"/>
                  <a:pt x="348" y="564"/>
                  <a:pt x="347" y="564"/>
                </a:cubicBezTo>
                <a:cubicBezTo>
                  <a:pt x="345" y="564"/>
                  <a:pt x="345" y="562"/>
                  <a:pt x="342" y="562"/>
                </a:cubicBezTo>
                <a:cubicBezTo>
                  <a:pt x="342" y="564"/>
                  <a:pt x="344" y="568"/>
                  <a:pt x="343" y="569"/>
                </a:cubicBezTo>
                <a:cubicBezTo>
                  <a:pt x="341" y="568"/>
                  <a:pt x="340" y="567"/>
                  <a:pt x="338" y="568"/>
                </a:cubicBezTo>
                <a:cubicBezTo>
                  <a:pt x="338" y="568"/>
                  <a:pt x="338" y="568"/>
                  <a:pt x="337" y="569"/>
                </a:cubicBezTo>
                <a:cubicBezTo>
                  <a:pt x="337" y="569"/>
                  <a:pt x="337" y="570"/>
                  <a:pt x="336" y="570"/>
                </a:cubicBezTo>
                <a:cubicBezTo>
                  <a:pt x="334" y="570"/>
                  <a:pt x="334" y="571"/>
                  <a:pt x="333" y="572"/>
                </a:cubicBezTo>
                <a:cubicBezTo>
                  <a:pt x="332" y="574"/>
                  <a:pt x="334" y="574"/>
                  <a:pt x="333" y="576"/>
                </a:cubicBezTo>
                <a:cubicBezTo>
                  <a:pt x="331" y="577"/>
                  <a:pt x="331" y="575"/>
                  <a:pt x="330" y="575"/>
                </a:cubicBezTo>
                <a:cubicBezTo>
                  <a:pt x="329" y="576"/>
                  <a:pt x="328" y="577"/>
                  <a:pt x="327" y="577"/>
                </a:cubicBezTo>
                <a:cubicBezTo>
                  <a:pt x="326" y="577"/>
                  <a:pt x="326" y="577"/>
                  <a:pt x="325" y="577"/>
                </a:cubicBezTo>
                <a:cubicBezTo>
                  <a:pt x="326" y="577"/>
                  <a:pt x="326" y="577"/>
                  <a:pt x="326" y="577"/>
                </a:cubicBezTo>
                <a:cubicBezTo>
                  <a:pt x="327" y="576"/>
                  <a:pt x="329" y="574"/>
                  <a:pt x="330" y="575"/>
                </a:cubicBezTo>
                <a:cubicBezTo>
                  <a:pt x="330" y="572"/>
                  <a:pt x="333" y="572"/>
                  <a:pt x="334" y="570"/>
                </a:cubicBezTo>
                <a:cubicBezTo>
                  <a:pt x="334" y="568"/>
                  <a:pt x="332" y="569"/>
                  <a:pt x="332" y="567"/>
                </a:cubicBezTo>
                <a:cubicBezTo>
                  <a:pt x="336" y="567"/>
                  <a:pt x="336" y="567"/>
                  <a:pt x="336" y="567"/>
                </a:cubicBezTo>
                <a:cubicBezTo>
                  <a:pt x="337" y="566"/>
                  <a:pt x="337" y="565"/>
                  <a:pt x="338" y="564"/>
                </a:cubicBezTo>
                <a:cubicBezTo>
                  <a:pt x="340" y="564"/>
                  <a:pt x="340" y="564"/>
                  <a:pt x="340" y="564"/>
                </a:cubicBezTo>
                <a:cubicBezTo>
                  <a:pt x="341" y="562"/>
                  <a:pt x="343" y="562"/>
                  <a:pt x="345" y="560"/>
                </a:cubicBezTo>
                <a:cubicBezTo>
                  <a:pt x="347" y="561"/>
                  <a:pt x="347" y="559"/>
                  <a:pt x="347" y="559"/>
                </a:cubicBezTo>
                <a:cubicBezTo>
                  <a:pt x="348" y="559"/>
                  <a:pt x="350" y="558"/>
                  <a:pt x="350" y="558"/>
                </a:cubicBezTo>
                <a:cubicBezTo>
                  <a:pt x="350" y="558"/>
                  <a:pt x="351" y="557"/>
                  <a:pt x="351" y="556"/>
                </a:cubicBezTo>
                <a:cubicBezTo>
                  <a:pt x="348" y="554"/>
                  <a:pt x="344" y="556"/>
                  <a:pt x="342" y="558"/>
                </a:cubicBezTo>
                <a:cubicBezTo>
                  <a:pt x="342" y="559"/>
                  <a:pt x="341" y="559"/>
                  <a:pt x="340" y="559"/>
                </a:cubicBezTo>
                <a:cubicBezTo>
                  <a:pt x="339" y="559"/>
                  <a:pt x="339" y="559"/>
                  <a:pt x="338" y="559"/>
                </a:cubicBezTo>
                <a:cubicBezTo>
                  <a:pt x="337" y="560"/>
                  <a:pt x="338" y="563"/>
                  <a:pt x="336" y="563"/>
                </a:cubicBezTo>
                <a:cubicBezTo>
                  <a:pt x="334" y="563"/>
                  <a:pt x="333" y="564"/>
                  <a:pt x="331" y="563"/>
                </a:cubicBezTo>
                <a:cubicBezTo>
                  <a:pt x="330" y="564"/>
                  <a:pt x="331" y="566"/>
                  <a:pt x="330" y="566"/>
                </a:cubicBezTo>
                <a:cubicBezTo>
                  <a:pt x="326" y="566"/>
                  <a:pt x="326" y="570"/>
                  <a:pt x="322" y="570"/>
                </a:cubicBezTo>
                <a:cubicBezTo>
                  <a:pt x="321" y="570"/>
                  <a:pt x="321" y="572"/>
                  <a:pt x="320" y="572"/>
                </a:cubicBezTo>
                <a:cubicBezTo>
                  <a:pt x="318" y="572"/>
                  <a:pt x="318" y="574"/>
                  <a:pt x="317" y="574"/>
                </a:cubicBezTo>
                <a:cubicBezTo>
                  <a:pt x="317" y="576"/>
                  <a:pt x="316" y="575"/>
                  <a:pt x="316" y="577"/>
                </a:cubicBezTo>
                <a:cubicBezTo>
                  <a:pt x="314" y="578"/>
                  <a:pt x="313" y="581"/>
                  <a:pt x="311" y="583"/>
                </a:cubicBezTo>
                <a:cubicBezTo>
                  <a:pt x="308" y="583"/>
                  <a:pt x="308" y="586"/>
                  <a:pt x="305" y="586"/>
                </a:cubicBezTo>
                <a:cubicBezTo>
                  <a:pt x="305" y="588"/>
                  <a:pt x="304" y="588"/>
                  <a:pt x="304" y="589"/>
                </a:cubicBezTo>
                <a:cubicBezTo>
                  <a:pt x="302" y="590"/>
                  <a:pt x="301" y="591"/>
                  <a:pt x="300" y="593"/>
                </a:cubicBezTo>
                <a:cubicBezTo>
                  <a:pt x="299" y="593"/>
                  <a:pt x="299" y="593"/>
                  <a:pt x="298" y="593"/>
                </a:cubicBezTo>
                <a:cubicBezTo>
                  <a:pt x="297" y="595"/>
                  <a:pt x="295" y="597"/>
                  <a:pt x="294" y="598"/>
                </a:cubicBezTo>
                <a:cubicBezTo>
                  <a:pt x="294" y="598"/>
                  <a:pt x="294" y="599"/>
                  <a:pt x="293" y="599"/>
                </a:cubicBezTo>
                <a:cubicBezTo>
                  <a:pt x="293" y="599"/>
                  <a:pt x="292" y="600"/>
                  <a:pt x="292" y="601"/>
                </a:cubicBezTo>
                <a:cubicBezTo>
                  <a:pt x="290" y="601"/>
                  <a:pt x="290" y="603"/>
                  <a:pt x="288" y="604"/>
                </a:cubicBezTo>
                <a:cubicBezTo>
                  <a:pt x="288" y="604"/>
                  <a:pt x="288" y="603"/>
                  <a:pt x="288" y="603"/>
                </a:cubicBezTo>
                <a:cubicBezTo>
                  <a:pt x="287" y="603"/>
                  <a:pt x="286" y="605"/>
                  <a:pt x="286" y="606"/>
                </a:cubicBezTo>
                <a:cubicBezTo>
                  <a:pt x="287" y="606"/>
                  <a:pt x="287" y="607"/>
                  <a:pt x="287" y="607"/>
                </a:cubicBezTo>
                <a:cubicBezTo>
                  <a:pt x="287" y="607"/>
                  <a:pt x="288" y="606"/>
                  <a:pt x="288" y="606"/>
                </a:cubicBezTo>
                <a:cubicBezTo>
                  <a:pt x="290" y="606"/>
                  <a:pt x="290" y="605"/>
                  <a:pt x="291" y="604"/>
                </a:cubicBezTo>
                <a:cubicBezTo>
                  <a:pt x="291" y="604"/>
                  <a:pt x="292" y="604"/>
                  <a:pt x="292" y="604"/>
                </a:cubicBezTo>
                <a:cubicBezTo>
                  <a:pt x="293" y="604"/>
                  <a:pt x="293" y="603"/>
                  <a:pt x="293" y="603"/>
                </a:cubicBezTo>
                <a:cubicBezTo>
                  <a:pt x="293" y="602"/>
                  <a:pt x="294" y="602"/>
                  <a:pt x="294" y="601"/>
                </a:cubicBezTo>
                <a:cubicBezTo>
                  <a:pt x="295" y="601"/>
                  <a:pt x="295" y="600"/>
                  <a:pt x="296" y="599"/>
                </a:cubicBezTo>
                <a:cubicBezTo>
                  <a:pt x="296" y="598"/>
                  <a:pt x="297" y="599"/>
                  <a:pt x="298" y="598"/>
                </a:cubicBezTo>
                <a:cubicBezTo>
                  <a:pt x="299" y="597"/>
                  <a:pt x="299" y="597"/>
                  <a:pt x="299" y="596"/>
                </a:cubicBezTo>
                <a:cubicBezTo>
                  <a:pt x="301" y="595"/>
                  <a:pt x="303" y="593"/>
                  <a:pt x="304" y="591"/>
                </a:cubicBezTo>
                <a:cubicBezTo>
                  <a:pt x="306" y="592"/>
                  <a:pt x="305" y="588"/>
                  <a:pt x="307" y="589"/>
                </a:cubicBezTo>
                <a:cubicBezTo>
                  <a:pt x="308" y="589"/>
                  <a:pt x="308" y="587"/>
                  <a:pt x="308" y="586"/>
                </a:cubicBezTo>
                <a:cubicBezTo>
                  <a:pt x="310" y="586"/>
                  <a:pt x="311" y="585"/>
                  <a:pt x="313" y="585"/>
                </a:cubicBezTo>
                <a:cubicBezTo>
                  <a:pt x="314" y="585"/>
                  <a:pt x="313" y="586"/>
                  <a:pt x="315" y="586"/>
                </a:cubicBezTo>
                <a:cubicBezTo>
                  <a:pt x="315" y="584"/>
                  <a:pt x="318" y="585"/>
                  <a:pt x="318" y="583"/>
                </a:cubicBezTo>
                <a:cubicBezTo>
                  <a:pt x="317" y="581"/>
                  <a:pt x="315" y="584"/>
                  <a:pt x="315" y="582"/>
                </a:cubicBezTo>
                <a:cubicBezTo>
                  <a:pt x="315" y="580"/>
                  <a:pt x="316" y="580"/>
                  <a:pt x="318" y="580"/>
                </a:cubicBezTo>
                <a:cubicBezTo>
                  <a:pt x="318" y="579"/>
                  <a:pt x="319" y="579"/>
                  <a:pt x="320" y="578"/>
                </a:cubicBezTo>
                <a:cubicBezTo>
                  <a:pt x="320" y="578"/>
                  <a:pt x="320" y="577"/>
                  <a:pt x="321" y="577"/>
                </a:cubicBezTo>
                <a:cubicBezTo>
                  <a:pt x="322" y="577"/>
                  <a:pt x="321" y="579"/>
                  <a:pt x="323" y="579"/>
                </a:cubicBezTo>
                <a:cubicBezTo>
                  <a:pt x="323" y="579"/>
                  <a:pt x="323" y="579"/>
                  <a:pt x="324" y="578"/>
                </a:cubicBezTo>
                <a:cubicBezTo>
                  <a:pt x="323" y="580"/>
                  <a:pt x="323" y="583"/>
                  <a:pt x="321" y="584"/>
                </a:cubicBezTo>
                <a:cubicBezTo>
                  <a:pt x="318" y="584"/>
                  <a:pt x="318" y="584"/>
                  <a:pt x="318" y="584"/>
                </a:cubicBezTo>
                <a:cubicBezTo>
                  <a:pt x="315" y="587"/>
                  <a:pt x="311" y="589"/>
                  <a:pt x="307" y="592"/>
                </a:cubicBezTo>
                <a:cubicBezTo>
                  <a:pt x="306" y="592"/>
                  <a:pt x="304" y="592"/>
                  <a:pt x="303" y="593"/>
                </a:cubicBezTo>
                <a:cubicBezTo>
                  <a:pt x="303" y="593"/>
                  <a:pt x="303" y="594"/>
                  <a:pt x="302" y="594"/>
                </a:cubicBezTo>
                <a:cubicBezTo>
                  <a:pt x="302" y="596"/>
                  <a:pt x="303" y="599"/>
                  <a:pt x="304" y="599"/>
                </a:cubicBezTo>
                <a:cubicBezTo>
                  <a:pt x="305" y="601"/>
                  <a:pt x="305" y="601"/>
                  <a:pt x="305" y="602"/>
                </a:cubicBezTo>
                <a:cubicBezTo>
                  <a:pt x="304" y="604"/>
                  <a:pt x="303" y="602"/>
                  <a:pt x="301" y="602"/>
                </a:cubicBezTo>
                <a:cubicBezTo>
                  <a:pt x="300" y="602"/>
                  <a:pt x="299" y="603"/>
                  <a:pt x="298" y="603"/>
                </a:cubicBezTo>
                <a:cubicBezTo>
                  <a:pt x="297" y="603"/>
                  <a:pt x="296" y="602"/>
                  <a:pt x="295" y="602"/>
                </a:cubicBezTo>
                <a:cubicBezTo>
                  <a:pt x="294" y="604"/>
                  <a:pt x="294" y="605"/>
                  <a:pt x="294" y="608"/>
                </a:cubicBezTo>
                <a:cubicBezTo>
                  <a:pt x="293" y="609"/>
                  <a:pt x="293" y="607"/>
                  <a:pt x="292" y="607"/>
                </a:cubicBezTo>
                <a:cubicBezTo>
                  <a:pt x="292" y="609"/>
                  <a:pt x="292" y="609"/>
                  <a:pt x="292" y="611"/>
                </a:cubicBezTo>
                <a:cubicBezTo>
                  <a:pt x="292" y="612"/>
                  <a:pt x="290" y="613"/>
                  <a:pt x="289" y="613"/>
                </a:cubicBezTo>
                <a:cubicBezTo>
                  <a:pt x="289" y="614"/>
                  <a:pt x="289" y="615"/>
                  <a:pt x="289" y="615"/>
                </a:cubicBezTo>
                <a:cubicBezTo>
                  <a:pt x="287" y="614"/>
                  <a:pt x="285" y="614"/>
                  <a:pt x="283" y="614"/>
                </a:cubicBezTo>
                <a:cubicBezTo>
                  <a:pt x="283" y="616"/>
                  <a:pt x="281" y="617"/>
                  <a:pt x="281" y="618"/>
                </a:cubicBezTo>
                <a:cubicBezTo>
                  <a:pt x="280" y="620"/>
                  <a:pt x="278" y="620"/>
                  <a:pt x="277" y="621"/>
                </a:cubicBezTo>
                <a:cubicBezTo>
                  <a:pt x="276" y="622"/>
                  <a:pt x="276" y="624"/>
                  <a:pt x="275" y="624"/>
                </a:cubicBezTo>
                <a:cubicBezTo>
                  <a:pt x="275" y="626"/>
                  <a:pt x="275" y="625"/>
                  <a:pt x="275" y="627"/>
                </a:cubicBezTo>
                <a:cubicBezTo>
                  <a:pt x="272" y="628"/>
                  <a:pt x="271" y="630"/>
                  <a:pt x="269" y="631"/>
                </a:cubicBezTo>
                <a:cubicBezTo>
                  <a:pt x="268" y="633"/>
                  <a:pt x="267" y="635"/>
                  <a:pt x="266" y="636"/>
                </a:cubicBezTo>
                <a:cubicBezTo>
                  <a:pt x="266" y="637"/>
                  <a:pt x="266" y="637"/>
                  <a:pt x="266" y="638"/>
                </a:cubicBezTo>
                <a:cubicBezTo>
                  <a:pt x="266" y="638"/>
                  <a:pt x="265" y="638"/>
                  <a:pt x="265" y="638"/>
                </a:cubicBezTo>
                <a:cubicBezTo>
                  <a:pt x="265" y="639"/>
                  <a:pt x="266" y="641"/>
                  <a:pt x="265" y="641"/>
                </a:cubicBezTo>
                <a:cubicBezTo>
                  <a:pt x="263" y="641"/>
                  <a:pt x="263" y="639"/>
                  <a:pt x="262" y="638"/>
                </a:cubicBezTo>
                <a:cubicBezTo>
                  <a:pt x="262" y="638"/>
                  <a:pt x="262" y="638"/>
                  <a:pt x="262" y="638"/>
                </a:cubicBezTo>
                <a:cubicBezTo>
                  <a:pt x="262" y="642"/>
                  <a:pt x="265" y="643"/>
                  <a:pt x="264" y="645"/>
                </a:cubicBezTo>
                <a:cubicBezTo>
                  <a:pt x="262" y="645"/>
                  <a:pt x="262" y="646"/>
                  <a:pt x="260" y="646"/>
                </a:cubicBezTo>
                <a:cubicBezTo>
                  <a:pt x="260" y="647"/>
                  <a:pt x="261" y="649"/>
                  <a:pt x="260" y="649"/>
                </a:cubicBezTo>
                <a:cubicBezTo>
                  <a:pt x="259" y="648"/>
                  <a:pt x="259" y="646"/>
                  <a:pt x="258" y="646"/>
                </a:cubicBezTo>
                <a:cubicBezTo>
                  <a:pt x="258" y="646"/>
                  <a:pt x="258" y="646"/>
                  <a:pt x="257" y="646"/>
                </a:cubicBezTo>
                <a:cubicBezTo>
                  <a:pt x="257" y="648"/>
                  <a:pt x="258" y="648"/>
                  <a:pt x="258" y="651"/>
                </a:cubicBezTo>
                <a:cubicBezTo>
                  <a:pt x="257" y="652"/>
                  <a:pt x="255" y="654"/>
                  <a:pt x="256" y="657"/>
                </a:cubicBezTo>
                <a:cubicBezTo>
                  <a:pt x="255" y="656"/>
                  <a:pt x="255" y="656"/>
                  <a:pt x="254" y="656"/>
                </a:cubicBezTo>
                <a:cubicBezTo>
                  <a:pt x="253" y="658"/>
                  <a:pt x="255" y="659"/>
                  <a:pt x="254" y="659"/>
                </a:cubicBezTo>
                <a:cubicBezTo>
                  <a:pt x="252" y="659"/>
                  <a:pt x="252" y="658"/>
                  <a:pt x="249" y="659"/>
                </a:cubicBezTo>
                <a:cubicBezTo>
                  <a:pt x="249" y="662"/>
                  <a:pt x="251" y="663"/>
                  <a:pt x="251" y="666"/>
                </a:cubicBezTo>
                <a:cubicBezTo>
                  <a:pt x="249" y="665"/>
                  <a:pt x="249" y="667"/>
                  <a:pt x="246" y="667"/>
                </a:cubicBezTo>
                <a:cubicBezTo>
                  <a:pt x="247" y="669"/>
                  <a:pt x="245" y="670"/>
                  <a:pt x="244" y="670"/>
                </a:cubicBezTo>
                <a:cubicBezTo>
                  <a:pt x="244" y="671"/>
                  <a:pt x="245" y="673"/>
                  <a:pt x="243" y="673"/>
                </a:cubicBezTo>
                <a:cubicBezTo>
                  <a:pt x="243" y="674"/>
                  <a:pt x="241" y="675"/>
                  <a:pt x="241" y="674"/>
                </a:cubicBezTo>
                <a:cubicBezTo>
                  <a:pt x="241" y="672"/>
                  <a:pt x="242" y="671"/>
                  <a:pt x="243" y="669"/>
                </a:cubicBezTo>
                <a:cubicBezTo>
                  <a:pt x="242" y="668"/>
                  <a:pt x="241" y="668"/>
                  <a:pt x="241" y="666"/>
                </a:cubicBezTo>
                <a:cubicBezTo>
                  <a:pt x="242" y="666"/>
                  <a:pt x="242" y="666"/>
                  <a:pt x="243" y="666"/>
                </a:cubicBezTo>
                <a:cubicBezTo>
                  <a:pt x="244" y="664"/>
                  <a:pt x="245" y="664"/>
                  <a:pt x="244" y="662"/>
                </a:cubicBezTo>
                <a:cubicBezTo>
                  <a:pt x="245" y="662"/>
                  <a:pt x="246" y="661"/>
                  <a:pt x="247" y="661"/>
                </a:cubicBezTo>
                <a:cubicBezTo>
                  <a:pt x="246" y="658"/>
                  <a:pt x="248" y="658"/>
                  <a:pt x="248" y="656"/>
                </a:cubicBezTo>
                <a:cubicBezTo>
                  <a:pt x="249" y="656"/>
                  <a:pt x="249" y="655"/>
                  <a:pt x="250" y="655"/>
                </a:cubicBezTo>
                <a:cubicBezTo>
                  <a:pt x="250" y="654"/>
                  <a:pt x="251" y="655"/>
                  <a:pt x="251" y="655"/>
                </a:cubicBezTo>
                <a:cubicBezTo>
                  <a:pt x="251" y="654"/>
                  <a:pt x="251" y="653"/>
                  <a:pt x="251" y="653"/>
                </a:cubicBezTo>
                <a:cubicBezTo>
                  <a:pt x="252" y="651"/>
                  <a:pt x="253" y="651"/>
                  <a:pt x="254" y="650"/>
                </a:cubicBezTo>
                <a:cubicBezTo>
                  <a:pt x="254" y="649"/>
                  <a:pt x="253" y="648"/>
                  <a:pt x="253" y="647"/>
                </a:cubicBezTo>
                <a:cubicBezTo>
                  <a:pt x="250" y="649"/>
                  <a:pt x="248" y="650"/>
                  <a:pt x="247" y="654"/>
                </a:cubicBezTo>
                <a:cubicBezTo>
                  <a:pt x="247" y="655"/>
                  <a:pt x="245" y="656"/>
                  <a:pt x="244" y="656"/>
                </a:cubicBezTo>
                <a:cubicBezTo>
                  <a:pt x="244" y="657"/>
                  <a:pt x="244" y="657"/>
                  <a:pt x="243" y="657"/>
                </a:cubicBezTo>
                <a:cubicBezTo>
                  <a:pt x="243" y="659"/>
                  <a:pt x="244" y="659"/>
                  <a:pt x="244" y="661"/>
                </a:cubicBezTo>
                <a:cubicBezTo>
                  <a:pt x="242" y="661"/>
                  <a:pt x="241" y="663"/>
                  <a:pt x="239" y="663"/>
                </a:cubicBezTo>
                <a:cubicBezTo>
                  <a:pt x="239" y="664"/>
                  <a:pt x="240" y="664"/>
                  <a:pt x="239" y="666"/>
                </a:cubicBezTo>
                <a:cubicBezTo>
                  <a:pt x="238" y="664"/>
                  <a:pt x="239" y="667"/>
                  <a:pt x="237" y="667"/>
                </a:cubicBezTo>
                <a:cubicBezTo>
                  <a:pt x="237" y="670"/>
                  <a:pt x="237" y="670"/>
                  <a:pt x="237" y="670"/>
                </a:cubicBezTo>
                <a:cubicBezTo>
                  <a:pt x="237" y="670"/>
                  <a:pt x="236" y="670"/>
                  <a:pt x="236" y="671"/>
                </a:cubicBezTo>
                <a:cubicBezTo>
                  <a:pt x="235" y="671"/>
                  <a:pt x="235" y="671"/>
                  <a:pt x="235" y="672"/>
                </a:cubicBezTo>
                <a:cubicBezTo>
                  <a:pt x="234" y="672"/>
                  <a:pt x="233" y="673"/>
                  <a:pt x="233" y="674"/>
                </a:cubicBezTo>
                <a:cubicBezTo>
                  <a:pt x="233" y="675"/>
                  <a:pt x="233" y="675"/>
                  <a:pt x="233" y="675"/>
                </a:cubicBezTo>
                <a:cubicBezTo>
                  <a:pt x="233" y="675"/>
                  <a:pt x="233" y="676"/>
                  <a:pt x="233" y="676"/>
                </a:cubicBezTo>
                <a:cubicBezTo>
                  <a:pt x="233" y="676"/>
                  <a:pt x="233" y="676"/>
                  <a:pt x="232" y="676"/>
                </a:cubicBezTo>
                <a:cubicBezTo>
                  <a:pt x="232" y="676"/>
                  <a:pt x="232" y="676"/>
                  <a:pt x="232" y="677"/>
                </a:cubicBezTo>
                <a:cubicBezTo>
                  <a:pt x="232" y="677"/>
                  <a:pt x="232" y="677"/>
                  <a:pt x="231" y="677"/>
                </a:cubicBezTo>
                <a:cubicBezTo>
                  <a:pt x="231" y="678"/>
                  <a:pt x="231" y="678"/>
                  <a:pt x="231" y="678"/>
                </a:cubicBezTo>
                <a:cubicBezTo>
                  <a:pt x="231" y="678"/>
                  <a:pt x="231" y="678"/>
                  <a:pt x="231" y="679"/>
                </a:cubicBezTo>
                <a:cubicBezTo>
                  <a:pt x="231" y="679"/>
                  <a:pt x="231" y="679"/>
                  <a:pt x="231" y="679"/>
                </a:cubicBezTo>
                <a:cubicBezTo>
                  <a:pt x="231" y="680"/>
                  <a:pt x="231" y="680"/>
                  <a:pt x="231" y="681"/>
                </a:cubicBezTo>
                <a:cubicBezTo>
                  <a:pt x="231" y="681"/>
                  <a:pt x="230" y="681"/>
                  <a:pt x="230" y="682"/>
                </a:cubicBezTo>
                <a:cubicBezTo>
                  <a:pt x="230" y="682"/>
                  <a:pt x="230" y="682"/>
                  <a:pt x="231" y="682"/>
                </a:cubicBezTo>
                <a:cubicBezTo>
                  <a:pt x="231" y="682"/>
                  <a:pt x="231" y="683"/>
                  <a:pt x="231" y="683"/>
                </a:cubicBezTo>
                <a:cubicBezTo>
                  <a:pt x="229" y="685"/>
                  <a:pt x="228" y="686"/>
                  <a:pt x="228" y="689"/>
                </a:cubicBezTo>
                <a:cubicBezTo>
                  <a:pt x="227" y="691"/>
                  <a:pt x="226" y="689"/>
                  <a:pt x="225" y="690"/>
                </a:cubicBezTo>
                <a:cubicBezTo>
                  <a:pt x="225" y="692"/>
                  <a:pt x="223" y="691"/>
                  <a:pt x="224" y="693"/>
                </a:cubicBezTo>
                <a:cubicBezTo>
                  <a:pt x="225" y="694"/>
                  <a:pt x="222" y="694"/>
                  <a:pt x="223" y="695"/>
                </a:cubicBezTo>
                <a:cubicBezTo>
                  <a:pt x="222" y="696"/>
                  <a:pt x="225" y="696"/>
                  <a:pt x="225" y="696"/>
                </a:cubicBezTo>
                <a:cubicBezTo>
                  <a:pt x="225" y="696"/>
                  <a:pt x="226" y="697"/>
                  <a:pt x="226" y="697"/>
                </a:cubicBezTo>
                <a:cubicBezTo>
                  <a:pt x="226" y="697"/>
                  <a:pt x="227" y="697"/>
                  <a:pt x="227" y="697"/>
                </a:cubicBezTo>
                <a:cubicBezTo>
                  <a:pt x="226" y="700"/>
                  <a:pt x="225" y="700"/>
                  <a:pt x="222" y="700"/>
                </a:cubicBezTo>
                <a:cubicBezTo>
                  <a:pt x="222" y="701"/>
                  <a:pt x="222" y="701"/>
                  <a:pt x="221" y="703"/>
                </a:cubicBezTo>
                <a:cubicBezTo>
                  <a:pt x="221" y="703"/>
                  <a:pt x="220" y="703"/>
                  <a:pt x="220" y="703"/>
                </a:cubicBezTo>
                <a:cubicBezTo>
                  <a:pt x="220" y="705"/>
                  <a:pt x="220" y="707"/>
                  <a:pt x="219" y="710"/>
                </a:cubicBezTo>
                <a:cubicBezTo>
                  <a:pt x="218" y="710"/>
                  <a:pt x="218" y="712"/>
                  <a:pt x="217" y="713"/>
                </a:cubicBezTo>
                <a:cubicBezTo>
                  <a:pt x="216" y="712"/>
                  <a:pt x="213" y="724"/>
                  <a:pt x="213" y="731"/>
                </a:cubicBezTo>
                <a:cubicBezTo>
                  <a:pt x="211" y="734"/>
                  <a:pt x="209" y="735"/>
                  <a:pt x="209" y="739"/>
                </a:cubicBezTo>
                <a:cubicBezTo>
                  <a:pt x="207" y="741"/>
                  <a:pt x="207" y="744"/>
                  <a:pt x="207" y="746"/>
                </a:cubicBezTo>
                <a:cubicBezTo>
                  <a:pt x="207" y="747"/>
                  <a:pt x="206" y="748"/>
                  <a:pt x="206" y="749"/>
                </a:cubicBezTo>
                <a:cubicBezTo>
                  <a:pt x="206" y="750"/>
                  <a:pt x="205" y="751"/>
                  <a:pt x="205" y="753"/>
                </a:cubicBezTo>
                <a:cubicBezTo>
                  <a:pt x="205" y="755"/>
                  <a:pt x="206" y="755"/>
                  <a:pt x="205" y="756"/>
                </a:cubicBezTo>
                <a:cubicBezTo>
                  <a:pt x="205" y="756"/>
                  <a:pt x="205" y="758"/>
                  <a:pt x="205" y="758"/>
                </a:cubicBezTo>
                <a:cubicBezTo>
                  <a:pt x="205" y="759"/>
                  <a:pt x="204" y="759"/>
                  <a:pt x="204" y="759"/>
                </a:cubicBezTo>
                <a:cubicBezTo>
                  <a:pt x="203" y="760"/>
                  <a:pt x="204" y="761"/>
                  <a:pt x="203" y="761"/>
                </a:cubicBezTo>
                <a:cubicBezTo>
                  <a:pt x="204" y="766"/>
                  <a:pt x="200" y="771"/>
                  <a:pt x="203" y="775"/>
                </a:cubicBezTo>
                <a:cubicBezTo>
                  <a:pt x="200" y="776"/>
                  <a:pt x="202" y="779"/>
                  <a:pt x="202" y="781"/>
                </a:cubicBezTo>
                <a:cubicBezTo>
                  <a:pt x="202" y="782"/>
                  <a:pt x="201" y="783"/>
                  <a:pt x="201" y="784"/>
                </a:cubicBezTo>
                <a:cubicBezTo>
                  <a:pt x="201" y="785"/>
                  <a:pt x="201" y="786"/>
                  <a:pt x="201" y="787"/>
                </a:cubicBezTo>
                <a:cubicBezTo>
                  <a:pt x="201" y="788"/>
                  <a:pt x="200" y="788"/>
                  <a:pt x="200" y="788"/>
                </a:cubicBezTo>
                <a:cubicBezTo>
                  <a:pt x="200" y="790"/>
                  <a:pt x="200" y="792"/>
                  <a:pt x="199" y="793"/>
                </a:cubicBezTo>
                <a:cubicBezTo>
                  <a:pt x="199" y="794"/>
                  <a:pt x="200" y="795"/>
                  <a:pt x="200" y="796"/>
                </a:cubicBezTo>
                <a:cubicBezTo>
                  <a:pt x="200" y="797"/>
                  <a:pt x="199" y="797"/>
                  <a:pt x="199" y="797"/>
                </a:cubicBezTo>
                <a:cubicBezTo>
                  <a:pt x="198" y="801"/>
                  <a:pt x="199" y="802"/>
                  <a:pt x="199" y="805"/>
                </a:cubicBezTo>
                <a:cubicBezTo>
                  <a:pt x="199" y="808"/>
                  <a:pt x="199" y="814"/>
                  <a:pt x="198" y="815"/>
                </a:cubicBezTo>
                <a:cubicBezTo>
                  <a:pt x="198" y="816"/>
                  <a:pt x="198" y="815"/>
                  <a:pt x="198" y="816"/>
                </a:cubicBezTo>
                <a:cubicBezTo>
                  <a:pt x="197" y="818"/>
                  <a:pt x="198" y="819"/>
                  <a:pt x="198" y="819"/>
                </a:cubicBezTo>
                <a:cubicBezTo>
                  <a:pt x="198" y="819"/>
                  <a:pt x="197" y="820"/>
                  <a:pt x="197" y="820"/>
                </a:cubicBezTo>
                <a:cubicBezTo>
                  <a:pt x="197" y="820"/>
                  <a:pt x="197" y="821"/>
                  <a:pt x="197" y="821"/>
                </a:cubicBezTo>
                <a:cubicBezTo>
                  <a:pt x="197" y="823"/>
                  <a:pt x="198" y="824"/>
                  <a:pt x="198" y="826"/>
                </a:cubicBezTo>
                <a:cubicBezTo>
                  <a:pt x="198" y="827"/>
                  <a:pt x="197" y="828"/>
                  <a:pt x="197" y="830"/>
                </a:cubicBezTo>
                <a:cubicBezTo>
                  <a:pt x="197" y="833"/>
                  <a:pt x="197" y="837"/>
                  <a:pt x="197" y="840"/>
                </a:cubicBezTo>
                <a:cubicBezTo>
                  <a:pt x="197" y="842"/>
                  <a:pt x="197" y="842"/>
                  <a:pt x="197" y="843"/>
                </a:cubicBezTo>
                <a:cubicBezTo>
                  <a:pt x="196" y="847"/>
                  <a:pt x="197" y="852"/>
                  <a:pt x="196" y="855"/>
                </a:cubicBezTo>
                <a:cubicBezTo>
                  <a:pt x="196" y="857"/>
                  <a:pt x="196" y="856"/>
                  <a:pt x="196" y="857"/>
                </a:cubicBezTo>
                <a:cubicBezTo>
                  <a:pt x="196" y="857"/>
                  <a:pt x="196" y="858"/>
                  <a:pt x="196" y="858"/>
                </a:cubicBezTo>
                <a:cubicBezTo>
                  <a:pt x="197" y="860"/>
                  <a:pt x="196" y="863"/>
                  <a:pt x="197" y="865"/>
                </a:cubicBezTo>
                <a:cubicBezTo>
                  <a:pt x="197" y="866"/>
                  <a:pt x="197" y="866"/>
                  <a:pt x="197" y="867"/>
                </a:cubicBezTo>
                <a:cubicBezTo>
                  <a:pt x="197" y="868"/>
                  <a:pt x="196" y="869"/>
                  <a:pt x="196" y="870"/>
                </a:cubicBezTo>
                <a:cubicBezTo>
                  <a:pt x="197" y="871"/>
                  <a:pt x="197" y="872"/>
                  <a:pt x="197" y="874"/>
                </a:cubicBezTo>
                <a:cubicBezTo>
                  <a:pt x="198" y="875"/>
                  <a:pt x="197" y="876"/>
                  <a:pt x="197" y="877"/>
                </a:cubicBezTo>
                <a:cubicBezTo>
                  <a:pt x="198" y="878"/>
                  <a:pt x="198" y="879"/>
                  <a:pt x="198" y="880"/>
                </a:cubicBezTo>
                <a:cubicBezTo>
                  <a:pt x="198" y="881"/>
                  <a:pt x="198" y="881"/>
                  <a:pt x="198" y="882"/>
                </a:cubicBezTo>
                <a:cubicBezTo>
                  <a:pt x="199" y="883"/>
                  <a:pt x="200" y="882"/>
                  <a:pt x="199" y="884"/>
                </a:cubicBezTo>
                <a:cubicBezTo>
                  <a:pt x="199" y="885"/>
                  <a:pt x="199" y="886"/>
                  <a:pt x="198" y="888"/>
                </a:cubicBezTo>
                <a:cubicBezTo>
                  <a:pt x="199" y="888"/>
                  <a:pt x="198" y="889"/>
                  <a:pt x="199" y="889"/>
                </a:cubicBezTo>
                <a:cubicBezTo>
                  <a:pt x="199" y="891"/>
                  <a:pt x="200" y="892"/>
                  <a:pt x="200" y="893"/>
                </a:cubicBezTo>
                <a:cubicBezTo>
                  <a:pt x="201" y="897"/>
                  <a:pt x="200" y="903"/>
                  <a:pt x="201" y="907"/>
                </a:cubicBezTo>
                <a:cubicBezTo>
                  <a:pt x="201" y="908"/>
                  <a:pt x="202" y="911"/>
                  <a:pt x="202" y="912"/>
                </a:cubicBezTo>
                <a:cubicBezTo>
                  <a:pt x="202" y="913"/>
                  <a:pt x="202" y="913"/>
                  <a:pt x="202" y="914"/>
                </a:cubicBezTo>
                <a:cubicBezTo>
                  <a:pt x="202" y="914"/>
                  <a:pt x="202" y="915"/>
                  <a:pt x="202" y="915"/>
                </a:cubicBezTo>
                <a:cubicBezTo>
                  <a:pt x="202" y="915"/>
                  <a:pt x="203" y="915"/>
                  <a:pt x="203" y="915"/>
                </a:cubicBezTo>
                <a:cubicBezTo>
                  <a:pt x="204" y="916"/>
                  <a:pt x="202" y="921"/>
                  <a:pt x="203" y="922"/>
                </a:cubicBezTo>
                <a:cubicBezTo>
                  <a:pt x="204" y="924"/>
                  <a:pt x="205" y="925"/>
                  <a:pt x="206" y="927"/>
                </a:cubicBezTo>
                <a:cubicBezTo>
                  <a:pt x="205" y="929"/>
                  <a:pt x="206" y="931"/>
                  <a:pt x="206" y="932"/>
                </a:cubicBezTo>
                <a:cubicBezTo>
                  <a:pt x="206" y="932"/>
                  <a:pt x="206" y="933"/>
                  <a:pt x="206" y="934"/>
                </a:cubicBezTo>
                <a:cubicBezTo>
                  <a:pt x="206" y="934"/>
                  <a:pt x="207" y="934"/>
                  <a:pt x="207" y="934"/>
                </a:cubicBezTo>
                <a:cubicBezTo>
                  <a:pt x="207" y="935"/>
                  <a:pt x="207" y="936"/>
                  <a:pt x="207" y="937"/>
                </a:cubicBezTo>
                <a:cubicBezTo>
                  <a:pt x="207" y="937"/>
                  <a:pt x="208" y="937"/>
                  <a:pt x="208" y="938"/>
                </a:cubicBezTo>
                <a:cubicBezTo>
                  <a:pt x="209" y="939"/>
                  <a:pt x="208" y="940"/>
                  <a:pt x="209" y="941"/>
                </a:cubicBezTo>
                <a:cubicBezTo>
                  <a:pt x="209" y="942"/>
                  <a:pt x="210" y="942"/>
                  <a:pt x="210" y="943"/>
                </a:cubicBezTo>
                <a:cubicBezTo>
                  <a:pt x="210" y="943"/>
                  <a:pt x="210" y="945"/>
                  <a:pt x="211" y="946"/>
                </a:cubicBezTo>
                <a:cubicBezTo>
                  <a:pt x="211" y="947"/>
                  <a:pt x="211" y="949"/>
                  <a:pt x="211" y="951"/>
                </a:cubicBezTo>
                <a:cubicBezTo>
                  <a:pt x="212" y="953"/>
                  <a:pt x="214" y="954"/>
                  <a:pt x="214" y="958"/>
                </a:cubicBezTo>
                <a:cubicBezTo>
                  <a:pt x="216" y="960"/>
                  <a:pt x="215" y="963"/>
                  <a:pt x="215" y="966"/>
                </a:cubicBezTo>
                <a:cubicBezTo>
                  <a:pt x="216" y="966"/>
                  <a:pt x="216" y="966"/>
                  <a:pt x="216" y="967"/>
                </a:cubicBezTo>
                <a:cubicBezTo>
                  <a:pt x="216" y="968"/>
                  <a:pt x="217" y="968"/>
                  <a:pt x="217" y="969"/>
                </a:cubicBezTo>
                <a:cubicBezTo>
                  <a:pt x="217" y="970"/>
                  <a:pt x="217" y="970"/>
                  <a:pt x="218" y="971"/>
                </a:cubicBezTo>
                <a:cubicBezTo>
                  <a:pt x="218" y="971"/>
                  <a:pt x="218" y="972"/>
                  <a:pt x="219" y="972"/>
                </a:cubicBezTo>
                <a:cubicBezTo>
                  <a:pt x="219" y="973"/>
                  <a:pt x="219" y="974"/>
                  <a:pt x="219" y="974"/>
                </a:cubicBezTo>
                <a:cubicBezTo>
                  <a:pt x="219" y="975"/>
                  <a:pt x="220" y="975"/>
                  <a:pt x="220" y="976"/>
                </a:cubicBezTo>
                <a:cubicBezTo>
                  <a:pt x="220" y="976"/>
                  <a:pt x="220" y="976"/>
                  <a:pt x="220" y="977"/>
                </a:cubicBezTo>
                <a:cubicBezTo>
                  <a:pt x="220" y="978"/>
                  <a:pt x="221" y="980"/>
                  <a:pt x="221" y="980"/>
                </a:cubicBezTo>
                <a:cubicBezTo>
                  <a:pt x="221" y="981"/>
                  <a:pt x="222" y="981"/>
                  <a:pt x="222" y="982"/>
                </a:cubicBezTo>
                <a:cubicBezTo>
                  <a:pt x="221" y="982"/>
                  <a:pt x="221" y="983"/>
                  <a:pt x="221" y="983"/>
                </a:cubicBezTo>
                <a:cubicBezTo>
                  <a:pt x="221" y="984"/>
                  <a:pt x="222" y="984"/>
                  <a:pt x="222" y="985"/>
                </a:cubicBezTo>
                <a:cubicBezTo>
                  <a:pt x="222" y="985"/>
                  <a:pt x="223" y="986"/>
                  <a:pt x="223" y="987"/>
                </a:cubicBezTo>
                <a:cubicBezTo>
                  <a:pt x="223" y="988"/>
                  <a:pt x="223" y="989"/>
                  <a:pt x="224" y="991"/>
                </a:cubicBezTo>
                <a:cubicBezTo>
                  <a:pt x="224" y="991"/>
                  <a:pt x="225" y="992"/>
                  <a:pt x="225" y="993"/>
                </a:cubicBezTo>
                <a:cubicBezTo>
                  <a:pt x="225" y="993"/>
                  <a:pt x="225" y="993"/>
                  <a:pt x="225" y="994"/>
                </a:cubicBezTo>
                <a:cubicBezTo>
                  <a:pt x="225" y="995"/>
                  <a:pt x="226" y="995"/>
                  <a:pt x="226" y="996"/>
                </a:cubicBezTo>
                <a:cubicBezTo>
                  <a:pt x="227" y="996"/>
                  <a:pt x="227" y="998"/>
                  <a:pt x="228" y="998"/>
                </a:cubicBezTo>
                <a:cubicBezTo>
                  <a:pt x="228" y="999"/>
                  <a:pt x="227" y="999"/>
                  <a:pt x="228" y="1000"/>
                </a:cubicBezTo>
                <a:cubicBezTo>
                  <a:pt x="228" y="1000"/>
                  <a:pt x="228" y="1000"/>
                  <a:pt x="229" y="1001"/>
                </a:cubicBezTo>
                <a:cubicBezTo>
                  <a:pt x="229" y="1002"/>
                  <a:pt x="229" y="1003"/>
                  <a:pt x="230" y="1004"/>
                </a:cubicBezTo>
                <a:cubicBezTo>
                  <a:pt x="230" y="1005"/>
                  <a:pt x="231" y="1005"/>
                  <a:pt x="231" y="1006"/>
                </a:cubicBezTo>
                <a:cubicBezTo>
                  <a:pt x="231" y="1006"/>
                  <a:pt x="231" y="1006"/>
                  <a:pt x="231" y="1007"/>
                </a:cubicBezTo>
                <a:cubicBezTo>
                  <a:pt x="231" y="1007"/>
                  <a:pt x="231" y="1007"/>
                  <a:pt x="231" y="1007"/>
                </a:cubicBezTo>
                <a:cubicBezTo>
                  <a:pt x="231" y="1008"/>
                  <a:pt x="231" y="1008"/>
                  <a:pt x="232" y="1009"/>
                </a:cubicBezTo>
                <a:cubicBezTo>
                  <a:pt x="231" y="1008"/>
                  <a:pt x="230" y="1007"/>
                  <a:pt x="230" y="1006"/>
                </a:cubicBezTo>
                <a:cubicBezTo>
                  <a:pt x="230" y="1006"/>
                  <a:pt x="229" y="1006"/>
                  <a:pt x="229" y="1005"/>
                </a:cubicBezTo>
                <a:cubicBezTo>
                  <a:pt x="229" y="1004"/>
                  <a:pt x="225" y="1001"/>
                  <a:pt x="225" y="1000"/>
                </a:cubicBezTo>
                <a:cubicBezTo>
                  <a:pt x="224" y="999"/>
                  <a:pt x="224" y="998"/>
                  <a:pt x="223" y="998"/>
                </a:cubicBezTo>
                <a:cubicBezTo>
                  <a:pt x="222" y="995"/>
                  <a:pt x="220" y="994"/>
                  <a:pt x="219" y="992"/>
                </a:cubicBezTo>
                <a:cubicBezTo>
                  <a:pt x="219" y="992"/>
                  <a:pt x="219" y="991"/>
                  <a:pt x="219" y="991"/>
                </a:cubicBezTo>
                <a:cubicBezTo>
                  <a:pt x="219" y="991"/>
                  <a:pt x="218" y="990"/>
                  <a:pt x="218" y="990"/>
                </a:cubicBezTo>
                <a:cubicBezTo>
                  <a:pt x="218" y="989"/>
                  <a:pt x="217" y="988"/>
                  <a:pt x="217" y="987"/>
                </a:cubicBezTo>
                <a:cubicBezTo>
                  <a:pt x="217" y="988"/>
                  <a:pt x="218" y="988"/>
                  <a:pt x="219" y="988"/>
                </a:cubicBezTo>
                <a:cubicBezTo>
                  <a:pt x="219" y="989"/>
                  <a:pt x="219" y="990"/>
                  <a:pt x="219" y="990"/>
                </a:cubicBezTo>
                <a:cubicBezTo>
                  <a:pt x="219" y="991"/>
                  <a:pt x="220" y="994"/>
                  <a:pt x="220" y="994"/>
                </a:cubicBezTo>
                <a:cubicBezTo>
                  <a:pt x="222" y="993"/>
                  <a:pt x="221" y="995"/>
                  <a:pt x="222" y="995"/>
                </a:cubicBezTo>
                <a:cubicBezTo>
                  <a:pt x="222" y="990"/>
                  <a:pt x="220" y="987"/>
                  <a:pt x="219" y="984"/>
                </a:cubicBezTo>
                <a:cubicBezTo>
                  <a:pt x="218" y="981"/>
                  <a:pt x="218" y="976"/>
                  <a:pt x="214" y="977"/>
                </a:cubicBezTo>
                <a:cubicBezTo>
                  <a:pt x="213" y="981"/>
                  <a:pt x="217" y="982"/>
                  <a:pt x="216" y="984"/>
                </a:cubicBezTo>
                <a:cubicBezTo>
                  <a:pt x="214" y="984"/>
                  <a:pt x="214" y="983"/>
                  <a:pt x="213" y="981"/>
                </a:cubicBezTo>
                <a:cubicBezTo>
                  <a:pt x="213" y="980"/>
                  <a:pt x="211" y="980"/>
                  <a:pt x="211" y="979"/>
                </a:cubicBezTo>
                <a:cubicBezTo>
                  <a:pt x="211" y="974"/>
                  <a:pt x="211" y="974"/>
                  <a:pt x="211" y="974"/>
                </a:cubicBezTo>
                <a:cubicBezTo>
                  <a:pt x="210" y="974"/>
                  <a:pt x="209" y="974"/>
                  <a:pt x="209" y="972"/>
                </a:cubicBezTo>
                <a:cubicBezTo>
                  <a:pt x="210" y="973"/>
                  <a:pt x="209" y="970"/>
                  <a:pt x="210" y="971"/>
                </a:cubicBezTo>
                <a:cubicBezTo>
                  <a:pt x="211" y="972"/>
                  <a:pt x="211" y="973"/>
                  <a:pt x="212" y="973"/>
                </a:cubicBezTo>
                <a:cubicBezTo>
                  <a:pt x="213" y="970"/>
                  <a:pt x="214" y="970"/>
                  <a:pt x="213" y="969"/>
                </a:cubicBezTo>
                <a:cubicBezTo>
                  <a:pt x="213" y="969"/>
                  <a:pt x="212" y="968"/>
                  <a:pt x="212" y="968"/>
                </a:cubicBezTo>
                <a:cubicBezTo>
                  <a:pt x="212" y="966"/>
                  <a:pt x="210" y="965"/>
                  <a:pt x="209" y="965"/>
                </a:cubicBezTo>
                <a:cubicBezTo>
                  <a:pt x="208" y="964"/>
                  <a:pt x="208" y="966"/>
                  <a:pt x="207" y="966"/>
                </a:cubicBezTo>
                <a:cubicBezTo>
                  <a:pt x="207" y="965"/>
                  <a:pt x="207" y="966"/>
                  <a:pt x="207" y="965"/>
                </a:cubicBezTo>
                <a:cubicBezTo>
                  <a:pt x="206" y="964"/>
                  <a:pt x="206" y="964"/>
                  <a:pt x="205" y="963"/>
                </a:cubicBezTo>
                <a:cubicBezTo>
                  <a:pt x="204" y="962"/>
                  <a:pt x="203" y="960"/>
                  <a:pt x="204" y="957"/>
                </a:cubicBezTo>
                <a:cubicBezTo>
                  <a:pt x="202" y="956"/>
                  <a:pt x="201" y="955"/>
                  <a:pt x="201" y="951"/>
                </a:cubicBezTo>
                <a:cubicBezTo>
                  <a:pt x="200" y="952"/>
                  <a:pt x="200" y="950"/>
                  <a:pt x="200" y="949"/>
                </a:cubicBezTo>
                <a:cubicBezTo>
                  <a:pt x="200" y="948"/>
                  <a:pt x="200" y="947"/>
                  <a:pt x="200" y="946"/>
                </a:cubicBezTo>
                <a:cubicBezTo>
                  <a:pt x="198" y="946"/>
                  <a:pt x="198" y="943"/>
                  <a:pt x="198" y="942"/>
                </a:cubicBezTo>
                <a:cubicBezTo>
                  <a:pt x="198" y="941"/>
                  <a:pt x="198" y="941"/>
                  <a:pt x="197" y="941"/>
                </a:cubicBezTo>
                <a:cubicBezTo>
                  <a:pt x="200" y="946"/>
                  <a:pt x="191" y="938"/>
                  <a:pt x="197" y="937"/>
                </a:cubicBezTo>
                <a:cubicBezTo>
                  <a:pt x="199" y="939"/>
                  <a:pt x="199" y="942"/>
                  <a:pt x="200" y="944"/>
                </a:cubicBezTo>
                <a:cubicBezTo>
                  <a:pt x="201" y="947"/>
                  <a:pt x="201" y="948"/>
                  <a:pt x="202" y="949"/>
                </a:cubicBezTo>
                <a:cubicBezTo>
                  <a:pt x="202" y="950"/>
                  <a:pt x="202" y="951"/>
                  <a:pt x="202" y="951"/>
                </a:cubicBezTo>
                <a:cubicBezTo>
                  <a:pt x="202" y="952"/>
                  <a:pt x="203" y="952"/>
                  <a:pt x="203" y="953"/>
                </a:cubicBezTo>
                <a:cubicBezTo>
                  <a:pt x="203" y="954"/>
                  <a:pt x="204" y="954"/>
                  <a:pt x="204" y="954"/>
                </a:cubicBezTo>
                <a:cubicBezTo>
                  <a:pt x="205" y="955"/>
                  <a:pt x="204" y="955"/>
                  <a:pt x="204" y="956"/>
                </a:cubicBezTo>
                <a:cubicBezTo>
                  <a:pt x="204" y="956"/>
                  <a:pt x="205" y="957"/>
                  <a:pt x="205" y="957"/>
                </a:cubicBezTo>
                <a:cubicBezTo>
                  <a:pt x="205" y="958"/>
                  <a:pt x="206" y="959"/>
                  <a:pt x="206" y="960"/>
                </a:cubicBezTo>
                <a:cubicBezTo>
                  <a:pt x="206" y="961"/>
                  <a:pt x="207" y="962"/>
                  <a:pt x="207" y="963"/>
                </a:cubicBezTo>
                <a:cubicBezTo>
                  <a:pt x="209" y="962"/>
                  <a:pt x="210" y="965"/>
                  <a:pt x="211" y="963"/>
                </a:cubicBezTo>
                <a:cubicBezTo>
                  <a:pt x="209" y="960"/>
                  <a:pt x="207" y="955"/>
                  <a:pt x="205" y="953"/>
                </a:cubicBezTo>
                <a:cubicBezTo>
                  <a:pt x="205" y="953"/>
                  <a:pt x="205" y="952"/>
                  <a:pt x="205" y="952"/>
                </a:cubicBezTo>
                <a:cubicBezTo>
                  <a:pt x="205" y="952"/>
                  <a:pt x="205" y="952"/>
                  <a:pt x="205" y="952"/>
                </a:cubicBezTo>
                <a:cubicBezTo>
                  <a:pt x="205" y="952"/>
                  <a:pt x="205" y="951"/>
                  <a:pt x="205" y="951"/>
                </a:cubicBezTo>
                <a:cubicBezTo>
                  <a:pt x="205" y="951"/>
                  <a:pt x="204" y="951"/>
                  <a:pt x="204" y="951"/>
                </a:cubicBezTo>
                <a:cubicBezTo>
                  <a:pt x="204" y="951"/>
                  <a:pt x="205" y="950"/>
                  <a:pt x="204" y="949"/>
                </a:cubicBezTo>
                <a:cubicBezTo>
                  <a:pt x="204" y="949"/>
                  <a:pt x="204" y="949"/>
                  <a:pt x="204" y="949"/>
                </a:cubicBezTo>
                <a:cubicBezTo>
                  <a:pt x="204" y="949"/>
                  <a:pt x="204" y="948"/>
                  <a:pt x="204" y="948"/>
                </a:cubicBezTo>
                <a:cubicBezTo>
                  <a:pt x="204" y="948"/>
                  <a:pt x="204" y="948"/>
                  <a:pt x="203" y="948"/>
                </a:cubicBezTo>
                <a:cubicBezTo>
                  <a:pt x="203" y="948"/>
                  <a:pt x="204" y="947"/>
                  <a:pt x="204" y="946"/>
                </a:cubicBezTo>
                <a:cubicBezTo>
                  <a:pt x="203" y="946"/>
                  <a:pt x="203" y="946"/>
                  <a:pt x="203" y="946"/>
                </a:cubicBezTo>
                <a:cubicBezTo>
                  <a:pt x="202" y="944"/>
                  <a:pt x="202" y="943"/>
                  <a:pt x="201" y="941"/>
                </a:cubicBezTo>
                <a:cubicBezTo>
                  <a:pt x="200" y="938"/>
                  <a:pt x="199" y="936"/>
                  <a:pt x="199" y="933"/>
                </a:cubicBezTo>
                <a:cubicBezTo>
                  <a:pt x="199" y="932"/>
                  <a:pt x="197" y="932"/>
                  <a:pt x="197" y="931"/>
                </a:cubicBezTo>
                <a:cubicBezTo>
                  <a:pt x="198" y="929"/>
                  <a:pt x="196" y="928"/>
                  <a:pt x="197" y="926"/>
                </a:cubicBezTo>
                <a:cubicBezTo>
                  <a:pt x="194" y="923"/>
                  <a:pt x="194" y="917"/>
                  <a:pt x="192" y="913"/>
                </a:cubicBezTo>
                <a:cubicBezTo>
                  <a:pt x="193" y="911"/>
                  <a:pt x="192" y="909"/>
                  <a:pt x="191" y="909"/>
                </a:cubicBezTo>
                <a:cubicBezTo>
                  <a:pt x="191" y="909"/>
                  <a:pt x="191" y="907"/>
                  <a:pt x="191" y="907"/>
                </a:cubicBezTo>
                <a:cubicBezTo>
                  <a:pt x="190" y="906"/>
                  <a:pt x="191" y="906"/>
                  <a:pt x="190" y="905"/>
                </a:cubicBezTo>
                <a:cubicBezTo>
                  <a:pt x="190" y="904"/>
                  <a:pt x="190" y="903"/>
                  <a:pt x="190" y="902"/>
                </a:cubicBezTo>
                <a:cubicBezTo>
                  <a:pt x="190" y="902"/>
                  <a:pt x="190" y="901"/>
                  <a:pt x="190" y="901"/>
                </a:cubicBezTo>
                <a:cubicBezTo>
                  <a:pt x="190" y="900"/>
                  <a:pt x="189" y="900"/>
                  <a:pt x="189" y="899"/>
                </a:cubicBezTo>
                <a:cubicBezTo>
                  <a:pt x="188" y="898"/>
                  <a:pt x="188" y="896"/>
                  <a:pt x="188" y="895"/>
                </a:cubicBezTo>
                <a:cubicBezTo>
                  <a:pt x="188" y="895"/>
                  <a:pt x="187" y="895"/>
                  <a:pt x="187" y="895"/>
                </a:cubicBezTo>
                <a:cubicBezTo>
                  <a:pt x="187" y="895"/>
                  <a:pt x="188" y="894"/>
                  <a:pt x="187" y="894"/>
                </a:cubicBezTo>
                <a:cubicBezTo>
                  <a:pt x="187" y="893"/>
                  <a:pt x="187" y="893"/>
                  <a:pt x="187" y="893"/>
                </a:cubicBezTo>
                <a:cubicBezTo>
                  <a:pt x="187" y="892"/>
                  <a:pt x="188" y="891"/>
                  <a:pt x="188" y="891"/>
                </a:cubicBezTo>
                <a:cubicBezTo>
                  <a:pt x="187" y="890"/>
                  <a:pt x="187" y="890"/>
                  <a:pt x="187" y="889"/>
                </a:cubicBezTo>
                <a:cubicBezTo>
                  <a:pt x="186" y="888"/>
                  <a:pt x="186" y="887"/>
                  <a:pt x="186" y="885"/>
                </a:cubicBezTo>
                <a:cubicBezTo>
                  <a:pt x="185" y="882"/>
                  <a:pt x="183" y="880"/>
                  <a:pt x="184" y="877"/>
                </a:cubicBezTo>
                <a:cubicBezTo>
                  <a:pt x="183" y="876"/>
                  <a:pt x="184" y="875"/>
                  <a:pt x="184" y="874"/>
                </a:cubicBezTo>
                <a:cubicBezTo>
                  <a:pt x="183" y="873"/>
                  <a:pt x="183" y="872"/>
                  <a:pt x="183" y="870"/>
                </a:cubicBezTo>
                <a:cubicBezTo>
                  <a:pt x="183" y="870"/>
                  <a:pt x="183" y="870"/>
                  <a:pt x="183" y="869"/>
                </a:cubicBezTo>
                <a:cubicBezTo>
                  <a:pt x="182" y="868"/>
                  <a:pt x="183" y="865"/>
                  <a:pt x="183" y="864"/>
                </a:cubicBezTo>
                <a:cubicBezTo>
                  <a:pt x="182" y="863"/>
                  <a:pt x="182" y="863"/>
                  <a:pt x="182" y="863"/>
                </a:cubicBezTo>
                <a:cubicBezTo>
                  <a:pt x="182" y="861"/>
                  <a:pt x="180" y="860"/>
                  <a:pt x="181" y="858"/>
                </a:cubicBezTo>
                <a:cubicBezTo>
                  <a:pt x="181" y="857"/>
                  <a:pt x="181" y="857"/>
                  <a:pt x="181" y="856"/>
                </a:cubicBezTo>
                <a:cubicBezTo>
                  <a:pt x="181" y="854"/>
                  <a:pt x="181" y="854"/>
                  <a:pt x="180" y="853"/>
                </a:cubicBezTo>
                <a:cubicBezTo>
                  <a:pt x="180" y="853"/>
                  <a:pt x="181" y="851"/>
                  <a:pt x="180" y="851"/>
                </a:cubicBezTo>
                <a:cubicBezTo>
                  <a:pt x="180" y="851"/>
                  <a:pt x="180" y="849"/>
                  <a:pt x="180" y="849"/>
                </a:cubicBezTo>
                <a:cubicBezTo>
                  <a:pt x="180" y="848"/>
                  <a:pt x="180" y="848"/>
                  <a:pt x="180" y="847"/>
                </a:cubicBezTo>
                <a:cubicBezTo>
                  <a:pt x="180" y="847"/>
                  <a:pt x="180" y="846"/>
                  <a:pt x="180" y="846"/>
                </a:cubicBezTo>
                <a:cubicBezTo>
                  <a:pt x="180" y="846"/>
                  <a:pt x="179" y="846"/>
                  <a:pt x="179" y="846"/>
                </a:cubicBezTo>
                <a:cubicBezTo>
                  <a:pt x="179" y="846"/>
                  <a:pt x="180" y="845"/>
                  <a:pt x="180" y="844"/>
                </a:cubicBezTo>
                <a:cubicBezTo>
                  <a:pt x="179" y="843"/>
                  <a:pt x="180" y="843"/>
                  <a:pt x="180" y="842"/>
                </a:cubicBezTo>
                <a:cubicBezTo>
                  <a:pt x="179" y="839"/>
                  <a:pt x="179" y="836"/>
                  <a:pt x="179" y="833"/>
                </a:cubicBezTo>
                <a:cubicBezTo>
                  <a:pt x="179" y="832"/>
                  <a:pt x="178" y="831"/>
                  <a:pt x="178" y="830"/>
                </a:cubicBezTo>
                <a:cubicBezTo>
                  <a:pt x="178" y="829"/>
                  <a:pt x="178" y="827"/>
                  <a:pt x="178" y="826"/>
                </a:cubicBezTo>
                <a:cubicBezTo>
                  <a:pt x="178" y="826"/>
                  <a:pt x="179" y="826"/>
                  <a:pt x="179" y="825"/>
                </a:cubicBezTo>
                <a:cubicBezTo>
                  <a:pt x="179" y="824"/>
                  <a:pt x="178" y="823"/>
                  <a:pt x="178" y="823"/>
                </a:cubicBezTo>
                <a:cubicBezTo>
                  <a:pt x="178" y="819"/>
                  <a:pt x="177" y="816"/>
                  <a:pt x="178" y="812"/>
                </a:cubicBezTo>
                <a:cubicBezTo>
                  <a:pt x="178" y="810"/>
                  <a:pt x="177" y="809"/>
                  <a:pt x="177" y="807"/>
                </a:cubicBezTo>
                <a:cubicBezTo>
                  <a:pt x="177" y="806"/>
                  <a:pt x="178" y="805"/>
                  <a:pt x="178" y="805"/>
                </a:cubicBezTo>
                <a:cubicBezTo>
                  <a:pt x="178" y="805"/>
                  <a:pt x="177" y="804"/>
                  <a:pt x="177" y="804"/>
                </a:cubicBezTo>
                <a:cubicBezTo>
                  <a:pt x="177" y="804"/>
                  <a:pt x="177" y="803"/>
                  <a:pt x="177" y="803"/>
                </a:cubicBezTo>
                <a:cubicBezTo>
                  <a:pt x="178" y="800"/>
                  <a:pt x="178" y="801"/>
                  <a:pt x="178" y="799"/>
                </a:cubicBezTo>
                <a:cubicBezTo>
                  <a:pt x="177" y="795"/>
                  <a:pt x="179" y="790"/>
                  <a:pt x="179" y="787"/>
                </a:cubicBezTo>
                <a:cubicBezTo>
                  <a:pt x="179" y="786"/>
                  <a:pt x="179" y="780"/>
                  <a:pt x="179" y="780"/>
                </a:cubicBezTo>
                <a:cubicBezTo>
                  <a:pt x="180" y="777"/>
                  <a:pt x="180" y="776"/>
                  <a:pt x="180" y="774"/>
                </a:cubicBezTo>
                <a:cubicBezTo>
                  <a:pt x="180" y="770"/>
                  <a:pt x="181" y="763"/>
                  <a:pt x="181" y="759"/>
                </a:cubicBezTo>
                <a:cubicBezTo>
                  <a:pt x="181" y="758"/>
                  <a:pt x="182" y="758"/>
                  <a:pt x="182" y="757"/>
                </a:cubicBezTo>
                <a:cubicBezTo>
                  <a:pt x="182" y="756"/>
                  <a:pt x="182" y="756"/>
                  <a:pt x="182" y="755"/>
                </a:cubicBezTo>
                <a:cubicBezTo>
                  <a:pt x="183" y="747"/>
                  <a:pt x="185" y="740"/>
                  <a:pt x="185" y="732"/>
                </a:cubicBezTo>
                <a:cubicBezTo>
                  <a:pt x="186" y="732"/>
                  <a:pt x="186" y="731"/>
                  <a:pt x="187" y="730"/>
                </a:cubicBezTo>
                <a:cubicBezTo>
                  <a:pt x="188" y="727"/>
                  <a:pt x="188" y="721"/>
                  <a:pt x="190" y="718"/>
                </a:cubicBezTo>
                <a:cubicBezTo>
                  <a:pt x="191" y="718"/>
                  <a:pt x="192" y="716"/>
                  <a:pt x="193" y="714"/>
                </a:cubicBezTo>
                <a:cubicBezTo>
                  <a:pt x="192" y="714"/>
                  <a:pt x="190" y="713"/>
                  <a:pt x="191" y="712"/>
                </a:cubicBezTo>
                <a:cubicBezTo>
                  <a:pt x="191" y="710"/>
                  <a:pt x="191" y="706"/>
                  <a:pt x="192" y="704"/>
                </a:cubicBezTo>
                <a:cubicBezTo>
                  <a:pt x="193" y="702"/>
                  <a:pt x="193" y="703"/>
                  <a:pt x="193" y="701"/>
                </a:cubicBezTo>
                <a:cubicBezTo>
                  <a:pt x="194" y="701"/>
                  <a:pt x="195" y="699"/>
                  <a:pt x="195" y="698"/>
                </a:cubicBezTo>
                <a:cubicBezTo>
                  <a:pt x="196" y="696"/>
                  <a:pt x="196" y="693"/>
                  <a:pt x="197" y="691"/>
                </a:cubicBezTo>
                <a:cubicBezTo>
                  <a:pt x="197" y="691"/>
                  <a:pt x="198" y="690"/>
                  <a:pt x="199" y="690"/>
                </a:cubicBezTo>
                <a:cubicBezTo>
                  <a:pt x="199" y="690"/>
                  <a:pt x="200" y="689"/>
                  <a:pt x="200" y="689"/>
                </a:cubicBezTo>
                <a:cubicBezTo>
                  <a:pt x="199" y="688"/>
                  <a:pt x="199" y="687"/>
                  <a:pt x="200" y="686"/>
                </a:cubicBezTo>
                <a:cubicBezTo>
                  <a:pt x="201" y="686"/>
                  <a:pt x="201" y="684"/>
                  <a:pt x="202" y="684"/>
                </a:cubicBezTo>
                <a:cubicBezTo>
                  <a:pt x="203" y="681"/>
                  <a:pt x="203" y="678"/>
                  <a:pt x="204" y="676"/>
                </a:cubicBezTo>
                <a:cubicBezTo>
                  <a:pt x="205" y="675"/>
                  <a:pt x="206" y="673"/>
                  <a:pt x="207" y="672"/>
                </a:cubicBezTo>
                <a:cubicBezTo>
                  <a:pt x="209" y="669"/>
                  <a:pt x="211" y="667"/>
                  <a:pt x="211" y="664"/>
                </a:cubicBezTo>
                <a:cubicBezTo>
                  <a:pt x="212" y="662"/>
                  <a:pt x="213" y="663"/>
                  <a:pt x="213" y="662"/>
                </a:cubicBezTo>
                <a:cubicBezTo>
                  <a:pt x="214" y="661"/>
                  <a:pt x="214" y="662"/>
                  <a:pt x="214" y="661"/>
                </a:cubicBezTo>
                <a:cubicBezTo>
                  <a:pt x="215" y="660"/>
                  <a:pt x="215" y="660"/>
                  <a:pt x="215" y="659"/>
                </a:cubicBezTo>
                <a:cubicBezTo>
                  <a:pt x="216" y="658"/>
                  <a:pt x="216" y="658"/>
                  <a:pt x="216" y="658"/>
                </a:cubicBezTo>
                <a:cubicBezTo>
                  <a:pt x="217" y="657"/>
                  <a:pt x="215" y="655"/>
                  <a:pt x="215" y="654"/>
                </a:cubicBezTo>
                <a:cubicBezTo>
                  <a:pt x="215" y="653"/>
                  <a:pt x="216" y="653"/>
                  <a:pt x="217" y="653"/>
                </a:cubicBezTo>
                <a:cubicBezTo>
                  <a:pt x="217" y="652"/>
                  <a:pt x="217" y="651"/>
                  <a:pt x="218" y="651"/>
                </a:cubicBezTo>
                <a:cubicBezTo>
                  <a:pt x="218" y="648"/>
                  <a:pt x="219" y="647"/>
                  <a:pt x="220" y="645"/>
                </a:cubicBezTo>
                <a:cubicBezTo>
                  <a:pt x="222" y="645"/>
                  <a:pt x="222" y="644"/>
                  <a:pt x="224" y="644"/>
                </a:cubicBezTo>
                <a:cubicBezTo>
                  <a:pt x="224" y="641"/>
                  <a:pt x="227" y="641"/>
                  <a:pt x="227" y="639"/>
                </a:cubicBezTo>
                <a:cubicBezTo>
                  <a:pt x="229" y="633"/>
                  <a:pt x="229" y="633"/>
                  <a:pt x="229" y="633"/>
                </a:cubicBezTo>
                <a:cubicBezTo>
                  <a:pt x="230" y="632"/>
                  <a:pt x="231" y="631"/>
                  <a:pt x="232" y="631"/>
                </a:cubicBezTo>
                <a:cubicBezTo>
                  <a:pt x="233" y="627"/>
                  <a:pt x="235" y="625"/>
                  <a:pt x="236" y="623"/>
                </a:cubicBezTo>
                <a:cubicBezTo>
                  <a:pt x="236" y="622"/>
                  <a:pt x="236" y="622"/>
                  <a:pt x="237" y="621"/>
                </a:cubicBezTo>
                <a:cubicBezTo>
                  <a:pt x="238" y="620"/>
                  <a:pt x="238" y="618"/>
                  <a:pt x="240" y="617"/>
                </a:cubicBezTo>
                <a:cubicBezTo>
                  <a:pt x="239" y="614"/>
                  <a:pt x="242" y="613"/>
                  <a:pt x="244" y="612"/>
                </a:cubicBezTo>
                <a:cubicBezTo>
                  <a:pt x="245" y="610"/>
                  <a:pt x="247" y="609"/>
                  <a:pt x="248" y="608"/>
                </a:cubicBezTo>
                <a:cubicBezTo>
                  <a:pt x="249" y="606"/>
                  <a:pt x="250" y="605"/>
                  <a:pt x="250" y="603"/>
                </a:cubicBezTo>
                <a:cubicBezTo>
                  <a:pt x="252" y="602"/>
                  <a:pt x="253" y="601"/>
                  <a:pt x="255" y="600"/>
                </a:cubicBezTo>
                <a:cubicBezTo>
                  <a:pt x="255" y="598"/>
                  <a:pt x="256" y="598"/>
                  <a:pt x="256" y="596"/>
                </a:cubicBezTo>
                <a:cubicBezTo>
                  <a:pt x="257" y="596"/>
                  <a:pt x="258" y="595"/>
                  <a:pt x="260" y="595"/>
                </a:cubicBezTo>
                <a:cubicBezTo>
                  <a:pt x="260" y="593"/>
                  <a:pt x="262" y="591"/>
                  <a:pt x="263" y="589"/>
                </a:cubicBezTo>
                <a:cubicBezTo>
                  <a:pt x="264" y="588"/>
                  <a:pt x="265" y="587"/>
                  <a:pt x="265" y="586"/>
                </a:cubicBezTo>
                <a:cubicBezTo>
                  <a:pt x="266" y="586"/>
                  <a:pt x="266" y="585"/>
                  <a:pt x="266" y="585"/>
                </a:cubicBezTo>
                <a:cubicBezTo>
                  <a:pt x="267" y="583"/>
                  <a:pt x="267" y="584"/>
                  <a:pt x="268" y="583"/>
                </a:cubicBezTo>
                <a:cubicBezTo>
                  <a:pt x="269" y="582"/>
                  <a:pt x="269" y="582"/>
                  <a:pt x="269" y="581"/>
                </a:cubicBezTo>
                <a:cubicBezTo>
                  <a:pt x="269" y="581"/>
                  <a:pt x="270" y="581"/>
                  <a:pt x="271" y="580"/>
                </a:cubicBezTo>
                <a:cubicBezTo>
                  <a:pt x="271" y="580"/>
                  <a:pt x="271" y="579"/>
                  <a:pt x="272" y="579"/>
                </a:cubicBezTo>
                <a:cubicBezTo>
                  <a:pt x="273" y="578"/>
                  <a:pt x="275" y="577"/>
                  <a:pt x="276" y="576"/>
                </a:cubicBezTo>
                <a:cubicBezTo>
                  <a:pt x="277" y="576"/>
                  <a:pt x="277" y="575"/>
                  <a:pt x="277" y="575"/>
                </a:cubicBezTo>
                <a:cubicBezTo>
                  <a:pt x="278" y="574"/>
                  <a:pt x="276" y="573"/>
                  <a:pt x="276" y="573"/>
                </a:cubicBezTo>
                <a:cubicBezTo>
                  <a:pt x="277" y="572"/>
                  <a:pt x="278" y="571"/>
                  <a:pt x="278" y="570"/>
                </a:cubicBezTo>
                <a:cubicBezTo>
                  <a:pt x="279" y="570"/>
                  <a:pt x="280" y="569"/>
                  <a:pt x="280" y="569"/>
                </a:cubicBezTo>
                <a:cubicBezTo>
                  <a:pt x="281" y="568"/>
                  <a:pt x="283" y="567"/>
                  <a:pt x="284" y="566"/>
                </a:cubicBezTo>
                <a:cubicBezTo>
                  <a:pt x="284" y="566"/>
                  <a:pt x="284" y="566"/>
                  <a:pt x="284" y="566"/>
                </a:cubicBezTo>
                <a:cubicBezTo>
                  <a:pt x="285" y="566"/>
                  <a:pt x="285" y="565"/>
                  <a:pt x="285" y="564"/>
                </a:cubicBezTo>
                <a:cubicBezTo>
                  <a:pt x="286" y="564"/>
                  <a:pt x="286" y="564"/>
                  <a:pt x="287" y="564"/>
                </a:cubicBezTo>
                <a:cubicBezTo>
                  <a:pt x="288" y="563"/>
                  <a:pt x="288" y="562"/>
                  <a:pt x="289" y="561"/>
                </a:cubicBezTo>
                <a:cubicBezTo>
                  <a:pt x="290" y="560"/>
                  <a:pt x="291" y="560"/>
                  <a:pt x="292" y="560"/>
                </a:cubicBezTo>
                <a:cubicBezTo>
                  <a:pt x="292" y="559"/>
                  <a:pt x="293" y="558"/>
                  <a:pt x="293" y="558"/>
                </a:cubicBezTo>
                <a:cubicBezTo>
                  <a:pt x="294" y="558"/>
                  <a:pt x="295" y="558"/>
                  <a:pt x="295" y="557"/>
                </a:cubicBezTo>
                <a:cubicBezTo>
                  <a:pt x="296" y="557"/>
                  <a:pt x="296" y="556"/>
                  <a:pt x="296" y="555"/>
                </a:cubicBezTo>
                <a:cubicBezTo>
                  <a:pt x="296" y="555"/>
                  <a:pt x="297" y="555"/>
                  <a:pt x="297" y="555"/>
                </a:cubicBezTo>
                <a:cubicBezTo>
                  <a:pt x="298" y="554"/>
                  <a:pt x="298" y="554"/>
                  <a:pt x="298" y="553"/>
                </a:cubicBezTo>
                <a:cubicBezTo>
                  <a:pt x="299" y="553"/>
                  <a:pt x="299" y="553"/>
                  <a:pt x="300" y="552"/>
                </a:cubicBezTo>
                <a:cubicBezTo>
                  <a:pt x="300" y="552"/>
                  <a:pt x="300" y="551"/>
                  <a:pt x="300" y="551"/>
                </a:cubicBezTo>
                <a:cubicBezTo>
                  <a:pt x="300" y="551"/>
                  <a:pt x="301" y="551"/>
                  <a:pt x="301" y="551"/>
                </a:cubicBezTo>
                <a:cubicBezTo>
                  <a:pt x="301" y="551"/>
                  <a:pt x="298" y="549"/>
                  <a:pt x="298" y="549"/>
                </a:cubicBezTo>
                <a:cubicBezTo>
                  <a:pt x="300" y="548"/>
                  <a:pt x="305" y="546"/>
                  <a:pt x="305" y="544"/>
                </a:cubicBezTo>
                <a:cubicBezTo>
                  <a:pt x="306" y="544"/>
                  <a:pt x="306" y="544"/>
                  <a:pt x="306" y="544"/>
                </a:cubicBezTo>
                <a:cubicBezTo>
                  <a:pt x="307" y="543"/>
                  <a:pt x="308" y="541"/>
                  <a:pt x="309" y="540"/>
                </a:cubicBezTo>
                <a:cubicBezTo>
                  <a:pt x="309" y="540"/>
                  <a:pt x="309" y="540"/>
                  <a:pt x="310" y="540"/>
                </a:cubicBezTo>
                <a:cubicBezTo>
                  <a:pt x="310" y="539"/>
                  <a:pt x="311" y="537"/>
                  <a:pt x="312" y="536"/>
                </a:cubicBezTo>
                <a:cubicBezTo>
                  <a:pt x="312" y="536"/>
                  <a:pt x="314" y="536"/>
                  <a:pt x="313" y="534"/>
                </a:cubicBezTo>
                <a:cubicBezTo>
                  <a:pt x="318" y="531"/>
                  <a:pt x="323" y="530"/>
                  <a:pt x="327" y="525"/>
                </a:cubicBezTo>
                <a:cubicBezTo>
                  <a:pt x="329" y="526"/>
                  <a:pt x="329" y="526"/>
                  <a:pt x="329" y="526"/>
                </a:cubicBezTo>
                <a:cubicBezTo>
                  <a:pt x="329" y="524"/>
                  <a:pt x="331" y="525"/>
                  <a:pt x="331" y="523"/>
                </a:cubicBezTo>
                <a:cubicBezTo>
                  <a:pt x="332" y="523"/>
                  <a:pt x="333" y="522"/>
                  <a:pt x="334" y="522"/>
                </a:cubicBezTo>
                <a:cubicBezTo>
                  <a:pt x="334" y="522"/>
                  <a:pt x="334" y="522"/>
                  <a:pt x="334" y="522"/>
                </a:cubicBezTo>
                <a:cubicBezTo>
                  <a:pt x="334" y="522"/>
                  <a:pt x="334" y="521"/>
                  <a:pt x="334" y="521"/>
                </a:cubicBezTo>
                <a:cubicBezTo>
                  <a:pt x="335" y="521"/>
                  <a:pt x="336" y="521"/>
                  <a:pt x="336" y="521"/>
                </a:cubicBezTo>
                <a:cubicBezTo>
                  <a:pt x="337" y="520"/>
                  <a:pt x="339" y="519"/>
                  <a:pt x="341" y="518"/>
                </a:cubicBezTo>
                <a:cubicBezTo>
                  <a:pt x="342" y="518"/>
                  <a:pt x="342" y="517"/>
                  <a:pt x="344" y="518"/>
                </a:cubicBezTo>
                <a:cubicBezTo>
                  <a:pt x="349" y="512"/>
                  <a:pt x="355" y="507"/>
                  <a:pt x="363" y="506"/>
                </a:cubicBezTo>
                <a:cubicBezTo>
                  <a:pt x="364" y="505"/>
                  <a:pt x="364" y="503"/>
                  <a:pt x="365" y="503"/>
                </a:cubicBezTo>
                <a:cubicBezTo>
                  <a:pt x="366" y="503"/>
                  <a:pt x="366" y="504"/>
                  <a:pt x="367" y="504"/>
                </a:cubicBezTo>
                <a:cubicBezTo>
                  <a:pt x="369" y="501"/>
                  <a:pt x="373" y="502"/>
                  <a:pt x="374" y="497"/>
                </a:cubicBezTo>
                <a:cubicBezTo>
                  <a:pt x="376" y="497"/>
                  <a:pt x="376" y="496"/>
                  <a:pt x="377" y="495"/>
                </a:cubicBezTo>
                <a:cubicBezTo>
                  <a:pt x="378" y="495"/>
                  <a:pt x="380" y="495"/>
                  <a:pt x="381" y="494"/>
                </a:cubicBezTo>
                <a:cubicBezTo>
                  <a:pt x="383" y="493"/>
                  <a:pt x="385" y="491"/>
                  <a:pt x="387" y="490"/>
                </a:cubicBezTo>
                <a:cubicBezTo>
                  <a:pt x="388" y="490"/>
                  <a:pt x="389" y="490"/>
                  <a:pt x="389" y="490"/>
                </a:cubicBezTo>
                <a:cubicBezTo>
                  <a:pt x="391" y="489"/>
                  <a:pt x="393" y="487"/>
                  <a:pt x="396" y="485"/>
                </a:cubicBezTo>
                <a:cubicBezTo>
                  <a:pt x="396" y="485"/>
                  <a:pt x="397" y="486"/>
                  <a:pt x="398" y="485"/>
                </a:cubicBezTo>
                <a:cubicBezTo>
                  <a:pt x="399" y="485"/>
                  <a:pt x="403" y="481"/>
                  <a:pt x="404" y="482"/>
                </a:cubicBezTo>
                <a:cubicBezTo>
                  <a:pt x="405" y="482"/>
                  <a:pt x="404" y="481"/>
                  <a:pt x="405" y="481"/>
                </a:cubicBezTo>
                <a:cubicBezTo>
                  <a:pt x="407" y="480"/>
                  <a:pt x="409" y="479"/>
                  <a:pt x="410" y="478"/>
                </a:cubicBezTo>
                <a:cubicBezTo>
                  <a:pt x="410" y="478"/>
                  <a:pt x="411" y="479"/>
                  <a:pt x="411" y="478"/>
                </a:cubicBezTo>
                <a:cubicBezTo>
                  <a:pt x="412" y="478"/>
                  <a:pt x="412" y="477"/>
                  <a:pt x="413" y="477"/>
                </a:cubicBezTo>
                <a:cubicBezTo>
                  <a:pt x="414" y="476"/>
                  <a:pt x="416" y="475"/>
                  <a:pt x="417" y="475"/>
                </a:cubicBezTo>
                <a:cubicBezTo>
                  <a:pt x="417" y="475"/>
                  <a:pt x="417" y="475"/>
                  <a:pt x="418" y="474"/>
                </a:cubicBezTo>
                <a:cubicBezTo>
                  <a:pt x="423" y="472"/>
                  <a:pt x="428" y="469"/>
                  <a:pt x="433" y="467"/>
                </a:cubicBezTo>
                <a:cubicBezTo>
                  <a:pt x="434" y="466"/>
                  <a:pt x="436" y="465"/>
                  <a:pt x="438" y="465"/>
                </a:cubicBezTo>
                <a:cubicBezTo>
                  <a:pt x="439" y="464"/>
                  <a:pt x="440" y="463"/>
                  <a:pt x="441" y="463"/>
                </a:cubicBezTo>
                <a:cubicBezTo>
                  <a:pt x="442" y="463"/>
                  <a:pt x="443" y="462"/>
                  <a:pt x="444" y="461"/>
                </a:cubicBezTo>
                <a:cubicBezTo>
                  <a:pt x="444" y="461"/>
                  <a:pt x="445" y="462"/>
                  <a:pt x="445" y="462"/>
                </a:cubicBezTo>
                <a:cubicBezTo>
                  <a:pt x="446" y="461"/>
                  <a:pt x="448" y="460"/>
                  <a:pt x="449" y="459"/>
                </a:cubicBezTo>
                <a:cubicBezTo>
                  <a:pt x="449" y="459"/>
                  <a:pt x="450" y="459"/>
                  <a:pt x="450" y="459"/>
                </a:cubicBezTo>
                <a:cubicBezTo>
                  <a:pt x="450" y="459"/>
                  <a:pt x="450" y="458"/>
                  <a:pt x="451" y="458"/>
                </a:cubicBezTo>
                <a:cubicBezTo>
                  <a:pt x="451" y="458"/>
                  <a:pt x="452" y="458"/>
                  <a:pt x="453" y="458"/>
                </a:cubicBezTo>
                <a:cubicBezTo>
                  <a:pt x="453" y="458"/>
                  <a:pt x="454" y="457"/>
                  <a:pt x="455" y="457"/>
                </a:cubicBezTo>
                <a:cubicBezTo>
                  <a:pt x="457" y="456"/>
                  <a:pt x="461" y="456"/>
                  <a:pt x="463" y="456"/>
                </a:cubicBezTo>
                <a:cubicBezTo>
                  <a:pt x="464" y="455"/>
                  <a:pt x="465" y="455"/>
                  <a:pt x="466" y="455"/>
                </a:cubicBezTo>
                <a:cubicBezTo>
                  <a:pt x="466" y="454"/>
                  <a:pt x="468" y="453"/>
                  <a:pt x="468" y="453"/>
                </a:cubicBezTo>
                <a:cubicBezTo>
                  <a:pt x="469" y="454"/>
                  <a:pt x="470" y="452"/>
                  <a:pt x="471" y="452"/>
                </a:cubicBezTo>
                <a:cubicBezTo>
                  <a:pt x="472" y="452"/>
                  <a:pt x="473" y="451"/>
                  <a:pt x="473" y="451"/>
                </a:cubicBezTo>
                <a:cubicBezTo>
                  <a:pt x="473" y="451"/>
                  <a:pt x="474" y="451"/>
                  <a:pt x="474" y="451"/>
                </a:cubicBezTo>
                <a:cubicBezTo>
                  <a:pt x="475" y="451"/>
                  <a:pt x="475" y="451"/>
                  <a:pt x="476" y="450"/>
                </a:cubicBezTo>
                <a:cubicBezTo>
                  <a:pt x="478" y="449"/>
                  <a:pt x="481" y="448"/>
                  <a:pt x="482" y="447"/>
                </a:cubicBezTo>
                <a:cubicBezTo>
                  <a:pt x="482" y="447"/>
                  <a:pt x="483" y="448"/>
                  <a:pt x="483" y="447"/>
                </a:cubicBezTo>
                <a:cubicBezTo>
                  <a:pt x="483" y="447"/>
                  <a:pt x="483" y="447"/>
                  <a:pt x="483" y="447"/>
                </a:cubicBezTo>
                <a:cubicBezTo>
                  <a:pt x="483" y="447"/>
                  <a:pt x="484" y="447"/>
                  <a:pt x="484" y="447"/>
                </a:cubicBezTo>
                <a:cubicBezTo>
                  <a:pt x="486" y="447"/>
                  <a:pt x="487" y="445"/>
                  <a:pt x="488" y="446"/>
                </a:cubicBezTo>
                <a:cubicBezTo>
                  <a:pt x="490" y="445"/>
                  <a:pt x="494" y="444"/>
                  <a:pt x="497" y="442"/>
                </a:cubicBezTo>
                <a:cubicBezTo>
                  <a:pt x="500" y="441"/>
                  <a:pt x="504" y="439"/>
                  <a:pt x="506" y="437"/>
                </a:cubicBezTo>
                <a:cubicBezTo>
                  <a:pt x="508" y="436"/>
                  <a:pt x="510" y="434"/>
                  <a:pt x="513" y="436"/>
                </a:cubicBezTo>
                <a:cubicBezTo>
                  <a:pt x="513" y="435"/>
                  <a:pt x="514" y="435"/>
                  <a:pt x="515" y="434"/>
                </a:cubicBezTo>
                <a:cubicBezTo>
                  <a:pt x="515" y="434"/>
                  <a:pt x="517" y="433"/>
                  <a:pt x="518" y="433"/>
                </a:cubicBezTo>
                <a:cubicBezTo>
                  <a:pt x="519" y="432"/>
                  <a:pt x="519" y="432"/>
                  <a:pt x="520" y="431"/>
                </a:cubicBezTo>
                <a:cubicBezTo>
                  <a:pt x="523" y="430"/>
                  <a:pt x="526" y="429"/>
                  <a:pt x="529" y="428"/>
                </a:cubicBezTo>
                <a:cubicBezTo>
                  <a:pt x="530" y="425"/>
                  <a:pt x="530" y="424"/>
                  <a:pt x="530" y="421"/>
                </a:cubicBezTo>
                <a:cubicBezTo>
                  <a:pt x="531" y="421"/>
                  <a:pt x="532" y="421"/>
                  <a:pt x="533" y="421"/>
                </a:cubicBezTo>
                <a:cubicBezTo>
                  <a:pt x="534" y="420"/>
                  <a:pt x="535" y="419"/>
                  <a:pt x="537" y="419"/>
                </a:cubicBezTo>
                <a:cubicBezTo>
                  <a:pt x="540" y="419"/>
                  <a:pt x="540" y="421"/>
                  <a:pt x="541" y="420"/>
                </a:cubicBezTo>
                <a:cubicBezTo>
                  <a:pt x="543" y="420"/>
                  <a:pt x="541" y="417"/>
                  <a:pt x="543" y="417"/>
                </a:cubicBezTo>
                <a:cubicBezTo>
                  <a:pt x="544" y="419"/>
                  <a:pt x="547" y="419"/>
                  <a:pt x="548" y="419"/>
                </a:cubicBezTo>
                <a:cubicBezTo>
                  <a:pt x="549" y="418"/>
                  <a:pt x="550" y="419"/>
                  <a:pt x="550" y="420"/>
                </a:cubicBezTo>
                <a:cubicBezTo>
                  <a:pt x="553" y="420"/>
                  <a:pt x="553" y="414"/>
                  <a:pt x="557" y="415"/>
                </a:cubicBezTo>
                <a:cubicBezTo>
                  <a:pt x="559" y="417"/>
                  <a:pt x="565" y="416"/>
                  <a:pt x="568" y="414"/>
                </a:cubicBezTo>
                <a:cubicBezTo>
                  <a:pt x="568" y="412"/>
                  <a:pt x="569" y="411"/>
                  <a:pt x="569" y="409"/>
                </a:cubicBezTo>
                <a:cubicBezTo>
                  <a:pt x="572" y="408"/>
                  <a:pt x="576" y="412"/>
                  <a:pt x="578" y="409"/>
                </a:cubicBezTo>
                <a:cubicBezTo>
                  <a:pt x="580" y="409"/>
                  <a:pt x="581" y="407"/>
                  <a:pt x="583" y="406"/>
                </a:cubicBezTo>
                <a:cubicBezTo>
                  <a:pt x="583" y="406"/>
                  <a:pt x="583" y="406"/>
                  <a:pt x="583" y="406"/>
                </a:cubicBezTo>
                <a:cubicBezTo>
                  <a:pt x="583" y="406"/>
                  <a:pt x="584" y="406"/>
                  <a:pt x="584" y="406"/>
                </a:cubicBezTo>
                <a:cubicBezTo>
                  <a:pt x="584" y="406"/>
                  <a:pt x="584" y="405"/>
                  <a:pt x="585" y="404"/>
                </a:cubicBezTo>
                <a:cubicBezTo>
                  <a:pt x="585" y="404"/>
                  <a:pt x="586" y="404"/>
                  <a:pt x="586" y="404"/>
                </a:cubicBezTo>
                <a:cubicBezTo>
                  <a:pt x="587" y="403"/>
                  <a:pt x="587" y="403"/>
                  <a:pt x="588" y="403"/>
                </a:cubicBezTo>
                <a:cubicBezTo>
                  <a:pt x="589" y="399"/>
                  <a:pt x="589" y="399"/>
                  <a:pt x="589" y="399"/>
                </a:cubicBezTo>
                <a:cubicBezTo>
                  <a:pt x="591" y="397"/>
                  <a:pt x="597" y="401"/>
                  <a:pt x="600" y="399"/>
                </a:cubicBezTo>
                <a:cubicBezTo>
                  <a:pt x="600" y="398"/>
                  <a:pt x="599" y="397"/>
                  <a:pt x="600" y="396"/>
                </a:cubicBezTo>
                <a:cubicBezTo>
                  <a:pt x="601" y="396"/>
                  <a:pt x="603" y="394"/>
                  <a:pt x="604" y="393"/>
                </a:cubicBezTo>
                <a:cubicBezTo>
                  <a:pt x="605" y="392"/>
                  <a:pt x="603" y="390"/>
                  <a:pt x="606" y="390"/>
                </a:cubicBezTo>
                <a:cubicBezTo>
                  <a:pt x="607" y="390"/>
                  <a:pt x="606" y="391"/>
                  <a:pt x="608" y="391"/>
                </a:cubicBezTo>
                <a:cubicBezTo>
                  <a:pt x="609" y="391"/>
                  <a:pt x="608" y="389"/>
                  <a:pt x="610" y="390"/>
                </a:cubicBezTo>
                <a:cubicBezTo>
                  <a:pt x="610" y="386"/>
                  <a:pt x="613" y="386"/>
                  <a:pt x="615" y="385"/>
                </a:cubicBezTo>
                <a:cubicBezTo>
                  <a:pt x="616" y="382"/>
                  <a:pt x="621" y="386"/>
                  <a:pt x="622" y="385"/>
                </a:cubicBezTo>
                <a:cubicBezTo>
                  <a:pt x="624" y="386"/>
                  <a:pt x="626" y="386"/>
                  <a:pt x="628" y="387"/>
                </a:cubicBezTo>
                <a:cubicBezTo>
                  <a:pt x="627" y="386"/>
                  <a:pt x="627" y="385"/>
                  <a:pt x="628" y="385"/>
                </a:cubicBezTo>
                <a:cubicBezTo>
                  <a:pt x="629" y="384"/>
                  <a:pt x="629" y="385"/>
                  <a:pt x="631" y="385"/>
                </a:cubicBezTo>
                <a:cubicBezTo>
                  <a:pt x="633" y="383"/>
                  <a:pt x="630" y="382"/>
                  <a:pt x="631" y="382"/>
                </a:cubicBezTo>
                <a:cubicBezTo>
                  <a:pt x="634" y="383"/>
                  <a:pt x="634" y="383"/>
                  <a:pt x="634" y="383"/>
                </a:cubicBezTo>
                <a:cubicBezTo>
                  <a:pt x="636" y="382"/>
                  <a:pt x="637" y="379"/>
                  <a:pt x="639" y="378"/>
                </a:cubicBezTo>
                <a:cubicBezTo>
                  <a:pt x="639" y="379"/>
                  <a:pt x="643" y="381"/>
                  <a:pt x="644" y="380"/>
                </a:cubicBezTo>
                <a:cubicBezTo>
                  <a:pt x="643" y="380"/>
                  <a:pt x="644" y="378"/>
                  <a:pt x="643" y="378"/>
                </a:cubicBezTo>
                <a:cubicBezTo>
                  <a:pt x="643" y="378"/>
                  <a:pt x="642" y="378"/>
                  <a:pt x="642" y="378"/>
                </a:cubicBezTo>
                <a:cubicBezTo>
                  <a:pt x="642" y="378"/>
                  <a:pt x="642" y="377"/>
                  <a:pt x="642" y="377"/>
                </a:cubicBezTo>
                <a:cubicBezTo>
                  <a:pt x="641" y="377"/>
                  <a:pt x="640" y="377"/>
                  <a:pt x="640" y="376"/>
                </a:cubicBezTo>
                <a:cubicBezTo>
                  <a:pt x="642" y="376"/>
                  <a:pt x="643" y="376"/>
                  <a:pt x="644" y="375"/>
                </a:cubicBezTo>
                <a:cubicBezTo>
                  <a:pt x="645" y="371"/>
                  <a:pt x="644" y="370"/>
                  <a:pt x="647" y="369"/>
                </a:cubicBezTo>
                <a:cubicBezTo>
                  <a:pt x="646" y="369"/>
                  <a:pt x="648" y="373"/>
                  <a:pt x="649" y="373"/>
                </a:cubicBezTo>
                <a:cubicBezTo>
                  <a:pt x="649" y="374"/>
                  <a:pt x="650" y="374"/>
                  <a:pt x="651" y="374"/>
                </a:cubicBezTo>
                <a:cubicBezTo>
                  <a:pt x="652" y="375"/>
                  <a:pt x="647" y="378"/>
                  <a:pt x="649" y="378"/>
                </a:cubicBezTo>
                <a:cubicBezTo>
                  <a:pt x="649" y="377"/>
                  <a:pt x="662" y="374"/>
                  <a:pt x="663" y="373"/>
                </a:cubicBezTo>
                <a:cubicBezTo>
                  <a:pt x="661" y="371"/>
                  <a:pt x="660" y="373"/>
                  <a:pt x="658" y="373"/>
                </a:cubicBezTo>
                <a:cubicBezTo>
                  <a:pt x="658" y="371"/>
                  <a:pt x="656" y="370"/>
                  <a:pt x="656" y="369"/>
                </a:cubicBezTo>
                <a:cubicBezTo>
                  <a:pt x="659" y="370"/>
                  <a:pt x="659" y="367"/>
                  <a:pt x="661" y="368"/>
                </a:cubicBezTo>
                <a:cubicBezTo>
                  <a:pt x="662" y="366"/>
                  <a:pt x="663" y="365"/>
                  <a:pt x="665" y="364"/>
                </a:cubicBezTo>
                <a:cubicBezTo>
                  <a:pt x="667" y="364"/>
                  <a:pt x="668" y="367"/>
                  <a:pt x="670" y="366"/>
                </a:cubicBezTo>
                <a:cubicBezTo>
                  <a:pt x="672" y="362"/>
                  <a:pt x="667" y="362"/>
                  <a:pt x="668" y="359"/>
                </a:cubicBezTo>
                <a:cubicBezTo>
                  <a:pt x="669" y="358"/>
                  <a:pt x="670" y="357"/>
                  <a:pt x="670" y="357"/>
                </a:cubicBezTo>
                <a:cubicBezTo>
                  <a:pt x="670" y="356"/>
                  <a:pt x="670" y="356"/>
                  <a:pt x="671" y="356"/>
                </a:cubicBezTo>
                <a:cubicBezTo>
                  <a:pt x="682" y="355"/>
                  <a:pt x="682" y="355"/>
                  <a:pt x="682" y="355"/>
                </a:cubicBezTo>
                <a:cubicBezTo>
                  <a:pt x="683" y="354"/>
                  <a:pt x="683" y="352"/>
                  <a:pt x="682" y="350"/>
                </a:cubicBezTo>
                <a:cubicBezTo>
                  <a:pt x="684" y="351"/>
                  <a:pt x="684" y="349"/>
                  <a:pt x="684" y="348"/>
                </a:cubicBezTo>
                <a:cubicBezTo>
                  <a:pt x="685" y="347"/>
                  <a:pt x="687" y="347"/>
                  <a:pt x="687" y="346"/>
                </a:cubicBezTo>
                <a:cubicBezTo>
                  <a:pt x="688" y="345"/>
                  <a:pt x="689" y="345"/>
                  <a:pt x="690" y="344"/>
                </a:cubicBezTo>
                <a:cubicBezTo>
                  <a:pt x="689" y="344"/>
                  <a:pt x="690" y="343"/>
                  <a:pt x="689" y="342"/>
                </a:cubicBezTo>
                <a:cubicBezTo>
                  <a:pt x="690" y="342"/>
                  <a:pt x="690" y="341"/>
                  <a:pt x="690" y="341"/>
                </a:cubicBezTo>
                <a:cubicBezTo>
                  <a:pt x="690" y="341"/>
                  <a:pt x="691" y="341"/>
                  <a:pt x="692" y="340"/>
                </a:cubicBezTo>
                <a:cubicBezTo>
                  <a:pt x="692" y="340"/>
                  <a:pt x="692" y="340"/>
                  <a:pt x="692" y="339"/>
                </a:cubicBezTo>
                <a:cubicBezTo>
                  <a:pt x="693" y="339"/>
                  <a:pt x="694" y="338"/>
                  <a:pt x="694" y="338"/>
                </a:cubicBezTo>
                <a:cubicBezTo>
                  <a:pt x="695" y="337"/>
                  <a:pt x="696" y="337"/>
                  <a:pt x="697" y="337"/>
                </a:cubicBezTo>
                <a:cubicBezTo>
                  <a:pt x="697" y="337"/>
                  <a:pt x="698" y="335"/>
                  <a:pt x="698" y="335"/>
                </a:cubicBezTo>
                <a:cubicBezTo>
                  <a:pt x="698" y="335"/>
                  <a:pt x="699" y="335"/>
                  <a:pt x="699" y="335"/>
                </a:cubicBezTo>
                <a:cubicBezTo>
                  <a:pt x="700" y="334"/>
                  <a:pt x="700" y="333"/>
                  <a:pt x="700" y="332"/>
                </a:cubicBezTo>
                <a:cubicBezTo>
                  <a:pt x="701" y="331"/>
                  <a:pt x="702" y="329"/>
                  <a:pt x="702" y="329"/>
                </a:cubicBezTo>
                <a:cubicBezTo>
                  <a:pt x="703" y="328"/>
                  <a:pt x="704" y="328"/>
                  <a:pt x="704" y="328"/>
                </a:cubicBezTo>
                <a:cubicBezTo>
                  <a:pt x="705" y="328"/>
                  <a:pt x="705" y="327"/>
                  <a:pt x="706" y="327"/>
                </a:cubicBezTo>
                <a:cubicBezTo>
                  <a:pt x="706" y="328"/>
                  <a:pt x="706" y="329"/>
                  <a:pt x="706" y="329"/>
                </a:cubicBezTo>
                <a:cubicBezTo>
                  <a:pt x="706" y="330"/>
                  <a:pt x="705" y="330"/>
                  <a:pt x="705" y="330"/>
                </a:cubicBezTo>
                <a:cubicBezTo>
                  <a:pt x="705" y="331"/>
                  <a:pt x="704" y="332"/>
                  <a:pt x="704" y="333"/>
                </a:cubicBezTo>
                <a:cubicBezTo>
                  <a:pt x="704" y="333"/>
                  <a:pt x="703" y="333"/>
                  <a:pt x="702" y="333"/>
                </a:cubicBezTo>
                <a:cubicBezTo>
                  <a:pt x="702" y="333"/>
                  <a:pt x="702" y="334"/>
                  <a:pt x="702" y="334"/>
                </a:cubicBezTo>
                <a:cubicBezTo>
                  <a:pt x="701" y="335"/>
                  <a:pt x="699" y="335"/>
                  <a:pt x="699" y="338"/>
                </a:cubicBezTo>
                <a:cubicBezTo>
                  <a:pt x="696" y="338"/>
                  <a:pt x="695" y="342"/>
                  <a:pt x="693" y="342"/>
                </a:cubicBezTo>
                <a:cubicBezTo>
                  <a:pt x="692" y="346"/>
                  <a:pt x="689" y="346"/>
                  <a:pt x="688" y="348"/>
                </a:cubicBezTo>
                <a:cubicBezTo>
                  <a:pt x="692" y="349"/>
                  <a:pt x="693" y="344"/>
                  <a:pt x="696" y="344"/>
                </a:cubicBezTo>
                <a:cubicBezTo>
                  <a:pt x="696" y="342"/>
                  <a:pt x="697" y="342"/>
                  <a:pt x="697" y="340"/>
                </a:cubicBezTo>
                <a:cubicBezTo>
                  <a:pt x="700" y="339"/>
                  <a:pt x="703" y="337"/>
                  <a:pt x="705" y="334"/>
                </a:cubicBezTo>
                <a:cubicBezTo>
                  <a:pt x="707" y="333"/>
                  <a:pt x="709" y="331"/>
                  <a:pt x="710" y="327"/>
                </a:cubicBezTo>
                <a:cubicBezTo>
                  <a:pt x="711" y="327"/>
                  <a:pt x="711" y="326"/>
                  <a:pt x="712" y="326"/>
                </a:cubicBezTo>
                <a:cubicBezTo>
                  <a:pt x="712" y="324"/>
                  <a:pt x="713" y="322"/>
                  <a:pt x="714" y="322"/>
                </a:cubicBezTo>
                <a:cubicBezTo>
                  <a:pt x="714" y="321"/>
                  <a:pt x="714" y="321"/>
                  <a:pt x="715" y="321"/>
                </a:cubicBezTo>
                <a:cubicBezTo>
                  <a:pt x="715" y="319"/>
                  <a:pt x="716" y="319"/>
                  <a:pt x="716" y="318"/>
                </a:cubicBezTo>
                <a:cubicBezTo>
                  <a:pt x="716" y="318"/>
                  <a:pt x="716" y="318"/>
                  <a:pt x="717" y="318"/>
                </a:cubicBezTo>
                <a:cubicBezTo>
                  <a:pt x="717" y="317"/>
                  <a:pt x="717" y="317"/>
                  <a:pt x="717" y="317"/>
                </a:cubicBezTo>
                <a:cubicBezTo>
                  <a:pt x="718" y="316"/>
                  <a:pt x="718" y="315"/>
                  <a:pt x="718" y="315"/>
                </a:cubicBezTo>
                <a:cubicBezTo>
                  <a:pt x="719" y="315"/>
                  <a:pt x="719" y="314"/>
                  <a:pt x="720" y="314"/>
                </a:cubicBezTo>
                <a:cubicBezTo>
                  <a:pt x="720" y="314"/>
                  <a:pt x="720" y="314"/>
                  <a:pt x="720" y="313"/>
                </a:cubicBezTo>
                <a:cubicBezTo>
                  <a:pt x="721" y="313"/>
                  <a:pt x="721" y="313"/>
                  <a:pt x="721" y="312"/>
                </a:cubicBezTo>
                <a:cubicBezTo>
                  <a:pt x="722" y="311"/>
                  <a:pt x="722" y="310"/>
                  <a:pt x="723" y="309"/>
                </a:cubicBezTo>
                <a:cubicBezTo>
                  <a:pt x="723" y="308"/>
                  <a:pt x="726" y="308"/>
                  <a:pt x="726" y="307"/>
                </a:cubicBezTo>
                <a:cubicBezTo>
                  <a:pt x="727" y="306"/>
                  <a:pt x="726" y="307"/>
                  <a:pt x="727" y="306"/>
                </a:cubicBezTo>
                <a:cubicBezTo>
                  <a:pt x="729" y="305"/>
                  <a:pt x="729" y="301"/>
                  <a:pt x="730" y="300"/>
                </a:cubicBezTo>
                <a:cubicBezTo>
                  <a:pt x="730" y="300"/>
                  <a:pt x="730" y="299"/>
                  <a:pt x="730" y="299"/>
                </a:cubicBezTo>
                <a:cubicBezTo>
                  <a:pt x="731" y="298"/>
                  <a:pt x="732" y="296"/>
                  <a:pt x="733" y="296"/>
                </a:cubicBezTo>
                <a:cubicBezTo>
                  <a:pt x="733" y="294"/>
                  <a:pt x="733" y="293"/>
                  <a:pt x="734" y="292"/>
                </a:cubicBezTo>
                <a:cubicBezTo>
                  <a:pt x="734" y="292"/>
                  <a:pt x="734" y="291"/>
                  <a:pt x="734" y="291"/>
                </a:cubicBezTo>
                <a:cubicBezTo>
                  <a:pt x="735" y="288"/>
                  <a:pt x="737" y="286"/>
                  <a:pt x="738" y="283"/>
                </a:cubicBezTo>
                <a:cubicBezTo>
                  <a:pt x="738" y="282"/>
                  <a:pt x="738" y="281"/>
                  <a:pt x="739" y="281"/>
                </a:cubicBezTo>
                <a:cubicBezTo>
                  <a:pt x="739" y="281"/>
                  <a:pt x="739" y="279"/>
                  <a:pt x="739" y="279"/>
                </a:cubicBezTo>
                <a:cubicBezTo>
                  <a:pt x="739" y="279"/>
                  <a:pt x="740" y="279"/>
                  <a:pt x="740" y="279"/>
                </a:cubicBezTo>
                <a:cubicBezTo>
                  <a:pt x="741" y="275"/>
                  <a:pt x="742" y="272"/>
                  <a:pt x="743" y="269"/>
                </a:cubicBezTo>
                <a:cubicBezTo>
                  <a:pt x="744" y="269"/>
                  <a:pt x="743" y="268"/>
                  <a:pt x="743" y="268"/>
                </a:cubicBezTo>
                <a:cubicBezTo>
                  <a:pt x="743" y="267"/>
                  <a:pt x="744" y="267"/>
                  <a:pt x="744" y="267"/>
                </a:cubicBezTo>
                <a:cubicBezTo>
                  <a:pt x="744" y="267"/>
                  <a:pt x="744" y="267"/>
                  <a:pt x="744" y="267"/>
                </a:cubicBezTo>
                <a:cubicBezTo>
                  <a:pt x="744" y="267"/>
                  <a:pt x="744" y="266"/>
                  <a:pt x="744" y="266"/>
                </a:cubicBezTo>
                <a:cubicBezTo>
                  <a:pt x="744" y="266"/>
                  <a:pt x="744" y="266"/>
                  <a:pt x="744" y="266"/>
                </a:cubicBezTo>
                <a:cubicBezTo>
                  <a:pt x="744" y="266"/>
                  <a:pt x="744" y="265"/>
                  <a:pt x="744" y="265"/>
                </a:cubicBezTo>
                <a:cubicBezTo>
                  <a:pt x="745" y="265"/>
                  <a:pt x="745" y="265"/>
                  <a:pt x="745" y="264"/>
                </a:cubicBezTo>
                <a:cubicBezTo>
                  <a:pt x="745" y="264"/>
                  <a:pt x="745" y="264"/>
                  <a:pt x="745" y="264"/>
                </a:cubicBezTo>
                <a:cubicBezTo>
                  <a:pt x="746" y="263"/>
                  <a:pt x="745" y="261"/>
                  <a:pt x="746" y="261"/>
                </a:cubicBezTo>
                <a:cubicBezTo>
                  <a:pt x="746" y="260"/>
                  <a:pt x="746" y="260"/>
                  <a:pt x="747" y="259"/>
                </a:cubicBezTo>
                <a:cubicBezTo>
                  <a:pt x="749" y="254"/>
                  <a:pt x="749" y="248"/>
                  <a:pt x="750" y="242"/>
                </a:cubicBezTo>
                <a:cubicBezTo>
                  <a:pt x="750" y="242"/>
                  <a:pt x="750" y="241"/>
                  <a:pt x="751" y="241"/>
                </a:cubicBezTo>
                <a:cubicBezTo>
                  <a:pt x="751" y="240"/>
                  <a:pt x="751" y="240"/>
                  <a:pt x="751" y="240"/>
                </a:cubicBezTo>
                <a:cubicBezTo>
                  <a:pt x="751" y="239"/>
                  <a:pt x="751" y="239"/>
                  <a:pt x="751" y="238"/>
                </a:cubicBezTo>
                <a:cubicBezTo>
                  <a:pt x="751" y="238"/>
                  <a:pt x="751" y="237"/>
                  <a:pt x="751" y="237"/>
                </a:cubicBezTo>
                <a:cubicBezTo>
                  <a:pt x="751" y="237"/>
                  <a:pt x="751" y="236"/>
                  <a:pt x="751" y="236"/>
                </a:cubicBezTo>
                <a:cubicBezTo>
                  <a:pt x="751" y="236"/>
                  <a:pt x="752" y="236"/>
                  <a:pt x="752" y="235"/>
                </a:cubicBezTo>
                <a:cubicBezTo>
                  <a:pt x="752" y="234"/>
                  <a:pt x="752" y="234"/>
                  <a:pt x="752" y="233"/>
                </a:cubicBezTo>
                <a:cubicBezTo>
                  <a:pt x="752" y="232"/>
                  <a:pt x="752" y="231"/>
                  <a:pt x="752" y="230"/>
                </a:cubicBezTo>
                <a:cubicBezTo>
                  <a:pt x="752" y="229"/>
                  <a:pt x="752" y="229"/>
                  <a:pt x="752" y="228"/>
                </a:cubicBezTo>
                <a:cubicBezTo>
                  <a:pt x="752" y="227"/>
                  <a:pt x="752" y="226"/>
                  <a:pt x="752" y="225"/>
                </a:cubicBezTo>
                <a:cubicBezTo>
                  <a:pt x="753" y="203"/>
                  <a:pt x="737" y="189"/>
                  <a:pt x="721" y="179"/>
                </a:cubicBezTo>
                <a:cubicBezTo>
                  <a:pt x="721" y="179"/>
                  <a:pt x="730" y="164"/>
                  <a:pt x="731" y="163"/>
                </a:cubicBezTo>
                <a:cubicBezTo>
                  <a:pt x="736" y="153"/>
                  <a:pt x="741" y="143"/>
                  <a:pt x="743" y="132"/>
                </a:cubicBezTo>
                <a:cubicBezTo>
                  <a:pt x="745" y="124"/>
                  <a:pt x="746" y="116"/>
                  <a:pt x="746" y="107"/>
                </a:cubicBezTo>
                <a:cubicBezTo>
                  <a:pt x="746" y="85"/>
                  <a:pt x="741" y="61"/>
                  <a:pt x="725" y="44"/>
                </a:cubicBezTo>
                <a:cubicBezTo>
                  <a:pt x="722" y="40"/>
                  <a:pt x="718" y="36"/>
                  <a:pt x="714" y="33"/>
                </a:cubicBezTo>
                <a:cubicBezTo>
                  <a:pt x="698" y="19"/>
                  <a:pt x="680" y="10"/>
                  <a:pt x="660" y="5"/>
                </a:cubicBezTo>
                <a:cubicBezTo>
                  <a:pt x="652" y="3"/>
                  <a:pt x="644" y="2"/>
                  <a:pt x="636" y="2"/>
                </a:cubicBezTo>
                <a:cubicBezTo>
                  <a:pt x="610" y="0"/>
                  <a:pt x="579" y="8"/>
                  <a:pt x="561" y="28"/>
                </a:cubicBezTo>
                <a:cubicBezTo>
                  <a:pt x="559" y="31"/>
                  <a:pt x="552" y="39"/>
                  <a:pt x="554" y="43"/>
                </a:cubicBezTo>
                <a:cubicBezTo>
                  <a:pt x="536" y="12"/>
                  <a:pt x="488" y="20"/>
                  <a:pt x="461" y="29"/>
                </a:cubicBezTo>
                <a:cubicBezTo>
                  <a:pt x="446" y="33"/>
                  <a:pt x="434" y="40"/>
                  <a:pt x="421" y="49"/>
                </a:cubicBezTo>
                <a:cubicBezTo>
                  <a:pt x="399" y="64"/>
                  <a:pt x="382" y="85"/>
                  <a:pt x="369" y="109"/>
                </a:cubicBezTo>
                <a:cubicBezTo>
                  <a:pt x="351" y="147"/>
                  <a:pt x="345" y="193"/>
                  <a:pt x="352" y="234"/>
                </a:cubicBezTo>
                <a:cubicBezTo>
                  <a:pt x="354" y="246"/>
                  <a:pt x="361" y="261"/>
                  <a:pt x="368" y="272"/>
                </a:cubicBezTo>
                <a:cubicBezTo>
                  <a:pt x="380" y="292"/>
                  <a:pt x="401" y="307"/>
                  <a:pt x="424" y="313"/>
                </a:cubicBezTo>
                <a:cubicBezTo>
                  <a:pt x="440" y="317"/>
                  <a:pt x="457" y="316"/>
                  <a:pt x="474" y="313"/>
                </a:cubicBezTo>
                <a:cubicBezTo>
                  <a:pt x="494" y="310"/>
                  <a:pt x="514" y="301"/>
                  <a:pt x="528" y="287"/>
                </a:cubicBezTo>
                <a:cubicBezTo>
                  <a:pt x="540" y="276"/>
                  <a:pt x="548" y="261"/>
                  <a:pt x="552" y="245"/>
                </a:cubicBezTo>
                <a:cubicBezTo>
                  <a:pt x="556" y="224"/>
                  <a:pt x="552" y="198"/>
                  <a:pt x="533" y="185"/>
                </a:cubicBezTo>
                <a:cubicBezTo>
                  <a:pt x="519" y="176"/>
                  <a:pt x="498" y="177"/>
                  <a:pt x="485" y="188"/>
                </a:cubicBezTo>
                <a:cubicBezTo>
                  <a:pt x="480" y="192"/>
                  <a:pt x="477" y="199"/>
                  <a:pt x="474" y="205"/>
                </a:cubicBezTo>
                <a:cubicBezTo>
                  <a:pt x="473" y="207"/>
                  <a:pt x="467" y="222"/>
                  <a:pt x="469" y="223"/>
                </a:cubicBezTo>
                <a:cubicBezTo>
                  <a:pt x="467" y="222"/>
                  <a:pt x="456" y="183"/>
                  <a:pt x="485" y="159"/>
                </a:cubicBezTo>
                <a:cubicBezTo>
                  <a:pt x="492" y="152"/>
                  <a:pt x="502" y="148"/>
                  <a:pt x="511" y="145"/>
                </a:cubicBezTo>
                <a:cubicBezTo>
                  <a:pt x="525" y="141"/>
                  <a:pt x="543" y="142"/>
                  <a:pt x="557" y="147"/>
                </a:cubicBezTo>
                <a:cubicBezTo>
                  <a:pt x="563" y="149"/>
                  <a:pt x="569" y="153"/>
                  <a:pt x="574" y="157"/>
                </a:cubicBezTo>
                <a:cubicBezTo>
                  <a:pt x="583" y="163"/>
                  <a:pt x="591" y="173"/>
                  <a:pt x="596" y="184"/>
                </a:cubicBezTo>
                <a:cubicBezTo>
                  <a:pt x="600" y="193"/>
                  <a:pt x="602" y="204"/>
                  <a:pt x="601" y="214"/>
                </a:cubicBezTo>
                <a:cubicBezTo>
                  <a:pt x="600" y="242"/>
                  <a:pt x="587" y="274"/>
                  <a:pt x="567" y="293"/>
                </a:cubicBezTo>
                <a:cubicBezTo>
                  <a:pt x="564" y="296"/>
                  <a:pt x="562" y="300"/>
                  <a:pt x="559" y="303"/>
                </a:cubicBezTo>
                <a:cubicBezTo>
                  <a:pt x="555" y="306"/>
                  <a:pt x="552" y="310"/>
                  <a:pt x="548" y="312"/>
                </a:cubicBezTo>
                <a:cubicBezTo>
                  <a:pt x="545" y="313"/>
                  <a:pt x="546" y="313"/>
                  <a:pt x="544" y="314"/>
                </a:cubicBezTo>
                <a:cubicBezTo>
                  <a:pt x="543" y="316"/>
                  <a:pt x="541" y="317"/>
                  <a:pt x="540" y="319"/>
                </a:cubicBezTo>
                <a:cubicBezTo>
                  <a:pt x="540" y="318"/>
                  <a:pt x="540" y="318"/>
                  <a:pt x="539" y="318"/>
                </a:cubicBezTo>
                <a:cubicBezTo>
                  <a:pt x="539" y="318"/>
                  <a:pt x="539" y="318"/>
                  <a:pt x="538" y="318"/>
                </a:cubicBezTo>
                <a:cubicBezTo>
                  <a:pt x="537" y="320"/>
                  <a:pt x="536" y="322"/>
                  <a:pt x="535" y="323"/>
                </a:cubicBezTo>
                <a:cubicBezTo>
                  <a:pt x="534" y="323"/>
                  <a:pt x="534" y="324"/>
                  <a:pt x="533" y="323"/>
                </a:cubicBezTo>
                <a:cubicBezTo>
                  <a:pt x="533" y="323"/>
                  <a:pt x="532" y="322"/>
                  <a:pt x="532" y="322"/>
                </a:cubicBezTo>
                <a:cubicBezTo>
                  <a:pt x="532" y="322"/>
                  <a:pt x="531" y="322"/>
                  <a:pt x="530" y="323"/>
                </a:cubicBezTo>
                <a:cubicBezTo>
                  <a:pt x="530" y="323"/>
                  <a:pt x="530" y="324"/>
                  <a:pt x="529" y="324"/>
                </a:cubicBezTo>
                <a:cubicBezTo>
                  <a:pt x="529" y="324"/>
                  <a:pt x="529" y="325"/>
                  <a:pt x="529" y="325"/>
                </a:cubicBezTo>
                <a:cubicBezTo>
                  <a:pt x="528" y="325"/>
                  <a:pt x="527" y="326"/>
                  <a:pt x="527" y="327"/>
                </a:cubicBezTo>
                <a:cubicBezTo>
                  <a:pt x="527" y="327"/>
                  <a:pt x="526" y="326"/>
                  <a:pt x="526" y="327"/>
                </a:cubicBezTo>
                <a:cubicBezTo>
                  <a:pt x="526" y="327"/>
                  <a:pt x="525" y="328"/>
                  <a:pt x="525" y="328"/>
                </a:cubicBezTo>
                <a:cubicBezTo>
                  <a:pt x="524" y="329"/>
                  <a:pt x="522" y="327"/>
                  <a:pt x="522" y="328"/>
                </a:cubicBezTo>
                <a:cubicBezTo>
                  <a:pt x="522" y="329"/>
                  <a:pt x="520" y="329"/>
                  <a:pt x="519" y="330"/>
                </a:cubicBezTo>
                <a:cubicBezTo>
                  <a:pt x="519" y="330"/>
                  <a:pt x="519" y="331"/>
                  <a:pt x="518" y="331"/>
                </a:cubicBezTo>
                <a:cubicBezTo>
                  <a:pt x="518" y="331"/>
                  <a:pt x="517" y="331"/>
                  <a:pt x="517" y="331"/>
                </a:cubicBezTo>
                <a:cubicBezTo>
                  <a:pt x="516" y="332"/>
                  <a:pt x="516" y="333"/>
                  <a:pt x="516" y="333"/>
                </a:cubicBezTo>
                <a:cubicBezTo>
                  <a:pt x="515" y="334"/>
                  <a:pt x="513" y="334"/>
                  <a:pt x="512" y="335"/>
                </a:cubicBezTo>
                <a:cubicBezTo>
                  <a:pt x="511" y="336"/>
                  <a:pt x="510" y="337"/>
                  <a:pt x="509" y="338"/>
                </a:cubicBezTo>
                <a:cubicBezTo>
                  <a:pt x="507" y="339"/>
                  <a:pt x="506" y="337"/>
                  <a:pt x="505" y="338"/>
                </a:cubicBezTo>
                <a:cubicBezTo>
                  <a:pt x="505" y="338"/>
                  <a:pt x="505" y="339"/>
                  <a:pt x="504" y="339"/>
                </a:cubicBezTo>
                <a:cubicBezTo>
                  <a:pt x="503" y="340"/>
                  <a:pt x="498" y="342"/>
                  <a:pt x="497" y="342"/>
                </a:cubicBezTo>
                <a:cubicBezTo>
                  <a:pt x="495" y="343"/>
                  <a:pt x="494" y="345"/>
                  <a:pt x="493" y="345"/>
                </a:cubicBezTo>
                <a:cubicBezTo>
                  <a:pt x="493" y="345"/>
                  <a:pt x="492" y="345"/>
                  <a:pt x="492" y="345"/>
                </a:cubicBezTo>
                <a:cubicBezTo>
                  <a:pt x="492" y="345"/>
                  <a:pt x="491" y="346"/>
                  <a:pt x="491" y="346"/>
                </a:cubicBezTo>
                <a:cubicBezTo>
                  <a:pt x="490" y="346"/>
                  <a:pt x="489" y="346"/>
                  <a:pt x="488" y="346"/>
                </a:cubicBezTo>
                <a:cubicBezTo>
                  <a:pt x="487" y="349"/>
                  <a:pt x="485" y="348"/>
                  <a:pt x="482" y="350"/>
                </a:cubicBezTo>
                <a:cubicBezTo>
                  <a:pt x="476" y="353"/>
                  <a:pt x="469" y="359"/>
                  <a:pt x="463" y="360"/>
                </a:cubicBezTo>
                <a:cubicBezTo>
                  <a:pt x="461" y="363"/>
                  <a:pt x="457" y="363"/>
                  <a:pt x="454" y="365"/>
                </a:cubicBezTo>
                <a:cubicBezTo>
                  <a:pt x="453" y="365"/>
                  <a:pt x="453" y="366"/>
                  <a:pt x="451" y="366"/>
                </a:cubicBezTo>
                <a:cubicBezTo>
                  <a:pt x="450" y="366"/>
                  <a:pt x="450" y="368"/>
                  <a:pt x="449" y="368"/>
                </a:cubicBezTo>
                <a:cubicBezTo>
                  <a:pt x="447" y="368"/>
                  <a:pt x="446" y="369"/>
                  <a:pt x="444" y="369"/>
                </a:cubicBezTo>
                <a:cubicBezTo>
                  <a:pt x="442" y="370"/>
                  <a:pt x="441" y="371"/>
                  <a:pt x="439" y="371"/>
                </a:cubicBezTo>
                <a:cubicBezTo>
                  <a:pt x="437" y="372"/>
                  <a:pt x="435" y="375"/>
                  <a:pt x="432" y="375"/>
                </a:cubicBezTo>
                <a:cubicBezTo>
                  <a:pt x="432" y="375"/>
                  <a:pt x="432" y="376"/>
                  <a:pt x="431" y="376"/>
                </a:cubicBezTo>
                <a:cubicBezTo>
                  <a:pt x="429" y="375"/>
                  <a:pt x="427" y="376"/>
                  <a:pt x="425" y="377"/>
                </a:cubicBezTo>
                <a:cubicBezTo>
                  <a:pt x="426" y="377"/>
                  <a:pt x="425" y="379"/>
                  <a:pt x="426" y="380"/>
                </a:cubicBezTo>
                <a:cubicBezTo>
                  <a:pt x="424" y="380"/>
                  <a:pt x="422" y="380"/>
                  <a:pt x="420" y="381"/>
                </a:cubicBezTo>
                <a:cubicBezTo>
                  <a:pt x="420" y="380"/>
                  <a:pt x="421" y="379"/>
                  <a:pt x="419" y="378"/>
                </a:cubicBezTo>
                <a:cubicBezTo>
                  <a:pt x="418" y="379"/>
                  <a:pt x="417" y="380"/>
                  <a:pt x="417" y="380"/>
                </a:cubicBezTo>
                <a:cubicBezTo>
                  <a:pt x="418" y="381"/>
                  <a:pt x="418" y="382"/>
                  <a:pt x="417" y="384"/>
                </a:cubicBezTo>
                <a:cubicBezTo>
                  <a:pt x="417" y="384"/>
                  <a:pt x="417" y="384"/>
                  <a:pt x="416" y="384"/>
                </a:cubicBezTo>
                <a:cubicBezTo>
                  <a:pt x="416" y="385"/>
                  <a:pt x="416" y="385"/>
                  <a:pt x="416" y="385"/>
                </a:cubicBezTo>
                <a:cubicBezTo>
                  <a:pt x="416" y="385"/>
                  <a:pt x="416" y="385"/>
                  <a:pt x="416" y="385"/>
                </a:cubicBezTo>
                <a:cubicBezTo>
                  <a:pt x="416" y="385"/>
                  <a:pt x="416" y="385"/>
                  <a:pt x="416" y="386"/>
                </a:cubicBezTo>
                <a:cubicBezTo>
                  <a:pt x="415" y="386"/>
                  <a:pt x="414" y="386"/>
                  <a:pt x="413" y="386"/>
                </a:cubicBezTo>
                <a:cubicBezTo>
                  <a:pt x="412" y="386"/>
                  <a:pt x="412" y="388"/>
                  <a:pt x="411" y="387"/>
                </a:cubicBezTo>
                <a:cubicBezTo>
                  <a:pt x="410" y="385"/>
                  <a:pt x="411" y="386"/>
                  <a:pt x="411" y="384"/>
                </a:cubicBezTo>
                <a:cubicBezTo>
                  <a:pt x="412" y="383"/>
                  <a:pt x="410" y="383"/>
                  <a:pt x="410" y="382"/>
                </a:cubicBezTo>
                <a:cubicBezTo>
                  <a:pt x="408" y="383"/>
                  <a:pt x="409" y="385"/>
                  <a:pt x="409" y="386"/>
                </a:cubicBezTo>
                <a:cubicBezTo>
                  <a:pt x="407" y="387"/>
                  <a:pt x="406" y="388"/>
                  <a:pt x="404" y="389"/>
                </a:cubicBezTo>
                <a:cubicBezTo>
                  <a:pt x="402" y="389"/>
                  <a:pt x="400" y="390"/>
                  <a:pt x="398" y="391"/>
                </a:cubicBezTo>
                <a:cubicBezTo>
                  <a:pt x="396" y="390"/>
                  <a:pt x="396" y="392"/>
                  <a:pt x="394" y="391"/>
                </a:cubicBezTo>
                <a:cubicBezTo>
                  <a:pt x="392" y="393"/>
                  <a:pt x="389" y="395"/>
                  <a:pt x="387" y="398"/>
                </a:cubicBezTo>
                <a:cubicBezTo>
                  <a:pt x="385" y="397"/>
                  <a:pt x="384" y="398"/>
                  <a:pt x="382" y="399"/>
                </a:cubicBezTo>
                <a:cubicBezTo>
                  <a:pt x="383" y="399"/>
                  <a:pt x="382" y="398"/>
                  <a:pt x="381" y="399"/>
                </a:cubicBezTo>
                <a:cubicBezTo>
                  <a:pt x="381" y="399"/>
                  <a:pt x="381" y="400"/>
                  <a:pt x="380" y="400"/>
                </a:cubicBezTo>
                <a:cubicBezTo>
                  <a:pt x="383" y="401"/>
                  <a:pt x="384" y="400"/>
                  <a:pt x="385" y="399"/>
                </a:cubicBezTo>
                <a:cubicBezTo>
                  <a:pt x="385" y="399"/>
                  <a:pt x="386" y="400"/>
                  <a:pt x="386" y="400"/>
                </a:cubicBezTo>
                <a:cubicBezTo>
                  <a:pt x="387" y="399"/>
                  <a:pt x="387" y="399"/>
                  <a:pt x="387" y="398"/>
                </a:cubicBezTo>
                <a:cubicBezTo>
                  <a:pt x="389" y="398"/>
                  <a:pt x="390" y="398"/>
                  <a:pt x="390" y="398"/>
                </a:cubicBezTo>
                <a:cubicBezTo>
                  <a:pt x="391" y="398"/>
                  <a:pt x="392" y="397"/>
                  <a:pt x="392" y="397"/>
                </a:cubicBezTo>
                <a:cubicBezTo>
                  <a:pt x="392" y="396"/>
                  <a:pt x="393" y="396"/>
                  <a:pt x="393" y="396"/>
                </a:cubicBezTo>
                <a:cubicBezTo>
                  <a:pt x="394" y="396"/>
                  <a:pt x="394" y="395"/>
                  <a:pt x="395" y="395"/>
                </a:cubicBezTo>
                <a:cubicBezTo>
                  <a:pt x="399" y="392"/>
                  <a:pt x="404" y="392"/>
                  <a:pt x="408" y="390"/>
                </a:cubicBezTo>
                <a:cubicBezTo>
                  <a:pt x="410" y="390"/>
                  <a:pt x="410" y="390"/>
                  <a:pt x="411" y="391"/>
                </a:cubicBezTo>
                <a:cubicBezTo>
                  <a:pt x="414" y="389"/>
                  <a:pt x="417" y="388"/>
                  <a:pt x="418" y="387"/>
                </a:cubicBezTo>
                <a:cubicBezTo>
                  <a:pt x="420" y="386"/>
                  <a:pt x="422" y="386"/>
                  <a:pt x="422" y="385"/>
                </a:cubicBezTo>
                <a:cubicBezTo>
                  <a:pt x="422" y="384"/>
                  <a:pt x="422" y="385"/>
                  <a:pt x="423" y="384"/>
                </a:cubicBezTo>
                <a:cubicBezTo>
                  <a:pt x="425" y="383"/>
                  <a:pt x="426" y="381"/>
                  <a:pt x="428" y="381"/>
                </a:cubicBezTo>
                <a:cubicBezTo>
                  <a:pt x="428" y="380"/>
                  <a:pt x="428" y="378"/>
                  <a:pt x="429" y="378"/>
                </a:cubicBezTo>
                <a:cubicBezTo>
                  <a:pt x="431" y="378"/>
                  <a:pt x="430" y="379"/>
                  <a:pt x="432" y="379"/>
                </a:cubicBezTo>
                <a:cubicBezTo>
                  <a:pt x="433" y="378"/>
                  <a:pt x="434" y="379"/>
                  <a:pt x="436" y="379"/>
                </a:cubicBezTo>
                <a:cubicBezTo>
                  <a:pt x="437" y="377"/>
                  <a:pt x="439" y="376"/>
                  <a:pt x="441" y="375"/>
                </a:cubicBezTo>
                <a:cubicBezTo>
                  <a:pt x="443" y="375"/>
                  <a:pt x="444" y="375"/>
                  <a:pt x="445" y="375"/>
                </a:cubicBezTo>
                <a:cubicBezTo>
                  <a:pt x="446" y="373"/>
                  <a:pt x="447" y="373"/>
                  <a:pt x="448" y="371"/>
                </a:cubicBezTo>
                <a:cubicBezTo>
                  <a:pt x="450" y="372"/>
                  <a:pt x="450" y="370"/>
                  <a:pt x="452" y="371"/>
                </a:cubicBezTo>
                <a:cubicBezTo>
                  <a:pt x="454" y="370"/>
                  <a:pt x="454" y="367"/>
                  <a:pt x="457" y="368"/>
                </a:cubicBezTo>
                <a:cubicBezTo>
                  <a:pt x="457" y="370"/>
                  <a:pt x="456" y="370"/>
                  <a:pt x="455" y="371"/>
                </a:cubicBezTo>
                <a:cubicBezTo>
                  <a:pt x="454" y="372"/>
                  <a:pt x="453" y="372"/>
                  <a:pt x="452" y="372"/>
                </a:cubicBezTo>
                <a:cubicBezTo>
                  <a:pt x="451" y="373"/>
                  <a:pt x="452" y="374"/>
                  <a:pt x="450" y="374"/>
                </a:cubicBezTo>
                <a:cubicBezTo>
                  <a:pt x="450" y="374"/>
                  <a:pt x="450" y="374"/>
                  <a:pt x="449" y="374"/>
                </a:cubicBezTo>
                <a:cubicBezTo>
                  <a:pt x="449" y="374"/>
                  <a:pt x="449" y="374"/>
                  <a:pt x="448" y="375"/>
                </a:cubicBezTo>
                <a:cubicBezTo>
                  <a:pt x="448" y="375"/>
                  <a:pt x="447" y="374"/>
                  <a:pt x="446" y="375"/>
                </a:cubicBezTo>
                <a:cubicBezTo>
                  <a:pt x="446" y="375"/>
                  <a:pt x="446" y="375"/>
                  <a:pt x="445" y="375"/>
                </a:cubicBezTo>
                <a:cubicBezTo>
                  <a:pt x="444" y="376"/>
                  <a:pt x="443" y="377"/>
                  <a:pt x="443" y="377"/>
                </a:cubicBezTo>
                <a:cubicBezTo>
                  <a:pt x="443" y="377"/>
                  <a:pt x="441" y="377"/>
                  <a:pt x="441" y="377"/>
                </a:cubicBezTo>
                <a:cubicBezTo>
                  <a:pt x="441" y="379"/>
                  <a:pt x="438" y="379"/>
                  <a:pt x="438" y="379"/>
                </a:cubicBezTo>
                <a:cubicBezTo>
                  <a:pt x="438" y="380"/>
                  <a:pt x="438" y="380"/>
                  <a:pt x="437" y="381"/>
                </a:cubicBezTo>
                <a:cubicBezTo>
                  <a:pt x="435" y="382"/>
                  <a:pt x="433" y="383"/>
                  <a:pt x="432" y="384"/>
                </a:cubicBezTo>
                <a:cubicBezTo>
                  <a:pt x="431" y="385"/>
                  <a:pt x="430" y="385"/>
                  <a:pt x="430" y="386"/>
                </a:cubicBezTo>
                <a:cubicBezTo>
                  <a:pt x="429" y="387"/>
                  <a:pt x="427" y="387"/>
                  <a:pt x="425" y="387"/>
                </a:cubicBezTo>
                <a:cubicBezTo>
                  <a:pt x="425" y="389"/>
                  <a:pt x="424" y="390"/>
                  <a:pt x="423" y="390"/>
                </a:cubicBezTo>
                <a:cubicBezTo>
                  <a:pt x="421" y="390"/>
                  <a:pt x="420" y="391"/>
                  <a:pt x="418" y="390"/>
                </a:cubicBezTo>
                <a:cubicBezTo>
                  <a:pt x="418" y="392"/>
                  <a:pt x="417" y="392"/>
                  <a:pt x="417" y="394"/>
                </a:cubicBezTo>
                <a:cubicBezTo>
                  <a:pt x="414" y="395"/>
                  <a:pt x="411" y="395"/>
                  <a:pt x="409" y="397"/>
                </a:cubicBezTo>
                <a:cubicBezTo>
                  <a:pt x="407" y="395"/>
                  <a:pt x="407" y="398"/>
                  <a:pt x="405" y="397"/>
                </a:cubicBezTo>
                <a:cubicBezTo>
                  <a:pt x="404" y="397"/>
                  <a:pt x="404" y="399"/>
                  <a:pt x="403" y="399"/>
                </a:cubicBezTo>
                <a:cubicBezTo>
                  <a:pt x="398" y="400"/>
                  <a:pt x="395" y="404"/>
                  <a:pt x="389" y="404"/>
                </a:cubicBezTo>
                <a:cubicBezTo>
                  <a:pt x="389" y="406"/>
                  <a:pt x="388" y="407"/>
                  <a:pt x="387" y="407"/>
                </a:cubicBezTo>
                <a:cubicBezTo>
                  <a:pt x="386" y="407"/>
                  <a:pt x="385" y="406"/>
                  <a:pt x="384" y="407"/>
                </a:cubicBezTo>
                <a:cubicBezTo>
                  <a:pt x="383" y="407"/>
                  <a:pt x="383" y="408"/>
                  <a:pt x="381" y="408"/>
                </a:cubicBezTo>
                <a:cubicBezTo>
                  <a:pt x="381" y="412"/>
                  <a:pt x="381" y="412"/>
                  <a:pt x="381" y="412"/>
                </a:cubicBezTo>
                <a:cubicBezTo>
                  <a:pt x="380" y="412"/>
                  <a:pt x="379" y="410"/>
                  <a:pt x="379" y="411"/>
                </a:cubicBezTo>
                <a:cubicBezTo>
                  <a:pt x="379" y="412"/>
                  <a:pt x="379" y="412"/>
                  <a:pt x="378" y="412"/>
                </a:cubicBezTo>
                <a:cubicBezTo>
                  <a:pt x="377" y="412"/>
                  <a:pt x="375" y="413"/>
                  <a:pt x="375" y="414"/>
                </a:cubicBezTo>
                <a:cubicBezTo>
                  <a:pt x="376" y="415"/>
                  <a:pt x="379" y="413"/>
                  <a:pt x="379" y="415"/>
                </a:cubicBezTo>
                <a:cubicBezTo>
                  <a:pt x="378" y="416"/>
                  <a:pt x="376" y="417"/>
                  <a:pt x="375" y="418"/>
                </a:cubicBezTo>
                <a:cubicBezTo>
                  <a:pt x="373" y="417"/>
                  <a:pt x="373" y="417"/>
                  <a:pt x="373" y="417"/>
                </a:cubicBezTo>
                <a:cubicBezTo>
                  <a:pt x="373" y="419"/>
                  <a:pt x="373" y="420"/>
                  <a:pt x="371" y="420"/>
                </a:cubicBezTo>
                <a:cubicBezTo>
                  <a:pt x="370" y="419"/>
                  <a:pt x="369" y="418"/>
                  <a:pt x="368" y="417"/>
                </a:cubicBezTo>
                <a:cubicBezTo>
                  <a:pt x="366" y="420"/>
                  <a:pt x="370" y="418"/>
                  <a:pt x="369" y="420"/>
                </a:cubicBezTo>
                <a:cubicBezTo>
                  <a:pt x="369" y="421"/>
                  <a:pt x="368" y="421"/>
                  <a:pt x="368" y="421"/>
                </a:cubicBezTo>
                <a:cubicBezTo>
                  <a:pt x="366" y="422"/>
                  <a:pt x="362" y="422"/>
                  <a:pt x="360" y="422"/>
                </a:cubicBezTo>
                <a:cubicBezTo>
                  <a:pt x="360" y="421"/>
                  <a:pt x="364" y="421"/>
                  <a:pt x="363" y="420"/>
                </a:cubicBezTo>
                <a:cubicBezTo>
                  <a:pt x="360" y="420"/>
                  <a:pt x="356" y="421"/>
                  <a:pt x="353" y="421"/>
                </a:cubicBezTo>
                <a:cubicBezTo>
                  <a:pt x="352" y="423"/>
                  <a:pt x="350" y="426"/>
                  <a:pt x="350" y="429"/>
                </a:cubicBezTo>
                <a:cubicBezTo>
                  <a:pt x="349" y="428"/>
                  <a:pt x="349" y="430"/>
                  <a:pt x="348" y="429"/>
                </a:cubicBezTo>
                <a:cubicBezTo>
                  <a:pt x="348" y="427"/>
                  <a:pt x="349" y="427"/>
                  <a:pt x="349" y="425"/>
                </a:cubicBezTo>
                <a:cubicBezTo>
                  <a:pt x="347" y="424"/>
                  <a:pt x="346" y="426"/>
                  <a:pt x="345" y="427"/>
                </a:cubicBezTo>
                <a:cubicBezTo>
                  <a:pt x="345" y="429"/>
                  <a:pt x="345" y="429"/>
                  <a:pt x="345" y="429"/>
                </a:cubicBezTo>
                <a:cubicBezTo>
                  <a:pt x="343" y="430"/>
                  <a:pt x="342" y="429"/>
                  <a:pt x="340" y="430"/>
                </a:cubicBezTo>
                <a:cubicBezTo>
                  <a:pt x="339" y="431"/>
                  <a:pt x="339" y="432"/>
                  <a:pt x="338" y="433"/>
                </a:cubicBezTo>
                <a:cubicBezTo>
                  <a:pt x="338" y="433"/>
                  <a:pt x="338" y="432"/>
                  <a:pt x="337" y="432"/>
                </a:cubicBezTo>
                <a:cubicBezTo>
                  <a:pt x="336" y="436"/>
                  <a:pt x="332" y="435"/>
                  <a:pt x="330" y="435"/>
                </a:cubicBezTo>
                <a:cubicBezTo>
                  <a:pt x="329" y="437"/>
                  <a:pt x="327" y="437"/>
                  <a:pt x="327" y="440"/>
                </a:cubicBezTo>
                <a:cubicBezTo>
                  <a:pt x="326" y="440"/>
                  <a:pt x="325" y="441"/>
                  <a:pt x="324" y="441"/>
                </a:cubicBezTo>
                <a:cubicBezTo>
                  <a:pt x="324" y="442"/>
                  <a:pt x="323" y="442"/>
                  <a:pt x="323" y="442"/>
                </a:cubicBezTo>
                <a:cubicBezTo>
                  <a:pt x="322" y="443"/>
                  <a:pt x="322" y="443"/>
                  <a:pt x="321" y="444"/>
                </a:cubicBezTo>
                <a:cubicBezTo>
                  <a:pt x="320" y="444"/>
                  <a:pt x="319" y="444"/>
                  <a:pt x="318" y="445"/>
                </a:cubicBezTo>
                <a:cubicBezTo>
                  <a:pt x="318" y="445"/>
                  <a:pt x="317" y="445"/>
                  <a:pt x="316" y="445"/>
                </a:cubicBezTo>
                <a:cubicBezTo>
                  <a:pt x="316" y="447"/>
                  <a:pt x="315" y="447"/>
                  <a:pt x="315" y="448"/>
                </a:cubicBezTo>
                <a:cubicBezTo>
                  <a:pt x="312" y="448"/>
                  <a:pt x="308" y="450"/>
                  <a:pt x="309" y="454"/>
                </a:cubicBezTo>
                <a:cubicBezTo>
                  <a:pt x="307" y="453"/>
                  <a:pt x="307" y="455"/>
                  <a:pt x="306" y="455"/>
                </a:cubicBezTo>
                <a:cubicBezTo>
                  <a:pt x="305" y="455"/>
                  <a:pt x="305" y="456"/>
                  <a:pt x="304" y="456"/>
                </a:cubicBezTo>
                <a:cubicBezTo>
                  <a:pt x="303" y="458"/>
                  <a:pt x="303" y="458"/>
                  <a:pt x="303" y="458"/>
                </a:cubicBezTo>
                <a:cubicBezTo>
                  <a:pt x="301" y="458"/>
                  <a:pt x="300" y="462"/>
                  <a:pt x="297" y="461"/>
                </a:cubicBezTo>
                <a:cubicBezTo>
                  <a:pt x="297" y="463"/>
                  <a:pt x="297" y="464"/>
                  <a:pt x="295" y="463"/>
                </a:cubicBezTo>
                <a:cubicBezTo>
                  <a:pt x="295" y="464"/>
                  <a:pt x="294" y="465"/>
                  <a:pt x="294" y="466"/>
                </a:cubicBezTo>
                <a:cubicBezTo>
                  <a:pt x="289" y="464"/>
                  <a:pt x="288" y="468"/>
                  <a:pt x="285" y="469"/>
                </a:cubicBezTo>
                <a:cubicBezTo>
                  <a:pt x="285" y="471"/>
                  <a:pt x="284" y="473"/>
                  <a:pt x="284" y="474"/>
                </a:cubicBezTo>
                <a:cubicBezTo>
                  <a:pt x="282" y="473"/>
                  <a:pt x="283" y="472"/>
                  <a:pt x="281" y="473"/>
                </a:cubicBezTo>
                <a:cubicBezTo>
                  <a:pt x="280" y="474"/>
                  <a:pt x="279" y="475"/>
                  <a:pt x="279" y="477"/>
                </a:cubicBezTo>
                <a:cubicBezTo>
                  <a:pt x="278" y="477"/>
                  <a:pt x="278" y="478"/>
                  <a:pt x="277" y="478"/>
                </a:cubicBezTo>
                <a:cubicBezTo>
                  <a:pt x="276" y="479"/>
                  <a:pt x="275" y="478"/>
                  <a:pt x="274" y="479"/>
                </a:cubicBezTo>
                <a:cubicBezTo>
                  <a:pt x="274" y="480"/>
                  <a:pt x="274" y="481"/>
                  <a:pt x="274" y="482"/>
                </a:cubicBezTo>
                <a:cubicBezTo>
                  <a:pt x="271" y="481"/>
                  <a:pt x="271" y="481"/>
                  <a:pt x="271" y="481"/>
                </a:cubicBezTo>
                <a:cubicBezTo>
                  <a:pt x="271" y="484"/>
                  <a:pt x="269" y="484"/>
                  <a:pt x="269" y="485"/>
                </a:cubicBezTo>
                <a:cubicBezTo>
                  <a:pt x="267" y="485"/>
                  <a:pt x="266" y="486"/>
                  <a:pt x="265" y="486"/>
                </a:cubicBezTo>
                <a:cubicBezTo>
                  <a:pt x="264" y="489"/>
                  <a:pt x="262" y="490"/>
                  <a:pt x="262" y="493"/>
                </a:cubicBezTo>
                <a:cubicBezTo>
                  <a:pt x="258" y="491"/>
                  <a:pt x="260" y="497"/>
                  <a:pt x="256" y="495"/>
                </a:cubicBezTo>
                <a:cubicBezTo>
                  <a:pt x="255" y="497"/>
                  <a:pt x="256" y="497"/>
                  <a:pt x="256" y="498"/>
                </a:cubicBezTo>
                <a:cubicBezTo>
                  <a:pt x="254" y="498"/>
                  <a:pt x="255" y="497"/>
                  <a:pt x="254" y="496"/>
                </a:cubicBezTo>
                <a:cubicBezTo>
                  <a:pt x="252" y="497"/>
                  <a:pt x="253" y="499"/>
                  <a:pt x="252" y="502"/>
                </a:cubicBezTo>
                <a:cubicBezTo>
                  <a:pt x="251" y="503"/>
                  <a:pt x="251" y="502"/>
                  <a:pt x="248" y="502"/>
                </a:cubicBezTo>
                <a:cubicBezTo>
                  <a:pt x="248" y="503"/>
                  <a:pt x="248" y="505"/>
                  <a:pt x="246" y="504"/>
                </a:cubicBezTo>
                <a:cubicBezTo>
                  <a:pt x="246" y="502"/>
                  <a:pt x="247" y="502"/>
                  <a:pt x="248" y="501"/>
                </a:cubicBezTo>
                <a:cubicBezTo>
                  <a:pt x="248" y="501"/>
                  <a:pt x="247" y="500"/>
                  <a:pt x="247" y="500"/>
                </a:cubicBezTo>
                <a:cubicBezTo>
                  <a:pt x="247" y="499"/>
                  <a:pt x="249" y="498"/>
                  <a:pt x="249" y="497"/>
                </a:cubicBezTo>
                <a:cubicBezTo>
                  <a:pt x="251" y="497"/>
                  <a:pt x="254" y="492"/>
                  <a:pt x="251" y="491"/>
                </a:cubicBezTo>
                <a:cubicBezTo>
                  <a:pt x="249" y="492"/>
                  <a:pt x="249" y="493"/>
                  <a:pt x="248" y="495"/>
                </a:cubicBezTo>
                <a:cubicBezTo>
                  <a:pt x="246" y="495"/>
                  <a:pt x="246" y="497"/>
                  <a:pt x="244" y="497"/>
                </a:cubicBezTo>
                <a:cubicBezTo>
                  <a:pt x="244" y="501"/>
                  <a:pt x="242" y="502"/>
                  <a:pt x="241" y="504"/>
                </a:cubicBezTo>
                <a:cubicBezTo>
                  <a:pt x="244" y="503"/>
                  <a:pt x="244" y="506"/>
                  <a:pt x="244" y="509"/>
                </a:cubicBezTo>
                <a:cubicBezTo>
                  <a:pt x="243" y="508"/>
                  <a:pt x="243" y="508"/>
                  <a:pt x="243" y="508"/>
                </a:cubicBezTo>
                <a:cubicBezTo>
                  <a:pt x="243" y="511"/>
                  <a:pt x="246" y="512"/>
                  <a:pt x="245" y="513"/>
                </a:cubicBezTo>
                <a:cubicBezTo>
                  <a:pt x="244" y="513"/>
                  <a:pt x="244" y="514"/>
                  <a:pt x="243" y="514"/>
                </a:cubicBezTo>
                <a:cubicBezTo>
                  <a:pt x="239" y="513"/>
                  <a:pt x="239" y="507"/>
                  <a:pt x="240" y="507"/>
                </a:cubicBezTo>
                <a:cubicBezTo>
                  <a:pt x="240" y="506"/>
                  <a:pt x="240" y="506"/>
                  <a:pt x="240" y="505"/>
                </a:cubicBezTo>
                <a:cubicBezTo>
                  <a:pt x="240" y="504"/>
                  <a:pt x="239" y="503"/>
                  <a:pt x="239" y="503"/>
                </a:cubicBezTo>
                <a:cubicBezTo>
                  <a:pt x="238" y="506"/>
                  <a:pt x="238" y="507"/>
                  <a:pt x="237" y="510"/>
                </a:cubicBezTo>
                <a:cubicBezTo>
                  <a:pt x="235" y="510"/>
                  <a:pt x="235" y="512"/>
                  <a:pt x="233" y="511"/>
                </a:cubicBezTo>
                <a:cubicBezTo>
                  <a:pt x="232" y="511"/>
                  <a:pt x="233" y="514"/>
                  <a:pt x="233" y="517"/>
                </a:cubicBezTo>
                <a:cubicBezTo>
                  <a:pt x="232" y="518"/>
                  <a:pt x="228" y="517"/>
                  <a:pt x="227" y="518"/>
                </a:cubicBezTo>
                <a:cubicBezTo>
                  <a:pt x="226" y="517"/>
                  <a:pt x="225" y="516"/>
                  <a:pt x="224" y="517"/>
                </a:cubicBezTo>
                <a:cubicBezTo>
                  <a:pt x="222" y="518"/>
                  <a:pt x="225" y="519"/>
                  <a:pt x="224" y="522"/>
                </a:cubicBezTo>
                <a:cubicBezTo>
                  <a:pt x="223" y="523"/>
                  <a:pt x="226" y="525"/>
                  <a:pt x="225" y="525"/>
                </a:cubicBezTo>
                <a:cubicBezTo>
                  <a:pt x="225" y="527"/>
                  <a:pt x="224" y="527"/>
                  <a:pt x="224" y="528"/>
                </a:cubicBezTo>
                <a:cubicBezTo>
                  <a:pt x="223" y="528"/>
                  <a:pt x="223" y="530"/>
                  <a:pt x="222" y="530"/>
                </a:cubicBezTo>
                <a:cubicBezTo>
                  <a:pt x="220" y="529"/>
                  <a:pt x="223" y="524"/>
                  <a:pt x="220" y="525"/>
                </a:cubicBezTo>
                <a:cubicBezTo>
                  <a:pt x="218" y="526"/>
                  <a:pt x="220" y="529"/>
                  <a:pt x="221" y="529"/>
                </a:cubicBezTo>
                <a:cubicBezTo>
                  <a:pt x="221" y="530"/>
                  <a:pt x="221" y="530"/>
                  <a:pt x="221" y="531"/>
                </a:cubicBezTo>
                <a:cubicBezTo>
                  <a:pt x="221" y="531"/>
                  <a:pt x="222" y="532"/>
                  <a:pt x="222" y="533"/>
                </a:cubicBezTo>
                <a:cubicBezTo>
                  <a:pt x="221" y="534"/>
                  <a:pt x="218" y="534"/>
                  <a:pt x="217" y="538"/>
                </a:cubicBezTo>
                <a:cubicBezTo>
                  <a:pt x="216" y="537"/>
                  <a:pt x="217" y="536"/>
                  <a:pt x="215" y="536"/>
                </a:cubicBezTo>
                <a:cubicBezTo>
                  <a:pt x="214" y="538"/>
                  <a:pt x="216" y="538"/>
                  <a:pt x="216" y="540"/>
                </a:cubicBezTo>
                <a:cubicBezTo>
                  <a:pt x="214" y="540"/>
                  <a:pt x="214" y="543"/>
                  <a:pt x="213" y="542"/>
                </a:cubicBezTo>
                <a:cubicBezTo>
                  <a:pt x="212" y="544"/>
                  <a:pt x="214" y="544"/>
                  <a:pt x="214" y="546"/>
                </a:cubicBezTo>
                <a:cubicBezTo>
                  <a:pt x="211" y="544"/>
                  <a:pt x="212" y="547"/>
                  <a:pt x="211" y="548"/>
                </a:cubicBezTo>
                <a:cubicBezTo>
                  <a:pt x="210" y="549"/>
                  <a:pt x="208" y="548"/>
                  <a:pt x="207" y="548"/>
                </a:cubicBezTo>
                <a:cubicBezTo>
                  <a:pt x="206" y="551"/>
                  <a:pt x="210" y="553"/>
                  <a:pt x="210" y="555"/>
                </a:cubicBezTo>
                <a:cubicBezTo>
                  <a:pt x="208" y="555"/>
                  <a:pt x="206" y="556"/>
                  <a:pt x="206" y="557"/>
                </a:cubicBezTo>
                <a:cubicBezTo>
                  <a:pt x="205" y="557"/>
                  <a:pt x="205" y="558"/>
                  <a:pt x="204" y="559"/>
                </a:cubicBezTo>
                <a:cubicBezTo>
                  <a:pt x="204" y="559"/>
                  <a:pt x="204" y="559"/>
                  <a:pt x="204" y="559"/>
                </a:cubicBezTo>
                <a:cubicBezTo>
                  <a:pt x="203" y="559"/>
                  <a:pt x="203" y="561"/>
                  <a:pt x="203" y="561"/>
                </a:cubicBezTo>
                <a:cubicBezTo>
                  <a:pt x="202" y="562"/>
                  <a:pt x="202" y="563"/>
                  <a:pt x="202" y="564"/>
                </a:cubicBezTo>
                <a:cubicBezTo>
                  <a:pt x="202" y="564"/>
                  <a:pt x="203" y="565"/>
                  <a:pt x="203" y="566"/>
                </a:cubicBezTo>
                <a:cubicBezTo>
                  <a:pt x="203" y="565"/>
                  <a:pt x="200" y="567"/>
                  <a:pt x="200" y="567"/>
                </a:cubicBezTo>
                <a:cubicBezTo>
                  <a:pt x="200" y="567"/>
                  <a:pt x="200" y="568"/>
                  <a:pt x="200" y="568"/>
                </a:cubicBezTo>
                <a:cubicBezTo>
                  <a:pt x="199" y="569"/>
                  <a:pt x="197" y="570"/>
                  <a:pt x="197" y="571"/>
                </a:cubicBezTo>
                <a:cubicBezTo>
                  <a:pt x="196" y="573"/>
                  <a:pt x="196" y="574"/>
                  <a:pt x="196" y="575"/>
                </a:cubicBezTo>
                <a:cubicBezTo>
                  <a:pt x="195" y="577"/>
                  <a:pt x="193" y="579"/>
                  <a:pt x="192" y="580"/>
                </a:cubicBezTo>
                <a:cubicBezTo>
                  <a:pt x="192" y="580"/>
                  <a:pt x="192" y="580"/>
                  <a:pt x="191" y="581"/>
                </a:cubicBezTo>
                <a:cubicBezTo>
                  <a:pt x="191" y="581"/>
                  <a:pt x="191" y="583"/>
                  <a:pt x="190" y="582"/>
                </a:cubicBezTo>
                <a:cubicBezTo>
                  <a:pt x="189" y="584"/>
                  <a:pt x="189" y="585"/>
                  <a:pt x="188" y="587"/>
                </a:cubicBezTo>
                <a:cubicBezTo>
                  <a:pt x="188" y="587"/>
                  <a:pt x="187" y="587"/>
                  <a:pt x="186" y="587"/>
                </a:cubicBezTo>
                <a:cubicBezTo>
                  <a:pt x="186" y="588"/>
                  <a:pt x="186" y="589"/>
                  <a:pt x="185" y="589"/>
                </a:cubicBezTo>
                <a:cubicBezTo>
                  <a:pt x="185" y="589"/>
                  <a:pt x="184" y="590"/>
                  <a:pt x="184" y="590"/>
                </a:cubicBezTo>
                <a:cubicBezTo>
                  <a:pt x="181" y="593"/>
                  <a:pt x="185" y="595"/>
                  <a:pt x="185" y="599"/>
                </a:cubicBezTo>
                <a:cubicBezTo>
                  <a:pt x="184" y="598"/>
                  <a:pt x="183" y="599"/>
                  <a:pt x="182" y="599"/>
                </a:cubicBezTo>
                <a:cubicBezTo>
                  <a:pt x="181" y="602"/>
                  <a:pt x="177" y="602"/>
                  <a:pt x="178" y="605"/>
                </a:cubicBezTo>
                <a:cubicBezTo>
                  <a:pt x="178" y="607"/>
                  <a:pt x="177" y="606"/>
                  <a:pt x="177" y="607"/>
                </a:cubicBezTo>
                <a:cubicBezTo>
                  <a:pt x="178" y="608"/>
                  <a:pt x="178" y="612"/>
                  <a:pt x="179" y="613"/>
                </a:cubicBezTo>
                <a:cubicBezTo>
                  <a:pt x="177" y="613"/>
                  <a:pt x="176" y="614"/>
                  <a:pt x="174" y="614"/>
                </a:cubicBezTo>
                <a:cubicBezTo>
                  <a:pt x="173" y="616"/>
                  <a:pt x="172" y="617"/>
                  <a:pt x="171" y="619"/>
                </a:cubicBezTo>
                <a:cubicBezTo>
                  <a:pt x="170" y="620"/>
                  <a:pt x="170" y="621"/>
                  <a:pt x="170" y="622"/>
                </a:cubicBezTo>
                <a:cubicBezTo>
                  <a:pt x="170" y="623"/>
                  <a:pt x="169" y="623"/>
                  <a:pt x="169" y="624"/>
                </a:cubicBezTo>
                <a:cubicBezTo>
                  <a:pt x="169" y="624"/>
                  <a:pt x="168" y="624"/>
                  <a:pt x="168" y="624"/>
                </a:cubicBezTo>
                <a:cubicBezTo>
                  <a:pt x="168" y="625"/>
                  <a:pt x="168" y="626"/>
                  <a:pt x="168" y="627"/>
                </a:cubicBezTo>
                <a:cubicBezTo>
                  <a:pt x="168" y="628"/>
                  <a:pt x="167" y="628"/>
                  <a:pt x="167" y="629"/>
                </a:cubicBezTo>
                <a:cubicBezTo>
                  <a:pt x="167" y="630"/>
                  <a:pt x="167" y="630"/>
                  <a:pt x="166" y="631"/>
                </a:cubicBezTo>
                <a:cubicBezTo>
                  <a:pt x="166" y="631"/>
                  <a:pt x="166" y="632"/>
                  <a:pt x="166" y="633"/>
                </a:cubicBezTo>
                <a:cubicBezTo>
                  <a:pt x="165" y="633"/>
                  <a:pt x="165" y="633"/>
                  <a:pt x="165" y="633"/>
                </a:cubicBezTo>
                <a:cubicBezTo>
                  <a:pt x="165" y="634"/>
                  <a:pt x="164" y="634"/>
                  <a:pt x="164" y="635"/>
                </a:cubicBezTo>
                <a:cubicBezTo>
                  <a:pt x="165" y="634"/>
                  <a:pt x="168" y="633"/>
                  <a:pt x="168" y="633"/>
                </a:cubicBezTo>
                <a:cubicBezTo>
                  <a:pt x="170" y="633"/>
                  <a:pt x="170" y="634"/>
                  <a:pt x="170" y="636"/>
                </a:cubicBezTo>
                <a:cubicBezTo>
                  <a:pt x="166" y="635"/>
                  <a:pt x="169" y="641"/>
                  <a:pt x="167" y="643"/>
                </a:cubicBezTo>
                <a:cubicBezTo>
                  <a:pt x="166" y="642"/>
                  <a:pt x="165" y="645"/>
                  <a:pt x="164" y="643"/>
                </a:cubicBezTo>
                <a:cubicBezTo>
                  <a:pt x="164" y="644"/>
                  <a:pt x="163" y="640"/>
                  <a:pt x="162" y="640"/>
                </a:cubicBezTo>
                <a:cubicBezTo>
                  <a:pt x="162" y="634"/>
                  <a:pt x="164" y="629"/>
                  <a:pt x="165" y="622"/>
                </a:cubicBezTo>
                <a:cubicBezTo>
                  <a:pt x="166" y="621"/>
                  <a:pt x="167" y="620"/>
                  <a:pt x="169" y="620"/>
                </a:cubicBezTo>
                <a:cubicBezTo>
                  <a:pt x="169" y="620"/>
                  <a:pt x="169" y="619"/>
                  <a:pt x="170" y="619"/>
                </a:cubicBezTo>
                <a:cubicBezTo>
                  <a:pt x="171" y="615"/>
                  <a:pt x="174" y="613"/>
                  <a:pt x="175" y="610"/>
                </a:cubicBezTo>
                <a:cubicBezTo>
                  <a:pt x="175" y="609"/>
                  <a:pt x="173" y="608"/>
                  <a:pt x="173" y="606"/>
                </a:cubicBezTo>
                <a:cubicBezTo>
                  <a:pt x="174" y="606"/>
                  <a:pt x="175" y="605"/>
                  <a:pt x="175" y="603"/>
                </a:cubicBezTo>
                <a:cubicBezTo>
                  <a:pt x="175" y="603"/>
                  <a:pt x="176" y="603"/>
                  <a:pt x="176" y="603"/>
                </a:cubicBezTo>
                <a:cubicBezTo>
                  <a:pt x="177" y="601"/>
                  <a:pt x="177" y="601"/>
                  <a:pt x="178" y="599"/>
                </a:cubicBezTo>
                <a:cubicBezTo>
                  <a:pt x="178" y="599"/>
                  <a:pt x="178" y="599"/>
                  <a:pt x="178" y="599"/>
                </a:cubicBezTo>
                <a:cubicBezTo>
                  <a:pt x="179" y="597"/>
                  <a:pt x="179" y="596"/>
                  <a:pt x="180" y="595"/>
                </a:cubicBezTo>
                <a:cubicBezTo>
                  <a:pt x="180" y="594"/>
                  <a:pt x="180" y="595"/>
                  <a:pt x="181" y="594"/>
                </a:cubicBezTo>
                <a:cubicBezTo>
                  <a:pt x="181" y="593"/>
                  <a:pt x="181" y="592"/>
                  <a:pt x="182" y="592"/>
                </a:cubicBezTo>
                <a:cubicBezTo>
                  <a:pt x="182" y="592"/>
                  <a:pt x="182" y="590"/>
                  <a:pt x="182" y="590"/>
                </a:cubicBezTo>
                <a:cubicBezTo>
                  <a:pt x="182" y="590"/>
                  <a:pt x="183" y="590"/>
                  <a:pt x="183" y="590"/>
                </a:cubicBezTo>
                <a:cubicBezTo>
                  <a:pt x="184" y="587"/>
                  <a:pt x="184" y="584"/>
                  <a:pt x="186" y="584"/>
                </a:cubicBezTo>
                <a:cubicBezTo>
                  <a:pt x="186" y="583"/>
                  <a:pt x="186" y="582"/>
                  <a:pt x="187" y="581"/>
                </a:cubicBezTo>
                <a:cubicBezTo>
                  <a:pt x="187" y="581"/>
                  <a:pt x="188" y="581"/>
                  <a:pt x="189" y="581"/>
                </a:cubicBezTo>
                <a:cubicBezTo>
                  <a:pt x="190" y="580"/>
                  <a:pt x="190" y="580"/>
                  <a:pt x="191" y="579"/>
                </a:cubicBezTo>
                <a:cubicBezTo>
                  <a:pt x="192" y="578"/>
                  <a:pt x="189" y="578"/>
                  <a:pt x="190" y="576"/>
                </a:cubicBezTo>
                <a:cubicBezTo>
                  <a:pt x="191" y="574"/>
                  <a:pt x="193" y="572"/>
                  <a:pt x="195" y="572"/>
                </a:cubicBezTo>
                <a:cubicBezTo>
                  <a:pt x="196" y="569"/>
                  <a:pt x="198" y="566"/>
                  <a:pt x="199" y="565"/>
                </a:cubicBezTo>
                <a:cubicBezTo>
                  <a:pt x="199" y="565"/>
                  <a:pt x="199" y="565"/>
                  <a:pt x="199" y="565"/>
                </a:cubicBezTo>
                <a:cubicBezTo>
                  <a:pt x="199" y="564"/>
                  <a:pt x="200" y="564"/>
                  <a:pt x="200" y="564"/>
                </a:cubicBezTo>
                <a:cubicBezTo>
                  <a:pt x="201" y="563"/>
                  <a:pt x="200" y="561"/>
                  <a:pt x="202" y="560"/>
                </a:cubicBezTo>
                <a:cubicBezTo>
                  <a:pt x="201" y="559"/>
                  <a:pt x="201" y="558"/>
                  <a:pt x="200" y="558"/>
                </a:cubicBezTo>
                <a:cubicBezTo>
                  <a:pt x="201" y="556"/>
                  <a:pt x="203" y="558"/>
                  <a:pt x="203" y="556"/>
                </a:cubicBezTo>
                <a:cubicBezTo>
                  <a:pt x="206" y="550"/>
                  <a:pt x="208" y="546"/>
                  <a:pt x="211" y="540"/>
                </a:cubicBezTo>
                <a:cubicBezTo>
                  <a:pt x="209" y="538"/>
                  <a:pt x="208" y="540"/>
                  <a:pt x="208" y="540"/>
                </a:cubicBezTo>
                <a:cubicBezTo>
                  <a:pt x="206" y="541"/>
                  <a:pt x="206" y="542"/>
                  <a:pt x="205" y="543"/>
                </a:cubicBezTo>
                <a:cubicBezTo>
                  <a:pt x="205" y="544"/>
                  <a:pt x="204" y="544"/>
                  <a:pt x="204" y="545"/>
                </a:cubicBezTo>
                <a:cubicBezTo>
                  <a:pt x="204" y="546"/>
                  <a:pt x="203" y="545"/>
                  <a:pt x="203" y="545"/>
                </a:cubicBezTo>
                <a:cubicBezTo>
                  <a:pt x="202" y="547"/>
                  <a:pt x="204" y="551"/>
                  <a:pt x="203" y="551"/>
                </a:cubicBezTo>
                <a:cubicBezTo>
                  <a:pt x="203" y="551"/>
                  <a:pt x="203" y="552"/>
                  <a:pt x="203" y="552"/>
                </a:cubicBezTo>
                <a:cubicBezTo>
                  <a:pt x="203" y="552"/>
                  <a:pt x="202" y="552"/>
                  <a:pt x="202" y="552"/>
                </a:cubicBezTo>
                <a:cubicBezTo>
                  <a:pt x="202" y="552"/>
                  <a:pt x="202" y="553"/>
                  <a:pt x="202" y="553"/>
                </a:cubicBezTo>
                <a:cubicBezTo>
                  <a:pt x="202" y="553"/>
                  <a:pt x="202" y="553"/>
                  <a:pt x="201" y="553"/>
                </a:cubicBezTo>
                <a:cubicBezTo>
                  <a:pt x="201" y="553"/>
                  <a:pt x="201" y="554"/>
                  <a:pt x="201" y="554"/>
                </a:cubicBezTo>
                <a:cubicBezTo>
                  <a:pt x="201" y="555"/>
                  <a:pt x="200" y="555"/>
                  <a:pt x="200" y="555"/>
                </a:cubicBezTo>
                <a:cubicBezTo>
                  <a:pt x="199" y="556"/>
                  <a:pt x="199" y="557"/>
                  <a:pt x="198" y="558"/>
                </a:cubicBezTo>
                <a:cubicBezTo>
                  <a:pt x="198" y="558"/>
                  <a:pt x="197" y="559"/>
                  <a:pt x="197" y="559"/>
                </a:cubicBezTo>
                <a:cubicBezTo>
                  <a:pt x="197" y="560"/>
                  <a:pt x="197" y="560"/>
                  <a:pt x="196" y="560"/>
                </a:cubicBezTo>
                <a:cubicBezTo>
                  <a:pt x="196" y="560"/>
                  <a:pt x="196" y="561"/>
                  <a:pt x="196" y="561"/>
                </a:cubicBezTo>
                <a:cubicBezTo>
                  <a:pt x="196" y="561"/>
                  <a:pt x="195" y="561"/>
                  <a:pt x="195" y="561"/>
                </a:cubicBezTo>
                <a:cubicBezTo>
                  <a:pt x="195" y="561"/>
                  <a:pt x="195" y="562"/>
                  <a:pt x="195" y="562"/>
                </a:cubicBezTo>
                <a:cubicBezTo>
                  <a:pt x="193" y="566"/>
                  <a:pt x="189" y="569"/>
                  <a:pt x="190" y="573"/>
                </a:cubicBezTo>
                <a:cubicBezTo>
                  <a:pt x="189" y="573"/>
                  <a:pt x="189" y="576"/>
                  <a:pt x="187" y="576"/>
                </a:cubicBezTo>
                <a:cubicBezTo>
                  <a:pt x="187" y="577"/>
                  <a:pt x="188" y="578"/>
                  <a:pt x="187" y="579"/>
                </a:cubicBezTo>
                <a:cubicBezTo>
                  <a:pt x="186" y="580"/>
                  <a:pt x="185" y="581"/>
                  <a:pt x="185" y="582"/>
                </a:cubicBezTo>
                <a:cubicBezTo>
                  <a:pt x="185" y="582"/>
                  <a:pt x="184" y="582"/>
                  <a:pt x="184" y="582"/>
                </a:cubicBezTo>
                <a:cubicBezTo>
                  <a:pt x="183" y="584"/>
                  <a:pt x="183" y="585"/>
                  <a:pt x="182" y="587"/>
                </a:cubicBezTo>
                <a:cubicBezTo>
                  <a:pt x="182" y="588"/>
                  <a:pt x="182" y="588"/>
                  <a:pt x="181" y="588"/>
                </a:cubicBezTo>
                <a:cubicBezTo>
                  <a:pt x="181" y="590"/>
                  <a:pt x="180" y="591"/>
                  <a:pt x="180" y="592"/>
                </a:cubicBezTo>
                <a:cubicBezTo>
                  <a:pt x="180" y="592"/>
                  <a:pt x="179" y="592"/>
                  <a:pt x="179" y="592"/>
                </a:cubicBezTo>
                <a:cubicBezTo>
                  <a:pt x="179" y="592"/>
                  <a:pt x="179" y="593"/>
                  <a:pt x="179" y="593"/>
                </a:cubicBezTo>
                <a:cubicBezTo>
                  <a:pt x="178" y="594"/>
                  <a:pt x="178" y="594"/>
                  <a:pt x="179" y="595"/>
                </a:cubicBezTo>
                <a:cubicBezTo>
                  <a:pt x="179" y="595"/>
                  <a:pt x="178" y="596"/>
                  <a:pt x="178" y="596"/>
                </a:cubicBezTo>
                <a:cubicBezTo>
                  <a:pt x="177" y="596"/>
                  <a:pt x="177" y="597"/>
                  <a:pt x="177" y="597"/>
                </a:cubicBezTo>
                <a:cubicBezTo>
                  <a:pt x="176" y="599"/>
                  <a:pt x="175" y="601"/>
                  <a:pt x="174" y="602"/>
                </a:cubicBezTo>
                <a:cubicBezTo>
                  <a:pt x="174" y="602"/>
                  <a:pt x="174" y="603"/>
                  <a:pt x="174" y="603"/>
                </a:cubicBezTo>
                <a:cubicBezTo>
                  <a:pt x="172" y="606"/>
                  <a:pt x="171" y="608"/>
                  <a:pt x="169" y="610"/>
                </a:cubicBezTo>
                <a:cubicBezTo>
                  <a:pt x="170" y="611"/>
                  <a:pt x="172" y="611"/>
                  <a:pt x="171" y="612"/>
                </a:cubicBezTo>
                <a:cubicBezTo>
                  <a:pt x="170" y="614"/>
                  <a:pt x="169" y="613"/>
                  <a:pt x="167" y="614"/>
                </a:cubicBezTo>
                <a:cubicBezTo>
                  <a:pt x="166" y="616"/>
                  <a:pt x="164" y="617"/>
                  <a:pt x="163" y="619"/>
                </a:cubicBezTo>
                <a:cubicBezTo>
                  <a:pt x="163" y="620"/>
                  <a:pt x="164" y="621"/>
                  <a:pt x="164" y="622"/>
                </a:cubicBezTo>
                <a:cubicBezTo>
                  <a:pt x="161" y="624"/>
                  <a:pt x="161" y="628"/>
                  <a:pt x="160" y="631"/>
                </a:cubicBezTo>
                <a:cubicBezTo>
                  <a:pt x="160" y="632"/>
                  <a:pt x="159" y="632"/>
                  <a:pt x="159" y="633"/>
                </a:cubicBezTo>
                <a:cubicBezTo>
                  <a:pt x="158" y="635"/>
                  <a:pt x="160" y="635"/>
                  <a:pt x="160" y="636"/>
                </a:cubicBezTo>
                <a:cubicBezTo>
                  <a:pt x="161" y="638"/>
                  <a:pt x="160" y="639"/>
                  <a:pt x="160" y="640"/>
                </a:cubicBezTo>
                <a:cubicBezTo>
                  <a:pt x="159" y="641"/>
                  <a:pt x="158" y="642"/>
                  <a:pt x="158" y="643"/>
                </a:cubicBezTo>
                <a:cubicBezTo>
                  <a:pt x="158" y="643"/>
                  <a:pt x="157" y="643"/>
                  <a:pt x="157" y="643"/>
                </a:cubicBezTo>
                <a:cubicBezTo>
                  <a:pt x="156" y="645"/>
                  <a:pt x="156" y="646"/>
                  <a:pt x="155" y="648"/>
                </a:cubicBezTo>
                <a:cubicBezTo>
                  <a:pt x="155" y="649"/>
                  <a:pt x="155" y="649"/>
                  <a:pt x="154" y="650"/>
                </a:cubicBezTo>
                <a:cubicBezTo>
                  <a:pt x="153" y="652"/>
                  <a:pt x="153" y="652"/>
                  <a:pt x="153" y="654"/>
                </a:cubicBezTo>
                <a:cubicBezTo>
                  <a:pt x="152" y="654"/>
                  <a:pt x="152" y="655"/>
                  <a:pt x="152" y="656"/>
                </a:cubicBezTo>
                <a:cubicBezTo>
                  <a:pt x="151" y="658"/>
                  <a:pt x="151" y="657"/>
                  <a:pt x="152" y="658"/>
                </a:cubicBezTo>
                <a:cubicBezTo>
                  <a:pt x="152" y="659"/>
                  <a:pt x="150" y="663"/>
                  <a:pt x="150" y="663"/>
                </a:cubicBezTo>
                <a:cubicBezTo>
                  <a:pt x="150" y="665"/>
                  <a:pt x="149" y="664"/>
                  <a:pt x="149" y="665"/>
                </a:cubicBezTo>
                <a:cubicBezTo>
                  <a:pt x="150" y="666"/>
                  <a:pt x="147" y="672"/>
                  <a:pt x="147" y="672"/>
                </a:cubicBezTo>
                <a:cubicBezTo>
                  <a:pt x="146" y="674"/>
                  <a:pt x="147" y="675"/>
                  <a:pt x="147" y="676"/>
                </a:cubicBezTo>
                <a:cubicBezTo>
                  <a:pt x="147" y="677"/>
                  <a:pt x="146" y="677"/>
                  <a:pt x="146" y="677"/>
                </a:cubicBezTo>
                <a:cubicBezTo>
                  <a:pt x="145" y="679"/>
                  <a:pt x="146" y="680"/>
                  <a:pt x="146" y="682"/>
                </a:cubicBezTo>
                <a:cubicBezTo>
                  <a:pt x="146" y="683"/>
                  <a:pt x="145" y="683"/>
                  <a:pt x="145" y="684"/>
                </a:cubicBezTo>
                <a:cubicBezTo>
                  <a:pt x="144" y="685"/>
                  <a:pt x="144" y="685"/>
                  <a:pt x="144" y="685"/>
                </a:cubicBezTo>
                <a:cubicBezTo>
                  <a:pt x="143" y="684"/>
                  <a:pt x="143" y="684"/>
                  <a:pt x="143" y="684"/>
                </a:cubicBezTo>
                <a:cubicBezTo>
                  <a:pt x="142" y="684"/>
                  <a:pt x="142" y="685"/>
                  <a:pt x="142" y="685"/>
                </a:cubicBezTo>
                <a:cubicBezTo>
                  <a:pt x="142" y="685"/>
                  <a:pt x="142" y="686"/>
                  <a:pt x="141" y="686"/>
                </a:cubicBezTo>
                <a:cubicBezTo>
                  <a:pt x="141" y="687"/>
                  <a:pt x="141" y="688"/>
                  <a:pt x="140" y="689"/>
                </a:cubicBezTo>
                <a:cubicBezTo>
                  <a:pt x="140" y="690"/>
                  <a:pt x="140" y="691"/>
                  <a:pt x="140" y="692"/>
                </a:cubicBezTo>
                <a:cubicBezTo>
                  <a:pt x="140" y="694"/>
                  <a:pt x="141" y="698"/>
                  <a:pt x="141" y="699"/>
                </a:cubicBezTo>
                <a:cubicBezTo>
                  <a:pt x="141" y="700"/>
                  <a:pt x="141" y="702"/>
                  <a:pt x="140" y="703"/>
                </a:cubicBezTo>
                <a:cubicBezTo>
                  <a:pt x="140" y="706"/>
                  <a:pt x="141" y="708"/>
                  <a:pt x="141" y="710"/>
                </a:cubicBezTo>
                <a:cubicBezTo>
                  <a:pt x="140" y="713"/>
                  <a:pt x="139" y="715"/>
                  <a:pt x="139" y="716"/>
                </a:cubicBezTo>
                <a:cubicBezTo>
                  <a:pt x="138" y="718"/>
                  <a:pt x="141" y="720"/>
                  <a:pt x="140" y="722"/>
                </a:cubicBezTo>
                <a:cubicBezTo>
                  <a:pt x="140" y="723"/>
                  <a:pt x="139" y="723"/>
                  <a:pt x="139" y="724"/>
                </a:cubicBezTo>
                <a:cubicBezTo>
                  <a:pt x="139" y="725"/>
                  <a:pt x="140" y="727"/>
                  <a:pt x="140" y="728"/>
                </a:cubicBezTo>
                <a:cubicBezTo>
                  <a:pt x="140" y="729"/>
                  <a:pt x="140" y="731"/>
                  <a:pt x="140" y="733"/>
                </a:cubicBezTo>
                <a:cubicBezTo>
                  <a:pt x="140" y="735"/>
                  <a:pt x="138" y="738"/>
                  <a:pt x="140" y="739"/>
                </a:cubicBezTo>
                <a:cubicBezTo>
                  <a:pt x="139" y="739"/>
                  <a:pt x="140" y="740"/>
                  <a:pt x="139" y="740"/>
                </a:cubicBezTo>
                <a:cubicBezTo>
                  <a:pt x="138" y="740"/>
                  <a:pt x="138" y="738"/>
                  <a:pt x="138" y="736"/>
                </a:cubicBezTo>
                <a:cubicBezTo>
                  <a:pt x="138" y="734"/>
                  <a:pt x="139" y="731"/>
                  <a:pt x="140" y="729"/>
                </a:cubicBezTo>
                <a:cubicBezTo>
                  <a:pt x="138" y="728"/>
                  <a:pt x="140" y="726"/>
                  <a:pt x="138" y="726"/>
                </a:cubicBezTo>
                <a:cubicBezTo>
                  <a:pt x="137" y="728"/>
                  <a:pt x="138" y="729"/>
                  <a:pt x="138" y="731"/>
                </a:cubicBezTo>
                <a:cubicBezTo>
                  <a:pt x="138" y="735"/>
                  <a:pt x="136" y="739"/>
                  <a:pt x="135" y="744"/>
                </a:cubicBezTo>
                <a:cubicBezTo>
                  <a:pt x="135" y="745"/>
                  <a:pt x="136" y="746"/>
                  <a:pt x="136" y="747"/>
                </a:cubicBezTo>
                <a:cubicBezTo>
                  <a:pt x="136" y="748"/>
                  <a:pt x="135" y="749"/>
                  <a:pt x="135" y="750"/>
                </a:cubicBezTo>
                <a:cubicBezTo>
                  <a:pt x="135" y="750"/>
                  <a:pt x="136" y="750"/>
                  <a:pt x="135" y="751"/>
                </a:cubicBezTo>
                <a:cubicBezTo>
                  <a:pt x="135" y="753"/>
                  <a:pt x="136" y="756"/>
                  <a:pt x="135" y="758"/>
                </a:cubicBezTo>
                <a:cubicBezTo>
                  <a:pt x="135" y="758"/>
                  <a:pt x="137" y="765"/>
                  <a:pt x="137" y="766"/>
                </a:cubicBezTo>
                <a:cubicBezTo>
                  <a:pt x="136" y="766"/>
                  <a:pt x="136" y="766"/>
                  <a:pt x="136" y="767"/>
                </a:cubicBezTo>
                <a:cubicBezTo>
                  <a:pt x="135" y="781"/>
                  <a:pt x="135" y="781"/>
                  <a:pt x="135" y="781"/>
                </a:cubicBezTo>
                <a:cubicBezTo>
                  <a:pt x="135" y="784"/>
                  <a:pt x="135" y="786"/>
                  <a:pt x="135" y="789"/>
                </a:cubicBezTo>
                <a:cubicBezTo>
                  <a:pt x="135" y="791"/>
                  <a:pt x="135" y="791"/>
                  <a:pt x="135" y="792"/>
                </a:cubicBezTo>
                <a:cubicBezTo>
                  <a:pt x="135" y="792"/>
                  <a:pt x="134" y="794"/>
                  <a:pt x="135" y="794"/>
                </a:cubicBezTo>
                <a:cubicBezTo>
                  <a:pt x="136" y="792"/>
                  <a:pt x="134" y="797"/>
                  <a:pt x="134" y="795"/>
                </a:cubicBezTo>
                <a:cubicBezTo>
                  <a:pt x="135" y="797"/>
                  <a:pt x="135" y="799"/>
                  <a:pt x="134" y="801"/>
                </a:cubicBezTo>
                <a:cubicBezTo>
                  <a:pt x="136" y="801"/>
                  <a:pt x="135" y="804"/>
                  <a:pt x="135" y="806"/>
                </a:cubicBezTo>
                <a:cubicBezTo>
                  <a:pt x="135" y="807"/>
                  <a:pt x="136" y="807"/>
                  <a:pt x="136" y="808"/>
                </a:cubicBezTo>
                <a:cubicBezTo>
                  <a:pt x="136" y="809"/>
                  <a:pt x="135" y="809"/>
                  <a:pt x="135" y="810"/>
                </a:cubicBezTo>
                <a:cubicBezTo>
                  <a:pt x="135" y="809"/>
                  <a:pt x="136" y="810"/>
                  <a:pt x="136" y="810"/>
                </a:cubicBezTo>
                <a:cubicBezTo>
                  <a:pt x="136" y="813"/>
                  <a:pt x="133" y="814"/>
                  <a:pt x="135" y="815"/>
                </a:cubicBezTo>
                <a:cubicBezTo>
                  <a:pt x="137" y="813"/>
                  <a:pt x="137" y="810"/>
                  <a:pt x="136" y="807"/>
                </a:cubicBezTo>
                <a:cubicBezTo>
                  <a:pt x="136" y="804"/>
                  <a:pt x="137" y="801"/>
                  <a:pt x="136" y="799"/>
                </a:cubicBezTo>
                <a:cubicBezTo>
                  <a:pt x="139" y="800"/>
                  <a:pt x="137" y="795"/>
                  <a:pt x="138" y="795"/>
                </a:cubicBezTo>
                <a:cubicBezTo>
                  <a:pt x="138" y="799"/>
                  <a:pt x="139" y="802"/>
                  <a:pt x="140" y="805"/>
                </a:cubicBezTo>
                <a:cubicBezTo>
                  <a:pt x="139" y="806"/>
                  <a:pt x="138" y="806"/>
                  <a:pt x="138" y="808"/>
                </a:cubicBezTo>
                <a:cubicBezTo>
                  <a:pt x="138" y="809"/>
                  <a:pt x="140" y="808"/>
                  <a:pt x="140" y="810"/>
                </a:cubicBezTo>
                <a:cubicBezTo>
                  <a:pt x="138" y="814"/>
                  <a:pt x="138" y="814"/>
                  <a:pt x="138" y="817"/>
                </a:cubicBezTo>
                <a:cubicBezTo>
                  <a:pt x="137" y="818"/>
                  <a:pt x="137" y="817"/>
                  <a:pt x="136" y="817"/>
                </a:cubicBezTo>
                <a:cubicBezTo>
                  <a:pt x="136" y="818"/>
                  <a:pt x="136" y="819"/>
                  <a:pt x="136" y="820"/>
                </a:cubicBezTo>
                <a:cubicBezTo>
                  <a:pt x="136" y="822"/>
                  <a:pt x="136" y="824"/>
                  <a:pt x="136" y="826"/>
                </a:cubicBezTo>
                <a:cubicBezTo>
                  <a:pt x="135" y="827"/>
                  <a:pt x="134" y="828"/>
                  <a:pt x="135" y="829"/>
                </a:cubicBezTo>
                <a:cubicBezTo>
                  <a:pt x="135" y="829"/>
                  <a:pt x="136" y="829"/>
                  <a:pt x="137" y="828"/>
                </a:cubicBezTo>
                <a:cubicBezTo>
                  <a:pt x="137" y="828"/>
                  <a:pt x="137" y="827"/>
                  <a:pt x="138" y="827"/>
                </a:cubicBezTo>
                <a:cubicBezTo>
                  <a:pt x="138" y="828"/>
                  <a:pt x="138" y="829"/>
                  <a:pt x="138" y="830"/>
                </a:cubicBezTo>
                <a:cubicBezTo>
                  <a:pt x="138" y="831"/>
                  <a:pt x="139" y="832"/>
                  <a:pt x="138" y="833"/>
                </a:cubicBezTo>
                <a:cubicBezTo>
                  <a:pt x="137" y="834"/>
                  <a:pt x="137" y="834"/>
                  <a:pt x="137" y="834"/>
                </a:cubicBezTo>
                <a:cubicBezTo>
                  <a:pt x="136" y="835"/>
                  <a:pt x="136" y="835"/>
                  <a:pt x="136" y="836"/>
                </a:cubicBezTo>
                <a:cubicBezTo>
                  <a:pt x="137" y="836"/>
                  <a:pt x="138" y="836"/>
                  <a:pt x="138" y="836"/>
                </a:cubicBezTo>
                <a:cubicBezTo>
                  <a:pt x="139" y="836"/>
                  <a:pt x="140" y="837"/>
                  <a:pt x="140" y="838"/>
                </a:cubicBezTo>
                <a:cubicBezTo>
                  <a:pt x="140" y="839"/>
                  <a:pt x="140" y="839"/>
                  <a:pt x="139" y="840"/>
                </a:cubicBezTo>
                <a:cubicBezTo>
                  <a:pt x="139" y="840"/>
                  <a:pt x="138" y="839"/>
                  <a:pt x="137" y="839"/>
                </a:cubicBezTo>
                <a:cubicBezTo>
                  <a:pt x="137" y="840"/>
                  <a:pt x="137" y="840"/>
                  <a:pt x="137" y="841"/>
                </a:cubicBezTo>
                <a:cubicBezTo>
                  <a:pt x="137" y="841"/>
                  <a:pt x="138" y="842"/>
                  <a:pt x="138" y="842"/>
                </a:cubicBezTo>
                <a:cubicBezTo>
                  <a:pt x="139" y="844"/>
                  <a:pt x="137" y="846"/>
                  <a:pt x="137" y="848"/>
                </a:cubicBezTo>
                <a:cubicBezTo>
                  <a:pt x="137" y="848"/>
                  <a:pt x="138" y="849"/>
                  <a:pt x="138" y="849"/>
                </a:cubicBezTo>
                <a:cubicBezTo>
                  <a:pt x="138" y="850"/>
                  <a:pt x="137" y="851"/>
                  <a:pt x="138" y="852"/>
                </a:cubicBezTo>
                <a:cubicBezTo>
                  <a:pt x="138" y="853"/>
                  <a:pt x="136" y="853"/>
                  <a:pt x="137" y="854"/>
                </a:cubicBezTo>
                <a:cubicBezTo>
                  <a:pt x="138" y="854"/>
                  <a:pt x="137" y="855"/>
                  <a:pt x="138" y="856"/>
                </a:cubicBezTo>
                <a:cubicBezTo>
                  <a:pt x="138" y="857"/>
                  <a:pt x="139" y="857"/>
                  <a:pt x="139" y="858"/>
                </a:cubicBezTo>
                <a:cubicBezTo>
                  <a:pt x="140" y="859"/>
                  <a:pt x="138" y="861"/>
                  <a:pt x="140" y="861"/>
                </a:cubicBezTo>
                <a:cubicBezTo>
                  <a:pt x="143" y="860"/>
                  <a:pt x="139" y="856"/>
                  <a:pt x="142" y="854"/>
                </a:cubicBezTo>
                <a:cubicBezTo>
                  <a:pt x="143" y="855"/>
                  <a:pt x="143" y="857"/>
                  <a:pt x="143" y="859"/>
                </a:cubicBezTo>
                <a:cubicBezTo>
                  <a:pt x="144" y="860"/>
                  <a:pt x="145" y="862"/>
                  <a:pt x="146" y="864"/>
                </a:cubicBezTo>
                <a:cubicBezTo>
                  <a:pt x="145" y="867"/>
                  <a:pt x="146" y="869"/>
                  <a:pt x="146" y="872"/>
                </a:cubicBezTo>
                <a:cubicBezTo>
                  <a:pt x="147" y="873"/>
                  <a:pt x="147" y="875"/>
                  <a:pt x="148" y="876"/>
                </a:cubicBezTo>
                <a:cubicBezTo>
                  <a:pt x="148" y="876"/>
                  <a:pt x="148" y="877"/>
                  <a:pt x="148" y="878"/>
                </a:cubicBezTo>
                <a:cubicBezTo>
                  <a:pt x="148" y="879"/>
                  <a:pt x="149" y="881"/>
                  <a:pt x="149" y="883"/>
                </a:cubicBezTo>
                <a:cubicBezTo>
                  <a:pt x="150" y="884"/>
                  <a:pt x="149" y="885"/>
                  <a:pt x="148" y="887"/>
                </a:cubicBezTo>
                <a:cubicBezTo>
                  <a:pt x="150" y="887"/>
                  <a:pt x="150" y="889"/>
                  <a:pt x="150" y="891"/>
                </a:cubicBezTo>
                <a:cubicBezTo>
                  <a:pt x="150" y="892"/>
                  <a:pt x="151" y="893"/>
                  <a:pt x="151" y="894"/>
                </a:cubicBezTo>
                <a:cubicBezTo>
                  <a:pt x="151" y="894"/>
                  <a:pt x="151" y="894"/>
                  <a:pt x="152" y="894"/>
                </a:cubicBezTo>
                <a:cubicBezTo>
                  <a:pt x="152" y="896"/>
                  <a:pt x="152" y="898"/>
                  <a:pt x="153" y="899"/>
                </a:cubicBezTo>
                <a:cubicBezTo>
                  <a:pt x="153" y="899"/>
                  <a:pt x="153" y="901"/>
                  <a:pt x="153" y="901"/>
                </a:cubicBezTo>
                <a:cubicBezTo>
                  <a:pt x="153" y="902"/>
                  <a:pt x="153" y="902"/>
                  <a:pt x="153" y="903"/>
                </a:cubicBezTo>
                <a:cubicBezTo>
                  <a:pt x="153" y="903"/>
                  <a:pt x="152" y="903"/>
                  <a:pt x="151" y="903"/>
                </a:cubicBezTo>
                <a:cubicBezTo>
                  <a:pt x="151" y="904"/>
                  <a:pt x="152" y="904"/>
                  <a:pt x="152" y="905"/>
                </a:cubicBezTo>
                <a:cubicBezTo>
                  <a:pt x="152" y="906"/>
                  <a:pt x="152" y="907"/>
                  <a:pt x="152" y="908"/>
                </a:cubicBezTo>
                <a:cubicBezTo>
                  <a:pt x="152" y="908"/>
                  <a:pt x="152" y="909"/>
                  <a:pt x="153" y="910"/>
                </a:cubicBezTo>
                <a:cubicBezTo>
                  <a:pt x="153" y="910"/>
                  <a:pt x="153" y="911"/>
                  <a:pt x="154" y="912"/>
                </a:cubicBezTo>
                <a:cubicBezTo>
                  <a:pt x="154" y="913"/>
                  <a:pt x="154" y="913"/>
                  <a:pt x="155" y="914"/>
                </a:cubicBezTo>
                <a:cubicBezTo>
                  <a:pt x="155" y="915"/>
                  <a:pt x="155" y="916"/>
                  <a:pt x="156" y="917"/>
                </a:cubicBezTo>
                <a:cubicBezTo>
                  <a:pt x="154" y="916"/>
                  <a:pt x="153" y="913"/>
                  <a:pt x="152" y="910"/>
                </a:cubicBezTo>
                <a:cubicBezTo>
                  <a:pt x="152" y="909"/>
                  <a:pt x="151" y="909"/>
                  <a:pt x="151" y="908"/>
                </a:cubicBezTo>
                <a:cubicBezTo>
                  <a:pt x="151" y="907"/>
                  <a:pt x="150" y="907"/>
                  <a:pt x="150" y="907"/>
                </a:cubicBezTo>
                <a:cubicBezTo>
                  <a:pt x="150" y="906"/>
                  <a:pt x="151" y="905"/>
                  <a:pt x="150" y="904"/>
                </a:cubicBezTo>
                <a:cubicBezTo>
                  <a:pt x="150" y="903"/>
                  <a:pt x="149" y="904"/>
                  <a:pt x="148" y="903"/>
                </a:cubicBezTo>
                <a:cubicBezTo>
                  <a:pt x="148" y="904"/>
                  <a:pt x="148" y="905"/>
                  <a:pt x="149" y="906"/>
                </a:cubicBezTo>
                <a:cubicBezTo>
                  <a:pt x="149" y="906"/>
                  <a:pt x="150" y="907"/>
                  <a:pt x="150" y="908"/>
                </a:cubicBezTo>
                <a:cubicBezTo>
                  <a:pt x="149" y="910"/>
                  <a:pt x="152" y="914"/>
                  <a:pt x="152" y="916"/>
                </a:cubicBezTo>
                <a:cubicBezTo>
                  <a:pt x="153" y="921"/>
                  <a:pt x="156" y="931"/>
                  <a:pt x="157" y="932"/>
                </a:cubicBezTo>
                <a:cubicBezTo>
                  <a:pt x="157" y="933"/>
                  <a:pt x="158" y="934"/>
                  <a:pt x="158" y="935"/>
                </a:cubicBezTo>
                <a:cubicBezTo>
                  <a:pt x="159" y="935"/>
                  <a:pt x="160" y="933"/>
                  <a:pt x="160" y="935"/>
                </a:cubicBezTo>
                <a:cubicBezTo>
                  <a:pt x="160" y="936"/>
                  <a:pt x="161" y="935"/>
                  <a:pt x="161" y="936"/>
                </a:cubicBezTo>
                <a:cubicBezTo>
                  <a:pt x="161" y="938"/>
                  <a:pt x="159" y="937"/>
                  <a:pt x="159" y="940"/>
                </a:cubicBezTo>
                <a:cubicBezTo>
                  <a:pt x="161" y="941"/>
                  <a:pt x="162" y="942"/>
                  <a:pt x="163" y="944"/>
                </a:cubicBezTo>
                <a:cubicBezTo>
                  <a:pt x="163" y="946"/>
                  <a:pt x="164" y="947"/>
                  <a:pt x="164" y="947"/>
                </a:cubicBezTo>
                <a:cubicBezTo>
                  <a:pt x="164" y="947"/>
                  <a:pt x="165" y="949"/>
                  <a:pt x="165" y="949"/>
                </a:cubicBezTo>
                <a:cubicBezTo>
                  <a:pt x="165" y="951"/>
                  <a:pt x="165" y="951"/>
                  <a:pt x="165" y="952"/>
                </a:cubicBezTo>
                <a:cubicBezTo>
                  <a:pt x="167" y="955"/>
                  <a:pt x="170" y="956"/>
                  <a:pt x="169" y="961"/>
                </a:cubicBezTo>
                <a:cubicBezTo>
                  <a:pt x="171" y="962"/>
                  <a:pt x="171" y="964"/>
                  <a:pt x="171" y="966"/>
                </a:cubicBezTo>
                <a:cubicBezTo>
                  <a:pt x="171" y="966"/>
                  <a:pt x="172" y="966"/>
                  <a:pt x="172" y="966"/>
                </a:cubicBezTo>
                <a:cubicBezTo>
                  <a:pt x="173" y="968"/>
                  <a:pt x="176" y="973"/>
                  <a:pt x="174" y="973"/>
                </a:cubicBezTo>
                <a:cubicBezTo>
                  <a:pt x="175" y="973"/>
                  <a:pt x="178" y="977"/>
                  <a:pt x="178" y="978"/>
                </a:cubicBezTo>
                <a:cubicBezTo>
                  <a:pt x="178" y="979"/>
                  <a:pt x="179" y="979"/>
                  <a:pt x="179" y="981"/>
                </a:cubicBezTo>
                <a:cubicBezTo>
                  <a:pt x="181" y="982"/>
                  <a:pt x="181" y="984"/>
                  <a:pt x="184" y="985"/>
                </a:cubicBezTo>
                <a:cubicBezTo>
                  <a:pt x="184" y="984"/>
                  <a:pt x="184" y="983"/>
                  <a:pt x="183" y="983"/>
                </a:cubicBezTo>
                <a:cubicBezTo>
                  <a:pt x="183" y="983"/>
                  <a:pt x="182" y="984"/>
                  <a:pt x="182" y="983"/>
                </a:cubicBezTo>
                <a:cubicBezTo>
                  <a:pt x="182" y="983"/>
                  <a:pt x="182" y="983"/>
                  <a:pt x="182" y="982"/>
                </a:cubicBezTo>
                <a:cubicBezTo>
                  <a:pt x="182" y="982"/>
                  <a:pt x="182" y="982"/>
                  <a:pt x="181" y="982"/>
                </a:cubicBezTo>
                <a:cubicBezTo>
                  <a:pt x="181" y="980"/>
                  <a:pt x="181" y="979"/>
                  <a:pt x="180" y="978"/>
                </a:cubicBezTo>
                <a:cubicBezTo>
                  <a:pt x="179" y="977"/>
                  <a:pt x="177" y="975"/>
                  <a:pt x="178" y="973"/>
                </a:cubicBezTo>
                <a:cubicBezTo>
                  <a:pt x="180" y="975"/>
                  <a:pt x="182" y="977"/>
                  <a:pt x="182" y="980"/>
                </a:cubicBezTo>
                <a:cubicBezTo>
                  <a:pt x="183" y="981"/>
                  <a:pt x="183" y="982"/>
                  <a:pt x="182" y="982"/>
                </a:cubicBezTo>
                <a:cubicBezTo>
                  <a:pt x="183" y="983"/>
                  <a:pt x="183" y="983"/>
                  <a:pt x="183" y="983"/>
                </a:cubicBezTo>
                <a:cubicBezTo>
                  <a:pt x="184" y="983"/>
                  <a:pt x="184" y="982"/>
                  <a:pt x="185" y="983"/>
                </a:cubicBezTo>
                <a:cubicBezTo>
                  <a:pt x="185" y="983"/>
                  <a:pt x="184" y="984"/>
                  <a:pt x="184" y="984"/>
                </a:cubicBezTo>
                <a:cubicBezTo>
                  <a:pt x="184" y="984"/>
                  <a:pt x="185" y="984"/>
                  <a:pt x="185" y="984"/>
                </a:cubicBezTo>
                <a:cubicBezTo>
                  <a:pt x="185" y="984"/>
                  <a:pt x="185" y="985"/>
                  <a:pt x="185" y="985"/>
                </a:cubicBezTo>
                <a:cubicBezTo>
                  <a:pt x="185" y="986"/>
                  <a:pt x="186" y="987"/>
                  <a:pt x="186" y="988"/>
                </a:cubicBezTo>
                <a:cubicBezTo>
                  <a:pt x="187" y="988"/>
                  <a:pt x="187" y="989"/>
                  <a:pt x="188" y="990"/>
                </a:cubicBezTo>
                <a:cubicBezTo>
                  <a:pt x="188" y="991"/>
                  <a:pt x="188" y="993"/>
                  <a:pt x="188" y="994"/>
                </a:cubicBezTo>
                <a:cubicBezTo>
                  <a:pt x="188" y="994"/>
                  <a:pt x="189" y="994"/>
                  <a:pt x="189" y="995"/>
                </a:cubicBezTo>
                <a:cubicBezTo>
                  <a:pt x="189" y="995"/>
                  <a:pt x="189" y="996"/>
                  <a:pt x="189" y="996"/>
                </a:cubicBezTo>
                <a:cubicBezTo>
                  <a:pt x="189" y="996"/>
                  <a:pt x="190" y="996"/>
                  <a:pt x="190" y="997"/>
                </a:cubicBezTo>
                <a:cubicBezTo>
                  <a:pt x="190" y="997"/>
                  <a:pt x="190" y="998"/>
                  <a:pt x="190" y="998"/>
                </a:cubicBezTo>
                <a:cubicBezTo>
                  <a:pt x="190" y="998"/>
                  <a:pt x="191" y="999"/>
                  <a:pt x="191" y="999"/>
                </a:cubicBezTo>
                <a:cubicBezTo>
                  <a:pt x="191" y="999"/>
                  <a:pt x="191" y="1000"/>
                  <a:pt x="191" y="1000"/>
                </a:cubicBezTo>
                <a:cubicBezTo>
                  <a:pt x="191" y="1001"/>
                  <a:pt x="192" y="1002"/>
                  <a:pt x="191" y="1003"/>
                </a:cubicBezTo>
                <a:cubicBezTo>
                  <a:pt x="193" y="1004"/>
                  <a:pt x="195" y="1008"/>
                  <a:pt x="196" y="1009"/>
                </a:cubicBezTo>
                <a:cubicBezTo>
                  <a:pt x="197" y="1011"/>
                  <a:pt x="199" y="1011"/>
                  <a:pt x="200" y="1013"/>
                </a:cubicBezTo>
                <a:cubicBezTo>
                  <a:pt x="201" y="1013"/>
                  <a:pt x="200" y="1014"/>
                  <a:pt x="201" y="1015"/>
                </a:cubicBezTo>
                <a:cubicBezTo>
                  <a:pt x="201" y="1015"/>
                  <a:pt x="201" y="1016"/>
                  <a:pt x="202" y="1016"/>
                </a:cubicBezTo>
                <a:cubicBezTo>
                  <a:pt x="203" y="1018"/>
                  <a:pt x="205" y="1019"/>
                  <a:pt x="206" y="1020"/>
                </a:cubicBezTo>
                <a:cubicBezTo>
                  <a:pt x="206" y="1022"/>
                  <a:pt x="207" y="1023"/>
                  <a:pt x="208" y="1023"/>
                </a:cubicBezTo>
                <a:cubicBezTo>
                  <a:pt x="208" y="1023"/>
                  <a:pt x="207" y="1024"/>
                  <a:pt x="208" y="1025"/>
                </a:cubicBezTo>
                <a:cubicBezTo>
                  <a:pt x="208" y="1025"/>
                  <a:pt x="208" y="1025"/>
                  <a:pt x="209" y="1026"/>
                </a:cubicBezTo>
                <a:cubicBezTo>
                  <a:pt x="210" y="1028"/>
                  <a:pt x="210" y="1029"/>
                  <a:pt x="212" y="1030"/>
                </a:cubicBezTo>
                <a:cubicBezTo>
                  <a:pt x="212" y="1031"/>
                  <a:pt x="214" y="1031"/>
                  <a:pt x="216" y="1031"/>
                </a:cubicBezTo>
                <a:cubicBezTo>
                  <a:pt x="216" y="1034"/>
                  <a:pt x="217" y="1031"/>
                  <a:pt x="217" y="1034"/>
                </a:cubicBezTo>
                <a:cubicBezTo>
                  <a:pt x="219" y="1035"/>
                  <a:pt x="220" y="1037"/>
                  <a:pt x="221" y="1038"/>
                </a:cubicBezTo>
                <a:cubicBezTo>
                  <a:pt x="221" y="1039"/>
                  <a:pt x="222" y="1039"/>
                  <a:pt x="222" y="1040"/>
                </a:cubicBezTo>
                <a:cubicBezTo>
                  <a:pt x="223" y="1043"/>
                  <a:pt x="224" y="1045"/>
                  <a:pt x="227" y="1046"/>
                </a:cubicBezTo>
                <a:cubicBezTo>
                  <a:pt x="227" y="1048"/>
                  <a:pt x="228" y="1049"/>
                  <a:pt x="229" y="1051"/>
                </a:cubicBezTo>
                <a:cubicBezTo>
                  <a:pt x="232" y="1052"/>
                  <a:pt x="237" y="1056"/>
                  <a:pt x="238" y="1060"/>
                </a:cubicBezTo>
                <a:cubicBezTo>
                  <a:pt x="240" y="1060"/>
                  <a:pt x="241" y="1062"/>
                  <a:pt x="242" y="1064"/>
                </a:cubicBezTo>
                <a:cubicBezTo>
                  <a:pt x="245" y="1064"/>
                  <a:pt x="244" y="1066"/>
                  <a:pt x="246" y="1067"/>
                </a:cubicBezTo>
                <a:cubicBezTo>
                  <a:pt x="246" y="1069"/>
                  <a:pt x="248" y="1069"/>
                  <a:pt x="247" y="1071"/>
                </a:cubicBezTo>
                <a:cubicBezTo>
                  <a:pt x="250" y="1071"/>
                  <a:pt x="253" y="1073"/>
                  <a:pt x="253" y="1074"/>
                </a:cubicBezTo>
                <a:cubicBezTo>
                  <a:pt x="253" y="1075"/>
                  <a:pt x="254" y="1074"/>
                  <a:pt x="254" y="1074"/>
                </a:cubicBezTo>
                <a:cubicBezTo>
                  <a:pt x="255" y="1075"/>
                  <a:pt x="256" y="1076"/>
                  <a:pt x="255" y="1077"/>
                </a:cubicBezTo>
                <a:cubicBezTo>
                  <a:pt x="257" y="1077"/>
                  <a:pt x="257" y="1079"/>
                  <a:pt x="259" y="1079"/>
                </a:cubicBezTo>
                <a:cubicBezTo>
                  <a:pt x="259" y="1080"/>
                  <a:pt x="261" y="1080"/>
                  <a:pt x="262" y="1082"/>
                </a:cubicBezTo>
                <a:cubicBezTo>
                  <a:pt x="264" y="1082"/>
                  <a:pt x="265" y="1086"/>
                  <a:pt x="266" y="1086"/>
                </a:cubicBezTo>
                <a:cubicBezTo>
                  <a:pt x="267" y="1086"/>
                  <a:pt x="267" y="1087"/>
                  <a:pt x="268" y="1087"/>
                </a:cubicBezTo>
                <a:cubicBezTo>
                  <a:pt x="269" y="1087"/>
                  <a:pt x="268" y="1088"/>
                  <a:pt x="268" y="1088"/>
                </a:cubicBezTo>
                <a:cubicBezTo>
                  <a:pt x="270" y="1090"/>
                  <a:pt x="271" y="1090"/>
                  <a:pt x="274" y="1090"/>
                </a:cubicBezTo>
                <a:cubicBezTo>
                  <a:pt x="274" y="1092"/>
                  <a:pt x="275" y="1092"/>
                  <a:pt x="276" y="1092"/>
                </a:cubicBezTo>
                <a:cubicBezTo>
                  <a:pt x="276" y="1092"/>
                  <a:pt x="276" y="1094"/>
                  <a:pt x="276" y="1094"/>
                </a:cubicBezTo>
                <a:cubicBezTo>
                  <a:pt x="277" y="1094"/>
                  <a:pt x="277" y="1094"/>
                  <a:pt x="277" y="1094"/>
                </a:cubicBezTo>
                <a:cubicBezTo>
                  <a:pt x="278" y="1094"/>
                  <a:pt x="278" y="1095"/>
                  <a:pt x="278" y="1095"/>
                </a:cubicBezTo>
                <a:cubicBezTo>
                  <a:pt x="279" y="1095"/>
                  <a:pt x="279" y="1095"/>
                  <a:pt x="280" y="1095"/>
                </a:cubicBezTo>
                <a:cubicBezTo>
                  <a:pt x="280" y="1095"/>
                  <a:pt x="279" y="1096"/>
                  <a:pt x="280" y="1096"/>
                </a:cubicBezTo>
                <a:cubicBezTo>
                  <a:pt x="280" y="1096"/>
                  <a:pt x="280" y="1096"/>
                  <a:pt x="281" y="1096"/>
                </a:cubicBezTo>
                <a:cubicBezTo>
                  <a:pt x="281" y="1096"/>
                  <a:pt x="281" y="1097"/>
                  <a:pt x="282" y="1098"/>
                </a:cubicBezTo>
                <a:cubicBezTo>
                  <a:pt x="283" y="1099"/>
                  <a:pt x="285" y="1100"/>
                  <a:pt x="286" y="1100"/>
                </a:cubicBezTo>
                <a:cubicBezTo>
                  <a:pt x="287" y="1101"/>
                  <a:pt x="288" y="1101"/>
                  <a:pt x="289" y="1102"/>
                </a:cubicBezTo>
                <a:cubicBezTo>
                  <a:pt x="290" y="1102"/>
                  <a:pt x="290" y="1103"/>
                  <a:pt x="291" y="1103"/>
                </a:cubicBezTo>
                <a:cubicBezTo>
                  <a:pt x="295" y="1105"/>
                  <a:pt x="298" y="1107"/>
                  <a:pt x="301" y="1108"/>
                </a:cubicBezTo>
                <a:cubicBezTo>
                  <a:pt x="306" y="1111"/>
                  <a:pt x="311" y="1113"/>
                  <a:pt x="316" y="1116"/>
                </a:cubicBezTo>
                <a:cubicBezTo>
                  <a:pt x="318" y="1116"/>
                  <a:pt x="319" y="1117"/>
                  <a:pt x="321" y="1118"/>
                </a:cubicBezTo>
                <a:cubicBezTo>
                  <a:pt x="321" y="1118"/>
                  <a:pt x="323" y="1119"/>
                  <a:pt x="323" y="1119"/>
                </a:cubicBezTo>
                <a:cubicBezTo>
                  <a:pt x="322" y="1117"/>
                  <a:pt x="319" y="1116"/>
                  <a:pt x="319" y="1115"/>
                </a:cubicBezTo>
                <a:cubicBezTo>
                  <a:pt x="318" y="1115"/>
                  <a:pt x="318" y="1114"/>
                  <a:pt x="318" y="1113"/>
                </a:cubicBezTo>
                <a:cubicBezTo>
                  <a:pt x="317" y="1113"/>
                  <a:pt x="316" y="1113"/>
                  <a:pt x="316" y="1112"/>
                </a:cubicBezTo>
                <a:cubicBezTo>
                  <a:pt x="313" y="1111"/>
                  <a:pt x="310" y="1109"/>
                  <a:pt x="307" y="1107"/>
                </a:cubicBezTo>
                <a:cubicBezTo>
                  <a:pt x="305" y="1105"/>
                  <a:pt x="303" y="1104"/>
                  <a:pt x="301" y="1102"/>
                </a:cubicBezTo>
                <a:cubicBezTo>
                  <a:pt x="300" y="1102"/>
                  <a:pt x="300" y="1101"/>
                  <a:pt x="300" y="1100"/>
                </a:cubicBezTo>
                <a:cubicBezTo>
                  <a:pt x="299" y="1100"/>
                  <a:pt x="297" y="1101"/>
                  <a:pt x="296" y="1100"/>
                </a:cubicBezTo>
                <a:cubicBezTo>
                  <a:pt x="296" y="1098"/>
                  <a:pt x="296" y="1097"/>
                  <a:pt x="295" y="1096"/>
                </a:cubicBezTo>
                <a:cubicBezTo>
                  <a:pt x="295" y="1096"/>
                  <a:pt x="294" y="1096"/>
                  <a:pt x="294" y="1096"/>
                </a:cubicBezTo>
                <a:cubicBezTo>
                  <a:pt x="294" y="1096"/>
                  <a:pt x="288" y="1090"/>
                  <a:pt x="288" y="1090"/>
                </a:cubicBezTo>
                <a:cubicBezTo>
                  <a:pt x="288" y="1090"/>
                  <a:pt x="287" y="1090"/>
                  <a:pt x="286" y="1089"/>
                </a:cubicBezTo>
                <a:cubicBezTo>
                  <a:pt x="286" y="1089"/>
                  <a:pt x="285" y="1087"/>
                  <a:pt x="284" y="1087"/>
                </a:cubicBezTo>
                <a:cubicBezTo>
                  <a:pt x="284" y="1087"/>
                  <a:pt x="284" y="1086"/>
                  <a:pt x="284" y="1086"/>
                </a:cubicBezTo>
                <a:cubicBezTo>
                  <a:pt x="284" y="1086"/>
                  <a:pt x="285" y="1086"/>
                  <a:pt x="285" y="1086"/>
                </a:cubicBezTo>
                <a:cubicBezTo>
                  <a:pt x="285" y="1087"/>
                  <a:pt x="286" y="1087"/>
                  <a:pt x="286" y="1088"/>
                </a:cubicBezTo>
                <a:cubicBezTo>
                  <a:pt x="286" y="1088"/>
                  <a:pt x="287" y="1089"/>
                  <a:pt x="287" y="1089"/>
                </a:cubicBezTo>
                <a:cubicBezTo>
                  <a:pt x="287" y="1089"/>
                  <a:pt x="288" y="1089"/>
                  <a:pt x="288" y="1090"/>
                </a:cubicBezTo>
                <a:cubicBezTo>
                  <a:pt x="288" y="1090"/>
                  <a:pt x="289" y="1090"/>
                  <a:pt x="289" y="1090"/>
                </a:cubicBezTo>
                <a:cubicBezTo>
                  <a:pt x="289" y="1090"/>
                  <a:pt x="291" y="1090"/>
                  <a:pt x="291" y="1091"/>
                </a:cubicBezTo>
                <a:cubicBezTo>
                  <a:pt x="292" y="1092"/>
                  <a:pt x="293" y="1094"/>
                  <a:pt x="294" y="1095"/>
                </a:cubicBezTo>
                <a:cubicBezTo>
                  <a:pt x="295" y="1096"/>
                  <a:pt x="296" y="1096"/>
                  <a:pt x="296" y="1097"/>
                </a:cubicBezTo>
                <a:cubicBezTo>
                  <a:pt x="297" y="1097"/>
                  <a:pt x="297" y="1098"/>
                  <a:pt x="297" y="1098"/>
                </a:cubicBezTo>
                <a:cubicBezTo>
                  <a:pt x="297" y="1099"/>
                  <a:pt x="297" y="1099"/>
                  <a:pt x="298" y="1099"/>
                </a:cubicBezTo>
                <a:cubicBezTo>
                  <a:pt x="298" y="1099"/>
                  <a:pt x="299" y="1099"/>
                  <a:pt x="299" y="1099"/>
                </a:cubicBezTo>
                <a:cubicBezTo>
                  <a:pt x="300" y="1098"/>
                  <a:pt x="300" y="1098"/>
                  <a:pt x="301" y="1098"/>
                </a:cubicBezTo>
                <a:cubicBezTo>
                  <a:pt x="301" y="1098"/>
                  <a:pt x="301" y="1099"/>
                  <a:pt x="302" y="1100"/>
                </a:cubicBezTo>
                <a:cubicBezTo>
                  <a:pt x="302" y="1100"/>
                  <a:pt x="301" y="1101"/>
                  <a:pt x="302" y="1102"/>
                </a:cubicBezTo>
                <a:cubicBezTo>
                  <a:pt x="303" y="1102"/>
                  <a:pt x="303" y="1102"/>
                  <a:pt x="304" y="1102"/>
                </a:cubicBezTo>
                <a:cubicBezTo>
                  <a:pt x="304" y="1102"/>
                  <a:pt x="305" y="1102"/>
                  <a:pt x="305" y="1102"/>
                </a:cubicBezTo>
                <a:cubicBezTo>
                  <a:pt x="306" y="1103"/>
                  <a:pt x="309" y="1104"/>
                  <a:pt x="310" y="1105"/>
                </a:cubicBezTo>
                <a:cubicBezTo>
                  <a:pt x="310" y="1106"/>
                  <a:pt x="310" y="1106"/>
                  <a:pt x="310" y="1107"/>
                </a:cubicBezTo>
                <a:cubicBezTo>
                  <a:pt x="310" y="1107"/>
                  <a:pt x="311" y="1107"/>
                  <a:pt x="312" y="1107"/>
                </a:cubicBezTo>
                <a:cubicBezTo>
                  <a:pt x="312" y="1107"/>
                  <a:pt x="313" y="1107"/>
                  <a:pt x="313" y="1107"/>
                </a:cubicBezTo>
                <a:cubicBezTo>
                  <a:pt x="313" y="1108"/>
                  <a:pt x="314" y="1108"/>
                  <a:pt x="314" y="1109"/>
                </a:cubicBezTo>
                <a:cubicBezTo>
                  <a:pt x="314" y="1109"/>
                  <a:pt x="315" y="1110"/>
                  <a:pt x="315" y="1110"/>
                </a:cubicBezTo>
                <a:cubicBezTo>
                  <a:pt x="316" y="1110"/>
                  <a:pt x="316" y="1111"/>
                  <a:pt x="317" y="1111"/>
                </a:cubicBezTo>
                <a:cubicBezTo>
                  <a:pt x="317" y="1111"/>
                  <a:pt x="318" y="1111"/>
                  <a:pt x="318" y="1111"/>
                </a:cubicBezTo>
                <a:cubicBezTo>
                  <a:pt x="318" y="1111"/>
                  <a:pt x="318" y="1111"/>
                  <a:pt x="318" y="1111"/>
                </a:cubicBezTo>
                <a:cubicBezTo>
                  <a:pt x="319" y="1111"/>
                  <a:pt x="318" y="1111"/>
                  <a:pt x="319" y="1111"/>
                </a:cubicBezTo>
                <a:cubicBezTo>
                  <a:pt x="319" y="1111"/>
                  <a:pt x="319" y="1111"/>
                  <a:pt x="319" y="1112"/>
                </a:cubicBezTo>
                <a:cubicBezTo>
                  <a:pt x="319" y="1112"/>
                  <a:pt x="319" y="1112"/>
                  <a:pt x="320" y="1112"/>
                </a:cubicBezTo>
                <a:cubicBezTo>
                  <a:pt x="320" y="1112"/>
                  <a:pt x="320" y="1112"/>
                  <a:pt x="320" y="1113"/>
                </a:cubicBezTo>
                <a:cubicBezTo>
                  <a:pt x="320" y="1114"/>
                  <a:pt x="320" y="1115"/>
                  <a:pt x="321" y="1115"/>
                </a:cubicBezTo>
                <a:cubicBezTo>
                  <a:pt x="321" y="1115"/>
                  <a:pt x="322" y="1116"/>
                  <a:pt x="322" y="1116"/>
                </a:cubicBezTo>
                <a:cubicBezTo>
                  <a:pt x="322" y="1117"/>
                  <a:pt x="323" y="1118"/>
                  <a:pt x="323" y="1119"/>
                </a:cubicBezTo>
                <a:cubicBezTo>
                  <a:pt x="323" y="1119"/>
                  <a:pt x="323" y="1119"/>
                  <a:pt x="324" y="1120"/>
                </a:cubicBezTo>
                <a:cubicBezTo>
                  <a:pt x="324" y="1120"/>
                  <a:pt x="324" y="1120"/>
                  <a:pt x="325" y="1120"/>
                </a:cubicBezTo>
                <a:cubicBezTo>
                  <a:pt x="325" y="1120"/>
                  <a:pt x="326" y="1120"/>
                  <a:pt x="326" y="1121"/>
                </a:cubicBezTo>
                <a:cubicBezTo>
                  <a:pt x="326" y="1121"/>
                  <a:pt x="326" y="1121"/>
                  <a:pt x="327" y="1121"/>
                </a:cubicBezTo>
                <a:cubicBezTo>
                  <a:pt x="327" y="1121"/>
                  <a:pt x="327" y="1121"/>
                  <a:pt x="327" y="1121"/>
                </a:cubicBezTo>
                <a:cubicBezTo>
                  <a:pt x="328" y="1121"/>
                  <a:pt x="328" y="1121"/>
                  <a:pt x="328" y="1121"/>
                </a:cubicBezTo>
                <a:cubicBezTo>
                  <a:pt x="328" y="1122"/>
                  <a:pt x="330" y="1123"/>
                  <a:pt x="331" y="1123"/>
                </a:cubicBezTo>
                <a:cubicBezTo>
                  <a:pt x="331" y="1124"/>
                  <a:pt x="331" y="1124"/>
                  <a:pt x="331" y="1125"/>
                </a:cubicBezTo>
                <a:cubicBezTo>
                  <a:pt x="331" y="1125"/>
                  <a:pt x="333" y="1124"/>
                  <a:pt x="333" y="1124"/>
                </a:cubicBezTo>
                <a:cubicBezTo>
                  <a:pt x="333" y="1123"/>
                  <a:pt x="334" y="1123"/>
                  <a:pt x="333" y="1124"/>
                </a:cubicBezTo>
                <a:cubicBezTo>
                  <a:pt x="333" y="1124"/>
                  <a:pt x="332" y="1126"/>
                  <a:pt x="332" y="1126"/>
                </a:cubicBezTo>
                <a:cubicBezTo>
                  <a:pt x="333" y="1127"/>
                  <a:pt x="334" y="1127"/>
                  <a:pt x="334" y="1127"/>
                </a:cubicBezTo>
                <a:cubicBezTo>
                  <a:pt x="334" y="1127"/>
                  <a:pt x="335" y="1128"/>
                  <a:pt x="335" y="1128"/>
                </a:cubicBezTo>
                <a:cubicBezTo>
                  <a:pt x="335" y="1128"/>
                  <a:pt x="336" y="1128"/>
                  <a:pt x="337" y="1129"/>
                </a:cubicBezTo>
                <a:cubicBezTo>
                  <a:pt x="337" y="1129"/>
                  <a:pt x="336" y="1130"/>
                  <a:pt x="337" y="1131"/>
                </a:cubicBezTo>
                <a:cubicBezTo>
                  <a:pt x="337" y="1131"/>
                  <a:pt x="338" y="1132"/>
                  <a:pt x="338" y="1132"/>
                </a:cubicBezTo>
                <a:cubicBezTo>
                  <a:pt x="339" y="1133"/>
                  <a:pt x="339" y="1132"/>
                  <a:pt x="340" y="1132"/>
                </a:cubicBezTo>
                <a:cubicBezTo>
                  <a:pt x="340" y="1133"/>
                  <a:pt x="340" y="1134"/>
                  <a:pt x="340" y="1134"/>
                </a:cubicBezTo>
                <a:cubicBezTo>
                  <a:pt x="341" y="1134"/>
                  <a:pt x="342" y="1134"/>
                  <a:pt x="343" y="1134"/>
                </a:cubicBezTo>
                <a:cubicBezTo>
                  <a:pt x="343" y="1135"/>
                  <a:pt x="343" y="1134"/>
                  <a:pt x="343" y="1134"/>
                </a:cubicBezTo>
                <a:cubicBezTo>
                  <a:pt x="343" y="1134"/>
                  <a:pt x="344" y="1134"/>
                  <a:pt x="344" y="1135"/>
                </a:cubicBezTo>
                <a:cubicBezTo>
                  <a:pt x="344" y="1135"/>
                  <a:pt x="344" y="1135"/>
                  <a:pt x="345" y="1136"/>
                </a:cubicBezTo>
                <a:cubicBezTo>
                  <a:pt x="345" y="1136"/>
                  <a:pt x="345" y="1136"/>
                  <a:pt x="345" y="1137"/>
                </a:cubicBezTo>
                <a:cubicBezTo>
                  <a:pt x="345" y="1137"/>
                  <a:pt x="347" y="1137"/>
                  <a:pt x="347" y="1137"/>
                </a:cubicBezTo>
                <a:cubicBezTo>
                  <a:pt x="348" y="1138"/>
                  <a:pt x="348" y="1138"/>
                  <a:pt x="348" y="1139"/>
                </a:cubicBezTo>
                <a:cubicBezTo>
                  <a:pt x="349" y="1139"/>
                  <a:pt x="349" y="1140"/>
                  <a:pt x="350" y="1140"/>
                </a:cubicBezTo>
                <a:cubicBezTo>
                  <a:pt x="350" y="1140"/>
                  <a:pt x="351" y="1140"/>
                  <a:pt x="351" y="1141"/>
                </a:cubicBezTo>
                <a:cubicBezTo>
                  <a:pt x="351" y="1141"/>
                  <a:pt x="351" y="1141"/>
                  <a:pt x="352" y="1141"/>
                </a:cubicBezTo>
                <a:cubicBezTo>
                  <a:pt x="352" y="1141"/>
                  <a:pt x="352" y="1141"/>
                  <a:pt x="352" y="1141"/>
                </a:cubicBezTo>
                <a:cubicBezTo>
                  <a:pt x="353" y="1142"/>
                  <a:pt x="354" y="1142"/>
                  <a:pt x="355" y="1143"/>
                </a:cubicBezTo>
                <a:cubicBezTo>
                  <a:pt x="355" y="1143"/>
                  <a:pt x="355" y="1143"/>
                  <a:pt x="355" y="1143"/>
                </a:cubicBezTo>
                <a:cubicBezTo>
                  <a:pt x="355" y="1143"/>
                  <a:pt x="355" y="1143"/>
                  <a:pt x="355" y="1143"/>
                </a:cubicBezTo>
                <a:cubicBezTo>
                  <a:pt x="357" y="1144"/>
                  <a:pt x="358" y="1144"/>
                  <a:pt x="359" y="1145"/>
                </a:cubicBezTo>
                <a:cubicBezTo>
                  <a:pt x="360" y="1146"/>
                  <a:pt x="361" y="1145"/>
                  <a:pt x="361" y="1147"/>
                </a:cubicBezTo>
                <a:cubicBezTo>
                  <a:pt x="361" y="1147"/>
                  <a:pt x="362" y="1147"/>
                  <a:pt x="362" y="1147"/>
                </a:cubicBezTo>
                <a:cubicBezTo>
                  <a:pt x="362" y="1147"/>
                  <a:pt x="363" y="1147"/>
                  <a:pt x="363" y="1147"/>
                </a:cubicBezTo>
                <a:cubicBezTo>
                  <a:pt x="363" y="1147"/>
                  <a:pt x="364" y="1147"/>
                  <a:pt x="364" y="1147"/>
                </a:cubicBezTo>
                <a:cubicBezTo>
                  <a:pt x="364" y="1147"/>
                  <a:pt x="365" y="1147"/>
                  <a:pt x="365" y="1147"/>
                </a:cubicBezTo>
                <a:cubicBezTo>
                  <a:pt x="365" y="1148"/>
                  <a:pt x="365" y="1148"/>
                  <a:pt x="365" y="1149"/>
                </a:cubicBezTo>
                <a:cubicBezTo>
                  <a:pt x="366" y="1149"/>
                  <a:pt x="366" y="1149"/>
                  <a:pt x="366" y="1150"/>
                </a:cubicBezTo>
                <a:cubicBezTo>
                  <a:pt x="367" y="1150"/>
                  <a:pt x="368" y="1150"/>
                  <a:pt x="369" y="1151"/>
                </a:cubicBezTo>
                <a:cubicBezTo>
                  <a:pt x="370" y="1151"/>
                  <a:pt x="372" y="1151"/>
                  <a:pt x="373" y="1152"/>
                </a:cubicBezTo>
                <a:cubicBezTo>
                  <a:pt x="373" y="1152"/>
                  <a:pt x="374" y="1153"/>
                  <a:pt x="374" y="1153"/>
                </a:cubicBezTo>
                <a:cubicBezTo>
                  <a:pt x="373" y="1154"/>
                  <a:pt x="376" y="1155"/>
                  <a:pt x="376" y="1155"/>
                </a:cubicBezTo>
                <a:cubicBezTo>
                  <a:pt x="377" y="1155"/>
                  <a:pt x="378" y="1156"/>
                  <a:pt x="378" y="1156"/>
                </a:cubicBezTo>
                <a:cubicBezTo>
                  <a:pt x="379" y="1156"/>
                  <a:pt x="379" y="1156"/>
                  <a:pt x="380" y="1156"/>
                </a:cubicBezTo>
                <a:cubicBezTo>
                  <a:pt x="380" y="1155"/>
                  <a:pt x="381" y="1156"/>
                  <a:pt x="381" y="1156"/>
                </a:cubicBezTo>
                <a:cubicBezTo>
                  <a:pt x="382" y="1157"/>
                  <a:pt x="382" y="1157"/>
                  <a:pt x="383" y="1158"/>
                </a:cubicBezTo>
                <a:cubicBezTo>
                  <a:pt x="383" y="1158"/>
                  <a:pt x="383" y="1159"/>
                  <a:pt x="384" y="1160"/>
                </a:cubicBezTo>
                <a:cubicBezTo>
                  <a:pt x="385" y="1161"/>
                  <a:pt x="388" y="1159"/>
                  <a:pt x="389" y="1161"/>
                </a:cubicBezTo>
                <a:cubicBezTo>
                  <a:pt x="389" y="1162"/>
                  <a:pt x="389" y="1163"/>
                  <a:pt x="390" y="1163"/>
                </a:cubicBezTo>
                <a:cubicBezTo>
                  <a:pt x="390" y="1163"/>
                  <a:pt x="391" y="1163"/>
                  <a:pt x="392" y="1162"/>
                </a:cubicBezTo>
                <a:cubicBezTo>
                  <a:pt x="392" y="1162"/>
                  <a:pt x="392" y="1163"/>
                  <a:pt x="393" y="1163"/>
                </a:cubicBezTo>
                <a:cubicBezTo>
                  <a:pt x="394" y="1163"/>
                  <a:pt x="395" y="1163"/>
                  <a:pt x="395" y="1164"/>
                </a:cubicBezTo>
                <a:cubicBezTo>
                  <a:pt x="398" y="1164"/>
                  <a:pt x="399" y="1166"/>
                  <a:pt x="400" y="1167"/>
                </a:cubicBezTo>
                <a:cubicBezTo>
                  <a:pt x="401" y="1166"/>
                  <a:pt x="401" y="1166"/>
                  <a:pt x="402" y="1166"/>
                </a:cubicBezTo>
                <a:cubicBezTo>
                  <a:pt x="403" y="1167"/>
                  <a:pt x="406" y="1167"/>
                  <a:pt x="407" y="1168"/>
                </a:cubicBezTo>
                <a:cubicBezTo>
                  <a:pt x="408" y="1169"/>
                  <a:pt x="408" y="1169"/>
                  <a:pt x="409" y="1169"/>
                </a:cubicBezTo>
                <a:cubicBezTo>
                  <a:pt x="409" y="1169"/>
                  <a:pt x="409" y="1169"/>
                  <a:pt x="410" y="1170"/>
                </a:cubicBezTo>
                <a:cubicBezTo>
                  <a:pt x="410" y="1170"/>
                  <a:pt x="410" y="1170"/>
                  <a:pt x="411" y="1170"/>
                </a:cubicBezTo>
                <a:cubicBezTo>
                  <a:pt x="411" y="1170"/>
                  <a:pt x="411" y="1170"/>
                  <a:pt x="412" y="1170"/>
                </a:cubicBezTo>
                <a:cubicBezTo>
                  <a:pt x="412" y="1170"/>
                  <a:pt x="413" y="1170"/>
                  <a:pt x="413" y="1170"/>
                </a:cubicBezTo>
                <a:cubicBezTo>
                  <a:pt x="414" y="1170"/>
                  <a:pt x="414" y="1171"/>
                  <a:pt x="415" y="1171"/>
                </a:cubicBezTo>
                <a:cubicBezTo>
                  <a:pt x="415" y="1172"/>
                  <a:pt x="416" y="1172"/>
                  <a:pt x="417" y="1172"/>
                </a:cubicBezTo>
                <a:cubicBezTo>
                  <a:pt x="418" y="1172"/>
                  <a:pt x="418" y="1172"/>
                  <a:pt x="419" y="1172"/>
                </a:cubicBezTo>
                <a:cubicBezTo>
                  <a:pt x="419" y="1172"/>
                  <a:pt x="419" y="1172"/>
                  <a:pt x="419" y="1172"/>
                </a:cubicBezTo>
                <a:cubicBezTo>
                  <a:pt x="419" y="1173"/>
                  <a:pt x="420" y="1173"/>
                  <a:pt x="420" y="1173"/>
                </a:cubicBezTo>
                <a:cubicBezTo>
                  <a:pt x="421" y="1173"/>
                  <a:pt x="421" y="1173"/>
                  <a:pt x="422" y="1173"/>
                </a:cubicBezTo>
                <a:cubicBezTo>
                  <a:pt x="423" y="1174"/>
                  <a:pt x="423" y="1174"/>
                  <a:pt x="423" y="1174"/>
                </a:cubicBezTo>
                <a:cubicBezTo>
                  <a:pt x="424" y="1174"/>
                  <a:pt x="424" y="1174"/>
                  <a:pt x="424" y="1174"/>
                </a:cubicBezTo>
                <a:cubicBezTo>
                  <a:pt x="424" y="1174"/>
                  <a:pt x="425" y="1174"/>
                  <a:pt x="425" y="1174"/>
                </a:cubicBezTo>
                <a:cubicBezTo>
                  <a:pt x="426" y="1174"/>
                  <a:pt x="427" y="1175"/>
                  <a:pt x="428" y="1175"/>
                </a:cubicBezTo>
                <a:cubicBezTo>
                  <a:pt x="429" y="1175"/>
                  <a:pt x="429" y="1175"/>
                  <a:pt x="430" y="1175"/>
                </a:cubicBezTo>
                <a:cubicBezTo>
                  <a:pt x="430" y="1175"/>
                  <a:pt x="431" y="1176"/>
                  <a:pt x="431" y="1176"/>
                </a:cubicBezTo>
                <a:cubicBezTo>
                  <a:pt x="432" y="1177"/>
                  <a:pt x="433" y="1178"/>
                  <a:pt x="434" y="1178"/>
                </a:cubicBezTo>
                <a:cubicBezTo>
                  <a:pt x="435" y="1178"/>
                  <a:pt x="435" y="1176"/>
                  <a:pt x="436" y="1176"/>
                </a:cubicBezTo>
                <a:cubicBezTo>
                  <a:pt x="436" y="1176"/>
                  <a:pt x="436" y="1177"/>
                  <a:pt x="436" y="1177"/>
                </a:cubicBezTo>
                <a:cubicBezTo>
                  <a:pt x="437" y="1177"/>
                  <a:pt x="437" y="1177"/>
                  <a:pt x="437" y="1177"/>
                </a:cubicBezTo>
                <a:cubicBezTo>
                  <a:pt x="437" y="1177"/>
                  <a:pt x="437" y="1177"/>
                  <a:pt x="437" y="1177"/>
                </a:cubicBezTo>
                <a:cubicBezTo>
                  <a:pt x="438" y="1178"/>
                  <a:pt x="438" y="1178"/>
                  <a:pt x="439" y="1178"/>
                </a:cubicBezTo>
                <a:cubicBezTo>
                  <a:pt x="439" y="1178"/>
                  <a:pt x="439" y="1178"/>
                  <a:pt x="440" y="1178"/>
                </a:cubicBezTo>
                <a:cubicBezTo>
                  <a:pt x="440" y="1178"/>
                  <a:pt x="440" y="1179"/>
                  <a:pt x="440" y="1179"/>
                </a:cubicBezTo>
                <a:cubicBezTo>
                  <a:pt x="440" y="1179"/>
                  <a:pt x="441" y="1179"/>
                  <a:pt x="441" y="1179"/>
                </a:cubicBezTo>
                <a:cubicBezTo>
                  <a:pt x="441" y="1179"/>
                  <a:pt x="442" y="1179"/>
                  <a:pt x="442" y="1178"/>
                </a:cubicBezTo>
                <a:cubicBezTo>
                  <a:pt x="442" y="1178"/>
                  <a:pt x="442" y="1178"/>
                  <a:pt x="443" y="1179"/>
                </a:cubicBezTo>
                <a:cubicBezTo>
                  <a:pt x="443" y="1179"/>
                  <a:pt x="443" y="1179"/>
                  <a:pt x="444" y="1179"/>
                </a:cubicBezTo>
                <a:cubicBezTo>
                  <a:pt x="444" y="1179"/>
                  <a:pt x="444" y="1179"/>
                  <a:pt x="444" y="1180"/>
                </a:cubicBezTo>
                <a:cubicBezTo>
                  <a:pt x="444" y="1180"/>
                  <a:pt x="444" y="1180"/>
                  <a:pt x="445" y="1180"/>
                </a:cubicBezTo>
                <a:cubicBezTo>
                  <a:pt x="447" y="1181"/>
                  <a:pt x="449" y="1182"/>
                  <a:pt x="451" y="1183"/>
                </a:cubicBezTo>
                <a:cubicBezTo>
                  <a:pt x="451" y="1183"/>
                  <a:pt x="451" y="1183"/>
                  <a:pt x="451" y="1183"/>
                </a:cubicBezTo>
                <a:cubicBezTo>
                  <a:pt x="451" y="1184"/>
                  <a:pt x="452" y="1183"/>
                  <a:pt x="453" y="1183"/>
                </a:cubicBezTo>
                <a:cubicBezTo>
                  <a:pt x="454" y="1184"/>
                  <a:pt x="454" y="1184"/>
                  <a:pt x="455" y="1185"/>
                </a:cubicBezTo>
                <a:cubicBezTo>
                  <a:pt x="455" y="1185"/>
                  <a:pt x="456" y="1185"/>
                  <a:pt x="457" y="1185"/>
                </a:cubicBezTo>
                <a:cubicBezTo>
                  <a:pt x="457" y="1185"/>
                  <a:pt x="457" y="1186"/>
                  <a:pt x="457" y="1186"/>
                </a:cubicBezTo>
                <a:cubicBezTo>
                  <a:pt x="457" y="1186"/>
                  <a:pt x="458" y="1185"/>
                  <a:pt x="458" y="1186"/>
                </a:cubicBezTo>
                <a:cubicBezTo>
                  <a:pt x="458" y="1186"/>
                  <a:pt x="458" y="1186"/>
                  <a:pt x="458" y="1186"/>
                </a:cubicBezTo>
                <a:cubicBezTo>
                  <a:pt x="459" y="1186"/>
                  <a:pt x="460" y="1186"/>
                  <a:pt x="460" y="1186"/>
                </a:cubicBezTo>
                <a:cubicBezTo>
                  <a:pt x="461" y="1187"/>
                  <a:pt x="461" y="1187"/>
                  <a:pt x="462" y="1188"/>
                </a:cubicBezTo>
                <a:cubicBezTo>
                  <a:pt x="463" y="1189"/>
                  <a:pt x="465" y="1189"/>
                  <a:pt x="465" y="1190"/>
                </a:cubicBezTo>
                <a:cubicBezTo>
                  <a:pt x="467" y="1189"/>
                  <a:pt x="468" y="1190"/>
                  <a:pt x="470" y="1191"/>
                </a:cubicBezTo>
                <a:cubicBezTo>
                  <a:pt x="470" y="1191"/>
                  <a:pt x="471" y="1192"/>
                  <a:pt x="471" y="1192"/>
                </a:cubicBezTo>
                <a:cubicBezTo>
                  <a:pt x="472" y="1193"/>
                  <a:pt x="474" y="1192"/>
                  <a:pt x="474" y="1193"/>
                </a:cubicBezTo>
                <a:cubicBezTo>
                  <a:pt x="475" y="1193"/>
                  <a:pt x="476" y="1193"/>
                  <a:pt x="476" y="1194"/>
                </a:cubicBezTo>
                <a:cubicBezTo>
                  <a:pt x="478" y="1195"/>
                  <a:pt x="481" y="1196"/>
                  <a:pt x="483" y="1197"/>
                </a:cubicBezTo>
                <a:cubicBezTo>
                  <a:pt x="484" y="1198"/>
                  <a:pt x="486" y="1197"/>
                  <a:pt x="486" y="1196"/>
                </a:cubicBezTo>
                <a:cubicBezTo>
                  <a:pt x="485" y="1196"/>
                  <a:pt x="485" y="1196"/>
                  <a:pt x="484" y="1196"/>
                </a:cubicBezTo>
                <a:cubicBezTo>
                  <a:pt x="485" y="1194"/>
                  <a:pt x="483" y="1195"/>
                  <a:pt x="482" y="1194"/>
                </a:cubicBezTo>
                <a:close/>
                <a:moveTo>
                  <a:pt x="376" y="620"/>
                </a:moveTo>
                <a:cubicBezTo>
                  <a:pt x="375" y="621"/>
                  <a:pt x="373" y="622"/>
                  <a:pt x="372" y="623"/>
                </a:cubicBezTo>
                <a:cubicBezTo>
                  <a:pt x="371" y="623"/>
                  <a:pt x="371" y="622"/>
                  <a:pt x="369" y="623"/>
                </a:cubicBezTo>
                <a:cubicBezTo>
                  <a:pt x="368" y="622"/>
                  <a:pt x="368" y="624"/>
                  <a:pt x="367" y="624"/>
                </a:cubicBezTo>
                <a:cubicBezTo>
                  <a:pt x="367" y="624"/>
                  <a:pt x="366" y="624"/>
                  <a:pt x="365" y="625"/>
                </a:cubicBezTo>
                <a:cubicBezTo>
                  <a:pt x="364" y="625"/>
                  <a:pt x="364" y="624"/>
                  <a:pt x="362" y="624"/>
                </a:cubicBezTo>
                <a:cubicBezTo>
                  <a:pt x="361" y="625"/>
                  <a:pt x="361" y="627"/>
                  <a:pt x="360" y="628"/>
                </a:cubicBezTo>
                <a:cubicBezTo>
                  <a:pt x="358" y="627"/>
                  <a:pt x="358" y="629"/>
                  <a:pt x="356" y="628"/>
                </a:cubicBezTo>
                <a:cubicBezTo>
                  <a:pt x="356" y="629"/>
                  <a:pt x="355" y="629"/>
                  <a:pt x="355" y="630"/>
                </a:cubicBezTo>
                <a:cubicBezTo>
                  <a:pt x="353" y="630"/>
                  <a:pt x="353" y="631"/>
                  <a:pt x="352" y="631"/>
                </a:cubicBezTo>
                <a:cubicBezTo>
                  <a:pt x="352" y="629"/>
                  <a:pt x="354" y="630"/>
                  <a:pt x="354" y="628"/>
                </a:cubicBezTo>
                <a:cubicBezTo>
                  <a:pt x="355" y="627"/>
                  <a:pt x="353" y="627"/>
                  <a:pt x="353" y="627"/>
                </a:cubicBezTo>
                <a:cubicBezTo>
                  <a:pt x="354" y="623"/>
                  <a:pt x="355" y="621"/>
                  <a:pt x="357" y="619"/>
                </a:cubicBezTo>
                <a:cubicBezTo>
                  <a:pt x="359" y="619"/>
                  <a:pt x="359" y="620"/>
                  <a:pt x="360" y="620"/>
                </a:cubicBezTo>
                <a:cubicBezTo>
                  <a:pt x="361" y="619"/>
                  <a:pt x="362" y="618"/>
                  <a:pt x="363" y="617"/>
                </a:cubicBezTo>
                <a:cubicBezTo>
                  <a:pt x="364" y="616"/>
                  <a:pt x="365" y="616"/>
                  <a:pt x="366" y="616"/>
                </a:cubicBezTo>
                <a:cubicBezTo>
                  <a:pt x="368" y="615"/>
                  <a:pt x="366" y="618"/>
                  <a:pt x="365" y="618"/>
                </a:cubicBezTo>
                <a:cubicBezTo>
                  <a:pt x="365" y="619"/>
                  <a:pt x="364" y="620"/>
                  <a:pt x="363" y="621"/>
                </a:cubicBezTo>
                <a:cubicBezTo>
                  <a:pt x="362" y="622"/>
                  <a:pt x="363" y="620"/>
                  <a:pt x="362" y="620"/>
                </a:cubicBezTo>
                <a:cubicBezTo>
                  <a:pt x="362" y="620"/>
                  <a:pt x="361" y="621"/>
                  <a:pt x="361" y="621"/>
                </a:cubicBezTo>
                <a:cubicBezTo>
                  <a:pt x="360" y="621"/>
                  <a:pt x="359" y="621"/>
                  <a:pt x="360" y="623"/>
                </a:cubicBezTo>
                <a:cubicBezTo>
                  <a:pt x="358" y="622"/>
                  <a:pt x="358" y="624"/>
                  <a:pt x="356" y="623"/>
                </a:cubicBezTo>
                <a:cubicBezTo>
                  <a:pt x="356" y="625"/>
                  <a:pt x="356" y="624"/>
                  <a:pt x="356" y="626"/>
                </a:cubicBezTo>
                <a:cubicBezTo>
                  <a:pt x="358" y="626"/>
                  <a:pt x="359" y="624"/>
                  <a:pt x="361" y="624"/>
                </a:cubicBezTo>
                <a:cubicBezTo>
                  <a:pt x="362" y="623"/>
                  <a:pt x="364" y="623"/>
                  <a:pt x="366" y="623"/>
                </a:cubicBezTo>
                <a:cubicBezTo>
                  <a:pt x="367" y="622"/>
                  <a:pt x="366" y="622"/>
                  <a:pt x="368" y="622"/>
                </a:cubicBezTo>
                <a:cubicBezTo>
                  <a:pt x="369" y="621"/>
                  <a:pt x="370" y="620"/>
                  <a:pt x="371" y="619"/>
                </a:cubicBezTo>
                <a:cubicBezTo>
                  <a:pt x="374" y="619"/>
                  <a:pt x="374" y="619"/>
                  <a:pt x="374" y="619"/>
                </a:cubicBezTo>
                <a:cubicBezTo>
                  <a:pt x="377" y="619"/>
                  <a:pt x="378" y="617"/>
                  <a:pt x="381" y="617"/>
                </a:cubicBezTo>
                <a:cubicBezTo>
                  <a:pt x="381" y="620"/>
                  <a:pt x="378" y="619"/>
                  <a:pt x="376" y="620"/>
                </a:cubicBezTo>
                <a:close/>
                <a:moveTo>
                  <a:pt x="371" y="616"/>
                </a:moveTo>
                <a:cubicBezTo>
                  <a:pt x="371" y="614"/>
                  <a:pt x="371" y="614"/>
                  <a:pt x="371" y="614"/>
                </a:cubicBezTo>
                <a:cubicBezTo>
                  <a:pt x="373" y="614"/>
                  <a:pt x="373" y="614"/>
                  <a:pt x="373" y="614"/>
                </a:cubicBezTo>
                <a:cubicBezTo>
                  <a:pt x="373" y="615"/>
                  <a:pt x="372" y="615"/>
                  <a:pt x="372" y="616"/>
                </a:cubicBezTo>
                <a:lnTo>
                  <a:pt x="371" y="616"/>
                </a:lnTo>
                <a:close/>
                <a:moveTo>
                  <a:pt x="375" y="613"/>
                </a:moveTo>
                <a:cubicBezTo>
                  <a:pt x="376" y="612"/>
                  <a:pt x="376" y="613"/>
                  <a:pt x="376" y="613"/>
                </a:cubicBezTo>
                <a:cubicBezTo>
                  <a:pt x="377" y="613"/>
                  <a:pt x="377" y="612"/>
                  <a:pt x="378" y="611"/>
                </a:cubicBezTo>
                <a:cubicBezTo>
                  <a:pt x="379" y="611"/>
                  <a:pt x="380" y="612"/>
                  <a:pt x="380" y="613"/>
                </a:cubicBezTo>
                <a:cubicBezTo>
                  <a:pt x="379" y="613"/>
                  <a:pt x="379" y="614"/>
                  <a:pt x="378" y="614"/>
                </a:cubicBezTo>
                <a:cubicBezTo>
                  <a:pt x="377" y="614"/>
                  <a:pt x="376" y="615"/>
                  <a:pt x="375" y="615"/>
                </a:cubicBezTo>
                <a:cubicBezTo>
                  <a:pt x="374" y="614"/>
                  <a:pt x="374" y="614"/>
                  <a:pt x="375" y="613"/>
                </a:cubicBezTo>
                <a:close/>
                <a:moveTo>
                  <a:pt x="407" y="614"/>
                </a:moveTo>
                <a:cubicBezTo>
                  <a:pt x="406" y="615"/>
                  <a:pt x="406" y="616"/>
                  <a:pt x="405" y="616"/>
                </a:cubicBezTo>
                <a:cubicBezTo>
                  <a:pt x="403" y="616"/>
                  <a:pt x="403" y="614"/>
                  <a:pt x="401" y="615"/>
                </a:cubicBezTo>
                <a:cubicBezTo>
                  <a:pt x="400" y="615"/>
                  <a:pt x="398" y="615"/>
                  <a:pt x="399" y="618"/>
                </a:cubicBezTo>
                <a:cubicBezTo>
                  <a:pt x="397" y="617"/>
                  <a:pt x="396" y="618"/>
                  <a:pt x="394" y="616"/>
                </a:cubicBezTo>
                <a:cubicBezTo>
                  <a:pt x="394" y="616"/>
                  <a:pt x="393" y="617"/>
                  <a:pt x="393" y="617"/>
                </a:cubicBezTo>
                <a:cubicBezTo>
                  <a:pt x="392" y="618"/>
                  <a:pt x="392" y="617"/>
                  <a:pt x="391" y="617"/>
                </a:cubicBezTo>
                <a:cubicBezTo>
                  <a:pt x="390" y="617"/>
                  <a:pt x="390" y="618"/>
                  <a:pt x="389" y="618"/>
                </a:cubicBezTo>
                <a:cubicBezTo>
                  <a:pt x="388" y="618"/>
                  <a:pt x="388" y="618"/>
                  <a:pt x="387" y="619"/>
                </a:cubicBezTo>
                <a:cubicBezTo>
                  <a:pt x="386" y="619"/>
                  <a:pt x="385" y="619"/>
                  <a:pt x="383" y="618"/>
                </a:cubicBezTo>
                <a:cubicBezTo>
                  <a:pt x="383" y="617"/>
                  <a:pt x="384" y="617"/>
                  <a:pt x="385" y="617"/>
                </a:cubicBezTo>
                <a:cubicBezTo>
                  <a:pt x="385" y="617"/>
                  <a:pt x="385" y="616"/>
                  <a:pt x="385" y="615"/>
                </a:cubicBezTo>
                <a:cubicBezTo>
                  <a:pt x="385" y="615"/>
                  <a:pt x="386" y="616"/>
                  <a:pt x="387" y="616"/>
                </a:cubicBezTo>
                <a:cubicBezTo>
                  <a:pt x="387" y="615"/>
                  <a:pt x="388" y="614"/>
                  <a:pt x="389" y="614"/>
                </a:cubicBezTo>
                <a:cubicBezTo>
                  <a:pt x="390" y="614"/>
                  <a:pt x="390" y="616"/>
                  <a:pt x="390" y="616"/>
                </a:cubicBezTo>
                <a:cubicBezTo>
                  <a:pt x="390" y="616"/>
                  <a:pt x="392" y="614"/>
                  <a:pt x="394" y="615"/>
                </a:cubicBezTo>
                <a:cubicBezTo>
                  <a:pt x="395" y="615"/>
                  <a:pt x="395" y="614"/>
                  <a:pt x="395" y="613"/>
                </a:cubicBezTo>
                <a:cubicBezTo>
                  <a:pt x="395" y="612"/>
                  <a:pt x="396" y="612"/>
                  <a:pt x="396" y="611"/>
                </a:cubicBezTo>
                <a:cubicBezTo>
                  <a:pt x="399" y="611"/>
                  <a:pt x="403" y="613"/>
                  <a:pt x="405" y="611"/>
                </a:cubicBezTo>
                <a:cubicBezTo>
                  <a:pt x="406" y="611"/>
                  <a:pt x="407" y="612"/>
                  <a:pt x="409" y="611"/>
                </a:cubicBezTo>
                <a:cubicBezTo>
                  <a:pt x="410" y="611"/>
                  <a:pt x="410" y="610"/>
                  <a:pt x="411" y="609"/>
                </a:cubicBezTo>
                <a:cubicBezTo>
                  <a:pt x="413" y="609"/>
                  <a:pt x="413" y="609"/>
                  <a:pt x="413" y="609"/>
                </a:cubicBezTo>
                <a:cubicBezTo>
                  <a:pt x="412" y="610"/>
                  <a:pt x="409" y="613"/>
                  <a:pt x="407" y="614"/>
                </a:cubicBezTo>
                <a:close/>
                <a:moveTo>
                  <a:pt x="387" y="609"/>
                </a:moveTo>
                <a:cubicBezTo>
                  <a:pt x="389" y="610"/>
                  <a:pt x="387" y="613"/>
                  <a:pt x="385" y="613"/>
                </a:cubicBezTo>
                <a:cubicBezTo>
                  <a:pt x="385" y="610"/>
                  <a:pt x="387" y="611"/>
                  <a:pt x="387" y="609"/>
                </a:cubicBezTo>
                <a:close/>
                <a:moveTo>
                  <a:pt x="389" y="611"/>
                </a:moveTo>
                <a:cubicBezTo>
                  <a:pt x="389" y="611"/>
                  <a:pt x="390" y="610"/>
                  <a:pt x="390" y="609"/>
                </a:cubicBezTo>
                <a:cubicBezTo>
                  <a:pt x="391" y="609"/>
                  <a:pt x="391" y="609"/>
                  <a:pt x="391" y="609"/>
                </a:cubicBezTo>
                <a:cubicBezTo>
                  <a:pt x="391" y="611"/>
                  <a:pt x="391" y="612"/>
                  <a:pt x="389" y="611"/>
                </a:cubicBezTo>
                <a:close/>
                <a:moveTo>
                  <a:pt x="438" y="630"/>
                </a:moveTo>
                <a:cubicBezTo>
                  <a:pt x="437" y="629"/>
                  <a:pt x="437" y="631"/>
                  <a:pt x="436" y="631"/>
                </a:cubicBezTo>
                <a:cubicBezTo>
                  <a:pt x="435" y="631"/>
                  <a:pt x="435" y="630"/>
                  <a:pt x="435" y="629"/>
                </a:cubicBezTo>
                <a:cubicBezTo>
                  <a:pt x="434" y="629"/>
                  <a:pt x="433" y="630"/>
                  <a:pt x="432" y="629"/>
                </a:cubicBezTo>
                <a:cubicBezTo>
                  <a:pt x="432" y="629"/>
                  <a:pt x="431" y="627"/>
                  <a:pt x="431" y="627"/>
                </a:cubicBezTo>
                <a:cubicBezTo>
                  <a:pt x="430" y="627"/>
                  <a:pt x="430" y="627"/>
                  <a:pt x="429" y="627"/>
                </a:cubicBezTo>
                <a:cubicBezTo>
                  <a:pt x="429" y="627"/>
                  <a:pt x="429" y="626"/>
                  <a:pt x="429" y="626"/>
                </a:cubicBezTo>
                <a:cubicBezTo>
                  <a:pt x="428" y="626"/>
                  <a:pt x="427" y="626"/>
                  <a:pt x="426" y="626"/>
                </a:cubicBezTo>
                <a:cubicBezTo>
                  <a:pt x="426" y="624"/>
                  <a:pt x="427" y="624"/>
                  <a:pt x="428" y="624"/>
                </a:cubicBezTo>
                <a:cubicBezTo>
                  <a:pt x="429" y="623"/>
                  <a:pt x="430" y="622"/>
                  <a:pt x="432" y="624"/>
                </a:cubicBezTo>
                <a:cubicBezTo>
                  <a:pt x="433" y="624"/>
                  <a:pt x="432" y="625"/>
                  <a:pt x="433" y="625"/>
                </a:cubicBezTo>
                <a:cubicBezTo>
                  <a:pt x="434" y="625"/>
                  <a:pt x="435" y="626"/>
                  <a:pt x="436" y="627"/>
                </a:cubicBezTo>
                <a:cubicBezTo>
                  <a:pt x="436" y="627"/>
                  <a:pt x="438" y="628"/>
                  <a:pt x="438" y="630"/>
                </a:cubicBezTo>
                <a:close/>
                <a:moveTo>
                  <a:pt x="457" y="539"/>
                </a:moveTo>
                <a:cubicBezTo>
                  <a:pt x="457" y="541"/>
                  <a:pt x="457" y="541"/>
                  <a:pt x="457" y="541"/>
                </a:cubicBezTo>
                <a:cubicBezTo>
                  <a:pt x="455" y="541"/>
                  <a:pt x="454" y="541"/>
                  <a:pt x="454" y="538"/>
                </a:cubicBezTo>
                <a:cubicBezTo>
                  <a:pt x="455" y="539"/>
                  <a:pt x="456" y="538"/>
                  <a:pt x="457" y="539"/>
                </a:cubicBezTo>
                <a:close/>
                <a:moveTo>
                  <a:pt x="381" y="545"/>
                </a:moveTo>
                <a:cubicBezTo>
                  <a:pt x="383" y="545"/>
                  <a:pt x="383" y="548"/>
                  <a:pt x="383" y="550"/>
                </a:cubicBezTo>
                <a:cubicBezTo>
                  <a:pt x="381" y="550"/>
                  <a:pt x="381" y="551"/>
                  <a:pt x="380" y="551"/>
                </a:cubicBezTo>
                <a:cubicBezTo>
                  <a:pt x="380" y="550"/>
                  <a:pt x="379" y="550"/>
                  <a:pt x="379" y="549"/>
                </a:cubicBezTo>
                <a:cubicBezTo>
                  <a:pt x="379" y="547"/>
                  <a:pt x="381" y="547"/>
                  <a:pt x="381" y="545"/>
                </a:cubicBezTo>
                <a:close/>
                <a:moveTo>
                  <a:pt x="365" y="557"/>
                </a:moveTo>
                <a:cubicBezTo>
                  <a:pt x="366" y="556"/>
                  <a:pt x="368" y="556"/>
                  <a:pt x="368" y="555"/>
                </a:cubicBezTo>
                <a:cubicBezTo>
                  <a:pt x="368" y="553"/>
                  <a:pt x="368" y="552"/>
                  <a:pt x="369" y="550"/>
                </a:cubicBezTo>
                <a:cubicBezTo>
                  <a:pt x="372" y="551"/>
                  <a:pt x="374" y="549"/>
                  <a:pt x="376" y="548"/>
                </a:cubicBezTo>
                <a:cubicBezTo>
                  <a:pt x="377" y="547"/>
                  <a:pt x="376" y="550"/>
                  <a:pt x="378" y="550"/>
                </a:cubicBezTo>
                <a:cubicBezTo>
                  <a:pt x="378" y="552"/>
                  <a:pt x="376" y="552"/>
                  <a:pt x="376" y="554"/>
                </a:cubicBezTo>
                <a:cubicBezTo>
                  <a:pt x="375" y="554"/>
                  <a:pt x="375" y="553"/>
                  <a:pt x="373" y="553"/>
                </a:cubicBezTo>
                <a:cubicBezTo>
                  <a:pt x="371" y="552"/>
                  <a:pt x="371" y="554"/>
                  <a:pt x="369" y="554"/>
                </a:cubicBezTo>
                <a:cubicBezTo>
                  <a:pt x="369" y="556"/>
                  <a:pt x="371" y="555"/>
                  <a:pt x="370" y="557"/>
                </a:cubicBezTo>
                <a:cubicBezTo>
                  <a:pt x="370" y="557"/>
                  <a:pt x="369" y="557"/>
                  <a:pt x="369" y="557"/>
                </a:cubicBezTo>
                <a:cubicBezTo>
                  <a:pt x="368" y="557"/>
                  <a:pt x="369" y="559"/>
                  <a:pt x="368" y="559"/>
                </a:cubicBezTo>
                <a:cubicBezTo>
                  <a:pt x="367" y="560"/>
                  <a:pt x="366" y="559"/>
                  <a:pt x="365" y="559"/>
                </a:cubicBezTo>
                <a:lnTo>
                  <a:pt x="365" y="557"/>
                </a:lnTo>
                <a:close/>
                <a:moveTo>
                  <a:pt x="339" y="573"/>
                </a:moveTo>
                <a:cubicBezTo>
                  <a:pt x="340" y="573"/>
                  <a:pt x="340" y="573"/>
                  <a:pt x="341" y="572"/>
                </a:cubicBezTo>
                <a:cubicBezTo>
                  <a:pt x="342" y="572"/>
                  <a:pt x="343" y="572"/>
                  <a:pt x="344" y="573"/>
                </a:cubicBezTo>
                <a:cubicBezTo>
                  <a:pt x="344" y="572"/>
                  <a:pt x="344" y="571"/>
                  <a:pt x="344" y="571"/>
                </a:cubicBezTo>
                <a:cubicBezTo>
                  <a:pt x="344" y="569"/>
                  <a:pt x="346" y="571"/>
                  <a:pt x="346" y="569"/>
                </a:cubicBezTo>
                <a:cubicBezTo>
                  <a:pt x="347" y="568"/>
                  <a:pt x="347" y="568"/>
                  <a:pt x="349" y="568"/>
                </a:cubicBezTo>
                <a:cubicBezTo>
                  <a:pt x="348" y="565"/>
                  <a:pt x="352" y="566"/>
                  <a:pt x="351" y="563"/>
                </a:cubicBezTo>
                <a:cubicBezTo>
                  <a:pt x="353" y="563"/>
                  <a:pt x="354" y="563"/>
                  <a:pt x="355" y="563"/>
                </a:cubicBezTo>
                <a:cubicBezTo>
                  <a:pt x="356" y="562"/>
                  <a:pt x="356" y="561"/>
                  <a:pt x="358" y="562"/>
                </a:cubicBezTo>
                <a:cubicBezTo>
                  <a:pt x="358" y="561"/>
                  <a:pt x="358" y="560"/>
                  <a:pt x="358" y="560"/>
                </a:cubicBezTo>
                <a:cubicBezTo>
                  <a:pt x="359" y="560"/>
                  <a:pt x="359" y="559"/>
                  <a:pt x="360" y="559"/>
                </a:cubicBezTo>
                <a:cubicBezTo>
                  <a:pt x="365" y="559"/>
                  <a:pt x="365" y="559"/>
                  <a:pt x="365" y="559"/>
                </a:cubicBezTo>
                <a:cubicBezTo>
                  <a:pt x="365" y="562"/>
                  <a:pt x="362" y="562"/>
                  <a:pt x="360" y="563"/>
                </a:cubicBezTo>
                <a:cubicBezTo>
                  <a:pt x="359" y="563"/>
                  <a:pt x="359" y="564"/>
                  <a:pt x="359" y="564"/>
                </a:cubicBezTo>
                <a:cubicBezTo>
                  <a:pt x="358" y="564"/>
                  <a:pt x="358" y="565"/>
                  <a:pt x="358" y="565"/>
                </a:cubicBezTo>
                <a:cubicBezTo>
                  <a:pt x="357" y="565"/>
                  <a:pt x="357" y="564"/>
                  <a:pt x="356" y="564"/>
                </a:cubicBezTo>
                <a:cubicBezTo>
                  <a:pt x="355" y="564"/>
                  <a:pt x="355" y="566"/>
                  <a:pt x="355" y="566"/>
                </a:cubicBezTo>
                <a:cubicBezTo>
                  <a:pt x="355" y="566"/>
                  <a:pt x="354" y="565"/>
                  <a:pt x="354" y="565"/>
                </a:cubicBezTo>
                <a:cubicBezTo>
                  <a:pt x="353" y="566"/>
                  <a:pt x="353" y="567"/>
                  <a:pt x="353" y="567"/>
                </a:cubicBezTo>
                <a:cubicBezTo>
                  <a:pt x="352" y="568"/>
                  <a:pt x="352" y="567"/>
                  <a:pt x="351" y="567"/>
                </a:cubicBezTo>
                <a:cubicBezTo>
                  <a:pt x="350" y="567"/>
                  <a:pt x="351" y="569"/>
                  <a:pt x="351" y="570"/>
                </a:cubicBezTo>
                <a:cubicBezTo>
                  <a:pt x="349" y="571"/>
                  <a:pt x="347" y="572"/>
                  <a:pt x="346" y="574"/>
                </a:cubicBezTo>
                <a:cubicBezTo>
                  <a:pt x="345" y="574"/>
                  <a:pt x="345" y="573"/>
                  <a:pt x="345" y="573"/>
                </a:cubicBezTo>
                <a:cubicBezTo>
                  <a:pt x="344" y="574"/>
                  <a:pt x="344" y="575"/>
                  <a:pt x="343" y="576"/>
                </a:cubicBezTo>
                <a:cubicBezTo>
                  <a:pt x="341" y="574"/>
                  <a:pt x="339" y="578"/>
                  <a:pt x="337" y="579"/>
                </a:cubicBezTo>
                <a:cubicBezTo>
                  <a:pt x="335" y="579"/>
                  <a:pt x="335" y="578"/>
                  <a:pt x="335" y="576"/>
                </a:cubicBezTo>
                <a:cubicBezTo>
                  <a:pt x="337" y="576"/>
                  <a:pt x="338" y="575"/>
                  <a:pt x="339" y="573"/>
                </a:cubicBezTo>
                <a:close/>
                <a:moveTo>
                  <a:pt x="326" y="583"/>
                </a:moveTo>
                <a:cubicBezTo>
                  <a:pt x="326" y="583"/>
                  <a:pt x="327" y="583"/>
                  <a:pt x="327" y="583"/>
                </a:cubicBezTo>
                <a:cubicBezTo>
                  <a:pt x="328" y="583"/>
                  <a:pt x="328" y="582"/>
                  <a:pt x="328" y="582"/>
                </a:cubicBezTo>
                <a:cubicBezTo>
                  <a:pt x="329" y="581"/>
                  <a:pt x="330" y="581"/>
                  <a:pt x="331" y="580"/>
                </a:cubicBezTo>
                <a:cubicBezTo>
                  <a:pt x="331" y="580"/>
                  <a:pt x="330" y="580"/>
                  <a:pt x="331" y="580"/>
                </a:cubicBezTo>
                <a:cubicBezTo>
                  <a:pt x="332" y="580"/>
                  <a:pt x="332" y="579"/>
                  <a:pt x="332" y="578"/>
                </a:cubicBezTo>
                <a:cubicBezTo>
                  <a:pt x="334" y="578"/>
                  <a:pt x="334" y="578"/>
                  <a:pt x="334" y="578"/>
                </a:cubicBezTo>
                <a:cubicBezTo>
                  <a:pt x="334" y="580"/>
                  <a:pt x="335" y="580"/>
                  <a:pt x="334" y="581"/>
                </a:cubicBezTo>
                <a:cubicBezTo>
                  <a:pt x="334" y="582"/>
                  <a:pt x="333" y="582"/>
                  <a:pt x="332" y="582"/>
                </a:cubicBezTo>
                <a:cubicBezTo>
                  <a:pt x="332" y="583"/>
                  <a:pt x="331" y="584"/>
                  <a:pt x="331" y="584"/>
                </a:cubicBezTo>
                <a:cubicBezTo>
                  <a:pt x="330" y="585"/>
                  <a:pt x="330" y="584"/>
                  <a:pt x="329" y="584"/>
                </a:cubicBezTo>
                <a:cubicBezTo>
                  <a:pt x="329" y="585"/>
                  <a:pt x="328" y="587"/>
                  <a:pt x="326" y="586"/>
                </a:cubicBezTo>
                <a:cubicBezTo>
                  <a:pt x="326" y="585"/>
                  <a:pt x="325" y="585"/>
                  <a:pt x="326" y="583"/>
                </a:cubicBezTo>
                <a:close/>
                <a:moveTo>
                  <a:pt x="309" y="597"/>
                </a:moveTo>
                <a:cubicBezTo>
                  <a:pt x="311" y="595"/>
                  <a:pt x="311" y="593"/>
                  <a:pt x="313" y="591"/>
                </a:cubicBezTo>
                <a:cubicBezTo>
                  <a:pt x="314" y="591"/>
                  <a:pt x="316" y="590"/>
                  <a:pt x="316" y="591"/>
                </a:cubicBezTo>
                <a:cubicBezTo>
                  <a:pt x="317" y="591"/>
                  <a:pt x="318" y="588"/>
                  <a:pt x="319" y="588"/>
                </a:cubicBezTo>
                <a:cubicBezTo>
                  <a:pt x="320" y="587"/>
                  <a:pt x="321" y="587"/>
                  <a:pt x="322" y="587"/>
                </a:cubicBezTo>
                <a:cubicBezTo>
                  <a:pt x="322" y="585"/>
                  <a:pt x="323" y="586"/>
                  <a:pt x="323" y="584"/>
                </a:cubicBezTo>
                <a:cubicBezTo>
                  <a:pt x="325" y="584"/>
                  <a:pt x="325" y="585"/>
                  <a:pt x="326" y="585"/>
                </a:cubicBezTo>
                <a:cubicBezTo>
                  <a:pt x="326" y="587"/>
                  <a:pt x="325" y="587"/>
                  <a:pt x="325" y="589"/>
                </a:cubicBezTo>
                <a:cubicBezTo>
                  <a:pt x="325" y="589"/>
                  <a:pt x="324" y="589"/>
                  <a:pt x="323" y="589"/>
                </a:cubicBezTo>
                <a:cubicBezTo>
                  <a:pt x="322" y="589"/>
                  <a:pt x="322" y="590"/>
                  <a:pt x="322" y="591"/>
                </a:cubicBezTo>
                <a:cubicBezTo>
                  <a:pt x="321" y="592"/>
                  <a:pt x="318" y="592"/>
                  <a:pt x="317" y="594"/>
                </a:cubicBezTo>
                <a:cubicBezTo>
                  <a:pt x="316" y="594"/>
                  <a:pt x="316" y="594"/>
                  <a:pt x="316" y="594"/>
                </a:cubicBezTo>
                <a:cubicBezTo>
                  <a:pt x="314" y="594"/>
                  <a:pt x="313" y="595"/>
                  <a:pt x="313" y="597"/>
                </a:cubicBezTo>
                <a:cubicBezTo>
                  <a:pt x="312" y="597"/>
                  <a:pt x="312" y="599"/>
                  <a:pt x="310" y="598"/>
                </a:cubicBezTo>
                <a:cubicBezTo>
                  <a:pt x="309" y="599"/>
                  <a:pt x="309" y="601"/>
                  <a:pt x="307" y="600"/>
                </a:cubicBezTo>
                <a:cubicBezTo>
                  <a:pt x="307" y="600"/>
                  <a:pt x="306" y="600"/>
                  <a:pt x="306" y="600"/>
                </a:cubicBezTo>
                <a:cubicBezTo>
                  <a:pt x="306" y="597"/>
                  <a:pt x="308" y="595"/>
                  <a:pt x="309" y="597"/>
                </a:cubicBezTo>
                <a:close/>
                <a:moveTo>
                  <a:pt x="299" y="632"/>
                </a:moveTo>
                <a:cubicBezTo>
                  <a:pt x="299" y="630"/>
                  <a:pt x="299" y="630"/>
                  <a:pt x="300" y="629"/>
                </a:cubicBezTo>
                <a:cubicBezTo>
                  <a:pt x="300" y="629"/>
                  <a:pt x="300" y="628"/>
                  <a:pt x="300" y="628"/>
                </a:cubicBezTo>
                <a:cubicBezTo>
                  <a:pt x="301" y="628"/>
                  <a:pt x="301" y="628"/>
                  <a:pt x="302" y="627"/>
                </a:cubicBezTo>
                <a:cubicBezTo>
                  <a:pt x="302" y="627"/>
                  <a:pt x="302" y="626"/>
                  <a:pt x="302" y="626"/>
                </a:cubicBezTo>
                <a:cubicBezTo>
                  <a:pt x="302" y="625"/>
                  <a:pt x="303" y="626"/>
                  <a:pt x="303" y="625"/>
                </a:cubicBezTo>
                <a:cubicBezTo>
                  <a:pt x="304" y="625"/>
                  <a:pt x="304" y="624"/>
                  <a:pt x="304" y="624"/>
                </a:cubicBezTo>
                <a:cubicBezTo>
                  <a:pt x="305" y="624"/>
                  <a:pt x="306" y="624"/>
                  <a:pt x="307" y="623"/>
                </a:cubicBezTo>
                <a:cubicBezTo>
                  <a:pt x="308" y="622"/>
                  <a:pt x="307" y="621"/>
                  <a:pt x="307" y="620"/>
                </a:cubicBezTo>
                <a:cubicBezTo>
                  <a:pt x="308" y="620"/>
                  <a:pt x="309" y="621"/>
                  <a:pt x="309" y="621"/>
                </a:cubicBezTo>
                <a:cubicBezTo>
                  <a:pt x="311" y="621"/>
                  <a:pt x="310" y="617"/>
                  <a:pt x="313" y="618"/>
                </a:cubicBezTo>
                <a:cubicBezTo>
                  <a:pt x="313" y="615"/>
                  <a:pt x="315" y="614"/>
                  <a:pt x="317" y="615"/>
                </a:cubicBezTo>
                <a:cubicBezTo>
                  <a:pt x="318" y="616"/>
                  <a:pt x="316" y="617"/>
                  <a:pt x="316" y="617"/>
                </a:cubicBezTo>
                <a:cubicBezTo>
                  <a:pt x="316" y="618"/>
                  <a:pt x="316" y="619"/>
                  <a:pt x="316" y="619"/>
                </a:cubicBezTo>
                <a:cubicBezTo>
                  <a:pt x="315" y="619"/>
                  <a:pt x="315" y="619"/>
                  <a:pt x="314" y="619"/>
                </a:cubicBezTo>
                <a:cubicBezTo>
                  <a:pt x="314" y="620"/>
                  <a:pt x="314" y="620"/>
                  <a:pt x="314" y="621"/>
                </a:cubicBezTo>
                <a:cubicBezTo>
                  <a:pt x="314" y="622"/>
                  <a:pt x="317" y="621"/>
                  <a:pt x="317" y="623"/>
                </a:cubicBezTo>
                <a:cubicBezTo>
                  <a:pt x="316" y="622"/>
                  <a:pt x="315" y="624"/>
                  <a:pt x="314" y="624"/>
                </a:cubicBezTo>
                <a:cubicBezTo>
                  <a:pt x="314" y="624"/>
                  <a:pt x="314" y="624"/>
                  <a:pt x="314" y="625"/>
                </a:cubicBezTo>
                <a:cubicBezTo>
                  <a:pt x="313" y="625"/>
                  <a:pt x="313" y="624"/>
                  <a:pt x="312" y="624"/>
                </a:cubicBezTo>
                <a:cubicBezTo>
                  <a:pt x="311" y="624"/>
                  <a:pt x="311" y="625"/>
                  <a:pt x="310" y="625"/>
                </a:cubicBezTo>
                <a:cubicBezTo>
                  <a:pt x="310" y="627"/>
                  <a:pt x="309" y="627"/>
                  <a:pt x="309" y="628"/>
                </a:cubicBezTo>
                <a:cubicBezTo>
                  <a:pt x="309" y="629"/>
                  <a:pt x="308" y="629"/>
                  <a:pt x="308" y="628"/>
                </a:cubicBezTo>
                <a:cubicBezTo>
                  <a:pt x="307" y="628"/>
                  <a:pt x="308" y="629"/>
                  <a:pt x="307" y="630"/>
                </a:cubicBezTo>
                <a:cubicBezTo>
                  <a:pt x="306" y="630"/>
                  <a:pt x="305" y="630"/>
                  <a:pt x="305" y="629"/>
                </a:cubicBezTo>
                <a:cubicBezTo>
                  <a:pt x="304" y="630"/>
                  <a:pt x="305" y="630"/>
                  <a:pt x="305" y="631"/>
                </a:cubicBezTo>
                <a:cubicBezTo>
                  <a:pt x="304" y="631"/>
                  <a:pt x="305" y="630"/>
                  <a:pt x="304" y="630"/>
                </a:cubicBezTo>
                <a:cubicBezTo>
                  <a:pt x="303" y="630"/>
                  <a:pt x="303" y="632"/>
                  <a:pt x="303" y="633"/>
                </a:cubicBezTo>
                <a:cubicBezTo>
                  <a:pt x="303" y="633"/>
                  <a:pt x="303" y="634"/>
                  <a:pt x="303" y="634"/>
                </a:cubicBezTo>
                <a:cubicBezTo>
                  <a:pt x="301" y="634"/>
                  <a:pt x="300" y="631"/>
                  <a:pt x="299" y="634"/>
                </a:cubicBezTo>
                <a:cubicBezTo>
                  <a:pt x="299" y="634"/>
                  <a:pt x="299" y="633"/>
                  <a:pt x="298" y="633"/>
                </a:cubicBezTo>
                <a:cubicBezTo>
                  <a:pt x="298" y="632"/>
                  <a:pt x="298" y="632"/>
                  <a:pt x="299" y="632"/>
                </a:cubicBezTo>
                <a:close/>
                <a:moveTo>
                  <a:pt x="286" y="617"/>
                </a:moveTo>
                <a:cubicBezTo>
                  <a:pt x="288" y="617"/>
                  <a:pt x="289" y="620"/>
                  <a:pt x="286" y="620"/>
                </a:cubicBezTo>
                <a:cubicBezTo>
                  <a:pt x="286" y="619"/>
                  <a:pt x="285" y="618"/>
                  <a:pt x="286" y="617"/>
                </a:cubicBezTo>
                <a:close/>
                <a:moveTo>
                  <a:pt x="273" y="630"/>
                </a:moveTo>
                <a:cubicBezTo>
                  <a:pt x="275" y="629"/>
                  <a:pt x="276" y="627"/>
                  <a:pt x="278" y="626"/>
                </a:cubicBezTo>
                <a:cubicBezTo>
                  <a:pt x="279" y="626"/>
                  <a:pt x="278" y="625"/>
                  <a:pt x="279" y="624"/>
                </a:cubicBezTo>
                <a:cubicBezTo>
                  <a:pt x="279" y="623"/>
                  <a:pt x="281" y="624"/>
                  <a:pt x="281" y="621"/>
                </a:cubicBezTo>
                <a:cubicBezTo>
                  <a:pt x="283" y="621"/>
                  <a:pt x="284" y="621"/>
                  <a:pt x="284" y="622"/>
                </a:cubicBezTo>
                <a:cubicBezTo>
                  <a:pt x="284" y="624"/>
                  <a:pt x="281" y="623"/>
                  <a:pt x="282" y="626"/>
                </a:cubicBezTo>
                <a:cubicBezTo>
                  <a:pt x="280" y="626"/>
                  <a:pt x="280" y="626"/>
                  <a:pt x="280" y="626"/>
                </a:cubicBezTo>
                <a:cubicBezTo>
                  <a:pt x="279" y="627"/>
                  <a:pt x="279" y="628"/>
                  <a:pt x="279" y="629"/>
                </a:cubicBezTo>
                <a:cubicBezTo>
                  <a:pt x="279" y="630"/>
                  <a:pt x="278" y="629"/>
                  <a:pt x="277" y="630"/>
                </a:cubicBezTo>
                <a:cubicBezTo>
                  <a:pt x="277" y="630"/>
                  <a:pt x="277" y="632"/>
                  <a:pt x="275" y="631"/>
                </a:cubicBezTo>
                <a:cubicBezTo>
                  <a:pt x="275" y="634"/>
                  <a:pt x="275" y="636"/>
                  <a:pt x="273" y="637"/>
                </a:cubicBezTo>
                <a:cubicBezTo>
                  <a:pt x="272" y="637"/>
                  <a:pt x="272" y="636"/>
                  <a:pt x="271" y="636"/>
                </a:cubicBezTo>
                <a:cubicBezTo>
                  <a:pt x="271" y="632"/>
                  <a:pt x="273" y="633"/>
                  <a:pt x="273" y="630"/>
                </a:cubicBezTo>
                <a:close/>
                <a:moveTo>
                  <a:pt x="265" y="641"/>
                </a:moveTo>
                <a:cubicBezTo>
                  <a:pt x="267" y="641"/>
                  <a:pt x="269" y="639"/>
                  <a:pt x="270" y="637"/>
                </a:cubicBezTo>
                <a:cubicBezTo>
                  <a:pt x="272" y="637"/>
                  <a:pt x="272" y="639"/>
                  <a:pt x="272" y="640"/>
                </a:cubicBezTo>
                <a:cubicBezTo>
                  <a:pt x="271" y="642"/>
                  <a:pt x="270" y="643"/>
                  <a:pt x="267" y="642"/>
                </a:cubicBezTo>
                <a:cubicBezTo>
                  <a:pt x="266" y="642"/>
                  <a:pt x="266" y="644"/>
                  <a:pt x="265" y="644"/>
                </a:cubicBezTo>
                <a:cubicBezTo>
                  <a:pt x="263" y="644"/>
                  <a:pt x="265" y="643"/>
                  <a:pt x="265" y="641"/>
                </a:cubicBezTo>
                <a:close/>
                <a:moveTo>
                  <a:pt x="262" y="649"/>
                </a:moveTo>
                <a:cubicBezTo>
                  <a:pt x="263" y="649"/>
                  <a:pt x="263" y="652"/>
                  <a:pt x="261" y="651"/>
                </a:cubicBezTo>
                <a:cubicBezTo>
                  <a:pt x="261" y="650"/>
                  <a:pt x="261" y="650"/>
                  <a:pt x="262" y="649"/>
                </a:cubicBezTo>
                <a:close/>
                <a:moveTo>
                  <a:pt x="259" y="655"/>
                </a:moveTo>
                <a:cubicBezTo>
                  <a:pt x="259" y="657"/>
                  <a:pt x="258" y="658"/>
                  <a:pt x="256" y="658"/>
                </a:cubicBezTo>
                <a:cubicBezTo>
                  <a:pt x="256" y="656"/>
                  <a:pt x="259" y="655"/>
                  <a:pt x="259" y="655"/>
                </a:cubicBezTo>
                <a:close/>
                <a:moveTo>
                  <a:pt x="253" y="662"/>
                </a:moveTo>
                <a:cubicBezTo>
                  <a:pt x="253" y="662"/>
                  <a:pt x="255" y="662"/>
                  <a:pt x="254" y="660"/>
                </a:cubicBezTo>
                <a:cubicBezTo>
                  <a:pt x="256" y="660"/>
                  <a:pt x="256" y="660"/>
                  <a:pt x="256" y="660"/>
                </a:cubicBezTo>
                <a:cubicBezTo>
                  <a:pt x="256" y="663"/>
                  <a:pt x="253" y="663"/>
                  <a:pt x="252" y="664"/>
                </a:cubicBezTo>
                <a:cubicBezTo>
                  <a:pt x="252" y="665"/>
                  <a:pt x="253" y="669"/>
                  <a:pt x="251" y="668"/>
                </a:cubicBezTo>
                <a:cubicBezTo>
                  <a:pt x="251" y="666"/>
                  <a:pt x="252" y="664"/>
                  <a:pt x="253" y="663"/>
                </a:cubicBezTo>
                <a:cubicBezTo>
                  <a:pt x="253" y="663"/>
                  <a:pt x="253" y="662"/>
                  <a:pt x="253" y="662"/>
                </a:cubicBezTo>
                <a:close/>
                <a:moveTo>
                  <a:pt x="370" y="594"/>
                </a:moveTo>
                <a:cubicBezTo>
                  <a:pt x="370" y="594"/>
                  <a:pt x="446" y="570"/>
                  <a:pt x="489" y="629"/>
                </a:cubicBezTo>
                <a:cubicBezTo>
                  <a:pt x="489" y="629"/>
                  <a:pt x="503" y="650"/>
                  <a:pt x="498" y="681"/>
                </a:cubicBezTo>
                <a:cubicBezTo>
                  <a:pt x="498" y="681"/>
                  <a:pt x="504" y="639"/>
                  <a:pt x="450" y="608"/>
                </a:cubicBezTo>
                <a:cubicBezTo>
                  <a:pt x="427" y="595"/>
                  <a:pt x="398" y="594"/>
                  <a:pt x="374" y="602"/>
                </a:cubicBezTo>
                <a:cubicBezTo>
                  <a:pt x="353" y="608"/>
                  <a:pt x="334" y="616"/>
                  <a:pt x="318" y="630"/>
                </a:cubicBezTo>
                <a:cubicBezTo>
                  <a:pt x="300" y="645"/>
                  <a:pt x="286" y="665"/>
                  <a:pt x="274" y="685"/>
                </a:cubicBezTo>
                <a:cubicBezTo>
                  <a:pt x="270" y="693"/>
                  <a:pt x="266" y="701"/>
                  <a:pt x="262" y="710"/>
                </a:cubicBezTo>
                <a:cubicBezTo>
                  <a:pt x="257" y="719"/>
                  <a:pt x="251" y="729"/>
                  <a:pt x="248" y="739"/>
                </a:cubicBezTo>
                <a:cubicBezTo>
                  <a:pt x="248" y="739"/>
                  <a:pt x="274" y="626"/>
                  <a:pt x="370" y="594"/>
                </a:cubicBezTo>
                <a:close/>
                <a:moveTo>
                  <a:pt x="248" y="674"/>
                </a:moveTo>
                <a:cubicBezTo>
                  <a:pt x="248" y="673"/>
                  <a:pt x="248" y="672"/>
                  <a:pt x="248" y="671"/>
                </a:cubicBezTo>
                <a:cubicBezTo>
                  <a:pt x="249" y="671"/>
                  <a:pt x="250" y="671"/>
                  <a:pt x="249" y="668"/>
                </a:cubicBezTo>
                <a:cubicBezTo>
                  <a:pt x="251" y="668"/>
                  <a:pt x="250" y="671"/>
                  <a:pt x="250" y="672"/>
                </a:cubicBezTo>
                <a:cubicBezTo>
                  <a:pt x="249" y="672"/>
                  <a:pt x="248" y="674"/>
                  <a:pt x="248" y="676"/>
                </a:cubicBezTo>
                <a:cubicBezTo>
                  <a:pt x="248" y="676"/>
                  <a:pt x="247" y="676"/>
                  <a:pt x="247" y="675"/>
                </a:cubicBezTo>
                <a:cubicBezTo>
                  <a:pt x="247" y="674"/>
                  <a:pt x="248" y="674"/>
                  <a:pt x="248" y="674"/>
                </a:cubicBezTo>
                <a:close/>
                <a:moveTo>
                  <a:pt x="206" y="754"/>
                </a:moveTo>
                <a:cubicBezTo>
                  <a:pt x="207" y="754"/>
                  <a:pt x="208" y="759"/>
                  <a:pt x="207" y="760"/>
                </a:cubicBezTo>
                <a:cubicBezTo>
                  <a:pt x="206" y="761"/>
                  <a:pt x="206" y="755"/>
                  <a:pt x="206" y="754"/>
                </a:cubicBezTo>
                <a:close/>
                <a:moveTo>
                  <a:pt x="203" y="789"/>
                </a:moveTo>
                <a:cubicBezTo>
                  <a:pt x="203" y="790"/>
                  <a:pt x="203" y="792"/>
                  <a:pt x="202" y="793"/>
                </a:cubicBezTo>
                <a:cubicBezTo>
                  <a:pt x="200" y="793"/>
                  <a:pt x="201" y="788"/>
                  <a:pt x="203" y="789"/>
                </a:cubicBezTo>
                <a:close/>
                <a:moveTo>
                  <a:pt x="202" y="807"/>
                </a:moveTo>
                <a:cubicBezTo>
                  <a:pt x="200" y="807"/>
                  <a:pt x="203" y="796"/>
                  <a:pt x="203" y="796"/>
                </a:cubicBezTo>
                <a:cubicBezTo>
                  <a:pt x="205" y="796"/>
                  <a:pt x="204" y="806"/>
                  <a:pt x="202" y="807"/>
                </a:cubicBezTo>
                <a:close/>
                <a:moveTo>
                  <a:pt x="204" y="817"/>
                </a:moveTo>
                <a:cubicBezTo>
                  <a:pt x="202" y="817"/>
                  <a:pt x="203" y="815"/>
                  <a:pt x="203" y="813"/>
                </a:cubicBezTo>
                <a:cubicBezTo>
                  <a:pt x="203" y="812"/>
                  <a:pt x="203" y="810"/>
                  <a:pt x="203" y="809"/>
                </a:cubicBezTo>
                <a:cubicBezTo>
                  <a:pt x="204" y="809"/>
                  <a:pt x="204" y="809"/>
                  <a:pt x="205" y="810"/>
                </a:cubicBezTo>
                <a:cubicBezTo>
                  <a:pt x="205" y="811"/>
                  <a:pt x="204" y="811"/>
                  <a:pt x="204" y="812"/>
                </a:cubicBezTo>
                <a:cubicBezTo>
                  <a:pt x="204" y="814"/>
                  <a:pt x="205" y="816"/>
                  <a:pt x="204" y="817"/>
                </a:cubicBezTo>
                <a:close/>
                <a:moveTo>
                  <a:pt x="207" y="770"/>
                </a:moveTo>
                <a:cubicBezTo>
                  <a:pt x="208" y="773"/>
                  <a:pt x="207" y="776"/>
                  <a:pt x="205" y="777"/>
                </a:cubicBezTo>
                <a:cubicBezTo>
                  <a:pt x="205" y="780"/>
                  <a:pt x="204" y="781"/>
                  <a:pt x="204" y="783"/>
                </a:cubicBezTo>
                <a:cubicBezTo>
                  <a:pt x="202" y="783"/>
                  <a:pt x="203" y="782"/>
                  <a:pt x="203" y="781"/>
                </a:cubicBezTo>
                <a:cubicBezTo>
                  <a:pt x="203" y="780"/>
                  <a:pt x="203" y="780"/>
                  <a:pt x="204" y="779"/>
                </a:cubicBezTo>
                <a:cubicBezTo>
                  <a:pt x="204" y="777"/>
                  <a:pt x="203" y="775"/>
                  <a:pt x="205" y="775"/>
                </a:cubicBezTo>
                <a:cubicBezTo>
                  <a:pt x="205" y="774"/>
                  <a:pt x="204" y="773"/>
                  <a:pt x="204" y="771"/>
                </a:cubicBezTo>
                <a:cubicBezTo>
                  <a:pt x="204" y="769"/>
                  <a:pt x="206" y="770"/>
                  <a:pt x="206" y="768"/>
                </a:cubicBezTo>
                <a:cubicBezTo>
                  <a:pt x="206" y="765"/>
                  <a:pt x="207" y="764"/>
                  <a:pt x="208" y="762"/>
                </a:cubicBezTo>
                <a:cubicBezTo>
                  <a:pt x="209" y="762"/>
                  <a:pt x="209" y="762"/>
                  <a:pt x="209" y="763"/>
                </a:cubicBezTo>
                <a:cubicBezTo>
                  <a:pt x="209" y="766"/>
                  <a:pt x="208" y="767"/>
                  <a:pt x="207" y="770"/>
                </a:cubicBezTo>
                <a:close/>
                <a:moveTo>
                  <a:pt x="209" y="760"/>
                </a:moveTo>
                <a:cubicBezTo>
                  <a:pt x="210" y="755"/>
                  <a:pt x="210" y="755"/>
                  <a:pt x="210" y="755"/>
                </a:cubicBezTo>
                <a:cubicBezTo>
                  <a:pt x="211" y="754"/>
                  <a:pt x="211" y="761"/>
                  <a:pt x="209" y="760"/>
                </a:cubicBezTo>
                <a:close/>
                <a:moveTo>
                  <a:pt x="210" y="748"/>
                </a:moveTo>
                <a:cubicBezTo>
                  <a:pt x="209" y="748"/>
                  <a:pt x="209" y="747"/>
                  <a:pt x="208" y="746"/>
                </a:cubicBezTo>
                <a:cubicBezTo>
                  <a:pt x="208" y="745"/>
                  <a:pt x="210" y="745"/>
                  <a:pt x="210" y="744"/>
                </a:cubicBezTo>
                <a:cubicBezTo>
                  <a:pt x="210" y="742"/>
                  <a:pt x="209" y="742"/>
                  <a:pt x="210" y="740"/>
                </a:cubicBezTo>
                <a:cubicBezTo>
                  <a:pt x="210" y="741"/>
                  <a:pt x="211" y="740"/>
                  <a:pt x="211" y="741"/>
                </a:cubicBezTo>
                <a:cubicBezTo>
                  <a:pt x="211" y="741"/>
                  <a:pt x="210" y="743"/>
                  <a:pt x="212" y="743"/>
                </a:cubicBezTo>
                <a:cubicBezTo>
                  <a:pt x="212" y="745"/>
                  <a:pt x="209" y="745"/>
                  <a:pt x="210" y="748"/>
                </a:cubicBezTo>
                <a:close/>
                <a:moveTo>
                  <a:pt x="433" y="411"/>
                </a:moveTo>
                <a:cubicBezTo>
                  <a:pt x="434" y="411"/>
                  <a:pt x="434" y="410"/>
                  <a:pt x="434" y="410"/>
                </a:cubicBezTo>
                <a:cubicBezTo>
                  <a:pt x="435" y="410"/>
                  <a:pt x="436" y="410"/>
                  <a:pt x="437" y="410"/>
                </a:cubicBezTo>
                <a:cubicBezTo>
                  <a:pt x="438" y="409"/>
                  <a:pt x="438" y="408"/>
                  <a:pt x="439" y="408"/>
                </a:cubicBezTo>
                <a:cubicBezTo>
                  <a:pt x="440" y="407"/>
                  <a:pt x="442" y="407"/>
                  <a:pt x="443" y="407"/>
                </a:cubicBezTo>
                <a:cubicBezTo>
                  <a:pt x="444" y="407"/>
                  <a:pt x="444" y="407"/>
                  <a:pt x="444" y="407"/>
                </a:cubicBezTo>
                <a:cubicBezTo>
                  <a:pt x="444" y="407"/>
                  <a:pt x="445" y="406"/>
                  <a:pt x="445" y="407"/>
                </a:cubicBezTo>
                <a:cubicBezTo>
                  <a:pt x="446" y="406"/>
                  <a:pt x="447" y="405"/>
                  <a:pt x="448" y="405"/>
                </a:cubicBezTo>
                <a:cubicBezTo>
                  <a:pt x="448" y="405"/>
                  <a:pt x="449" y="405"/>
                  <a:pt x="449" y="405"/>
                </a:cubicBezTo>
                <a:cubicBezTo>
                  <a:pt x="450" y="405"/>
                  <a:pt x="450" y="405"/>
                  <a:pt x="450" y="405"/>
                </a:cubicBezTo>
                <a:cubicBezTo>
                  <a:pt x="451" y="405"/>
                  <a:pt x="451" y="405"/>
                  <a:pt x="452" y="405"/>
                </a:cubicBezTo>
                <a:cubicBezTo>
                  <a:pt x="452" y="405"/>
                  <a:pt x="453" y="405"/>
                  <a:pt x="453" y="404"/>
                </a:cubicBezTo>
                <a:cubicBezTo>
                  <a:pt x="453" y="404"/>
                  <a:pt x="453" y="404"/>
                  <a:pt x="453" y="404"/>
                </a:cubicBezTo>
                <a:cubicBezTo>
                  <a:pt x="454" y="403"/>
                  <a:pt x="453" y="401"/>
                  <a:pt x="454" y="400"/>
                </a:cubicBezTo>
                <a:cubicBezTo>
                  <a:pt x="455" y="400"/>
                  <a:pt x="455" y="400"/>
                  <a:pt x="456" y="401"/>
                </a:cubicBezTo>
                <a:cubicBezTo>
                  <a:pt x="458" y="399"/>
                  <a:pt x="460" y="397"/>
                  <a:pt x="463" y="395"/>
                </a:cubicBezTo>
                <a:cubicBezTo>
                  <a:pt x="463" y="395"/>
                  <a:pt x="463" y="395"/>
                  <a:pt x="463" y="394"/>
                </a:cubicBezTo>
                <a:cubicBezTo>
                  <a:pt x="463" y="394"/>
                  <a:pt x="464" y="395"/>
                  <a:pt x="464" y="395"/>
                </a:cubicBezTo>
                <a:cubicBezTo>
                  <a:pt x="467" y="393"/>
                  <a:pt x="471" y="390"/>
                  <a:pt x="476" y="387"/>
                </a:cubicBezTo>
                <a:cubicBezTo>
                  <a:pt x="476" y="386"/>
                  <a:pt x="476" y="386"/>
                  <a:pt x="477" y="385"/>
                </a:cubicBezTo>
                <a:cubicBezTo>
                  <a:pt x="479" y="388"/>
                  <a:pt x="479" y="382"/>
                  <a:pt x="481" y="383"/>
                </a:cubicBezTo>
                <a:cubicBezTo>
                  <a:pt x="481" y="383"/>
                  <a:pt x="481" y="384"/>
                  <a:pt x="481" y="384"/>
                </a:cubicBezTo>
                <a:cubicBezTo>
                  <a:pt x="483" y="383"/>
                  <a:pt x="486" y="382"/>
                  <a:pt x="488" y="380"/>
                </a:cubicBezTo>
                <a:cubicBezTo>
                  <a:pt x="492" y="377"/>
                  <a:pt x="670" y="300"/>
                  <a:pt x="642" y="197"/>
                </a:cubicBezTo>
                <a:cubicBezTo>
                  <a:pt x="639" y="184"/>
                  <a:pt x="619" y="148"/>
                  <a:pt x="601" y="139"/>
                </a:cubicBezTo>
                <a:cubicBezTo>
                  <a:pt x="620" y="148"/>
                  <a:pt x="645" y="173"/>
                  <a:pt x="653" y="203"/>
                </a:cubicBezTo>
                <a:cubicBezTo>
                  <a:pt x="668" y="252"/>
                  <a:pt x="630" y="292"/>
                  <a:pt x="605" y="314"/>
                </a:cubicBezTo>
                <a:cubicBezTo>
                  <a:pt x="581" y="334"/>
                  <a:pt x="537" y="361"/>
                  <a:pt x="509" y="375"/>
                </a:cubicBezTo>
                <a:cubicBezTo>
                  <a:pt x="494" y="383"/>
                  <a:pt x="487" y="387"/>
                  <a:pt x="479" y="391"/>
                </a:cubicBezTo>
                <a:cubicBezTo>
                  <a:pt x="478" y="393"/>
                  <a:pt x="476" y="394"/>
                  <a:pt x="475" y="396"/>
                </a:cubicBezTo>
                <a:cubicBezTo>
                  <a:pt x="474" y="396"/>
                  <a:pt x="473" y="396"/>
                  <a:pt x="472" y="395"/>
                </a:cubicBezTo>
                <a:cubicBezTo>
                  <a:pt x="470" y="397"/>
                  <a:pt x="467" y="398"/>
                  <a:pt x="464" y="399"/>
                </a:cubicBezTo>
                <a:cubicBezTo>
                  <a:pt x="465" y="400"/>
                  <a:pt x="465" y="400"/>
                  <a:pt x="464" y="401"/>
                </a:cubicBezTo>
                <a:cubicBezTo>
                  <a:pt x="463" y="400"/>
                  <a:pt x="462" y="401"/>
                  <a:pt x="462" y="402"/>
                </a:cubicBezTo>
                <a:cubicBezTo>
                  <a:pt x="462" y="402"/>
                  <a:pt x="461" y="401"/>
                  <a:pt x="461" y="401"/>
                </a:cubicBezTo>
                <a:cubicBezTo>
                  <a:pt x="460" y="402"/>
                  <a:pt x="460" y="402"/>
                  <a:pt x="459" y="403"/>
                </a:cubicBezTo>
                <a:cubicBezTo>
                  <a:pt x="459" y="403"/>
                  <a:pt x="458" y="403"/>
                  <a:pt x="458" y="403"/>
                </a:cubicBezTo>
                <a:cubicBezTo>
                  <a:pt x="457" y="403"/>
                  <a:pt x="457" y="404"/>
                  <a:pt x="456" y="404"/>
                </a:cubicBezTo>
                <a:cubicBezTo>
                  <a:pt x="456" y="405"/>
                  <a:pt x="455" y="404"/>
                  <a:pt x="455" y="404"/>
                </a:cubicBezTo>
                <a:cubicBezTo>
                  <a:pt x="454" y="405"/>
                  <a:pt x="454" y="405"/>
                  <a:pt x="454" y="405"/>
                </a:cubicBezTo>
                <a:cubicBezTo>
                  <a:pt x="454" y="405"/>
                  <a:pt x="453" y="406"/>
                  <a:pt x="453" y="406"/>
                </a:cubicBezTo>
                <a:cubicBezTo>
                  <a:pt x="453" y="406"/>
                  <a:pt x="452" y="406"/>
                  <a:pt x="452" y="406"/>
                </a:cubicBezTo>
                <a:cubicBezTo>
                  <a:pt x="451" y="407"/>
                  <a:pt x="449" y="408"/>
                  <a:pt x="448" y="408"/>
                </a:cubicBezTo>
                <a:cubicBezTo>
                  <a:pt x="448" y="408"/>
                  <a:pt x="447" y="409"/>
                  <a:pt x="447" y="409"/>
                </a:cubicBezTo>
                <a:cubicBezTo>
                  <a:pt x="446" y="408"/>
                  <a:pt x="446" y="408"/>
                  <a:pt x="445" y="408"/>
                </a:cubicBezTo>
                <a:cubicBezTo>
                  <a:pt x="445" y="408"/>
                  <a:pt x="444" y="408"/>
                  <a:pt x="444" y="408"/>
                </a:cubicBezTo>
                <a:cubicBezTo>
                  <a:pt x="442" y="408"/>
                  <a:pt x="444" y="410"/>
                  <a:pt x="443" y="410"/>
                </a:cubicBezTo>
                <a:cubicBezTo>
                  <a:pt x="442" y="411"/>
                  <a:pt x="440" y="412"/>
                  <a:pt x="438" y="410"/>
                </a:cubicBezTo>
                <a:cubicBezTo>
                  <a:pt x="437" y="411"/>
                  <a:pt x="434" y="412"/>
                  <a:pt x="433" y="412"/>
                </a:cubicBezTo>
                <a:cubicBezTo>
                  <a:pt x="433" y="412"/>
                  <a:pt x="433" y="412"/>
                  <a:pt x="433" y="412"/>
                </a:cubicBezTo>
                <a:cubicBezTo>
                  <a:pt x="433" y="412"/>
                  <a:pt x="433" y="412"/>
                  <a:pt x="433" y="412"/>
                </a:cubicBezTo>
                <a:cubicBezTo>
                  <a:pt x="431" y="410"/>
                  <a:pt x="431" y="410"/>
                  <a:pt x="431" y="410"/>
                </a:cubicBezTo>
                <a:cubicBezTo>
                  <a:pt x="431" y="410"/>
                  <a:pt x="433" y="411"/>
                  <a:pt x="433" y="411"/>
                </a:cubicBezTo>
                <a:close/>
                <a:moveTo>
                  <a:pt x="426" y="438"/>
                </a:moveTo>
                <a:cubicBezTo>
                  <a:pt x="426" y="438"/>
                  <a:pt x="427" y="438"/>
                  <a:pt x="427" y="438"/>
                </a:cubicBezTo>
                <a:cubicBezTo>
                  <a:pt x="428" y="438"/>
                  <a:pt x="429" y="437"/>
                  <a:pt x="430" y="436"/>
                </a:cubicBezTo>
                <a:cubicBezTo>
                  <a:pt x="430" y="436"/>
                  <a:pt x="430" y="437"/>
                  <a:pt x="430" y="437"/>
                </a:cubicBezTo>
                <a:cubicBezTo>
                  <a:pt x="431" y="436"/>
                  <a:pt x="431" y="436"/>
                  <a:pt x="431" y="436"/>
                </a:cubicBezTo>
                <a:cubicBezTo>
                  <a:pt x="431" y="436"/>
                  <a:pt x="432" y="436"/>
                  <a:pt x="432" y="436"/>
                </a:cubicBezTo>
                <a:cubicBezTo>
                  <a:pt x="432" y="436"/>
                  <a:pt x="433" y="435"/>
                  <a:pt x="433" y="435"/>
                </a:cubicBezTo>
                <a:cubicBezTo>
                  <a:pt x="434" y="435"/>
                  <a:pt x="435" y="435"/>
                  <a:pt x="435" y="435"/>
                </a:cubicBezTo>
                <a:cubicBezTo>
                  <a:pt x="436" y="435"/>
                  <a:pt x="437" y="433"/>
                  <a:pt x="438" y="435"/>
                </a:cubicBezTo>
                <a:cubicBezTo>
                  <a:pt x="437" y="436"/>
                  <a:pt x="436" y="437"/>
                  <a:pt x="436" y="437"/>
                </a:cubicBezTo>
                <a:cubicBezTo>
                  <a:pt x="436" y="437"/>
                  <a:pt x="435" y="436"/>
                  <a:pt x="435" y="436"/>
                </a:cubicBezTo>
                <a:cubicBezTo>
                  <a:pt x="435" y="436"/>
                  <a:pt x="435" y="437"/>
                  <a:pt x="435" y="437"/>
                </a:cubicBezTo>
                <a:cubicBezTo>
                  <a:pt x="434" y="437"/>
                  <a:pt x="433" y="436"/>
                  <a:pt x="432" y="438"/>
                </a:cubicBezTo>
                <a:cubicBezTo>
                  <a:pt x="431" y="439"/>
                  <a:pt x="431" y="440"/>
                  <a:pt x="429" y="440"/>
                </a:cubicBezTo>
                <a:cubicBezTo>
                  <a:pt x="429" y="440"/>
                  <a:pt x="429" y="439"/>
                  <a:pt x="428" y="439"/>
                </a:cubicBezTo>
                <a:cubicBezTo>
                  <a:pt x="428" y="439"/>
                  <a:pt x="426" y="441"/>
                  <a:pt x="426" y="439"/>
                </a:cubicBezTo>
                <a:cubicBezTo>
                  <a:pt x="426" y="439"/>
                  <a:pt x="426" y="438"/>
                  <a:pt x="426" y="438"/>
                </a:cubicBezTo>
                <a:close/>
                <a:moveTo>
                  <a:pt x="424" y="439"/>
                </a:moveTo>
                <a:cubicBezTo>
                  <a:pt x="425" y="440"/>
                  <a:pt x="425" y="442"/>
                  <a:pt x="427" y="443"/>
                </a:cubicBezTo>
                <a:cubicBezTo>
                  <a:pt x="426" y="445"/>
                  <a:pt x="425" y="441"/>
                  <a:pt x="424" y="442"/>
                </a:cubicBezTo>
                <a:cubicBezTo>
                  <a:pt x="422" y="442"/>
                  <a:pt x="420" y="442"/>
                  <a:pt x="418" y="443"/>
                </a:cubicBezTo>
                <a:cubicBezTo>
                  <a:pt x="417" y="439"/>
                  <a:pt x="422" y="440"/>
                  <a:pt x="424" y="439"/>
                </a:cubicBezTo>
                <a:close/>
                <a:moveTo>
                  <a:pt x="423" y="419"/>
                </a:moveTo>
                <a:cubicBezTo>
                  <a:pt x="423" y="420"/>
                  <a:pt x="422" y="420"/>
                  <a:pt x="423" y="421"/>
                </a:cubicBezTo>
                <a:cubicBezTo>
                  <a:pt x="423" y="422"/>
                  <a:pt x="421" y="421"/>
                  <a:pt x="420" y="422"/>
                </a:cubicBezTo>
                <a:cubicBezTo>
                  <a:pt x="418" y="422"/>
                  <a:pt x="417" y="425"/>
                  <a:pt x="415" y="423"/>
                </a:cubicBezTo>
                <a:cubicBezTo>
                  <a:pt x="418" y="422"/>
                  <a:pt x="420" y="418"/>
                  <a:pt x="423" y="419"/>
                </a:cubicBezTo>
                <a:close/>
                <a:moveTo>
                  <a:pt x="384" y="411"/>
                </a:moveTo>
                <a:cubicBezTo>
                  <a:pt x="386" y="411"/>
                  <a:pt x="387" y="412"/>
                  <a:pt x="388" y="410"/>
                </a:cubicBezTo>
                <a:cubicBezTo>
                  <a:pt x="389" y="411"/>
                  <a:pt x="389" y="412"/>
                  <a:pt x="389" y="413"/>
                </a:cubicBezTo>
                <a:cubicBezTo>
                  <a:pt x="387" y="412"/>
                  <a:pt x="386" y="414"/>
                  <a:pt x="385" y="414"/>
                </a:cubicBezTo>
                <a:cubicBezTo>
                  <a:pt x="384" y="414"/>
                  <a:pt x="384" y="412"/>
                  <a:pt x="384" y="411"/>
                </a:cubicBezTo>
                <a:close/>
                <a:moveTo>
                  <a:pt x="374" y="441"/>
                </a:moveTo>
                <a:cubicBezTo>
                  <a:pt x="379" y="441"/>
                  <a:pt x="379" y="441"/>
                  <a:pt x="379" y="441"/>
                </a:cubicBezTo>
                <a:cubicBezTo>
                  <a:pt x="378" y="442"/>
                  <a:pt x="371" y="446"/>
                  <a:pt x="370" y="446"/>
                </a:cubicBezTo>
                <a:cubicBezTo>
                  <a:pt x="370" y="445"/>
                  <a:pt x="373" y="442"/>
                  <a:pt x="374" y="441"/>
                </a:cubicBezTo>
                <a:close/>
                <a:moveTo>
                  <a:pt x="358" y="490"/>
                </a:moveTo>
                <a:cubicBezTo>
                  <a:pt x="357" y="491"/>
                  <a:pt x="356" y="489"/>
                  <a:pt x="354" y="490"/>
                </a:cubicBezTo>
                <a:cubicBezTo>
                  <a:pt x="353" y="492"/>
                  <a:pt x="352" y="494"/>
                  <a:pt x="349" y="491"/>
                </a:cubicBezTo>
                <a:cubicBezTo>
                  <a:pt x="351" y="489"/>
                  <a:pt x="352" y="489"/>
                  <a:pt x="354" y="489"/>
                </a:cubicBezTo>
                <a:cubicBezTo>
                  <a:pt x="355" y="488"/>
                  <a:pt x="357" y="486"/>
                  <a:pt x="358" y="486"/>
                </a:cubicBezTo>
                <a:cubicBezTo>
                  <a:pt x="359" y="487"/>
                  <a:pt x="359" y="488"/>
                  <a:pt x="358" y="490"/>
                </a:cubicBezTo>
                <a:close/>
                <a:moveTo>
                  <a:pt x="365" y="470"/>
                </a:moveTo>
                <a:cubicBezTo>
                  <a:pt x="365" y="473"/>
                  <a:pt x="362" y="472"/>
                  <a:pt x="361" y="472"/>
                </a:cubicBezTo>
                <a:cubicBezTo>
                  <a:pt x="361" y="469"/>
                  <a:pt x="364" y="472"/>
                  <a:pt x="365" y="470"/>
                </a:cubicBezTo>
                <a:close/>
                <a:moveTo>
                  <a:pt x="360" y="472"/>
                </a:moveTo>
                <a:cubicBezTo>
                  <a:pt x="361" y="473"/>
                  <a:pt x="361" y="474"/>
                  <a:pt x="361" y="474"/>
                </a:cubicBezTo>
                <a:cubicBezTo>
                  <a:pt x="360" y="474"/>
                  <a:pt x="359" y="475"/>
                  <a:pt x="358" y="475"/>
                </a:cubicBezTo>
                <a:cubicBezTo>
                  <a:pt x="357" y="474"/>
                  <a:pt x="359" y="473"/>
                  <a:pt x="360" y="472"/>
                </a:cubicBezTo>
                <a:close/>
                <a:moveTo>
                  <a:pt x="356" y="476"/>
                </a:moveTo>
                <a:cubicBezTo>
                  <a:pt x="358" y="478"/>
                  <a:pt x="354" y="478"/>
                  <a:pt x="353" y="479"/>
                </a:cubicBezTo>
                <a:cubicBezTo>
                  <a:pt x="351" y="480"/>
                  <a:pt x="350" y="482"/>
                  <a:pt x="349" y="482"/>
                </a:cubicBezTo>
                <a:cubicBezTo>
                  <a:pt x="348" y="478"/>
                  <a:pt x="354" y="477"/>
                  <a:pt x="356" y="476"/>
                </a:cubicBezTo>
                <a:close/>
                <a:moveTo>
                  <a:pt x="347" y="456"/>
                </a:moveTo>
                <a:cubicBezTo>
                  <a:pt x="352" y="453"/>
                  <a:pt x="346" y="459"/>
                  <a:pt x="345" y="459"/>
                </a:cubicBezTo>
                <a:cubicBezTo>
                  <a:pt x="345" y="458"/>
                  <a:pt x="345" y="457"/>
                  <a:pt x="347" y="456"/>
                </a:cubicBezTo>
                <a:close/>
                <a:moveTo>
                  <a:pt x="328" y="508"/>
                </a:moveTo>
                <a:cubicBezTo>
                  <a:pt x="327" y="507"/>
                  <a:pt x="326" y="508"/>
                  <a:pt x="325" y="506"/>
                </a:cubicBezTo>
                <a:cubicBezTo>
                  <a:pt x="326" y="504"/>
                  <a:pt x="327" y="507"/>
                  <a:pt x="328" y="506"/>
                </a:cubicBezTo>
                <a:cubicBezTo>
                  <a:pt x="329" y="505"/>
                  <a:pt x="328" y="505"/>
                  <a:pt x="327" y="505"/>
                </a:cubicBezTo>
                <a:cubicBezTo>
                  <a:pt x="327" y="504"/>
                  <a:pt x="330" y="500"/>
                  <a:pt x="332" y="500"/>
                </a:cubicBezTo>
                <a:cubicBezTo>
                  <a:pt x="333" y="503"/>
                  <a:pt x="330" y="505"/>
                  <a:pt x="328" y="508"/>
                </a:cubicBezTo>
                <a:close/>
                <a:moveTo>
                  <a:pt x="344" y="458"/>
                </a:moveTo>
                <a:cubicBezTo>
                  <a:pt x="344" y="460"/>
                  <a:pt x="338" y="466"/>
                  <a:pt x="337" y="466"/>
                </a:cubicBezTo>
                <a:cubicBezTo>
                  <a:pt x="336" y="465"/>
                  <a:pt x="343" y="458"/>
                  <a:pt x="344" y="458"/>
                </a:cubicBezTo>
                <a:close/>
                <a:moveTo>
                  <a:pt x="320" y="478"/>
                </a:moveTo>
                <a:cubicBezTo>
                  <a:pt x="320" y="477"/>
                  <a:pt x="321" y="478"/>
                  <a:pt x="322" y="477"/>
                </a:cubicBezTo>
                <a:cubicBezTo>
                  <a:pt x="323" y="477"/>
                  <a:pt x="325" y="475"/>
                  <a:pt x="326" y="473"/>
                </a:cubicBezTo>
                <a:cubicBezTo>
                  <a:pt x="326" y="473"/>
                  <a:pt x="326" y="473"/>
                  <a:pt x="326" y="473"/>
                </a:cubicBezTo>
                <a:cubicBezTo>
                  <a:pt x="327" y="472"/>
                  <a:pt x="328" y="472"/>
                  <a:pt x="329" y="472"/>
                </a:cubicBezTo>
                <a:cubicBezTo>
                  <a:pt x="330" y="471"/>
                  <a:pt x="331" y="470"/>
                  <a:pt x="332" y="469"/>
                </a:cubicBezTo>
                <a:cubicBezTo>
                  <a:pt x="332" y="469"/>
                  <a:pt x="332" y="470"/>
                  <a:pt x="333" y="469"/>
                </a:cubicBezTo>
                <a:cubicBezTo>
                  <a:pt x="334" y="468"/>
                  <a:pt x="336" y="468"/>
                  <a:pt x="338" y="467"/>
                </a:cubicBezTo>
                <a:cubicBezTo>
                  <a:pt x="339" y="469"/>
                  <a:pt x="335" y="472"/>
                  <a:pt x="334" y="473"/>
                </a:cubicBezTo>
                <a:cubicBezTo>
                  <a:pt x="333" y="472"/>
                  <a:pt x="334" y="471"/>
                  <a:pt x="335" y="470"/>
                </a:cubicBezTo>
                <a:cubicBezTo>
                  <a:pt x="333" y="469"/>
                  <a:pt x="332" y="472"/>
                  <a:pt x="332" y="473"/>
                </a:cubicBezTo>
                <a:cubicBezTo>
                  <a:pt x="331" y="475"/>
                  <a:pt x="330" y="473"/>
                  <a:pt x="329" y="473"/>
                </a:cubicBezTo>
                <a:cubicBezTo>
                  <a:pt x="329" y="475"/>
                  <a:pt x="327" y="475"/>
                  <a:pt x="326" y="476"/>
                </a:cubicBezTo>
                <a:cubicBezTo>
                  <a:pt x="325" y="477"/>
                  <a:pt x="325" y="478"/>
                  <a:pt x="324" y="478"/>
                </a:cubicBezTo>
                <a:cubicBezTo>
                  <a:pt x="323" y="479"/>
                  <a:pt x="323" y="479"/>
                  <a:pt x="322" y="480"/>
                </a:cubicBezTo>
                <a:cubicBezTo>
                  <a:pt x="321" y="480"/>
                  <a:pt x="321" y="481"/>
                  <a:pt x="320" y="481"/>
                </a:cubicBezTo>
                <a:cubicBezTo>
                  <a:pt x="319" y="480"/>
                  <a:pt x="319" y="479"/>
                  <a:pt x="320" y="478"/>
                </a:cubicBezTo>
                <a:close/>
                <a:moveTo>
                  <a:pt x="316" y="482"/>
                </a:moveTo>
                <a:cubicBezTo>
                  <a:pt x="317" y="484"/>
                  <a:pt x="317" y="484"/>
                  <a:pt x="317" y="484"/>
                </a:cubicBezTo>
                <a:cubicBezTo>
                  <a:pt x="316" y="485"/>
                  <a:pt x="317" y="486"/>
                  <a:pt x="316" y="487"/>
                </a:cubicBezTo>
                <a:cubicBezTo>
                  <a:pt x="315" y="484"/>
                  <a:pt x="315" y="484"/>
                  <a:pt x="313" y="486"/>
                </a:cubicBezTo>
                <a:cubicBezTo>
                  <a:pt x="312" y="485"/>
                  <a:pt x="315" y="483"/>
                  <a:pt x="316" y="482"/>
                </a:cubicBezTo>
                <a:close/>
                <a:moveTo>
                  <a:pt x="139" y="748"/>
                </a:moveTo>
                <a:cubicBezTo>
                  <a:pt x="139" y="749"/>
                  <a:pt x="140" y="751"/>
                  <a:pt x="139" y="753"/>
                </a:cubicBezTo>
                <a:cubicBezTo>
                  <a:pt x="138" y="754"/>
                  <a:pt x="139" y="753"/>
                  <a:pt x="139" y="752"/>
                </a:cubicBezTo>
                <a:cubicBezTo>
                  <a:pt x="139" y="750"/>
                  <a:pt x="138" y="747"/>
                  <a:pt x="139" y="745"/>
                </a:cubicBezTo>
                <a:cubicBezTo>
                  <a:pt x="141" y="746"/>
                  <a:pt x="139" y="747"/>
                  <a:pt x="139" y="748"/>
                </a:cubicBezTo>
                <a:close/>
                <a:moveTo>
                  <a:pt x="150" y="691"/>
                </a:moveTo>
                <a:cubicBezTo>
                  <a:pt x="149" y="691"/>
                  <a:pt x="148" y="690"/>
                  <a:pt x="148" y="691"/>
                </a:cubicBezTo>
                <a:cubicBezTo>
                  <a:pt x="148" y="691"/>
                  <a:pt x="147" y="693"/>
                  <a:pt x="148" y="693"/>
                </a:cubicBezTo>
                <a:cubicBezTo>
                  <a:pt x="147" y="692"/>
                  <a:pt x="147" y="692"/>
                  <a:pt x="147" y="692"/>
                </a:cubicBezTo>
                <a:cubicBezTo>
                  <a:pt x="147" y="691"/>
                  <a:pt x="147" y="691"/>
                  <a:pt x="147" y="690"/>
                </a:cubicBezTo>
                <a:cubicBezTo>
                  <a:pt x="147" y="689"/>
                  <a:pt x="147" y="688"/>
                  <a:pt x="148" y="688"/>
                </a:cubicBezTo>
                <a:cubicBezTo>
                  <a:pt x="148" y="688"/>
                  <a:pt x="148" y="688"/>
                  <a:pt x="148" y="688"/>
                </a:cubicBezTo>
                <a:cubicBezTo>
                  <a:pt x="149" y="688"/>
                  <a:pt x="149" y="688"/>
                  <a:pt x="149" y="688"/>
                </a:cubicBezTo>
                <a:cubicBezTo>
                  <a:pt x="150" y="688"/>
                  <a:pt x="149" y="689"/>
                  <a:pt x="149" y="689"/>
                </a:cubicBezTo>
                <a:cubicBezTo>
                  <a:pt x="149" y="689"/>
                  <a:pt x="150" y="689"/>
                  <a:pt x="150" y="690"/>
                </a:cubicBezTo>
                <a:cubicBezTo>
                  <a:pt x="150" y="690"/>
                  <a:pt x="150" y="690"/>
                  <a:pt x="150" y="690"/>
                </a:cubicBezTo>
                <a:cubicBezTo>
                  <a:pt x="150" y="690"/>
                  <a:pt x="150" y="691"/>
                  <a:pt x="150" y="691"/>
                </a:cubicBezTo>
                <a:close/>
                <a:moveTo>
                  <a:pt x="157" y="670"/>
                </a:moveTo>
                <a:cubicBezTo>
                  <a:pt x="156" y="670"/>
                  <a:pt x="156" y="668"/>
                  <a:pt x="157" y="667"/>
                </a:cubicBezTo>
                <a:cubicBezTo>
                  <a:pt x="154" y="667"/>
                  <a:pt x="155" y="670"/>
                  <a:pt x="156" y="671"/>
                </a:cubicBezTo>
                <a:cubicBezTo>
                  <a:pt x="156" y="673"/>
                  <a:pt x="154" y="672"/>
                  <a:pt x="153" y="672"/>
                </a:cubicBezTo>
                <a:cubicBezTo>
                  <a:pt x="154" y="674"/>
                  <a:pt x="153" y="675"/>
                  <a:pt x="152" y="677"/>
                </a:cubicBezTo>
                <a:cubicBezTo>
                  <a:pt x="152" y="678"/>
                  <a:pt x="152" y="679"/>
                  <a:pt x="152" y="680"/>
                </a:cubicBezTo>
                <a:cubicBezTo>
                  <a:pt x="152" y="681"/>
                  <a:pt x="151" y="681"/>
                  <a:pt x="151" y="682"/>
                </a:cubicBezTo>
                <a:cubicBezTo>
                  <a:pt x="151" y="683"/>
                  <a:pt x="151" y="684"/>
                  <a:pt x="150" y="684"/>
                </a:cubicBezTo>
                <a:cubicBezTo>
                  <a:pt x="149" y="684"/>
                  <a:pt x="149" y="683"/>
                  <a:pt x="149" y="682"/>
                </a:cubicBezTo>
                <a:cubicBezTo>
                  <a:pt x="148" y="681"/>
                  <a:pt x="149" y="681"/>
                  <a:pt x="150" y="680"/>
                </a:cubicBezTo>
                <a:cubicBezTo>
                  <a:pt x="150" y="679"/>
                  <a:pt x="151" y="676"/>
                  <a:pt x="151" y="675"/>
                </a:cubicBezTo>
                <a:cubicBezTo>
                  <a:pt x="151" y="674"/>
                  <a:pt x="150" y="675"/>
                  <a:pt x="151" y="674"/>
                </a:cubicBezTo>
                <a:cubicBezTo>
                  <a:pt x="151" y="673"/>
                  <a:pt x="152" y="672"/>
                  <a:pt x="152" y="671"/>
                </a:cubicBezTo>
                <a:cubicBezTo>
                  <a:pt x="153" y="670"/>
                  <a:pt x="153" y="669"/>
                  <a:pt x="153" y="668"/>
                </a:cubicBezTo>
                <a:cubicBezTo>
                  <a:pt x="153" y="668"/>
                  <a:pt x="154" y="668"/>
                  <a:pt x="154" y="667"/>
                </a:cubicBezTo>
                <a:cubicBezTo>
                  <a:pt x="154" y="666"/>
                  <a:pt x="156" y="664"/>
                  <a:pt x="157" y="662"/>
                </a:cubicBezTo>
                <a:cubicBezTo>
                  <a:pt x="159" y="664"/>
                  <a:pt x="158" y="668"/>
                  <a:pt x="157" y="670"/>
                </a:cubicBezTo>
                <a:close/>
                <a:moveTo>
                  <a:pt x="156" y="659"/>
                </a:moveTo>
                <a:cubicBezTo>
                  <a:pt x="155" y="659"/>
                  <a:pt x="156" y="652"/>
                  <a:pt x="157" y="652"/>
                </a:cubicBezTo>
                <a:cubicBezTo>
                  <a:pt x="163" y="658"/>
                  <a:pt x="156" y="659"/>
                  <a:pt x="156" y="659"/>
                </a:cubicBezTo>
                <a:close/>
                <a:moveTo>
                  <a:pt x="158" y="652"/>
                </a:moveTo>
                <a:cubicBezTo>
                  <a:pt x="157" y="651"/>
                  <a:pt x="159" y="645"/>
                  <a:pt x="162" y="644"/>
                </a:cubicBezTo>
                <a:cubicBezTo>
                  <a:pt x="163" y="645"/>
                  <a:pt x="160" y="651"/>
                  <a:pt x="158" y="652"/>
                </a:cubicBezTo>
                <a:close/>
                <a:moveTo>
                  <a:pt x="186" y="669"/>
                </a:moveTo>
                <a:cubicBezTo>
                  <a:pt x="186" y="671"/>
                  <a:pt x="184" y="670"/>
                  <a:pt x="183" y="671"/>
                </a:cubicBezTo>
                <a:cubicBezTo>
                  <a:pt x="183" y="674"/>
                  <a:pt x="183" y="676"/>
                  <a:pt x="180" y="675"/>
                </a:cubicBezTo>
                <a:cubicBezTo>
                  <a:pt x="180" y="673"/>
                  <a:pt x="181" y="672"/>
                  <a:pt x="183" y="671"/>
                </a:cubicBezTo>
                <a:cubicBezTo>
                  <a:pt x="183" y="669"/>
                  <a:pt x="183" y="667"/>
                  <a:pt x="184" y="666"/>
                </a:cubicBezTo>
                <a:cubicBezTo>
                  <a:pt x="186" y="667"/>
                  <a:pt x="186" y="668"/>
                  <a:pt x="186" y="669"/>
                </a:cubicBezTo>
                <a:close/>
                <a:moveTo>
                  <a:pt x="189" y="659"/>
                </a:moveTo>
                <a:cubicBezTo>
                  <a:pt x="187" y="659"/>
                  <a:pt x="187" y="657"/>
                  <a:pt x="188" y="655"/>
                </a:cubicBezTo>
                <a:cubicBezTo>
                  <a:pt x="189" y="656"/>
                  <a:pt x="189" y="657"/>
                  <a:pt x="189" y="659"/>
                </a:cubicBezTo>
                <a:close/>
                <a:moveTo>
                  <a:pt x="213" y="591"/>
                </a:moveTo>
                <a:cubicBezTo>
                  <a:pt x="212" y="592"/>
                  <a:pt x="210" y="593"/>
                  <a:pt x="209" y="595"/>
                </a:cubicBezTo>
                <a:cubicBezTo>
                  <a:pt x="207" y="592"/>
                  <a:pt x="212" y="591"/>
                  <a:pt x="212" y="589"/>
                </a:cubicBezTo>
                <a:cubicBezTo>
                  <a:pt x="214" y="589"/>
                  <a:pt x="215" y="590"/>
                  <a:pt x="217" y="590"/>
                </a:cubicBezTo>
                <a:cubicBezTo>
                  <a:pt x="217" y="593"/>
                  <a:pt x="214" y="590"/>
                  <a:pt x="213" y="591"/>
                </a:cubicBezTo>
                <a:close/>
                <a:moveTo>
                  <a:pt x="286" y="562"/>
                </a:moveTo>
                <a:cubicBezTo>
                  <a:pt x="285" y="563"/>
                  <a:pt x="277" y="566"/>
                  <a:pt x="283" y="561"/>
                </a:cubicBezTo>
                <a:cubicBezTo>
                  <a:pt x="284" y="559"/>
                  <a:pt x="288" y="558"/>
                  <a:pt x="286" y="562"/>
                </a:cubicBezTo>
                <a:close/>
                <a:moveTo>
                  <a:pt x="295" y="556"/>
                </a:moveTo>
                <a:cubicBezTo>
                  <a:pt x="293" y="554"/>
                  <a:pt x="293" y="556"/>
                  <a:pt x="290" y="555"/>
                </a:cubicBezTo>
                <a:cubicBezTo>
                  <a:pt x="291" y="553"/>
                  <a:pt x="293" y="552"/>
                  <a:pt x="296" y="551"/>
                </a:cubicBezTo>
                <a:cubicBezTo>
                  <a:pt x="296" y="549"/>
                  <a:pt x="295" y="547"/>
                  <a:pt x="297" y="546"/>
                </a:cubicBezTo>
                <a:cubicBezTo>
                  <a:pt x="299" y="546"/>
                  <a:pt x="297" y="548"/>
                  <a:pt x="298" y="549"/>
                </a:cubicBezTo>
                <a:cubicBezTo>
                  <a:pt x="296" y="551"/>
                  <a:pt x="297" y="554"/>
                  <a:pt x="295" y="556"/>
                </a:cubicBezTo>
                <a:close/>
                <a:moveTo>
                  <a:pt x="268" y="531"/>
                </a:moveTo>
                <a:cubicBezTo>
                  <a:pt x="270" y="532"/>
                  <a:pt x="271" y="531"/>
                  <a:pt x="272" y="531"/>
                </a:cubicBezTo>
                <a:cubicBezTo>
                  <a:pt x="274" y="529"/>
                  <a:pt x="274" y="528"/>
                  <a:pt x="276" y="527"/>
                </a:cubicBezTo>
                <a:cubicBezTo>
                  <a:pt x="275" y="527"/>
                  <a:pt x="275" y="526"/>
                  <a:pt x="274" y="526"/>
                </a:cubicBezTo>
                <a:cubicBezTo>
                  <a:pt x="273" y="526"/>
                  <a:pt x="271" y="526"/>
                  <a:pt x="271" y="525"/>
                </a:cubicBezTo>
                <a:cubicBezTo>
                  <a:pt x="271" y="525"/>
                  <a:pt x="271" y="524"/>
                  <a:pt x="272" y="524"/>
                </a:cubicBezTo>
                <a:cubicBezTo>
                  <a:pt x="272" y="523"/>
                  <a:pt x="269" y="519"/>
                  <a:pt x="269" y="518"/>
                </a:cubicBezTo>
                <a:cubicBezTo>
                  <a:pt x="270" y="518"/>
                  <a:pt x="273" y="520"/>
                  <a:pt x="274" y="519"/>
                </a:cubicBezTo>
                <a:cubicBezTo>
                  <a:pt x="274" y="519"/>
                  <a:pt x="275" y="519"/>
                  <a:pt x="275" y="518"/>
                </a:cubicBezTo>
                <a:cubicBezTo>
                  <a:pt x="275" y="518"/>
                  <a:pt x="276" y="518"/>
                  <a:pt x="276" y="518"/>
                </a:cubicBezTo>
                <a:cubicBezTo>
                  <a:pt x="277" y="518"/>
                  <a:pt x="277" y="516"/>
                  <a:pt x="277" y="516"/>
                </a:cubicBezTo>
                <a:cubicBezTo>
                  <a:pt x="279" y="514"/>
                  <a:pt x="281" y="513"/>
                  <a:pt x="282" y="512"/>
                </a:cubicBezTo>
                <a:cubicBezTo>
                  <a:pt x="283" y="512"/>
                  <a:pt x="284" y="511"/>
                  <a:pt x="285" y="510"/>
                </a:cubicBezTo>
                <a:cubicBezTo>
                  <a:pt x="285" y="510"/>
                  <a:pt x="286" y="510"/>
                  <a:pt x="287" y="509"/>
                </a:cubicBezTo>
                <a:cubicBezTo>
                  <a:pt x="288" y="508"/>
                  <a:pt x="289" y="507"/>
                  <a:pt x="290" y="506"/>
                </a:cubicBezTo>
                <a:cubicBezTo>
                  <a:pt x="291" y="506"/>
                  <a:pt x="291" y="505"/>
                  <a:pt x="292" y="505"/>
                </a:cubicBezTo>
                <a:cubicBezTo>
                  <a:pt x="292" y="505"/>
                  <a:pt x="293" y="505"/>
                  <a:pt x="293" y="505"/>
                </a:cubicBezTo>
                <a:cubicBezTo>
                  <a:pt x="294" y="504"/>
                  <a:pt x="295" y="503"/>
                  <a:pt x="296" y="503"/>
                </a:cubicBezTo>
                <a:cubicBezTo>
                  <a:pt x="296" y="502"/>
                  <a:pt x="296" y="502"/>
                  <a:pt x="297" y="502"/>
                </a:cubicBezTo>
                <a:cubicBezTo>
                  <a:pt x="297" y="502"/>
                  <a:pt x="297" y="501"/>
                  <a:pt x="298" y="501"/>
                </a:cubicBezTo>
                <a:cubicBezTo>
                  <a:pt x="298" y="501"/>
                  <a:pt x="298" y="501"/>
                  <a:pt x="299" y="501"/>
                </a:cubicBezTo>
                <a:cubicBezTo>
                  <a:pt x="299" y="500"/>
                  <a:pt x="299" y="499"/>
                  <a:pt x="300" y="499"/>
                </a:cubicBezTo>
                <a:cubicBezTo>
                  <a:pt x="300" y="499"/>
                  <a:pt x="300" y="499"/>
                  <a:pt x="301" y="499"/>
                </a:cubicBezTo>
                <a:cubicBezTo>
                  <a:pt x="302" y="498"/>
                  <a:pt x="304" y="497"/>
                  <a:pt x="305" y="495"/>
                </a:cubicBezTo>
                <a:cubicBezTo>
                  <a:pt x="305" y="495"/>
                  <a:pt x="306" y="494"/>
                  <a:pt x="306" y="494"/>
                </a:cubicBezTo>
                <a:cubicBezTo>
                  <a:pt x="307" y="494"/>
                  <a:pt x="308" y="494"/>
                  <a:pt x="309" y="494"/>
                </a:cubicBezTo>
                <a:cubicBezTo>
                  <a:pt x="310" y="495"/>
                  <a:pt x="310" y="495"/>
                  <a:pt x="310" y="495"/>
                </a:cubicBezTo>
                <a:cubicBezTo>
                  <a:pt x="309" y="498"/>
                  <a:pt x="307" y="498"/>
                  <a:pt x="305" y="499"/>
                </a:cubicBezTo>
                <a:cubicBezTo>
                  <a:pt x="305" y="499"/>
                  <a:pt x="304" y="501"/>
                  <a:pt x="303" y="502"/>
                </a:cubicBezTo>
                <a:cubicBezTo>
                  <a:pt x="303" y="502"/>
                  <a:pt x="303" y="501"/>
                  <a:pt x="302" y="502"/>
                </a:cubicBezTo>
                <a:cubicBezTo>
                  <a:pt x="302" y="502"/>
                  <a:pt x="301" y="503"/>
                  <a:pt x="300" y="503"/>
                </a:cubicBezTo>
                <a:cubicBezTo>
                  <a:pt x="299" y="503"/>
                  <a:pt x="298" y="506"/>
                  <a:pt x="296" y="507"/>
                </a:cubicBezTo>
                <a:cubicBezTo>
                  <a:pt x="295" y="508"/>
                  <a:pt x="294" y="509"/>
                  <a:pt x="293" y="510"/>
                </a:cubicBezTo>
                <a:cubicBezTo>
                  <a:pt x="291" y="510"/>
                  <a:pt x="290" y="513"/>
                  <a:pt x="287" y="510"/>
                </a:cubicBezTo>
                <a:cubicBezTo>
                  <a:pt x="285" y="513"/>
                  <a:pt x="285" y="515"/>
                  <a:pt x="283" y="518"/>
                </a:cubicBezTo>
                <a:cubicBezTo>
                  <a:pt x="283" y="518"/>
                  <a:pt x="282" y="518"/>
                  <a:pt x="281" y="519"/>
                </a:cubicBezTo>
                <a:cubicBezTo>
                  <a:pt x="281" y="519"/>
                  <a:pt x="281" y="518"/>
                  <a:pt x="280" y="519"/>
                </a:cubicBezTo>
                <a:cubicBezTo>
                  <a:pt x="280" y="519"/>
                  <a:pt x="280" y="520"/>
                  <a:pt x="279" y="520"/>
                </a:cubicBezTo>
                <a:cubicBezTo>
                  <a:pt x="278" y="520"/>
                  <a:pt x="276" y="520"/>
                  <a:pt x="275" y="521"/>
                </a:cubicBezTo>
                <a:cubicBezTo>
                  <a:pt x="273" y="523"/>
                  <a:pt x="276" y="522"/>
                  <a:pt x="276" y="523"/>
                </a:cubicBezTo>
                <a:cubicBezTo>
                  <a:pt x="275" y="524"/>
                  <a:pt x="276" y="526"/>
                  <a:pt x="276" y="526"/>
                </a:cubicBezTo>
                <a:cubicBezTo>
                  <a:pt x="276" y="526"/>
                  <a:pt x="277" y="525"/>
                  <a:pt x="278" y="525"/>
                </a:cubicBezTo>
                <a:cubicBezTo>
                  <a:pt x="279" y="526"/>
                  <a:pt x="277" y="529"/>
                  <a:pt x="276" y="530"/>
                </a:cubicBezTo>
                <a:cubicBezTo>
                  <a:pt x="276" y="530"/>
                  <a:pt x="275" y="530"/>
                  <a:pt x="274" y="531"/>
                </a:cubicBezTo>
                <a:cubicBezTo>
                  <a:pt x="271" y="533"/>
                  <a:pt x="269" y="537"/>
                  <a:pt x="266" y="539"/>
                </a:cubicBezTo>
                <a:cubicBezTo>
                  <a:pt x="266" y="539"/>
                  <a:pt x="266" y="540"/>
                  <a:pt x="266" y="540"/>
                </a:cubicBezTo>
                <a:cubicBezTo>
                  <a:pt x="265" y="540"/>
                  <a:pt x="265" y="540"/>
                  <a:pt x="264" y="540"/>
                </a:cubicBezTo>
                <a:cubicBezTo>
                  <a:pt x="263" y="542"/>
                  <a:pt x="261" y="543"/>
                  <a:pt x="259" y="545"/>
                </a:cubicBezTo>
                <a:cubicBezTo>
                  <a:pt x="258" y="546"/>
                  <a:pt x="256" y="547"/>
                  <a:pt x="254" y="546"/>
                </a:cubicBezTo>
                <a:cubicBezTo>
                  <a:pt x="255" y="544"/>
                  <a:pt x="255" y="543"/>
                  <a:pt x="257" y="543"/>
                </a:cubicBezTo>
                <a:cubicBezTo>
                  <a:pt x="258" y="543"/>
                  <a:pt x="259" y="543"/>
                  <a:pt x="258" y="542"/>
                </a:cubicBezTo>
                <a:cubicBezTo>
                  <a:pt x="258" y="540"/>
                  <a:pt x="258" y="541"/>
                  <a:pt x="261" y="539"/>
                </a:cubicBezTo>
                <a:cubicBezTo>
                  <a:pt x="261" y="539"/>
                  <a:pt x="261" y="538"/>
                  <a:pt x="262" y="538"/>
                </a:cubicBezTo>
                <a:cubicBezTo>
                  <a:pt x="262" y="537"/>
                  <a:pt x="263" y="537"/>
                  <a:pt x="264" y="535"/>
                </a:cubicBezTo>
                <a:cubicBezTo>
                  <a:pt x="265" y="534"/>
                  <a:pt x="267" y="533"/>
                  <a:pt x="268" y="531"/>
                </a:cubicBezTo>
                <a:close/>
                <a:moveTo>
                  <a:pt x="237" y="516"/>
                </a:moveTo>
                <a:cubicBezTo>
                  <a:pt x="237" y="517"/>
                  <a:pt x="238" y="518"/>
                  <a:pt x="238" y="520"/>
                </a:cubicBezTo>
                <a:cubicBezTo>
                  <a:pt x="237" y="521"/>
                  <a:pt x="236" y="522"/>
                  <a:pt x="234" y="521"/>
                </a:cubicBezTo>
                <a:cubicBezTo>
                  <a:pt x="235" y="519"/>
                  <a:pt x="236" y="517"/>
                  <a:pt x="237" y="516"/>
                </a:cubicBezTo>
                <a:close/>
                <a:moveTo>
                  <a:pt x="226" y="536"/>
                </a:moveTo>
                <a:cubicBezTo>
                  <a:pt x="226" y="535"/>
                  <a:pt x="226" y="534"/>
                  <a:pt x="225" y="534"/>
                </a:cubicBezTo>
                <a:cubicBezTo>
                  <a:pt x="225" y="533"/>
                  <a:pt x="226" y="533"/>
                  <a:pt x="226" y="533"/>
                </a:cubicBezTo>
                <a:cubicBezTo>
                  <a:pt x="225" y="532"/>
                  <a:pt x="226" y="532"/>
                  <a:pt x="226" y="531"/>
                </a:cubicBezTo>
                <a:cubicBezTo>
                  <a:pt x="226" y="530"/>
                  <a:pt x="226" y="530"/>
                  <a:pt x="226" y="529"/>
                </a:cubicBezTo>
                <a:cubicBezTo>
                  <a:pt x="227" y="528"/>
                  <a:pt x="225" y="526"/>
                  <a:pt x="227" y="525"/>
                </a:cubicBezTo>
                <a:cubicBezTo>
                  <a:pt x="227" y="524"/>
                  <a:pt x="229" y="524"/>
                  <a:pt x="229" y="522"/>
                </a:cubicBezTo>
                <a:cubicBezTo>
                  <a:pt x="231" y="523"/>
                  <a:pt x="233" y="526"/>
                  <a:pt x="232" y="528"/>
                </a:cubicBezTo>
                <a:cubicBezTo>
                  <a:pt x="231" y="528"/>
                  <a:pt x="230" y="528"/>
                  <a:pt x="228" y="529"/>
                </a:cubicBezTo>
                <a:cubicBezTo>
                  <a:pt x="228" y="531"/>
                  <a:pt x="227" y="531"/>
                  <a:pt x="226" y="532"/>
                </a:cubicBezTo>
                <a:cubicBezTo>
                  <a:pt x="225" y="534"/>
                  <a:pt x="228" y="534"/>
                  <a:pt x="227" y="535"/>
                </a:cubicBezTo>
                <a:cubicBezTo>
                  <a:pt x="227" y="536"/>
                  <a:pt x="226" y="536"/>
                  <a:pt x="226" y="536"/>
                </a:cubicBezTo>
                <a:cubicBezTo>
                  <a:pt x="227" y="538"/>
                  <a:pt x="224" y="538"/>
                  <a:pt x="224" y="539"/>
                </a:cubicBezTo>
                <a:cubicBezTo>
                  <a:pt x="222" y="538"/>
                  <a:pt x="224" y="536"/>
                  <a:pt x="226" y="536"/>
                </a:cubicBezTo>
                <a:close/>
                <a:moveTo>
                  <a:pt x="224" y="572"/>
                </a:moveTo>
                <a:cubicBezTo>
                  <a:pt x="225" y="571"/>
                  <a:pt x="227" y="570"/>
                  <a:pt x="228" y="568"/>
                </a:cubicBezTo>
                <a:cubicBezTo>
                  <a:pt x="229" y="568"/>
                  <a:pt x="230" y="568"/>
                  <a:pt x="231" y="567"/>
                </a:cubicBezTo>
                <a:cubicBezTo>
                  <a:pt x="233" y="566"/>
                  <a:pt x="234" y="564"/>
                  <a:pt x="235" y="563"/>
                </a:cubicBezTo>
                <a:cubicBezTo>
                  <a:pt x="234" y="563"/>
                  <a:pt x="234" y="562"/>
                  <a:pt x="233" y="562"/>
                </a:cubicBezTo>
                <a:cubicBezTo>
                  <a:pt x="232" y="562"/>
                  <a:pt x="230" y="563"/>
                  <a:pt x="230" y="561"/>
                </a:cubicBezTo>
                <a:cubicBezTo>
                  <a:pt x="230" y="561"/>
                  <a:pt x="230" y="560"/>
                  <a:pt x="231" y="560"/>
                </a:cubicBezTo>
                <a:cubicBezTo>
                  <a:pt x="231" y="559"/>
                  <a:pt x="227" y="555"/>
                  <a:pt x="228" y="555"/>
                </a:cubicBezTo>
                <a:cubicBezTo>
                  <a:pt x="228" y="554"/>
                  <a:pt x="231" y="556"/>
                  <a:pt x="232" y="556"/>
                </a:cubicBezTo>
                <a:cubicBezTo>
                  <a:pt x="233" y="555"/>
                  <a:pt x="233" y="555"/>
                  <a:pt x="234" y="554"/>
                </a:cubicBezTo>
                <a:cubicBezTo>
                  <a:pt x="234" y="554"/>
                  <a:pt x="234" y="554"/>
                  <a:pt x="234" y="554"/>
                </a:cubicBezTo>
                <a:cubicBezTo>
                  <a:pt x="235" y="554"/>
                  <a:pt x="235" y="552"/>
                  <a:pt x="236" y="552"/>
                </a:cubicBezTo>
                <a:cubicBezTo>
                  <a:pt x="237" y="550"/>
                  <a:pt x="239" y="549"/>
                  <a:pt x="240" y="548"/>
                </a:cubicBezTo>
                <a:cubicBezTo>
                  <a:pt x="241" y="547"/>
                  <a:pt x="242" y="546"/>
                  <a:pt x="242" y="546"/>
                </a:cubicBezTo>
                <a:cubicBezTo>
                  <a:pt x="243" y="545"/>
                  <a:pt x="244" y="545"/>
                  <a:pt x="245" y="545"/>
                </a:cubicBezTo>
                <a:cubicBezTo>
                  <a:pt x="246" y="544"/>
                  <a:pt x="246" y="542"/>
                  <a:pt x="247" y="541"/>
                </a:cubicBezTo>
                <a:cubicBezTo>
                  <a:pt x="248" y="541"/>
                  <a:pt x="249" y="540"/>
                  <a:pt x="249" y="540"/>
                </a:cubicBezTo>
                <a:cubicBezTo>
                  <a:pt x="250" y="540"/>
                  <a:pt x="251" y="540"/>
                  <a:pt x="251" y="540"/>
                </a:cubicBezTo>
                <a:cubicBezTo>
                  <a:pt x="252" y="539"/>
                  <a:pt x="252" y="538"/>
                  <a:pt x="253" y="537"/>
                </a:cubicBezTo>
                <a:cubicBezTo>
                  <a:pt x="254" y="537"/>
                  <a:pt x="254" y="537"/>
                  <a:pt x="254" y="537"/>
                </a:cubicBezTo>
                <a:cubicBezTo>
                  <a:pt x="254" y="536"/>
                  <a:pt x="254" y="536"/>
                  <a:pt x="255" y="535"/>
                </a:cubicBezTo>
                <a:cubicBezTo>
                  <a:pt x="255" y="535"/>
                  <a:pt x="255" y="536"/>
                  <a:pt x="256" y="535"/>
                </a:cubicBezTo>
                <a:cubicBezTo>
                  <a:pt x="256" y="535"/>
                  <a:pt x="256" y="534"/>
                  <a:pt x="257" y="533"/>
                </a:cubicBezTo>
                <a:cubicBezTo>
                  <a:pt x="257" y="533"/>
                  <a:pt x="258" y="533"/>
                  <a:pt x="258" y="533"/>
                </a:cubicBezTo>
                <a:cubicBezTo>
                  <a:pt x="259" y="532"/>
                  <a:pt x="261" y="531"/>
                  <a:pt x="262" y="529"/>
                </a:cubicBezTo>
                <a:cubicBezTo>
                  <a:pt x="262" y="529"/>
                  <a:pt x="262" y="528"/>
                  <a:pt x="263" y="528"/>
                </a:cubicBezTo>
                <a:cubicBezTo>
                  <a:pt x="264" y="528"/>
                  <a:pt x="265" y="528"/>
                  <a:pt x="266" y="528"/>
                </a:cubicBezTo>
                <a:cubicBezTo>
                  <a:pt x="266" y="528"/>
                  <a:pt x="266" y="529"/>
                  <a:pt x="266" y="529"/>
                </a:cubicBezTo>
                <a:cubicBezTo>
                  <a:pt x="266" y="531"/>
                  <a:pt x="264" y="531"/>
                  <a:pt x="262" y="533"/>
                </a:cubicBezTo>
                <a:cubicBezTo>
                  <a:pt x="262" y="533"/>
                  <a:pt x="261" y="535"/>
                  <a:pt x="260" y="536"/>
                </a:cubicBezTo>
                <a:cubicBezTo>
                  <a:pt x="260" y="536"/>
                  <a:pt x="260" y="535"/>
                  <a:pt x="260" y="536"/>
                </a:cubicBezTo>
                <a:cubicBezTo>
                  <a:pt x="259" y="536"/>
                  <a:pt x="258" y="537"/>
                  <a:pt x="257" y="537"/>
                </a:cubicBezTo>
                <a:cubicBezTo>
                  <a:pt x="256" y="538"/>
                  <a:pt x="255" y="540"/>
                  <a:pt x="254" y="542"/>
                </a:cubicBezTo>
                <a:cubicBezTo>
                  <a:pt x="253" y="543"/>
                  <a:pt x="251" y="544"/>
                  <a:pt x="251" y="545"/>
                </a:cubicBezTo>
                <a:cubicBezTo>
                  <a:pt x="249" y="544"/>
                  <a:pt x="248" y="548"/>
                  <a:pt x="245" y="546"/>
                </a:cubicBezTo>
                <a:cubicBezTo>
                  <a:pt x="243" y="548"/>
                  <a:pt x="243" y="551"/>
                  <a:pt x="242" y="553"/>
                </a:cubicBezTo>
                <a:cubicBezTo>
                  <a:pt x="241" y="553"/>
                  <a:pt x="240" y="554"/>
                  <a:pt x="240" y="554"/>
                </a:cubicBezTo>
                <a:cubicBezTo>
                  <a:pt x="239" y="555"/>
                  <a:pt x="239" y="554"/>
                  <a:pt x="239" y="555"/>
                </a:cubicBezTo>
                <a:cubicBezTo>
                  <a:pt x="238" y="555"/>
                  <a:pt x="238" y="555"/>
                  <a:pt x="238" y="556"/>
                </a:cubicBezTo>
                <a:cubicBezTo>
                  <a:pt x="236" y="556"/>
                  <a:pt x="235" y="556"/>
                  <a:pt x="233" y="557"/>
                </a:cubicBezTo>
                <a:cubicBezTo>
                  <a:pt x="232" y="559"/>
                  <a:pt x="235" y="558"/>
                  <a:pt x="235" y="559"/>
                </a:cubicBezTo>
                <a:cubicBezTo>
                  <a:pt x="234" y="560"/>
                  <a:pt x="235" y="562"/>
                  <a:pt x="235" y="562"/>
                </a:cubicBezTo>
                <a:cubicBezTo>
                  <a:pt x="235" y="562"/>
                  <a:pt x="236" y="561"/>
                  <a:pt x="237" y="561"/>
                </a:cubicBezTo>
                <a:cubicBezTo>
                  <a:pt x="238" y="562"/>
                  <a:pt x="237" y="565"/>
                  <a:pt x="236" y="566"/>
                </a:cubicBezTo>
                <a:cubicBezTo>
                  <a:pt x="235" y="566"/>
                  <a:pt x="234" y="566"/>
                  <a:pt x="233" y="567"/>
                </a:cubicBezTo>
                <a:cubicBezTo>
                  <a:pt x="231" y="569"/>
                  <a:pt x="229" y="574"/>
                  <a:pt x="226" y="576"/>
                </a:cubicBezTo>
                <a:cubicBezTo>
                  <a:pt x="226" y="576"/>
                  <a:pt x="226" y="577"/>
                  <a:pt x="226" y="577"/>
                </a:cubicBezTo>
                <a:cubicBezTo>
                  <a:pt x="225" y="577"/>
                  <a:pt x="225" y="577"/>
                  <a:pt x="224" y="577"/>
                </a:cubicBezTo>
                <a:cubicBezTo>
                  <a:pt x="223" y="578"/>
                  <a:pt x="221" y="580"/>
                  <a:pt x="219" y="582"/>
                </a:cubicBezTo>
                <a:cubicBezTo>
                  <a:pt x="219" y="582"/>
                  <a:pt x="218" y="583"/>
                  <a:pt x="218" y="583"/>
                </a:cubicBezTo>
                <a:cubicBezTo>
                  <a:pt x="218" y="583"/>
                  <a:pt x="218" y="583"/>
                  <a:pt x="218" y="583"/>
                </a:cubicBezTo>
                <a:cubicBezTo>
                  <a:pt x="218" y="584"/>
                  <a:pt x="219" y="585"/>
                  <a:pt x="217" y="586"/>
                </a:cubicBezTo>
                <a:cubicBezTo>
                  <a:pt x="217" y="587"/>
                  <a:pt x="216" y="586"/>
                  <a:pt x="216" y="587"/>
                </a:cubicBezTo>
                <a:cubicBezTo>
                  <a:pt x="215" y="587"/>
                  <a:pt x="215" y="589"/>
                  <a:pt x="214" y="588"/>
                </a:cubicBezTo>
                <a:cubicBezTo>
                  <a:pt x="214" y="587"/>
                  <a:pt x="213" y="587"/>
                  <a:pt x="213" y="587"/>
                </a:cubicBezTo>
                <a:cubicBezTo>
                  <a:pt x="214" y="586"/>
                  <a:pt x="215" y="586"/>
                  <a:pt x="215" y="586"/>
                </a:cubicBezTo>
                <a:cubicBezTo>
                  <a:pt x="215" y="586"/>
                  <a:pt x="215" y="585"/>
                  <a:pt x="215" y="584"/>
                </a:cubicBezTo>
                <a:cubicBezTo>
                  <a:pt x="215" y="584"/>
                  <a:pt x="215" y="584"/>
                  <a:pt x="215" y="583"/>
                </a:cubicBezTo>
                <a:cubicBezTo>
                  <a:pt x="215" y="581"/>
                  <a:pt x="215" y="580"/>
                  <a:pt x="217" y="580"/>
                </a:cubicBezTo>
                <a:cubicBezTo>
                  <a:pt x="217" y="580"/>
                  <a:pt x="217" y="580"/>
                  <a:pt x="217" y="580"/>
                </a:cubicBezTo>
                <a:cubicBezTo>
                  <a:pt x="217" y="580"/>
                  <a:pt x="217" y="580"/>
                  <a:pt x="218" y="580"/>
                </a:cubicBezTo>
                <a:cubicBezTo>
                  <a:pt x="218" y="580"/>
                  <a:pt x="218" y="579"/>
                  <a:pt x="219" y="579"/>
                </a:cubicBezTo>
                <a:cubicBezTo>
                  <a:pt x="219" y="579"/>
                  <a:pt x="219" y="579"/>
                  <a:pt x="219" y="579"/>
                </a:cubicBezTo>
                <a:cubicBezTo>
                  <a:pt x="218" y="577"/>
                  <a:pt x="218" y="578"/>
                  <a:pt x="220" y="576"/>
                </a:cubicBezTo>
                <a:cubicBezTo>
                  <a:pt x="221" y="576"/>
                  <a:pt x="221" y="575"/>
                  <a:pt x="221" y="575"/>
                </a:cubicBezTo>
                <a:cubicBezTo>
                  <a:pt x="222" y="574"/>
                  <a:pt x="223" y="574"/>
                  <a:pt x="224" y="572"/>
                </a:cubicBezTo>
                <a:close/>
                <a:moveTo>
                  <a:pt x="210" y="561"/>
                </a:moveTo>
                <a:cubicBezTo>
                  <a:pt x="210" y="561"/>
                  <a:pt x="211" y="561"/>
                  <a:pt x="211" y="561"/>
                </a:cubicBezTo>
                <a:cubicBezTo>
                  <a:pt x="211" y="561"/>
                  <a:pt x="211" y="558"/>
                  <a:pt x="212" y="558"/>
                </a:cubicBezTo>
                <a:cubicBezTo>
                  <a:pt x="212" y="558"/>
                  <a:pt x="212" y="557"/>
                  <a:pt x="213" y="556"/>
                </a:cubicBezTo>
                <a:cubicBezTo>
                  <a:pt x="214" y="555"/>
                  <a:pt x="212" y="553"/>
                  <a:pt x="212" y="551"/>
                </a:cubicBezTo>
                <a:cubicBezTo>
                  <a:pt x="212" y="551"/>
                  <a:pt x="213" y="551"/>
                  <a:pt x="213" y="551"/>
                </a:cubicBezTo>
                <a:cubicBezTo>
                  <a:pt x="214" y="550"/>
                  <a:pt x="214" y="550"/>
                  <a:pt x="215" y="550"/>
                </a:cubicBezTo>
                <a:cubicBezTo>
                  <a:pt x="215" y="550"/>
                  <a:pt x="215" y="549"/>
                  <a:pt x="215" y="549"/>
                </a:cubicBezTo>
                <a:cubicBezTo>
                  <a:pt x="216" y="548"/>
                  <a:pt x="215" y="546"/>
                  <a:pt x="217" y="547"/>
                </a:cubicBezTo>
                <a:cubicBezTo>
                  <a:pt x="218" y="545"/>
                  <a:pt x="217" y="545"/>
                  <a:pt x="218" y="544"/>
                </a:cubicBezTo>
                <a:cubicBezTo>
                  <a:pt x="219" y="544"/>
                  <a:pt x="218" y="542"/>
                  <a:pt x="220" y="543"/>
                </a:cubicBezTo>
                <a:cubicBezTo>
                  <a:pt x="220" y="542"/>
                  <a:pt x="221" y="542"/>
                  <a:pt x="221" y="541"/>
                </a:cubicBezTo>
                <a:cubicBezTo>
                  <a:pt x="222" y="541"/>
                  <a:pt x="222" y="542"/>
                  <a:pt x="222" y="542"/>
                </a:cubicBezTo>
                <a:cubicBezTo>
                  <a:pt x="221" y="545"/>
                  <a:pt x="218" y="546"/>
                  <a:pt x="217" y="550"/>
                </a:cubicBezTo>
                <a:cubicBezTo>
                  <a:pt x="216" y="549"/>
                  <a:pt x="216" y="549"/>
                  <a:pt x="216" y="549"/>
                </a:cubicBezTo>
                <a:cubicBezTo>
                  <a:pt x="215" y="551"/>
                  <a:pt x="215" y="552"/>
                  <a:pt x="214" y="552"/>
                </a:cubicBezTo>
                <a:cubicBezTo>
                  <a:pt x="213" y="554"/>
                  <a:pt x="214" y="556"/>
                  <a:pt x="215" y="558"/>
                </a:cubicBezTo>
                <a:cubicBezTo>
                  <a:pt x="214" y="558"/>
                  <a:pt x="214" y="560"/>
                  <a:pt x="213" y="560"/>
                </a:cubicBezTo>
                <a:cubicBezTo>
                  <a:pt x="213" y="560"/>
                  <a:pt x="212" y="560"/>
                  <a:pt x="212" y="560"/>
                </a:cubicBezTo>
                <a:cubicBezTo>
                  <a:pt x="212" y="561"/>
                  <a:pt x="212" y="564"/>
                  <a:pt x="210" y="563"/>
                </a:cubicBezTo>
                <a:cubicBezTo>
                  <a:pt x="210" y="563"/>
                  <a:pt x="209" y="562"/>
                  <a:pt x="210" y="561"/>
                </a:cubicBezTo>
                <a:close/>
                <a:moveTo>
                  <a:pt x="208" y="564"/>
                </a:moveTo>
                <a:cubicBezTo>
                  <a:pt x="209" y="564"/>
                  <a:pt x="209" y="565"/>
                  <a:pt x="210" y="565"/>
                </a:cubicBezTo>
                <a:cubicBezTo>
                  <a:pt x="209" y="567"/>
                  <a:pt x="208" y="568"/>
                  <a:pt x="207" y="568"/>
                </a:cubicBezTo>
                <a:cubicBezTo>
                  <a:pt x="207" y="571"/>
                  <a:pt x="205" y="572"/>
                  <a:pt x="204" y="573"/>
                </a:cubicBezTo>
                <a:cubicBezTo>
                  <a:pt x="203" y="570"/>
                  <a:pt x="206" y="566"/>
                  <a:pt x="208" y="564"/>
                </a:cubicBezTo>
                <a:close/>
                <a:moveTo>
                  <a:pt x="202" y="572"/>
                </a:moveTo>
                <a:cubicBezTo>
                  <a:pt x="203" y="573"/>
                  <a:pt x="202" y="573"/>
                  <a:pt x="203" y="574"/>
                </a:cubicBezTo>
                <a:cubicBezTo>
                  <a:pt x="203" y="575"/>
                  <a:pt x="202" y="575"/>
                  <a:pt x="201" y="576"/>
                </a:cubicBezTo>
                <a:cubicBezTo>
                  <a:pt x="200" y="578"/>
                  <a:pt x="200" y="581"/>
                  <a:pt x="198" y="580"/>
                </a:cubicBezTo>
                <a:cubicBezTo>
                  <a:pt x="199" y="578"/>
                  <a:pt x="200" y="573"/>
                  <a:pt x="202" y="572"/>
                </a:cubicBezTo>
                <a:close/>
                <a:moveTo>
                  <a:pt x="169" y="632"/>
                </a:moveTo>
                <a:cubicBezTo>
                  <a:pt x="168" y="632"/>
                  <a:pt x="171" y="625"/>
                  <a:pt x="171" y="623"/>
                </a:cubicBezTo>
                <a:cubicBezTo>
                  <a:pt x="173" y="624"/>
                  <a:pt x="173" y="624"/>
                  <a:pt x="173" y="624"/>
                </a:cubicBezTo>
                <a:cubicBezTo>
                  <a:pt x="174" y="618"/>
                  <a:pt x="189" y="615"/>
                  <a:pt x="169" y="632"/>
                </a:cubicBezTo>
                <a:close/>
                <a:moveTo>
                  <a:pt x="180" y="655"/>
                </a:moveTo>
                <a:cubicBezTo>
                  <a:pt x="180" y="655"/>
                  <a:pt x="179" y="657"/>
                  <a:pt x="178" y="657"/>
                </a:cubicBezTo>
                <a:cubicBezTo>
                  <a:pt x="177" y="657"/>
                  <a:pt x="178" y="655"/>
                  <a:pt x="178" y="654"/>
                </a:cubicBezTo>
                <a:cubicBezTo>
                  <a:pt x="179" y="654"/>
                  <a:pt x="180" y="654"/>
                  <a:pt x="180" y="655"/>
                </a:cubicBezTo>
                <a:close/>
                <a:moveTo>
                  <a:pt x="181" y="649"/>
                </a:moveTo>
                <a:cubicBezTo>
                  <a:pt x="183" y="651"/>
                  <a:pt x="180" y="652"/>
                  <a:pt x="179" y="653"/>
                </a:cubicBezTo>
                <a:cubicBezTo>
                  <a:pt x="177" y="651"/>
                  <a:pt x="181" y="651"/>
                  <a:pt x="181" y="649"/>
                </a:cubicBezTo>
                <a:close/>
                <a:moveTo>
                  <a:pt x="176" y="663"/>
                </a:moveTo>
                <a:cubicBezTo>
                  <a:pt x="175" y="665"/>
                  <a:pt x="175" y="667"/>
                  <a:pt x="174" y="668"/>
                </a:cubicBezTo>
                <a:cubicBezTo>
                  <a:pt x="172" y="666"/>
                  <a:pt x="176" y="661"/>
                  <a:pt x="177" y="659"/>
                </a:cubicBezTo>
                <a:cubicBezTo>
                  <a:pt x="180" y="660"/>
                  <a:pt x="176" y="662"/>
                  <a:pt x="176" y="663"/>
                </a:cubicBezTo>
                <a:close/>
                <a:moveTo>
                  <a:pt x="171" y="702"/>
                </a:moveTo>
                <a:cubicBezTo>
                  <a:pt x="170" y="702"/>
                  <a:pt x="170" y="703"/>
                  <a:pt x="168" y="702"/>
                </a:cubicBezTo>
                <a:cubicBezTo>
                  <a:pt x="168" y="700"/>
                  <a:pt x="171" y="702"/>
                  <a:pt x="171" y="700"/>
                </a:cubicBezTo>
                <a:cubicBezTo>
                  <a:pt x="171" y="699"/>
                  <a:pt x="170" y="699"/>
                  <a:pt x="169" y="700"/>
                </a:cubicBezTo>
                <a:cubicBezTo>
                  <a:pt x="168" y="699"/>
                  <a:pt x="169" y="694"/>
                  <a:pt x="171" y="693"/>
                </a:cubicBezTo>
                <a:cubicBezTo>
                  <a:pt x="173" y="695"/>
                  <a:pt x="172" y="698"/>
                  <a:pt x="171" y="702"/>
                </a:cubicBezTo>
                <a:close/>
                <a:moveTo>
                  <a:pt x="171" y="688"/>
                </a:moveTo>
                <a:cubicBezTo>
                  <a:pt x="171" y="689"/>
                  <a:pt x="170" y="684"/>
                  <a:pt x="171" y="684"/>
                </a:cubicBezTo>
                <a:cubicBezTo>
                  <a:pt x="173" y="684"/>
                  <a:pt x="172" y="688"/>
                  <a:pt x="171" y="688"/>
                </a:cubicBezTo>
                <a:close/>
                <a:moveTo>
                  <a:pt x="172" y="683"/>
                </a:moveTo>
                <a:cubicBezTo>
                  <a:pt x="170" y="683"/>
                  <a:pt x="174" y="676"/>
                  <a:pt x="175" y="675"/>
                </a:cubicBezTo>
                <a:cubicBezTo>
                  <a:pt x="176" y="676"/>
                  <a:pt x="177" y="684"/>
                  <a:pt x="172" y="683"/>
                </a:cubicBezTo>
                <a:close/>
                <a:moveTo>
                  <a:pt x="175" y="674"/>
                </a:moveTo>
                <a:cubicBezTo>
                  <a:pt x="175" y="672"/>
                  <a:pt x="174" y="671"/>
                  <a:pt x="176" y="670"/>
                </a:cubicBezTo>
                <a:cubicBezTo>
                  <a:pt x="177" y="670"/>
                  <a:pt x="178" y="670"/>
                  <a:pt x="177" y="669"/>
                </a:cubicBezTo>
                <a:cubicBezTo>
                  <a:pt x="176" y="667"/>
                  <a:pt x="176" y="668"/>
                  <a:pt x="178" y="665"/>
                </a:cubicBezTo>
                <a:cubicBezTo>
                  <a:pt x="178" y="665"/>
                  <a:pt x="178" y="664"/>
                  <a:pt x="178" y="663"/>
                </a:cubicBezTo>
                <a:cubicBezTo>
                  <a:pt x="179" y="663"/>
                  <a:pt x="179" y="662"/>
                  <a:pt x="180" y="660"/>
                </a:cubicBezTo>
                <a:cubicBezTo>
                  <a:pt x="180" y="659"/>
                  <a:pt x="181" y="657"/>
                  <a:pt x="182" y="655"/>
                </a:cubicBezTo>
                <a:cubicBezTo>
                  <a:pt x="183" y="655"/>
                  <a:pt x="184" y="654"/>
                  <a:pt x="185" y="653"/>
                </a:cubicBezTo>
                <a:cubicBezTo>
                  <a:pt x="186" y="651"/>
                  <a:pt x="186" y="649"/>
                  <a:pt x="186" y="648"/>
                </a:cubicBezTo>
                <a:cubicBezTo>
                  <a:pt x="186" y="648"/>
                  <a:pt x="185" y="647"/>
                  <a:pt x="185" y="647"/>
                </a:cubicBezTo>
                <a:cubicBezTo>
                  <a:pt x="184" y="648"/>
                  <a:pt x="182" y="649"/>
                  <a:pt x="181" y="648"/>
                </a:cubicBezTo>
                <a:cubicBezTo>
                  <a:pt x="182" y="647"/>
                  <a:pt x="182" y="647"/>
                  <a:pt x="182" y="646"/>
                </a:cubicBezTo>
                <a:cubicBezTo>
                  <a:pt x="182" y="646"/>
                  <a:pt x="177" y="643"/>
                  <a:pt x="177" y="643"/>
                </a:cubicBezTo>
                <a:cubicBezTo>
                  <a:pt x="177" y="642"/>
                  <a:pt x="181" y="642"/>
                  <a:pt x="182" y="642"/>
                </a:cubicBezTo>
                <a:cubicBezTo>
                  <a:pt x="182" y="641"/>
                  <a:pt x="182" y="641"/>
                  <a:pt x="183" y="640"/>
                </a:cubicBezTo>
                <a:cubicBezTo>
                  <a:pt x="183" y="640"/>
                  <a:pt x="183" y="640"/>
                  <a:pt x="183" y="640"/>
                </a:cubicBezTo>
                <a:cubicBezTo>
                  <a:pt x="184" y="639"/>
                  <a:pt x="183" y="638"/>
                  <a:pt x="183" y="637"/>
                </a:cubicBezTo>
                <a:cubicBezTo>
                  <a:pt x="184" y="635"/>
                  <a:pt x="185" y="633"/>
                  <a:pt x="187" y="631"/>
                </a:cubicBezTo>
                <a:cubicBezTo>
                  <a:pt x="187" y="631"/>
                  <a:pt x="187" y="629"/>
                  <a:pt x="188" y="629"/>
                </a:cubicBezTo>
                <a:cubicBezTo>
                  <a:pt x="188" y="628"/>
                  <a:pt x="189" y="627"/>
                  <a:pt x="189" y="627"/>
                </a:cubicBezTo>
                <a:cubicBezTo>
                  <a:pt x="190" y="625"/>
                  <a:pt x="190" y="624"/>
                  <a:pt x="191" y="622"/>
                </a:cubicBezTo>
                <a:cubicBezTo>
                  <a:pt x="191" y="622"/>
                  <a:pt x="192" y="621"/>
                  <a:pt x="192" y="621"/>
                </a:cubicBezTo>
                <a:cubicBezTo>
                  <a:pt x="192" y="620"/>
                  <a:pt x="193" y="620"/>
                  <a:pt x="194" y="620"/>
                </a:cubicBezTo>
                <a:cubicBezTo>
                  <a:pt x="194" y="619"/>
                  <a:pt x="194" y="617"/>
                  <a:pt x="195" y="617"/>
                </a:cubicBezTo>
                <a:cubicBezTo>
                  <a:pt x="195" y="616"/>
                  <a:pt x="195" y="616"/>
                  <a:pt x="195" y="616"/>
                </a:cubicBezTo>
                <a:cubicBezTo>
                  <a:pt x="196" y="615"/>
                  <a:pt x="195" y="615"/>
                  <a:pt x="196" y="614"/>
                </a:cubicBezTo>
                <a:cubicBezTo>
                  <a:pt x="196" y="614"/>
                  <a:pt x="196" y="614"/>
                  <a:pt x="196" y="614"/>
                </a:cubicBezTo>
                <a:cubicBezTo>
                  <a:pt x="197" y="613"/>
                  <a:pt x="197" y="612"/>
                  <a:pt x="197" y="611"/>
                </a:cubicBezTo>
                <a:cubicBezTo>
                  <a:pt x="197" y="611"/>
                  <a:pt x="198" y="612"/>
                  <a:pt x="198" y="611"/>
                </a:cubicBezTo>
                <a:cubicBezTo>
                  <a:pt x="198" y="610"/>
                  <a:pt x="200" y="608"/>
                  <a:pt x="200" y="605"/>
                </a:cubicBezTo>
                <a:cubicBezTo>
                  <a:pt x="200" y="606"/>
                  <a:pt x="200" y="605"/>
                  <a:pt x="201" y="605"/>
                </a:cubicBezTo>
                <a:cubicBezTo>
                  <a:pt x="201" y="604"/>
                  <a:pt x="202" y="604"/>
                  <a:pt x="203" y="603"/>
                </a:cubicBezTo>
                <a:cubicBezTo>
                  <a:pt x="204" y="603"/>
                  <a:pt x="204" y="604"/>
                  <a:pt x="204" y="604"/>
                </a:cubicBezTo>
                <a:cubicBezTo>
                  <a:pt x="205" y="607"/>
                  <a:pt x="203" y="607"/>
                  <a:pt x="202" y="609"/>
                </a:cubicBezTo>
                <a:cubicBezTo>
                  <a:pt x="201" y="610"/>
                  <a:pt x="202" y="612"/>
                  <a:pt x="201" y="613"/>
                </a:cubicBezTo>
                <a:cubicBezTo>
                  <a:pt x="201" y="613"/>
                  <a:pt x="201" y="612"/>
                  <a:pt x="200" y="613"/>
                </a:cubicBezTo>
                <a:cubicBezTo>
                  <a:pt x="200" y="613"/>
                  <a:pt x="199" y="615"/>
                  <a:pt x="198" y="615"/>
                </a:cubicBezTo>
                <a:cubicBezTo>
                  <a:pt x="198" y="616"/>
                  <a:pt x="198" y="619"/>
                  <a:pt x="197" y="621"/>
                </a:cubicBezTo>
                <a:cubicBezTo>
                  <a:pt x="197" y="622"/>
                  <a:pt x="195" y="623"/>
                  <a:pt x="195" y="625"/>
                </a:cubicBezTo>
                <a:cubicBezTo>
                  <a:pt x="193" y="625"/>
                  <a:pt x="193" y="629"/>
                  <a:pt x="191" y="627"/>
                </a:cubicBezTo>
                <a:cubicBezTo>
                  <a:pt x="189" y="631"/>
                  <a:pt x="190" y="633"/>
                  <a:pt x="190" y="636"/>
                </a:cubicBezTo>
                <a:cubicBezTo>
                  <a:pt x="189" y="636"/>
                  <a:pt x="188" y="637"/>
                  <a:pt x="188" y="638"/>
                </a:cubicBezTo>
                <a:cubicBezTo>
                  <a:pt x="188" y="638"/>
                  <a:pt x="188" y="638"/>
                  <a:pt x="187" y="638"/>
                </a:cubicBezTo>
                <a:cubicBezTo>
                  <a:pt x="187" y="639"/>
                  <a:pt x="187" y="639"/>
                  <a:pt x="187" y="640"/>
                </a:cubicBezTo>
                <a:cubicBezTo>
                  <a:pt x="185" y="640"/>
                  <a:pt x="184" y="641"/>
                  <a:pt x="183" y="643"/>
                </a:cubicBezTo>
                <a:cubicBezTo>
                  <a:pt x="183" y="645"/>
                  <a:pt x="185" y="643"/>
                  <a:pt x="185" y="644"/>
                </a:cubicBezTo>
                <a:cubicBezTo>
                  <a:pt x="185" y="645"/>
                  <a:pt x="187" y="646"/>
                  <a:pt x="187" y="647"/>
                </a:cubicBezTo>
                <a:cubicBezTo>
                  <a:pt x="187" y="646"/>
                  <a:pt x="187" y="646"/>
                  <a:pt x="188" y="645"/>
                </a:cubicBezTo>
                <a:cubicBezTo>
                  <a:pt x="189" y="645"/>
                  <a:pt x="189" y="649"/>
                  <a:pt x="188" y="650"/>
                </a:cubicBezTo>
                <a:cubicBezTo>
                  <a:pt x="188" y="650"/>
                  <a:pt x="187" y="651"/>
                  <a:pt x="187" y="652"/>
                </a:cubicBezTo>
                <a:cubicBezTo>
                  <a:pt x="185" y="655"/>
                  <a:pt x="185" y="660"/>
                  <a:pt x="183" y="663"/>
                </a:cubicBezTo>
                <a:cubicBezTo>
                  <a:pt x="183" y="663"/>
                  <a:pt x="183" y="664"/>
                  <a:pt x="183" y="664"/>
                </a:cubicBezTo>
                <a:cubicBezTo>
                  <a:pt x="182" y="664"/>
                  <a:pt x="182" y="664"/>
                  <a:pt x="182" y="665"/>
                </a:cubicBezTo>
                <a:cubicBezTo>
                  <a:pt x="181" y="666"/>
                  <a:pt x="180" y="669"/>
                  <a:pt x="179" y="671"/>
                </a:cubicBezTo>
                <a:cubicBezTo>
                  <a:pt x="178" y="672"/>
                  <a:pt x="177" y="675"/>
                  <a:pt x="175" y="674"/>
                </a:cubicBezTo>
                <a:close/>
                <a:moveTo>
                  <a:pt x="188" y="642"/>
                </a:moveTo>
                <a:cubicBezTo>
                  <a:pt x="187" y="642"/>
                  <a:pt x="188" y="640"/>
                  <a:pt x="188" y="639"/>
                </a:cubicBezTo>
                <a:cubicBezTo>
                  <a:pt x="190" y="639"/>
                  <a:pt x="188" y="642"/>
                  <a:pt x="188" y="642"/>
                </a:cubicBezTo>
                <a:close/>
                <a:moveTo>
                  <a:pt x="214" y="731"/>
                </a:moveTo>
                <a:cubicBezTo>
                  <a:pt x="213" y="729"/>
                  <a:pt x="214" y="730"/>
                  <a:pt x="215" y="729"/>
                </a:cubicBezTo>
                <a:cubicBezTo>
                  <a:pt x="216" y="727"/>
                  <a:pt x="214" y="728"/>
                  <a:pt x="214" y="726"/>
                </a:cubicBezTo>
                <a:cubicBezTo>
                  <a:pt x="214" y="725"/>
                  <a:pt x="215" y="724"/>
                  <a:pt x="215" y="724"/>
                </a:cubicBezTo>
                <a:cubicBezTo>
                  <a:pt x="216" y="723"/>
                  <a:pt x="215" y="722"/>
                  <a:pt x="216" y="722"/>
                </a:cubicBezTo>
                <a:cubicBezTo>
                  <a:pt x="216" y="719"/>
                  <a:pt x="216" y="716"/>
                  <a:pt x="218" y="715"/>
                </a:cubicBezTo>
                <a:cubicBezTo>
                  <a:pt x="218" y="711"/>
                  <a:pt x="218" y="711"/>
                  <a:pt x="218" y="711"/>
                </a:cubicBezTo>
                <a:cubicBezTo>
                  <a:pt x="219" y="710"/>
                  <a:pt x="220" y="710"/>
                  <a:pt x="221" y="710"/>
                </a:cubicBezTo>
                <a:cubicBezTo>
                  <a:pt x="221" y="710"/>
                  <a:pt x="222" y="710"/>
                  <a:pt x="222" y="709"/>
                </a:cubicBezTo>
                <a:cubicBezTo>
                  <a:pt x="223" y="708"/>
                  <a:pt x="224" y="707"/>
                  <a:pt x="224" y="705"/>
                </a:cubicBezTo>
                <a:cubicBezTo>
                  <a:pt x="225" y="703"/>
                  <a:pt x="226" y="700"/>
                  <a:pt x="227" y="700"/>
                </a:cubicBezTo>
                <a:cubicBezTo>
                  <a:pt x="229" y="701"/>
                  <a:pt x="230" y="702"/>
                  <a:pt x="231" y="703"/>
                </a:cubicBezTo>
                <a:cubicBezTo>
                  <a:pt x="231" y="705"/>
                  <a:pt x="229" y="702"/>
                  <a:pt x="228" y="704"/>
                </a:cubicBezTo>
                <a:cubicBezTo>
                  <a:pt x="228" y="705"/>
                  <a:pt x="227" y="705"/>
                  <a:pt x="226" y="706"/>
                </a:cubicBezTo>
                <a:cubicBezTo>
                  <a:pt x="226" y="706"/>
                  <a:pt x="225" y="707"/>
                  <a:pt x="225" y="708"/>
                </a:cubicBezTo>
                <a:cubicBezTo>
                  <a:pt x="225" y="708"/>
                  <a:pt x="225" y="709"/>
                  <a:pt x="225" y="709"/>
                </a:cubicBezTo>
                <a:cubicBezTo>
                  <a:pt x="225" y="709"/>
                  <a:pt x="224" y="709"/>
                  <a:pt x="224" y="709"/>
                </a:cubicBezTo>
                <a:cubicBezTo>
                  <a:pt x="224" y="709"/>
                  <a:pt x="224" y="710"/>
                  <a:pt x="224" y="710"/>
                </a:cubicBezTo>
                <a:cubicBezTo>
                  <a:pt x="223" y="711"/>
                  <a:pt x="224" y="711"/>
                  <a:pt x="223" y="713"/>
                </a:cubicBezTo>
                <a:cubicBezTo>
                  <a:pt x="223" y="713"/>
                  <a:pt x="224" y="714"/>
                  <a:pt x="223" y="714"/>
                </a:cubicBezTo>
                <a:cubicBezTo>
                  <a:pt x="223" y="714"/>
                  <a:pt x="223" y="714"/>
                  <a:pt x="223" y="714"/>
                </a:cubicBezTo>
                <a:cubicBezTo>
                  <a:pt x="223" y="714"/>
                  <a:pt x="223" y="715"/>
                  <a:pt x="223" y="715"/>
                </a:cubicBezTo>
                <a:cubicBezTo>
                  <a:pt x="222" y="716"/>
                  <a:pt x="223" y="716"/>
                  <a:pt x="223" y="717"/>
                </a:cubicBezTo>
                <a:cubicBezTo>
                  <a:pt x="223" y="718"/>
                  <a:pt x="221" y="720"/>
                  <a:pt x="222" y="721"/>
                </a:cubicBezTo>
                <a:cubicBezTo>
                  <a:pt x="221" y="722"/>
                  <a:pt x="221" y="723"/>
                  <a:pt x="219" y="723"/>
                </a:cubicBezTo>
                <a:cubicBezTo>
                  <a:pt x="218" y="727"/>
                  <a:pt x="217" y="732"/>
                  <a:pt x="214" y="734"/>
                </a:cubicBezTo>
                <a:cubicBezTo>
                  <a:pt x="213" y="734"/>
                  <a:pt x="214" y="733"/>
                  <a:pt x="214" y="731"/>
                </a:cubicBezTo>
                <a:close/>
                <a:moveTo>
                  <a:pt x="227" y="717"/>
                </a:moveTo>
                <a:cubicBezTo>
                  <a:pt x="225" y="717"/>
                  <a:pt x="226" y="714"/>
                  <a:pt x="226" y="712"/>
                </a:cubicBezTo>
                <a:cubicBezTo>
                  <a:pt x="228" y="712"/>
                  <a:pt x="227" y="715"/>
                  <a:pt x="227" y="717"/>
                </a:cubicBezTo>
                <a:close/>
                <a:moveTo>
                  <a:pt x="223" y="891"/>
                </a:moveTo>
                <a:cubicBezTo>
                  <a:pt x="223" y="892"/>
                  <a:pt x="223" y="892"/>
                  <a:pt x="223" y="893"/>
                </a:cubicBezTo>
                <a:cubicBezTo>
                  <a:pt x="222" y="893"/>
                  <a:pt x="222" y="894"/>
                  <a:pt x="222" y="894"/>
                </a:cubicBezTo>
                <a:cubicBezTo>
                  <a:pt x="222" y="895"/>
                  <a:pt x="223" y="897"/>
                  <a:pt x="223" y="898"/>
                </a:cubicBezTo>
                <a:cubicBezTo>
                  <a:pt x="223" y="899"/>
                  <a:pt x="223" y="900"/>
                  <a:pt x="222" y="900"/>
                </a:cubicBezTo>
                <a:cubicBezTo>
                  <a:pt x="222" y="900"/>
                  <a:pt x="221" y="900"/>
                  <a:pt x="221" y="900"/>
                </a:cubicBezTo>
                <a:cubicBezTo>
                  <a:pt x="221" y="900"/>
                  <a:pt x="220" y="900"/>
                  <a:pt x="220" y="900"/>
                </a:cubicBezTo>
                <a:cubicBezTo>
                  <a:pt x="220" y="899"/>
                  <a:pt x="220" y="898"/>
                  <a:pt x="221" y="897"/>
                </a:cubicBezTo>
                <a:cubicBezTo>
                  <a:pt x="221" y="897"/>
                  <a:pt x="221" y="896"/>
                  <a:pt x="220" y="896"/>
                </a:cubicBezTo>
                <a:cubicBezTo>
                  <a:pt x="220" y="896"/>
                  <a:pt x="220" y="896"/>
                  <a:pt x="220" y="895"/>
                </a:cubicBezTo>
                <a:cubicBezTo>
                  <a:pt x="220" y="894"/>
                  <a:pt x="220" y="894"/>
                  <a:pt x="220" y="893"/>
                </a:cubicBezTo>
                <a:cubicBezTo>
                  <a:pt x="220" y="891"/>
                  <a:pt x="219" y="889"/>
                  <a:pt x="219" y="887"/>
                </a:cubicBezTo>
                <a:cubicBezTo>
                  <a:pt x="219" y="886"/>
                  <a:pt x="218" y="885"/>
                  <a:pt x="219" y="885"/>
                </a:cubicBezTo>
                <a:cubicBezTo>
                  <a:pt x="220" y="885"/>
                  <a:pt x="220" y="884"/>
                  <a:pt x="221" y="884"/>
                </a:cubicBezTo>
                <a:cubicBezTo>
                  <a:pt x="221" y="884"/>
                  <a:pt x="221" y="883"/>
                  <a:pt x="221" y="883"/>
                </a:cubicBezTo>
                <a:cubicBezTo>
                  <a:pt x="221" y="881"/>
                  <a:pt x="220" y="880"/>
                  <a:pt x="220" y="879"/>
                </a:cubicBezTo>
                <a:cubicBezTo>
                  <a:pt x="220" y="879"/>
                  <a:pt x="219" y="879"/>
                  <a:pt x="219" y="880"/>
                </a:cubicBezTo>
                <a:cubicBezTo>
                  <a:pt x="218" y="880"/>
                  <a:pt x="218" y="881"/>
                  <a:pt x="217" y="881"/>
                </a:cubicBezTo>
                <a:cubicBezTo>
                  <a:pt x="217" y="881"/>
                  <a:pt x="216" y="880"/>
                  <a:pt x="216" y="880"/>
                </a:cubicBezTo>
                <a:cubicBezTo>
                  <a:pt x="217" y="879"/>
                  <a:pt x="214" y="879"/>
                  <a:pt x="214" y="879"/>
                </a:cubicBezTo>
                <a:cubicBezTo>
                  <a:pt x="214" y="878"/>
                  <a:pt x="215" y="877"/>
                  <a:pt x="215" y="877"/>
                </a:cubicBezTo>
                <a:cubicBezTo>
                  <a:pt x="215" y="876"/>
                  <a:pt x="215" y="876"/>
                  <a:pt x="215" y="875"/>
                </a:cubicBezTo>
                <a:cubicBezTo>
                  <a:pt x="215" y="875"/>
                  <a:pt x="215" y="875"/>
                  <a:pt x="215" y="875"/>
                </a:cubicBezTo>
                <a:cubicBezTo>
                  <a:pt x="215" y="874"/>
                  <a:pt x="214" y="873"/>
                  <a:pt x="214" y="873"/>
                </a:cubicBezTo>
                <a:cubicBezTo>
                  <a:pt x="214" y="871"/>
                  <a:pt x="215" y="870"/>
                  <a:pt x="215" y="868"/>
                </a:cubicBezTo>
                <a:cubicBezTo>
                  <a:pt x="215" y="868"/>
                  <a:pt x="215" y="867"/>
                  <a:pt x="215" y="866"/>
                </a:cubicBezTo>
                <a:cubicBezTo>
                  <a:pt x="215" y="865"/>
                  <a:pt x="215" y="865"/>
                  <a:pt x="215" y="864"/>
                </a:cubicBezTo>
                <a:cubicBezTo>
                  <a:pt x="215" y="863"/>
                  <a:pt x="215" y="862"/>
                  <a:pt x="215" y="861"/>
                </a:cubicBezTo>
                <a:cubicBezTo>
                  <a:pt x="215" y="860"/>
                  <a:pt x="215" y="860"/>
                  <a:pt x="215" y="859"/>
                </a:cubicBezTo>
                <a:cubicBezTo>
                  <a:pt x="215" y="859"/>
                  <a:pt x="216" y="858"/>
                  <a:pt x="216" y="858"/>
                </a:cubicBezTo>
                <a:cubicBezTo>
                  <a:pt x="216" y="857"/>
                  <a:pt x="216" y="856"/>
                  <a:pt x="216" y="855"/>
                </a:cubicBezTo>
                <a:cubicBezTo>
                  <a:pt x="216" y="855"/>
                  <a:pt x="216" y="855"/>
                  <a:pt x="216" y="855"/>
                </a:cubicBezTo>
                <a:cubicBezTo>
                  <a:pt x="216" y="854"/>
                  <a:pt x="215" y="854"/>
                  <a:pt x="215" y="854"/>
                </a:cubicBezTo>
                <a:cubicBezTo>
                  <a:pt x="215" y="853"/>
                  <a:pt x="216" y="853"/>
                  <a:pt x="216" y="853"/>
                </a:cubicBezTo>
                <a:cubicBezTo>
                  <a:pt x="216" y="852"/>
                  <a:pt x="215" y="852"/>
                  <a:pt x="215" y="851"/>
                </a:cubicBezTo>
                <a:cubicBezTo>
                  <a:pt x="215" y="851"/>
                  <a:pt x="216" y="851"/>
                  <a:pt x="216" y="851"/>
                </a:cubicBezTo>
                <a:cubicBezTo>
                  <a:pt x="216" y="850"/>
                  <a:pt x="216" y="848"/>
                  <a:pt x="215" y="846"/>
                </a:cubicBezTo>
                <a:cubicBezTo>
                  <a:pt x="216" y="846"/>
                  <a:pt x="215" y="846"/>
                  <a:pt x="215" y="845"/>
                </a:cubicBezTo>
                <a:cubicBezTo>
                  <a:pt x="216" y="845"/>
                  <a:pt x="217" y="844"/>
                  <a:pt x="217" y="844"/>
                </a:cubicBezTo>
                <a:cubicBezTo>
                  <a:pt x="217" y="844"/>
                  <a:pt x="218" y="844"/>
                  <a:pt x="218" y="844"/>
                </a:cubicBezTo>
                <a:cubicBezTo>
                  <a:pt x="219" y="845"/>
                  <a:pt x="218" y="847"/>
                  <a:pt x="218" y="848"/>
                </a:cubicBezTo>
                <a:cubicBezTo>
                  <a:pt x="218" y="849"/>
                  <a:pt x="218" y="850"/>
                  <a:pt x="218" y="851"/>
                </a:cubicBezTo>
                <a:cubicBezTo>
                  <a:pt x="218" y="851"/>
                  <a:pt x="218" y="851"/>
                  <a:pt x="218" y="851"/>
                </a:cubicBezTo>
                <a:cubicBezTo>
                  <a:pt x="218" y="851"/>
                  <a:pt x="218" y="853"/>
                  <a:pt x="218" y="853"/>
                </a:cubicBezTo>
                <a:cubicBezTo>
                  <a:pt x="217" y="854"/>
                  <a:pt x="218" y="856"/>
                  <a:pt x="218" y="857"/>
                </a:cubicBezTo>
                <a:cubicBezTo>
                  <a:pt x="218" y="858"/>
                  <a:pt x="218" y="860"/>
                  <a:pt x="219" y="861"/>
                </a:cubicBezTo>
                <a:cubicBezTo>
                  <a:pt x="217" y="862"/>
                  <a:pt x="218" y="864"/>
                  <a:pt x="216" y="864"/>
                </a:cubicBezTo>
                <a:cubicBezTo>
                  <a:pt x="217" y="867"/>
                  <a:pt x="218" y="868"/>
                  <a:pt x="218" y="870"/>
                </a:cubicBezTo>
                <a:cubicBezTo>
                  <a:pt x="218" y="870"/>
                  <a:pt x="218" y="871"/>
                  <a:pt x="218" y="872"/>
                </a:cubicBezTo>
                <a:cubicBezTo>
                  <a:pt x="218" y="872"/>
                  <a:pt x="218" y="872"/>
                  <a:pt x="218" y="872"/>
                </a:cubicBezTo>
                <a:cubicBezTo>
                  <a:pt x="218" y="873"/>
                  <a:pt x="218" y="873"/>
                  <a:pt x="218" y="874"/>
                </a:cubicBezTo>
                <a:cubicBezTo>
                  <a:pt x="217" y="874"/>
                  <a:pt x="217" y="876"/>
                  <a:pt x="216" y="877"/>
                </a:cubicBezTo>
                <a:cubicBezTo>
                  <a:pt x="217" y="878"/>
                  <a:pt x="218" y="876"/>
                  <a:pt x="218" y="877"/>
                </a:cubicBezTo>
                <a:cubicBezTo>
                  <a:pt x="218" y="878"/>
                  <a:pt x="220" y="878"/>
                  <a:pt x="220" y="879"/>
                </a:cubicBezTo>
                <a:cubicBezTo>
                  <a:pt x="220" y="878"/>
                  <a:pt x="220" y="877"/>
                  <a:pt x="220" y="877"/>
                </a:cubicBezTo>
                <a:cubicBezTo>
                  <a:pt x="221" y="877"/>
                  <a:pt x="222" y="879"/>
                  <a:pt x="222" y="880"/>
                </a:cubicBezTo>
                <a:cubicBezTo>
                  <a:pt x="222" y="880"/>
                  <a:pt x="221" y="881"/>
                  <a:pt x="221" y="882"/>
                </a:cubicBezTo>
                <a:cubicBezTo>
                  <a:pt x="222" y="884"/>
                  <a:pt x="223" y="888"/>
                  <a:pt x="223" y="890"/>
                </a:cubicBezTo>
                <a:cubicBezTo>
                  <a:pt x="223" y="890"/>
                  <a:pt x="223" y="891"/>
                  <a:pt x="223" y="891"/>
                </a:cubicBezTo>
                <a:close/>
                <a:moveTo>
                  <a:pt x="223" y="837"/>
                </a:moveTo>
                <a:cubicBezTo>
                  <a:pt x="223" y="838"/>
                  <a:pt x="223" y="840"/>
                  <a:pt x="223" y="842"/>
                </a:cubicBezTo>
                <a:cubicBezTo>
                  <a:pt x="222" y="843"/>
                  <a:pt x="222" y="845"/>
                  <a:pt x="221" y="845"/>
                </a:cubicBezTo>
                <a:cubicBezTo>
                  <a:pt x="220" y="844"/>
                  <a:pt x="219" y="843"/>
                  <a:pt x="220" y="842"/>
                </a:cubicBezTo>
                <a:cubicBezTo>
                  <a:pt x="221" y="842"/>
                  <a:pt x="222" y="841"/>
                  <a:pt x="221" y="841"/>
                </a:cubicBezTo>
                <a:cubicBezTo>
                  <a:pt x="220" y="840"/>
                  <a:pt x="220" y="841"/>
                  <a:pt x="221" y="838"/>
                </a:cubicBezTo>
                <a:cubicBezTo>
                  <a:pt x="221" y="838"/>
                  <a:pt x="220" y="837"/>
                  <a:pt x="221" y="837"/>
                </a:cubicBezTo>
                <a:cubicBezTo>
                  <a:pt x="221" y="836"/>
                  <a:pt x="221" y="835"/>
                  <a:pt x="221" y="834"/>
                </a:cubicBezTo>
                <a:cubicBezTo>
                  <a:pt x="221" y="833"/>
                  <a:pt x="221" y="832"/>
                  <a:pt x="221" y="830"/>
                </a:cubicBezTo>
                <a:cubicBezTo>
                  <a:pt x="222" y="829"/>
                  <a:pt x="223" y="829"/>
                  <a:pt x="223" y="828"/>
                </a:cubicBezTo>
                <a:cubicBezTo>
                  <a:pt x="223" y="826"/>
                  <a:pt x="223" y="825"/>
                  <a:pt x="223" y="823"/>
                </a:cubicBezTo>
                <a:cubicBezTo>
                  <a:pt x="223" y="824"/>
                  <a:pt x="222" y="824"/>
                  <a:pt x="222" y="824"/>
                </a:cubicBezTo>
                <a:cubicBezTo>
                  <a:pt x="221" y="824"/>
                  <a:pt x="220" y="826"/>
                  <a:pt x="219" y="825"/>
                </a:cubicBezTo>
                <a:cubicBezTo>
                  <a:pt x="220" y="825"/>
                  <a:pt x="219" y="824"/>
                  <a:pt x="219" y="824"/>
                </a:cubicBezTo>
                <a:cubicBezTo>
                  <a:pt x="219" y="823"/>
                  <a:pt x="217" y="823"/>
                  <a:pt x="217" y="822"/>
                </a:cubicBezTo>
                <a:cubicBezTo>
                  <a:pt x="217" y="822"/>
                  <a:pt x="218" y="821"/>
                  <a:pt x="218" y="820"/>
                </a:cubicBezTo>
                <a:cubicBezTo>
                  <a:pt x="218" y="820"/>
                  <a:pt x="218" y="820"/>
                  <a:pt x="219" y="819"/>
                </a:cubicBezTo>
                <a:cubicBezTo>
                  <a:pt x="219" y="819"/>
                  <a:pt x="219" y="819"/>
                  <a:pt x="219" y="819"/>
                </a:cubicBezTo>
                <a:cubicBezTo>
                  <a:pt x="219" y="818"/>
                  <a:pt x="218" y="817"/>
                  <a:pt x="218" y="816"/>
                </a:cubicBezTo>
                <a:cubicBezTo>
                  <a:pt x="219" y="815"/>
                  <a:pt x="219" y="814"/>
                  <a:pt x="220" y="812"/>
                </a:cubicBezTo>
                <a:cubicBezTo>
                  <a:pt x="220" y="811"/>
                  <a:pt x="220" y="811"/>
                  <a:pt x="220" y="810"/>
                </a:cubicBezTo>
                <a:cubicBezTo>
                  <a:pt x="220" y="809"/>
                  <a:pt x="221" y="809"/>
                  <a:pt x="221" y="808"/>
                </a:cubicBezTo>
                <a:cubicBezTo>
                  <a:pt x="221" y="807"/>
                  <a:pt x="220" y="806"/>
                  <a:pt x="220" y="804"/>
                </a:cubicBezTo>
                <a:cubicBezTo>
                  <a:pt x="221" y="804"/>
                  <a:pt x="221" y="804"/>
                  <a:pt x="221" y="803"/>
                </a:cubicBezTo>
                <a:cubicBezTo>
                  <a:pt x="221" y="803"/>
                  <a:pt x="222" y="802"/>
                  <a:pt x="222" y="802"/>
                </a:cubicBezTo>
                <a:cubicBezTo>
                  <a:pt x="222" y="802"/>
                  <a:pt x="222" y="800"/>
                  <a:pt x="222" y="800"/>
                </a:cubicBezTo>
                <a:cubicBezTo>
                  <a:pt x="222" y="799"/>
                  <a:pt x="222" y="799"/>
                  <a:pt x="222" y="799"/>
                </a:cubicBezTo>
                <a:cubicBezTo>
                  <a:pt x="223" y="799"/>
                  <a:pt x="222" y="798"/>
                  <a:pt x="222" y="798"/>
                </a:cubicBezTo>
                <a:cubicBezTo>
                  <a:pt x="222" y="798"/>
                  <a:pt x="223" y="798"/>
                  <a:pt x="223" y="797"/>
                </a:cubicBezTo>
                <a:cubicBezTo>
                  <a:pt x="223" y="797"/>
                  <a:pt x="223" y="796"/>
                  <a:pt x="223" y="795"/>
                </a:cubicBezTo>
                <a:cubicBezTo>
                  <a:pt x="223" y="795"/>
                  <a:pt x="223" y="795"/>
                  <a:pt x="223" y="795"/>
                </a:cubicBezTo>
                <a:cubicBezTo>
                  <a:pt x="223" y="794"/>
                  <a:pt x="224" y="793"/>
                  <a:pt x="223" y="791"/>
                </a:cubicBezTo>
                <a:cubicBezTo>
                  <a:pt x="224" y="791"/>
                  <a:pt x="224" y="790"/>
                  <a:pt x="224" y="790"/>
                </a:cubicBezTo>
                <a:cubicBezTo>
                  <a:pt x="224" y="789"/>
                  <a:pt x="225" y="789"/>
                  <a:pt x="225" y="788"/>
                </a:cubicBezTo>
                <a:cubicBezTo>
                  <a:pt x="226" y="788"/>
                  <a:pt x="226" y="788"/>
                  <a:pt x="226" y="789"/>
                </a:cubicBezTo>
                <a:cubicBezTo>
                  <a:pt x="227" y="790"/>
                  <a:pt x="226" y="791"/>
                  <a:pt x="226" y="793"/>
                </a:cubicBezTo>
                <a:cubicBezTo>
                  <a:pt x="226" y="793"/>
                  <a:pt x="226" y="794"/>
                  <a:pt x="226" y="795"/>
                </a:cubicBezTo>
                <a:cubicBezTo>
                  <a:pt x="226" y="795"/>
                  <a:pt x="225" y="795"/>
                  <a:pt x="225" y="796"/>
                </a:cubicBezTo>
                <a:cubicBezTo>
                  <a:pt x="225" y="796"/>
                  <a:pt x="225" y="797"/>
                  <a:pt x="225" y="798"/>
                </a:cubicBezTo>
                <a:cubicBezTo>
                  <a:pt x="224" y="798"/>
                  <a:pt x="225" y="800"/>
                  <a:pt x="225" y="802"/>
                </a:cubicBezTo>
                <a:cubicBezTo>
                  <a:pt x="225" y="803"/>
                  <a:pt x="224" y="804"/>
                  <a:pt x="225" y="806"/>
                </a:cubicBezTo>
                <a:cubicBezTo>
                  <a:pt x="223" y="806"/>
                  <a:pt x="224" y="809"/>
                  <a:pt x="222" y="808"/>
                </a:cubicBezTo>
                <a:cubicBezTo>
                  <a:pt x="222" y="811"/>
                  <a:pt x="222" y="813"/>
                  <a:pt x="223" y="814"/>
                </a:cubicBezTo>
                <a:cubicBezTo>
                  <a:pt x="222" y="815"/>
                  <a:pt x="222" y="816"/>
                  <a:pt x="222" y="816"/>
                </a:cubicBezTo>
                <a:cubicBezTo>
                  <a:pt x="222" y="816"/>
                  <a:pt x="222" y="816"/>
                  <a:pt x="222" y="817"/>
                </a:cubicBezTo>
                <a:cubicBezTo>
                  <a:pt x="222" y="817"/>
                  <a:pt x="222" y="818"/>
                  <a:pt x="222" y="818"/>
                </a:cubicBezTo>
                <a:cubicBezTo>
                  <a:pt x="221" y="819"/>
                  <a:pt x="220" y="820"/>
                  <a:pt x="220" y="821"/>
                </a:cubicBezTo>
                <a:cubicBezTo>
                  <a:pt x="220" y="823"/>
                  <a:pt x="221" y="820"/>
                  <a:pt x="221" y="822"/>
                </a:cubicBezTo>
                <a:cubicBezTo>
                  <a:pt x="221" y="822"/>
                  <a:pt x="223" y="823"/>
                  <a:pt x="223" y="823"/>
                </a:cubicBezTo>
                <a:cubicBezTo>
                  <a:pt x="223" y="823"/>
                  <a:pt x="223" y="822"/>
                  <a:pt x="223" y="821"/>
                </a:cubicBezTo>
                <a:cubicBezTo>
                  <a:pt x="224" y="821"/>
                  <a:pt x="225" y="824"/>
                  <a:pt x="225" y="825"/>
                </a:cubicBezTo>
                <a:cubicBezTo>
                  <a:pt x="225" y="825"/>
                  <a:pt x="224" y="826"/>
                  <a:pt x="224" y="826"/>
                </a:cubicBezTo>
                <a:cubicBezTo>
                  <a:pt x="224" y="829"/>
                  <a:pt x="225" y="833"/>
                  <a:pt x="224" y="835"/>
                </a:cubicBezTo>
                <a:cubicBezTo>
                  <a:pt x="224" y="835"/>
                  <a:pt x="224" y="836"/>
                  <a:pt x="224" y="836"/>
                </a:cubicBezTo>
                <a:cubicBezTo>
                  <a:pt x="224" y="836"/>
                  <a:pt x="223" y="836"/>
                  <a:pt x="223" y="837"/>
                </a:cubicBezTo>
                <a:close/>
                <a:moveTo>
                  <a:pt x="232" y="947"/>
                </a:moveTo>
                <a:cubicBezTo>
                  <a:pt x="231" y="946"/>
                  <a:pt x="231" y="946"/>
                  <a:pt x="231" y="945"/>
                </a:cubicBezTo>
                <a:cubicBezTo>
                  <a:pt x="231" y="945"/>
                  <a:pt x="232" y="944"/>
                  <a:pt x="231" y="944"/>
                </a:cubicBezTo>
                <a:cubicBezTo>
                  <a:pt x="230" y="944"/>
                  <a:pt x="231" y="944"/>
                  <a:pt x="231" y="942"/>
                </a:cubicBezTo>
                <a:cubicBezTo>
                  <a:pt x="231" y="942"/>
                  <a:pt x="230" y="942"/>
                  <a:pt x="230" y="941"/>
                </a:cubicBezTo>
                <a:cubicBezTo>
                  <a:pt x="230" y="941"/>
                  <a:pt x="230" y="941"/>
                  <a:pt x="230" y="940"/>
                </a:cubicBezTo>
                <a:cubicBezTo>
                  <a:pt x="230" y="939"/>
                  <a:pt x="230" y="938"/>
                  <a:pt x="229" y="937"/>
                </a:cubicBezTo>
                <a:cubicBezTo>
                  <a:pt x="230" y="936"/>
                  <a:pt x="230" y="936"/>
                  <a:pt x="230" y="935"/>
                </a:cubicBezTo>
                <a:cubicBezTo>
                  <a:pt x="230" y="934"/>
                  <a:pt x="230" y="933"/>
                  <a:pt x="229" y="932"/>
                </a:cubicBezTo>
                <a:cubicBezTo>
                  <a:pt x="229" y="933"/>
                  <a:pt x="229" y="933"/>
                  <a:pt x="229" y="933"/>
                </a:cubicBezTo>
                <a:cubicBezTo>
                  <a:pt x="228" y="933"/>
                  <a:pt x="228" y="934"/>
                  <a:pt x="227" y="934"/>
                </a:cubicBezTo>
                <a:cubicBezTo>
                  <a:pt x="227" y="934"/>
                  <a:pt x="227" y="933"/>
                  <a:pt x="227" y="933"/>
                </a:cubicBezTo>
                <a:cubicBezTo>
                  <a:pt x="227" y="933"/>
                  <a:pt x="226" y="933"/>
                  <a:pt x="226" y="933"/>
                </a:cubicBezTo>
                <a:cubicBezTo>
                  <a:pt x="226" y="933"/>
                  <a:pt x="226" y="932"/>
                  <a:pt x="226" y="931"/>
                </a:cubicBezTo>
                <a:cubicBezTo>
                  <a:pt x="226" y="931"/>
                  <a:pt x="226" y="931"/>
                  <a:pt x="226" y="930"/>
                </a:cubicBezTo>
                <a:cubicBezTo>
                  <a:pt x="226" y="930"/>
                  <a:pt x="226" y="930"/>
                  <a:pt x="226" y="930"/>
                </a:cubicBezTo>
                <a:cubicBezTo>
                  <a:pt x="226" y="929"/>
                  <a:pt x="225" y="929"/>
                  <a:pt x="225" y="929"/>
                </a:cubicBezTo>
                <a:cubicBezTo>
                  <a:pt x="225" y="928"/>
                  <a:pt x="225" y="927"/>
                  <a:pt x="225" y="925"/>
                </a:cubicBezTo>
                <a:cubicBezTo>
                  <a:pt x="225" y="925"/>
                  <a:pt x="225" y="924"/>
                  <a:pt x="225" y="924"/>
                </a:cubicBezTo>
                <a:cubicBezTo>
                  <a:pt x="225" y="923"/>
                  <a:pt x="225" y="923"/>
                  <a:pt x="225" y="923"/>
                </a:cubicBezTo>
                <a:cubicBezTo>
                  <a:pt x="225" y="922"/>
                  <a:pt x="225" y="921"/>
                  <a:pt x="224" y="920"/>
                </a:cubicBezTo>
                <a:cubicBezTo>
                  <a:pt x="225" y="920"/>
                  <a:pt x="225" y="920"/>
                  <a:pt x="225" y="919"/>
                </a:cubicBezTo>
                <a:cubicBezTo>
                  <a:pt x="225" y="919"/>
                  <a:pt x="225" y="919"/>
                  <a:pt x="225" y="918"/>
                </a:cubicBezTo>
                <a:cubicBezTo>
                  <a:pt x="225" y="918"/>
                  <a:pt x="225" y="917"/>
                  <a:pt x="225" y="917"/>
                </a:cubicBezTo>
                <a:cubicBezTo>
                  <a:pt x="225" y="916"/>
                  <a:pt x="225" y="916"/>
                  <a:pt x="225" y="916"/>
                </a:cubicBezTo>
                <a:cubicBezTo>
                  <a:pt x="225" y="916"/>
                  <a:pt x="224" y="916"/>
                  <a:pt x="224" y="915"/>
                </a:cubicBezTo>
                <a:cubicBezTo>
                  <a:pt x="224" y="915"/>
                  <a:pt x="225" y="915"/>
                  <a:pt x="225" y="915"/>
                </a:cubicBezTo>
                <a:cubicBezTo>
                  <a:pt x="224" y="915"/>
                  <a:pt x="224" y="914"/>
                  <a:pt x="224" y="914"/>
                </a:cubicBezTo>
                <a:cubicBezTo>
                  <a:pt x="224" y="914"/>
                  <a:pt x="224" y="914"/>
                  <a:pt x="224" y="914"/>
                </a:cubicBezTo>
                <a:cubicBezTo>
                  <a:pt x="224" y="913"/>
                  <a:pt x="224" y="912"/>
                  <a:pt x="224" y="911"/>
                </a:cubicBezTo>
                <a:cubicBezTo>
                  <a:pt x="224" y="910"/>
                  <a:pt x="224" y="910"/>
                  <a:pt x="224" y="910"/>
                </a:cubicBezTo>
                <a:cubicBezTo>
                  <a:pt x="224" y="909"/>
                  <a:pt x="224" y="909"/>
                  <a:pt x="225" y="909"/>
                </a:cubicBezTo>
                <a:cubicBezTo>
                  <a:pt x="225" y="908"/>
                  <a:pt x="225" y="909"/>
                  <a:pt x="225" y="909"/>
                </a:cubicBezTo>
                <a:cubicBezTo>
                  <a:pt x="226" y="910"/>
                  <a:pt x="225" y="911"/>
                  <a:pt x="226" y="911"/>
                </a:cubicBezTo>
                <a:cubicBezTo>
                  <a:pt x="226" y="912"/>
                  <a:pt x="226" y="913"/>
                  <a:pt x="226" y="913"/>
                </a:cubicBezTo>
                <a:cubicBezTo>
                  <a:pt x="226" y="913"/>
                  <a:pt x="226" y="913"/>
                  <a:pt x="226" y="914"/>
                </a:cubicBezTo>
                <a:cubicBezTo>
                  <a:pt x="226" y="914"/>
                  <a:pt x="226" y="915"/>
                  <a:pt x="226" y="915"/>
                </a:cubicBezTo>
                <a:cubicBezTo>
                  <a:pt x="226" y="916"/>
                  <a:pt x="227" y="917"/>
                  <a:pt x="227" y="918"/>
                </a:cubicBezTo>
                <a:cubicBezTo>
                  <a:pt x="227" y="919"/>
                  <a:pt x="227" y="919"/>
                  <a:pt x="227" y="920"/>
                </a:cubicBezTo>
                <a:cubicBezTo>
                  <a:pt x="226" y="921"/>
                  <a:pt x="227" y="922"/>
                  <a:pt x="226" y="923"/>
                </a:cubicBezTo>
                <a:cubicBezTo>
                  <a:pt x="226" y="924"/>
                  <a:pt x="227" y="925"/>
                  <a:pt x="228" y="926"/>
                </a:cubicBezTo>
                <a:cubicBezTo>
                  <a:pt x="227" y="927"/>
                  <a:pt x="228" y="927"/>
                  <a:pt x="228" y="928"/>
                </a:cubicBezTo>
                <a:cubicBezTo>
                  <a:pt x="228" y="928"/>
                  <a:pt x="227" y="928"/>
                  <a:pt x="227" y="928"/>
                </a:cubicBezTo>
                <a:cubicBezTo>
                  <a:pt x="227" y="928"/>
                  <a:pt x="228" y="929"/>
                  <a:pt x="228" y="929"/>
                </a:cubicBezTo>
                <a:cubicBezTo>
                  <a:pt x="227" y="930"/>
                  <a:pt x="227" y="930"/>
                  <a:pt x="227" y="931"/>
                </a:cubicBezTo>
                <a:cubicBezTo>
                  <a:pt x="227" y="932"/>
                  <a:pt x="228" y="931"/>
                  <a:pt x="228" y="931"/>
                </a:cubicBezTo>
                <a:cubicBezTo>
                  <a:pt x="228" y="932"/>
                  <a:pt x="229" y="932"/>
                  <a:pt x="229" y="932"/>
                </a:cubicBezTo>
                <a:cubicBezTo>
                  <a:pt x="229" y="932"/>
                  <a:pt x="229" y="931"/>
                  <a:pt x="229" y="931"/>
                </a:cubicBezTo>
                <a:cubicBezTo>
                  <a:pt x="230" y="931"/>
                  <a:pt x="231" y="932"/>
                  <a:pt x="231" y="933"/>
                </a:cubicBezTo>
                <a:cubicBezTo>
                  <a:pt x="231" y="933"/>
                  <a:pt x="231" y="934"/>
                  <a:pt x="231" y="934"/>
                </a:cubicBezTo>
                <a:cubicBezTo>
                  <a:pt x="231" y="936"/>
                  <a:pt x="232" y="938"/>
                  <a:pt x="232" y="940"/>
                </a:cubicBezTo>
                <a:cubicBezTo>
                  <a:pt x="232" y="940"/>
                  <a:pt x="233" y="940"/>
                  <a:pt x="233" y="940"/>
                </a:cubicBezTo>
                <a:cubicBezTo>
                  <a:pt x="232" y="941"/>
                  <a:pt x="232" y="941"/>
                  <a:pt x="232" y="941"/>
                </a:cubicBezTo>
                <a:cubicBezTo>
                  <a:pt x="232" y="942"/>
                  <a:pt x="233" y="943"/>
                  <a:pt x="233" y="944"/>
                </a:cubicBezTo>
                <a:cubicBezTo>
                  <a:pt x="233" y="945"/>
                  <a:pt x="233" y="947"/>
                  <a:pt x="232" y="947"/>
                </a:cubicBezTo>
                <a:close/>
                <a:moveTo>
                  <a:pt x="235" y="1018"/>
                </a:moveTo>
                <a:cubicBezTo>
                  <a:pt x="234" y="1018"/>
                  <a:pt x="234" y="1016"/>
                  <a:pt x="233" y="1015"/>
                </a:cubicBezTo>
                <a:cubicBezTo>
                  <a:pt x="233" y="1014"/>
                  <a:pt x="233" y="1013"/>
                  <a:pt x="234" y="1013"/>
                </a:cubicBezTo>
                <a:cubicBezTo>
                  <a:pt x="234" y="1013"/>
                  <a:pt x="234" y="1014"/>
                  <a:pt x="234" y="1014"/>
                </a:cubicBezTo>
                <a:cubicBezTo>
                  <a:pt x="235" y="1016"/>
                  <a:pt x="235" y="1017"/>
                  <a:pt x="235" y="1017"/>
                </a:cubicBezTo>
                <a:cubicBezTo>
                  <a:pt x="235" y="1017"/>
                  <a:pt x="235" y="1018"/>
                  <a:pt x="235" y="1018"/>
                </a:cubicBezTo>
                <a:close/>
                <a:moveTo>
                  <a:pt x="236" y="1018"/>
                </a:moveTo>
                <a:cubicBezTo>
                  <a:pt x="236" y="1018"/>
                  <a:pt x="236" y="1018"/>
                  <a:pt x="236" y="1018"/>
                </a:cubicBezTo>
                <a:cubicBezTo>
                  <a:pt x="236" y="1018"/>
                  <a:pt x="236" y="1018"/>
                  <a:pt x="236" y="1018"/>
                </a:cubicBezTo>
                <a:cubicBezTo>
                  <a:pt x="236" y="1018"/>
                  <a:pt x="236" y="1018"/>
                  <a:pt x="236" y="1019"/>
                </a:cubicBezTo>
                <a:lnTo>
                  <a:pt x="236" y="1018"/>
                </a:lnTo>
                <a:close/>
                <a:moveTo>
                  <a:pt x="236" y="752"/>
                </a:moveTo>
                <a:cubicBezTo>
                  <a:pt x="235" y="753"/>
                  <a:pt x="236" y="754"/>
                  <a:pt x="236" y="755"/>
                </a:cubicBezTo>
                <a:cubicBezTo>
                  <a:pt x="235" y="755"/>
                  <a:pt x="235" y="755"/>
                  <a:pt x="235" y="755"/>
                </a:cubicBezTo>
                <a:cubicBezTo>
                  <a:pt x="235" y="756"/>
                  <a:pt x="235" y="757"/>
                  <a:pt x="234" y="758"/>
                </a:cubicBezTo>
                <a:cubicBezTo>
                  <a:pt x="234" y="758"/>
                  <a:pt x="234" y="760"/>
                  <a:pt x="234" y="762"/>
                </a:cubicBezTo>
                <a:cubicBezTo>
                  <a:pt x="234" y="763"/>
                  <a:pt x="233" y="764"/>
                  <a:pt x="234" y="765"/>
                </a:cubicBezTo>
                <a:cubicBezTo>
                  <a:pt x="232" y="765"/>
                  <a:pt x="233" y="768"/>
                  <a:pt x="230" y="768"/>
                </a:cubicBezTo>
                <a:cubicBezTo>
                  <a:pt x="230" y="770"/>
                  <a:pt x="231" y="772"/>
                  <a:pt x="231" y="774"/>
                </a:cubicBezTo>
                <a:cubicBezTo>
                  <a:pt x="231" y="774"/>
                  <a:pt x="230" y="775"/>
                  <a:pt x="230" y="776"/>
                </a:cubicBezTo>
                <a:cubicBezTo>
                  <a:pt x="230" y="776"/>
                  <a:pt x="230" y="776"/>
                  <a:pt x="230" y="776"/>
                </a:cubicBezTo>
                <a:cubicBezTo>
                  <a:pt x="230" y="776"/>
                  <a:pt x="230" y="777"/>
                  <a:pt x="230" y="777"/>
                </a:cubicBezTo>
                <a:cubicBezTo>
                  <a:pt x="229" y="778"/>
                  <a:pt x="228" y="779"/>
                  <a:pt x="228" y="780"/>
                </a:cubicBezTo>
                <a:cubicBezTo>
                  <a:pt x="228" y="782"/>
                  <a:pt x="229" y="780"/>
                  <a:pt x="229" y="781"/>
                </a:cubicBezTo>
                <a:cubicBezTo>
                  <a:pt x="229" y="781"/>
                  <a:pt x="230" y="782"/>
                  <a:pt x="231" y="783"/>
                </a:cubicBezTo>
                <a:cubicBezTo>
                  <a:pt x="231" y="782"/>
                  <a:pt x="231" y="781"/>
                  <a:pt x="231" y="781"/>
                </a:cubicBezTo>
                <a:cubicBezTo>
                  <a:pt x="232" y="781"/>
                  <a:pt x="233" y="784"/>
                  <a:pt x="232" y="784"/>
                </a:cubicBezTo>
                <a:cubicBezTo>
                  <a:pt x="232" y="784"/>
                  <a:pt x="232" y="785"/>
                  <a:pt x="232" y="786"/>
                </a:cubicBezTo>
                <a:cubicBezTo>
                  <a:pt x="231" y="789"/>
                  <a:pt x="232" y="792"/>
                  <a:pt x="231" y="795"/>
                </a:cubicBezTo>
                <a:cubicBezTo>
                  <a:pt x="231" y="795"/>
                  <a:pt x="231" y="795"/>
                  <a:pt x="231" y="796"/>
                </a:cubicBezTo>
                <a:cubicBezTo>
                  <a:pt x="231" y="796"/>
                  <a:pt x="230" y="796"/>
                  <a:pt x="230" y="796"/>
                </a:cubicBezTo>
                <a:cubicBezTo>
                  <a:pt x="230" y="798"/>
                  <a:pt x="230" y="800"/>
                  <a:pt x="229" y="801"/>
                </a:cubicBezTo>
                <a:cubicBezTo>
                  <a:pt x="229" y="802"/>
                  <a:pt x="228" y="804"/>
                  <a:pt x="227" y="804"/>
                </a:cubicBezTo>
                <a:cubicBezTo>
                  <a:pt x="226" y="803"/>
                  <a:pt x="226" y="802"/>
                  <a:pt x="227" y="801"/>
                </a:cubicBezTo>
                <a:cubicBezTo>
                  <a:pt x="227" y="801"/>
                  <a:pt x="228" y="801"/>
                  <a:pt x="227" y="800"/>
                </a:cubicBezTo>
                <a:cubicBezTo>
                  <a:pt x="226" y="799"/>
                  <a:pt x="227" y="800"/>
                  <a:pt x="227" y="797"/>
                </a:cubicBezTo>
                <a:cubicBezTo>
                  <a:pt x="228" y="797"/>
                  <a:pt x="227" y="796"/>
                  <a:pt x="227" y="796"/>
                </a:cubicBezTo>
                <a:cubicBezTo>
                  <a:pt x="228" y="795"/>
                  <a:pt x="228" y="795"/>
                  <a:pt x="228" y="793"/>
                </a:cubicBezTo>
                <a:cubicBezTo>
                  <a:pt x="228" y="792"/>
                  <a:pt x="229" y="791"/>
                  <a:pt x="228" y="789"/>
                </a:cubicBezTo>
                <a:cubicBezTo>
                  <a:pt x="230" y="789"/>
                  <a:pt x="230" y="788"/>
                  <a:pt x="231" y="787"/>
                </a:cubicBezTo>
                <a:cubicBezTo>
                  <a:pt x="231" y="785"/>
                  <a:pt x="231" y="784"/>
                  <a:pt x="231" y="783"/>
                </a:cubicBezTo>
                <a:cubicBezTo>
                  <a:pt x="230" y="783"/>
                  <a:pt x="230" y="783"/>
                  <a:pt x="229" y="783"/>
                </a:cubicBezTo>
                <a:cubicBezTo>
                  <a:pt x="229" y="784"/>
                  <a:pt x="228" y="785"/>
                  <a:pt x="227" y="784"/>
                </a:cubicBezTo>
                <a:cubicBezTo>
                  <a:pt x="227" y="784"/>
                  <a:pt x="227" y="783"/>
                  <a:pt x="227" y="783"/>
                </a:cubicBezTo>
                <a:cubicBezTo>
                  <a:pt x="227" y="782"/>
                  <a:pt x="223" y="782"/>
                  <a:pt x="223" y="781"/>
                </a:cubicBezTo>
                <a:cubicBezTo>
                  <a:pt x="223" y="781"/>
                  <a:pt x="226" y="780"/>
                  <a:pt x="226" y="779"/>
                </a:cubicBezTo>
                <a:cubicBezTo>
                  <a:pt x="226" y="779"/>
                  <a:pt x="227" y="779"/>
                  <a:pt x="227" y="778"/>
                </a:cubicBezTo>
                <a:cubicBezTo>
                  <a:pt x="227" y="778"/>
                  <a:pt x="227" y="778"/>
                  <a:pt x="227" y="778"/>
                </a:cubicBezTo>
                <a:cubicBezTo>
                  <a:pt x="227" y="777"/>
                  <a:pt x="227" y="776"/>
                  <a:pt x="227" y="776"/>
                </a:cubicBezTo>
                <a:cubicBezTo>
                  <a:pt x="227" y="774"/>
                  <a:pt x="228" y="773"/>
                  <a:pt x="228" y="771"/>
                </a:cubicBezTo>
                <a:cubicBezTo>
                  <a:pt x="228" y="771"/>
                  <a:pt x="228" y="770"/>
                  <a:pt x="229" y="769"/>
                </a:cubicBezTo>
                <a:cubicBezTo>
                  <a:pt x="229" y="768"/>
                  <a:pt x="229" y="768"/>
                  <a:pt x="229" y="767"/>
                </a:cubicBezTo>
                <a:cubicBezTo>
                  <a:pt x="230" y="766"/>
                  <a:pt x="229" y="765"/>
                  <a:pt x="230" y="764"/>
                </a:cubicBezTo>
                <a:cubicBezTo>
                  <a:pt x="230" y="763"/>
                  <a:pt x="230" y="763"/>
                  <a:pt x="230" y="762"/>
                </a:cubicBezTo>
                <a:cubicBezTo>
                  <a:pt x="231" y="762"/>
                  <a:pt x="231" y="762"/>
                  <a:pt x="231" y="762"/>
                </a:cubicBezTo>
                <a:cubicBezTo>
                  <a:pt x="232" y="761"/>
                  <a:pt x="231" y="760"/>
                  <a:pt x="232" y="759"/>
                </a:cubicBezTo>
                <a:cubicBezTo>
                  <a:pt x="232" y="759"/>
                  <a:pt x="232" y="759"/>
                  <a:pt x="232" y="758"/>
                </a:cubicBezTo>
                <a:cubicBezTo>
                  <a:pt x="232" y="758"/>
                  <a:pt x="232" y="757"/>
                  <a:pt x="232" y="757"/>
                </a:cubicBezTo>
                <a:cubicBezTo>
                  <a:pt x="232" y="757"/>
                  <a:pt x="232" y="757"/>
                  <a:pt x="232" y="757"/>
                </a:cubicBezTo>
                <a:cubicBezTo>
                  <a:pt x="232" y="756"/>
                  <a:pt x="232" y="755"/>
                  <a:pt x="232" y="755"/>
                </a:cubicBezTo>
                <a:cubicBezTo>
                  <a:pt x="232" y="755"/>
                  <a:pt x="233" y="755"/>
                  <a:pt x="233" y="754"/>
                </a:cubicBezTo>
                <a:cubicBezTo>
                  <a:pt x="233" y="754"/>
                  <a:pt x="234" y="752"/>
                  <a:pt x="233" y="750"/>
                </a:cubicBezTo>
                <a:cubicBezTo>
                  <a:pt x="234" y="750"/>
                  <a:pt x="234" y="750"/>
                  <a:pt x="234" y="749"/>
                </a:cubicBezTo>
                <a:cubicBezTo>
                  <a:pt x="234" y="749"/>
                  <a:pt x="235" y="749"/>
                  <a:pt x="236" y="748"/>
                </a:cubicBezTo>
                <a:cubicBezTo>
                  <a:pt x="236" y="748"/>
                  <a:pt x="236" y="748"/>
                  <a:pt x="236" y="748"/>
                </a:cubicBezTo>
                <a:cubicBezTo>
                  <a:pt x="237" y="750"/>
                  <a:pt x="236" y="751"/>
                  <a:pt x="236" y="752"/>
                </a:cubicBezTo>
                <a:close/>
                <a:moveTo>
                  <a:pt x="237" y="682"/>
                </a:moveTo>
                <a:cubicBezTo>
                  <a:pt x="236" y="683"/>
                  <a:pt x="236" y="682"/>
                  <a:pt x="236" y="682"/>
                </a:cubicBezTo>
                <a:cubicBezTo>
                  <a:pt x="236" y="682"/>
                  <a:pt x="236" y="682"/>
                  <a:pt x="236" y="683"/>
                </a:cubicBezTo>
                <a:cubicBezTo>
                  <a:pt x="235" y="683"/>
                  <a:pt x="235" y="683"/>
                  <a:pt x="234" y="683"/>
                </a:cubicBezTo>
                <a:cubicBezTo>
                  <a:pt x="234" y="683"/>
                  <a:pt x="234" y="685"/>
                  <a:pt x="234" y="685"/>
                </a:cubicBezTo>
                <a:cubicBezTo>
                  <a:pt x="234" y="686"/>
                  <a:pt x="234" y="686"/>
                  <a:pt x="234" y="687"/>
                </a:cubicBezTo>
                <a:cubicBezTo>
                  <a:pt x="234" y="688"/>
                  <a:pt x="234" y="688"/>
                  <a:pt x="234" y="688"/>
                </a:cubicBezTo>
                <a:cubicBezTo>
                  <a:pt x="234" y="689"/>
                  <a:pt x="234" y="689"/>
                  <a:pt x="234" y="689"/>
                </a:cubicBezTo>
                <a:cubicBezTo>
                  <a:pt x="234" y="690"/>
                  <a:pt x="233" y="689"/>
                  <a:pt x="233" y="689"/>
                </a:cubicBezTo>
                <a:cubicBezTo>
                  <a:pt x="233" y="690"/>
                  <a:pt x="233" y="690"/>
                  <a:pt x="233" y="690"/>
                </a:cubicBezTo>
                <a:cubicBezTo>
                  <a:pt x="233" y="690"/>
                  <a:pt x="232" y="690"/>
                  <a:pt x="232" y="691"/>
                </a:cubicBezTo>
                <a:cubicBezTo>
                  <a:pt x="232" y="691"/>
                  <a:pt x="233" y="692"/>
                  <a:pt x="232" y="692"/>
                </a:cubicBezTo>
                <a:cubicBezTo>
                  <a:pt x="232" y="692"/>
                  <a:pt x="231" y="692"/>
                  <a:pt x="231" y="693"/>
                </a:cubicBezTo>
                <a:cubicBezTo>
                  <a:pt x="230" y="693"/>
                  <a:pt x="230" y="693"/>
                  <a:pt x="230" y="693"/>
                </a:cubicBezTo>
                <a:cubicBezTo>
                  <a:pt x="230" y="694"/>
                  <a:pt x="230" y="694"/>
                  <a:pt x="230" y="695"/>
                </a:cubicBezTo>
                <a:cubicBezTo>
                  <a:pt x="229" y="695"/>
                  <a:pt x="230" y="697"/>
                  <a:pt x="229" y="697"/>
                </a:cubicBezTo>
                <a:cubicBezTo>
                  <a:pt x="228" y="696"/>
                  <a:pt x="225" y="697"/>
                  <a:pt x="226" y="695"/>
                </a:cubicBezTo>
                <a:cubicBezTo>
                  <a:pt x="225" y="694"/>
                  <a:pt x="224" y="695"/>
                  <a:pt x="223" y="696"/>
                </a:cubicBezTo>
                <a:cubicBezTo>
                  <a:pt x="222" y="694"/>
                  <a:pt x="226" y="693"/>
                  <a:pt x="228" y="695"/>
                </a:cubicBezTo>
                <a:cubicBezTo>
                  <a:pt x="229" y="694"/>
                  <a:pt x="228" y="692"/>
                  <a:pt x="229" y="691"/>
                </a:cubicBezTo>
                <a:cubicBezTo>
                  <a:pt x="230" y="690"/>
                  <a:pt x="229" y="690"/>
                  <a:pt x="229" y="689"/>
                </a:cubicBezTo>
                <a:cubicBezTo>
                  <a:pt x="229" y="689"/>
                  <a:pt x="229" y="688"/>
                  <a:pt x="229" y="688"/>
                </a:cubicBezTo>
                <a:cubicBezTo>
                  <a:pt x="229" y="687"/>
                  <a:pt x="229" y="687"/>
                  <a:pt x="230" y="687"/>
                </a:cubicBezTo>
                <a:cubicBezTo>
                  <a:pt x="230" y="686"/>
                  <a:pt x="230" y="685"/>
                  <a:pt x="230" y="685"/>
                </a:cubicBezTo>
                <a:cubicBezTo>
                  <a:pt x="231" y="684"/>
                  <a:pt x="231" y="684"/>
                  <a:pt x="231" y="684"/>
                </a:cubicBezTo>
                <a:cubicBezTo>
                  <a:pt x="232" y="685"/>
                  <a:pt x="233" y="685"/>
                  <a:pt x="233" y="684"/>
                </a:cubicBezTo>
                <a:cubicBezTo>
                  <a:pt x="233" y="683"/>
                  <a:pt x="233" y="683"/>
                  <a:pt x="233" y="682"/>
                </a:cubicBezTo>
                <a:cubicBezTo>
                  <a:pt x="233" y="682"/>
                  <a:pt x="234" y="682"/>
                  <a:pt x="234" y="682"/>
                </a:cubicBezTo>
                <a:cubicBezTo>
                  <a:pt x="235" y="680"/>
                  <a:pt x="235" y="679"/>
                  <a:pt x="236" y="678"/>
                </a:cubicBezTo>
                <a:cubicBezTo>
                  <a:pt x="236" y="678"/>
                  <a:pt x="237" y="678"/>
                  <a:pt x="237" y="678"/>
                </a:cubicBezTo>
                <a:cubicBezTo>
                  <a:pt x="238" y="678"/>
                  <a:pt x="237" y="679"/>
                  <a:pt x="237" y="680"/>
                </a:cubicBezTo>
                <a:cubicBezTo>
                  <a:pt x="237" y="681"/>
                  <a:pt x="237" y="681"/>
                  <a:pt x="237" y="682"/>
                </a:cubicBezTo>
                <a:close/>
                <a:moveTo>
                  <a:pt x="239" y="1024"/>
                </a:moveTo>
                <a:cubicBezTo>
                  <a:pt x="240" y="1024"/>
                  <a:pt x="240" y="1025"/>
                  <a:pt x="240" y="1025"/>
                </a:cubicBezTo>
                <a:cubicBezTo>
                  <a:pt x="240" y="1025"/>
                  <a:pt x="240" y="1025"/>
                  <a:pt x="241" y="1026"/>
                </a:cubicBezTo>
                <a:cubicBezTo>
                  <a:pt x="240" y="1026"/>
                  <a:pt x="240" y="1027"/>
                  <a:pt x="239" y="1024"/>
                </a:cubicBezTo>
                <a:close/>
                <a:moveTo>
                  <a:pt x="256" y="992"/>
                </a:moveTo>
                <a:cubicBezTo>
                  <a:pt x="255" y="994"/>
                  <a:pt x="258" y="999"/>
                  <a:pt x="257" y="1000"/>
                </a:cubicBezTo>
                <a:cubicBezTo>
                  <a:pt x="256" y="1000"/>
                  <a:pt x="253" y="992"/>
                  <a:pt x="256" y="992"/>
                </a:cubicBezTo>
                <a:close/>
                <a:moveTo>
                  <a:pt x="259" y="1010"/>
                </a:moveTo>
                <a:cubicBezTo>
                  <a:pt x="259" y="1007"/>
                  <a:pt x="257" y="1006"/>
                  <a:pt x="258" y="1001"/>
                </a:cubicBezTo>
                <a:cubicBezTo>
                  <a:pt x="258" y="1001"/>
                  <a:pt x="258" y="1001"/>
                  <a:pt x="258" y="1002"/>
                </a:cubicBezTo>
                <a:cubicBezTo>
                  <a:pt x="258" y="1003"/>
                  <a:pt x="259" y="1003"/>
                  <a:pt x="260" y="1004"/>
                </a:cubicBezTo>
                <a:cubicBezTo>
                  <a:pt x="260" y="1004"/>
                  <a:pt x="260" y="1005"/>
                  <a:pt x="260" y="1005"/>
                </a:cubicBezTo>
                <a:cubicBezTo>
                  <a:pt x="261" y="1006"/>
                  <a:pt x="262" y="1008"/>
                  <a:pt x="262" y="1010"/>
                </a:cubicBezTo>
                <a:cubicBezTo>
                  <a:pt x="263" y="1012"/>
                  <a:pt x="265" y="1013"/>
                  <a:pt x="265" y="1016"/>
                </a:cubicBezTo>
                <a:cubicBezTo>
                  <a:pt x="262" y="1015"/>
                  <a:pt x="263" y="1010"/>
                  <a:pt x="259" y="1010"/>
                </a:cubicBezTo>
                <a:close/>
                <a:moveTo>
                  <a:pt x="274" y="1074"/>
                </a:moveTo>
                <a:cubicBezTo>
                  <a:pt x="275" y="1074"/>
                  <a:pt x="275" y="1074"/>
                  <a:pt x="275" y="1074"/>
                </a:cubicBezTo>
                <a:cubicBezTo>
                  <a:pt x="276" y="1075"/>
                  <a:pt x="276" y="1076"/>
                  <a:pt x="276" y="1077"/>
                </a:cubicBezTo>
                <a:cubicBezTo>
                  <a:pt x="276" y="1077"/>
                  <a:pt x="276" y="1077"/>
                  <a:pt x="276" y="1077"/>
                </a:cubicBezTo>
                <a:cubicBezTo>
                  <a:pt x="276" y="1076"/>
                  <a:pt x="275" y="1075"/>
                  <a:pt x="274" y="1074"/>
                </a:cubicBezTo>
                <a:close/>
                <a:moveTo>
                  <a:pt x="281" y="1082"/>
                </a:moveTo>
                <a:cubicBezTo>
                  <a:pt x="281" y="1082"/>
                  <a:pt x="282" y="1083"/>
                  <a:pt x="282" y="1083"/>
                </a:cubicBezTo>
                <a:cubicBezTo>
                  <a:pt x="282" y="1083"/>
                  <a:pt x="281" y="1082"/>
                  <a:pt x="281" y="1082"/>
                </a:cubicBezTo>
                <a:close/>
                <a:moveTo>
                  <a:pt x="301" y="1060"/>
                </a:moveTo>
                <a:cubicBezTo>
                  <a:pt x="299" y="1060"/>
                  <a:pt x="299" y="1060"/>
                  <a:pt x="299" y="1058"/>
                </a:cubicBezTo>
                <a:cubicBezTo>
                  <a:pt x="300" y="1059"/>
                  <a:pt x="301" y="1058"/>
                  <a:pt x="301" y="1060"/>
                </a:cubicBezTo>
                <a:close/>
                <a:moveTo>
                  <a:pt x="301" y="1057"/>
                </a:moveTo>
                <a:cubicBezTo>
                  <a:pt x="301" y="1057"/>
                  <a:pt x="301" y="1056"/>
                  <a:pt x="301" y="1056"/>
                </a:cubicBezTo>
                <a:cubicBezTo>
                  <a:pt x="301" y="1056"/>
                  <a:pt x="301" y="1056"/>
                  <a:pt x="301" y="1056"/>
                </a:cubicBezTo>
                <a:cubicBezTo>
                  <a:pt x="301" y="1057"/>
                  <a:pt x="301" y="1057"/>
                  <a:pt x="302" y="1057"/>
                </a:cubicBezTo>
                <a:cubicBezTo>
                  <a:pt x="302" y="1057"/>
                  <a:pt x="302" y="1057"/>
                  <a:pt x="302" y="1057"/>
                </a:cubicBezTo>
                <a:cubicBezTo>
                  <a:pt x="301" y="1057"/>
                  <a:pt x="301" y="1057"/>
                  <a:pt x="301" y="1057"/>
                </a:cubicBezTo>
                <a:close/>
                <a:moveTo>
                  <a:pt x="303" y="1063"/>
                </a:moveTo>
                <a:cubicBezTo>
                  <a:pt x="303" y="1062"/>
                  <a:pt x="303" y="1061"/>
                  <a:pt x="304" y="1060"/>
                </a:cubicBezTo>
                <a:cubicBezTo>
                  <a:pt x="304" y="1061"/>
                  <a:pt x="304" y="1062"/>
                  <a:pt x="304" y="1062"/>
                </a:cubicBezTo>
                <a:cubicBezTo>
                  <a:pt x="304" y="1063"/>
                  <a:pt x="303" y="1064"/>
                  <a:pt x="303" y="1063"/>
                </a:cubicBezTo>
                <a:close/>
                <a:moveTo>
                  <a:pt x="310" y="1071"/>
                </a:moveTo>
                <a:cubicBezTo>
                  <a:pt x="308" y="1070"/>
                  <a:pt x="308" y="1069"/>
                  <a:pt x="307" y="1067"/>
                </a:cubicBezTo>
                <a:cubicBezTo>
                  <a:pt x="307" y="1067"/>
                  <a:pt x="307" y="1067"/>
                  <a:pt x="307" y="1067"/>
                </a:cubicBezTo>
                <a:cubicBezTo>
                  <a:pt x="308" y="1068"/>
                  <a:pt x="309" y="1070"/>
                  <a:pt x="310" y="1070"/>
                </a:cubicBezTo>
                <a:cubicBezTo>
                  <a:pt x="310" y="1070"/>
                  <a:pt x="310" y="1071"/>
                  <a:pt x="310" y="1071"/>
                </a:cubicBezTo>
                <a:close/>
                <a:moveTo>
                  <a:pt x="351" y="1109"/>
                </a:moveTo>
                <a:cubicBezTo>
                  <a:pt x="350" y="1109"/>
                  <a:pt x="350" y="1107"/>
                  <a:pt x="349" y="1106"/>
                </a:cubicBezTo>
                <a:cubicBezTo>
                  <a:pt x="348" y="1106"/>
                  <a:pt x="348" y="1106"/>
                  <a:pt x="347" y="1106"/>
                </a:cubicBezTo>
                <a:cubicBezTo>
                  <a:pt x="347" y="1105"/>
                  <a:pt x="347" y="1105"/>
                  <a:pt x="346" y="1105"/>
                </a:cubicBezTo>
                <a:cubicBezTo>
                  <a:pt x="346" y="1104"/>
                  <a:pt x="345" y="1104"/>
                  <a:pt x="346" y="1103"/>
                </a:cubicBezTo>
                <a:cubicBezTo>
                  <a:pt x="345" y="1102"/>
                  <a:pt x="345" y="1102"/>
                  <a:pt x="344" y="1103"/>
                </a:cubicBezTo>
                <a:cubicBezTo>
                  <a:pt x="344" y="1102"/>
                  <a:pt x="344" y="1102"/>
                  <a:pt x="343" y="1101"/>
                </a:cubicBezTo>
                <a:cubicBezTo>
                  <a:pt x="343" y="1101"/>
                  <a:pt x="343" y="1100"/>
                  <a:pt x="342" y="1100"/>
                </a:cubicBezTo>
                <a:cubicBezTo>
                  <a:pt x="342" y="1100"/>
                  <a:pt x="342" y="1100"/>
                  <a:pt x="342" y="1100"/>
                </a:cubicBezTo>
                <a:cubicBezTo>
                  <a:pt x="342" y="1100"/>
                  <a:pt x="342" y="1100"/>
                  <a:pt x="342" y="1100"/>
                </a:cubicBezTo>
                <a:cubicBezTo>
                  <a:pt x="341" y="1099"/>
                  <a:pt x="340" y="1099"/>
                  <a:pt x="339" y="1098"/>
                </a:cubicBezTo>
                <a:cubicBezTo>
                  <a:pt x="339" y="1098"/>
                  <a:pt x="339" y="1098"/>
                  <a:pt x="339" y="1098"/>
                </a:cubicBezTo>
                <a:cubicBezTo>
                  <a:pt x="339" y="1098"/>
                  <a:pt x="338" y="1097"/>
                  <a:pt x="338" y="1097"/>
                </a:cubicBezTo>
                <a:cubicBezTo>
                  <a:pt x="337" y="1095"/>
                  <a:pt x="337" y="1094"/>
                  <a:pt x="337" y="1092"/>
                </a:cubicBezTo>
                <a:cubicBezTo>
                  <a:pt x="339" y="1092"/>
                  <a:pt x="339" y="1093"/>
                  <a:pt x="339" y="1095"/>
                </a:cubicBezTo>
                <a:cubicBezTo>
                  <a:pt x="340" y="1096"/>
                  <a:pt x="342" y="1096"/>
                  <a:pt x="344" y="1097"/>
                </a:cubicBezTo>
                <a:cubicBezTo>
                  <a:pt x="344" y="1100"/>
                  <a:pt x="346" y="1099"/>
                  <a:pt x="346" y="1101"/>
                </a:cubicBezTo>
                <a:cubicBezTo>
                  <a:pt x="346" y="1102"/>
                  <a:pt x="347" y="1103"/>
                  <a:pt x="348" y="1103"/>
                </a:cubicBezTo>
                <a:cubicBezTo>
                  <a:pt x="349" y="1104"/>
                  <a:pt x="350" y="1104"/>
                  <a:pt x="351" y="1104"/>
                </a:cubicBezTo>
                <a:cubicBezTo>
                  <a:pt x="351" y="1106"/>
                  <a:pt x="351" y="1107"/>
                  <a:pt x="352" y="1108"/>
                </a:cubicBezTo>
                <a:cubicBezTo>
                  <a:pt x="351" y="1108"/>
                  <a:pt x="352" y="1109"/>
                  <a:pt x="351" y="1109"/>
                </a:cubicBezTo>
                <a:close/>
                <a:moveTo>
                  <a:pt x="381" y="1118"/>
                </a:moveTo>
                <a:cubicBezTo>
                  <a:pt x="380" y="1118"/>
                  <a:pt x="380" y="1116"/>
                  <a:pt x="379" y="1115"/>
                </a:cubicBezTo>
                <a:cubicBezTo>
                  <a:pt x="379" y="1114"/>
                  <a:pt x="382" y="1117"/>
                  <a:pt x="381" y="1118"/>
                </a:cubicBezTo>
                <a:close/>
                <a:moveTo>
                  <a:pt x="380" y="1127"/>
                </a:moveTo>
                <a:cubicBezTo>
                  <a:pt x="380" y="1127"/>
                  <a:pt x="379" y="1127"/>
                  <a:pt x="378" y="1127"/>
                </a:cubicBezTo>
                <a:cubicBezTo>
                  <a:pt x="378" y="1125"/>
                  <a:pt x="376" y="1124"/>
                  <a:pt x="376" y="1122"/>
                </a:cubicBezTo>
                <a:cubicBezTo>
                  <a:pt x="376" y="1121"/>
                  <a:pt x="375" y="1121"/>
                  <a:pt x="374" y="1120"/>
                </a:cubicBezTo>
                <a:cubicBezTo>
                  <a:pt x="373" y="1117"/>
                  <a:pt x="371" y="1115"/>
                  <a:pt x="368" y="1113"/>
                </a:cubicBezTo>
                <a:cubicBezTo>
                  <a:pt x="367" y="1111"/>
                  <a:pt x="365" y="1109"/>
                  <a:pt x="363" y="1108"/>
                </a:cubicBezTo>
                <a:cubicBezTo>
                  <a:pt x="364" y="1106"/>
                  <a:pt x="367" y="1108"/>
                  <a:pt x="367" y="1110"/>
                </a:cubicBezTo>
                <a:cubicBezTo>
                  <a:pt x="369" y="1110"/>
                  <a:pt x="370" y="1112"/>
                  <a:pt x="372" y="1112"/>
                </a:cubicBezTo>
                <a:cubicBezTo>
                  <a:pt x="373" y="1113"/>
                  <a:pt x="373" y="1114"/>
                  <a:pt x="373" y="1114"/>
                </a:cubicBezTo>
                <a:cubicBezTo>
                  <a:pt x="374" y="1115"/>
                  <a:pt x="375" y="1115"/>
                  <a:pt x="375" y="1116"/>
                </a:cubicBezTo>
                <a:cubicBezTo>
                  <a:pt x="375" y="1116"/>
                  <a:pt x="375" y="1117"/>
                  <a:pt x="375" y="1118"/>
                </a:cubicBezTo>
                <a:cubicBezTo>
                  <a:pt x="376" y="1118"/>
                  <a:pt x="376" y="1118"/>
                  <a:pt x="377" y="1119"/>
                </a:cubicBezTo>
                <a:cubicBezTo>
                  <a:pt x="378" y="1120"/>
                  <a:pt x="377" y="1123"/>
                  <a:pt x="380" y="1122"/>
                </a:cubicBezTo>
                <a:cubicBezTo>
                  <a:pt x="384" y="1123"/>
                  <a:pt x="380" y="1125"/>
                  <a:pt x="380" y="1127"/>
                </a:cubicBezTo>
                <a:close/>
                <a:moveTo>
                  <a:pt x="386" y="1132"/>
                </a:moveTo>
                <a:cubicBezTo>
                  <a:pt x="383" y="1130"/>
                  <a:pt x="385" y="1128"/>
                  <a:pt x="386" y="1126"/>
                </a:cubicBezTo>
                <a:cubicBezTo>
                  <a:pt x="388" y="1128"/>
                  <a:pt x="392" y="1128"/>
                  <a:pt x="392" y="1132"/>
                </a:cubicBezTo>
                <a:cubicBezTo>
                  <a:pt x="390" y="1133"/>
                  <a:pt x="390" y="1131"/>
                  <a:pt x="390" y="1130"/>
                </a:cubicBezTo>
                <a:cubicBezTo>
                  <a:pt x="387" y="1130"/>
                  <a:pt x="389" y="1132"/>
                  <a:pt x="386" y="1132"/>
                </a:cubicBezTo>
                <a:close/>
                <a:moveTo>
                  <a:pt x="390" y="1137"/>
                </a:moveTo>
                <a:cubicBezTo>
                  <a:pt x="390" y="1137"/>
                  <a:pt x="389" y="1136"/>
                  <a:pt x="388" y="1135"/>
                </a:cubicBezTo>
                <a:cubicBezTo>
                  <a:pt x="390" y="1134"/>
                  <a:pt x="393" y="1137"/>
                  <a:pt x="393" y="1139"/>
                </a:cubicBezTo>
                <a:cubicBezTo>
                  <a:pt x="392" y="1139"/>
                  <a:pt x="391" y="1138"/>
                  <a:pt x="390" y="1137"/>
                </a:cubicBezTo>
                <a:close/>
                <a:moveTo>
                  <a:pt x="392" y="1134"/>
                </a:moveTo>
                <a:cubicBezTo>
                  <a:pt x="392" y="1133"/>
                  <a:pt x="395" y="1132"/>
                  <a:pt x="396" y="1133"/>
                </a:cubicBezTo>
                <a:cubicBezTo>
                  <a:pt x="396" y="1133"/>
                  <a:pt x="396" y="1134"/>
                  <a:pt x="396" y="1135"/>
                </a:cubicBezTo>
                <a:cubicBezTo>
                  <a:pt x="398" y="1135"/>
                  <a:pt x="400" y="1136"/>
                  <a:pt x="401" y="1136"/>
                </a:cubicBezTo>
                <a:cubicBezTo>
                  <a:pt x="401" y="1137"/>
                  <a:pt x="401" y="1138"/>
                  <a:pt x="401" y="1138"/>
                </a:cubicBezTo>
                <a:cubicBezTo>
                  <a:pt x="402" y="1139"/>
                  <a:pt x="402" y="1139"/>
                  <a:pt x="402" y="1140"/>
                </a:cubicBezTo>
                <a:cubicBezTo>
                  <a:pt x="398" y="1139"/>
                  <a:pt x="396" y="1135"/>
                  <a:pt x="392" y="1134"/>
                </a:cubicBezTo>
                <a:close/>
                <a:moveTo>
                  <a:pt x="431" y="1162"/>
                </a:moveTo>
                <a:cubicBezTo>
                  <a:pt x="430" y="1162"/>
                  <a:pt x="430" y="1162"/>
                  <a:pt x="430" y="1162"/>
                </a:cubicBezTo>
                <a:cubicBezTo>
                  <a:pt x="429" y="1162"/>
                  <a:pt x="427" y="1160"/>
                  <a:pt x="426" y="1160"/>
                </a:cubicBezTo>
                <a:cubicBezTo>
                  <a:pt x="425" y="1159"/>
                  <a:pt x="425" y="1159"/>
                  <a:pt x="424" y="1158"/>
                </a:cubicBezTo>
                <a:cubicBezTo>
                  <a:pt x="424" y="1159"/>
                  <a:pt x="424" y="1159"/>
                  <a:pt x="424" y="1159"/>
                </a:cubicBezTo>
                <a:cubicBezTo>
                  <a:pt x="424" y="1158"/>
                  <a:pt x="423" y="1158"/>
                  <a:pt x="422" y="1158"/>
                </a:cubicBezTo>
                <a:cubicBezTo>
                  <a:pt x="422" y="1156"/>
                  <a:pt x="420" y="1155"/>
                  <a:pt x="418" y="1154"/>
                </a:cubicBezTo>
                <a:cubicBezTo>
                  <a:pt x="417" y="1154"/>
                  <a:pt x="415" y="1153"/>
                  <a:pt x="416" y="1151"/>
                </a:cubicBezTo>
                <a:cubicBezTo>
                  <a:pt x="416" y="1152"/>
                  <a:pt x="418" y="1152"/>
                  <a:pt x="419" y="1152"/>
                </a:cubicBezTo>
                <a:cubicBezTo>
                  <a:pt x="419" y="1152"/>
                  <a:pt x="419" y="1153"/>
                  <a:pt x="419" y="1154"/>
                </a:cubicBezTo>
                <a:cubicBezTo>
                  <a:pt x="419" y="1154"/>
                  <a:pt x="420" y="1153"/>
                  <a:pt x="421" y="1153"/>
                </a:cubicBezTo>
                <a:cubicBezTo>
                  <a:pt x="421" y="1154"/>
                  <a:pt x="420" y="1155"/>
                  <a:pt x="421" y="1155"/>
                </a:cubicBezTo>
                <a:cubicBezTo>
                  <a:pt x="421" y="1155"/>
                  <a:pt x="422" y="1154"/>
                  <a:pt x="422" y="1155"/>
                </a:cubicBezTo>
                <a:cubicBezTo>
                  <a:pt x="423" y="1155"/>
                  <a:pt x="423" y="1157"/>
                  <a:pt x="424" y="1157"/>
                </a:cubicBezTo>
                <a:cubicBezTo>
                  <a:pt x="425" y="1157"/>
                  <a:pt x="425" y="1158"/>
                  <a:pt x="426" y="1159"/>
                </a:cubicBezTo>
                <a:cubicBezTo>
                  <a:pt x="426" y="1159"/>
                  <a:pt x="428" y="1160"/>
                  <a:pt x="428" y="1160"/>
                </a:cubicBezTo>
                <a:cubicBezTo>
                  <a:pt x="428" y="1161"/>
                  <a:pt x="429" y="1160"/>
                  <a:pt x="430" y="1160"/>
                </a:cubicBezTo>
                <a:cubicBezTo>
                  <a:pt x="430" y="1161"/>
                  <a:pt x="430" y="1162"/>
                  <a:pt x="431" y="1162"/>
                </a:cubicBezTo>
                <a:cubicBezTo>
                  <a:pt x="431" y="1162"/>
                  <a:pt x="431" y="1162"/>
                  <a:pt x="431" y="1162"/>
                </a:cubicBezTo>
                <a:close/>
                <a:moveTo>
                  <a:pt x="61" y="580"/>
                </a:moveTo>
                <a:cubicBezTo>
                  <a:pt x="72" y="583"/>
                  <a:pt x="83" y="580"/>
                  <a:pt x="92" y="573"/>
                </a:cubicBezTo>
                <a:cubicBezTo>
                  <a:pt x="90" y="574"/>
                  <a:pt x="94" y="583"/>
                  <a:pt x="95" y="584"/>
                </a:cubicBezTo>
                <a:cubicBezTo>
                  <a:pt x="102" y="593"/>
                  <a:pt x="106" y="598"/>
                  <a:pt x="117" y="600"/>
                </a:cubicBezTo>
                <a:cubicBezTo>
                  <a:pt x="137" y="605"/>
                  <a:pt x="158" y="588"/>
                  <a:pt x="170" y="569"/>
                </a:cubicBezTo>
                <a:cubicBezTo>
                  <a:pt x="181" y="549"/>
                  <a:pt x="171" y="533"/>
                  <a:pt x="171" y="533"/>
                </a:cubicBezTo>
                <a:cubicBezTo>
                  <a:pt x="187" y="525"/>
                  <a:pt x="190" y="511"/>
                  <a:pt x="190" y="511"/>
                </a:cubicBezTo>
                <a:cubicBezTo>
                  <a:pt x="192" y="508"/>
                  <a:pt x="190" y="507"/>
                  <a:pt x="191" y="506"/>
                </a:cubicBezTo>
                <a:cubicBezTo>
                  <a:pt x="193" y="502"/>
                  <a:pt x="192" y="498"/>
                  <a:pt x="192" y="495"/>
                </a:cubicBezTo>
                <a:cubicBezTo>
                  <a:pt x="192" y="494"/>
                  <a:pt x="192" y="494"/>
                  <a:pt x="192" y="494"/>
                </a:cubicBezTo>
                <a:cubicBezTo>
                  <a:pt x="192" y="493"/>
                  <a:pt x="193" y="491"/>
                  <a:pt x="193" y="490"/>
                </a:cubicBezTo>
                <a:cubicBezTo>
                  <a:pt x="193" y="490"/>
                  <a:pt x="192" y="489"/>
                  <a:pt x="192" y="489"/>
                </a:cubicBezTo>
                <a:cubicBezTo>
                  <a:pt x="192" y="488"/>
                  <a:pt x="192" y="488"/>
                  <a:pt x="192" y="487"/>
                </a:cubicBezTo>
                <a:cubicBezTo>
                  <a:pt x="191" y="485"/>
                  <a:pt x="192" y="483"/>
                  <a:pt x="191" y="481"/>
                </a:cubicBezTo>
                <a:cubicBezTo>
                  <a:pt x="191" y="480"/>
                  <a:pt x="191" y="479"/>
                  <a:pt x="190" y="478"/>
                </a:cubicBezTo>
                <a:cubicBezTo>
                  <a:pt x="190" y="477"/>
                  <a:pt x="190" y="475"/>
                  <a:pt x="190" y="474"/>
                </a:cubicBezTo>
                <a:cubicBezTo>
                  <a:pt x="190" y="474"/>
                  <a:pt x="190" y="473"/>
                  <a:pt x="189" y="472"/>
                </a:cubicBezTo>
                <a:cubicBezTo>
                  <a:pt x="188" y="471"/>
                  <a:pt x="188" y="470"/>
                  <a:pt x="187" y="469"/>
                </a:cubicBezTo>
                <a:cubicBezTo>
                  <a:pt x="188" y="467"/>
                  <a:pt x="186" y="466"/>
                  <a:pt x="187" y="464"/>
                </a:cubicBezTo>
                <a:cubicBezTo>
                  <a:pt x="186" y="463"/>
                  <a:pt x="187" y="459"/>
                  <a:pt x="185" y="458"/>
                </a:cubicBezTo>
                <a:cubicBezTo>
                  <a:pt x="184" y="456"/>
                  <a:pt x="183" y="453"/>
                  <a:pt x="183" y="452"/>
                </a:cubicBezTo>
                <a:cubicBezTo>
                  <a:pt x="182" y="451"/>
                  <a:pt x="181" y="451"/>
                  <a:pt x="181" y="450"/>
                </a:cubicBezTo>
                <a:cubicBezTo>
                  <a:pt x="181" y="450"/>
                  <a:pt x="181" y="450"/>
                  <a:pt x="181" y="449"/>
                </a:cubicBezTo>
                <a:cubicBezTo>
                  <a:pt x="180" y="449"/>
                  <a:pt x="179" y="448"/>
                  <a:pt x="179" y="447"/>
                </a:cubicBezTo>
                <a:cubicBezTo>
                  <a:pt x="179" y="446"/>
                  <a:pt x="179" y="445"/>
                  <a:pt x="179" y="445"/>
                </a:cubicBezTo>
                <a:cubicBezTo>
                  <a:pt x="177" y="443"/>
                  <a:pt x="177" y="441"/>
                  <a:pt x="177" y="439"/>
                </a:cubicBezTo>
                <a:cubicBezTo>
                  <a:pt x="175" y="438"/>
                  <a:pt x="173" y="436"/>
                  <a:pt x="173" y="435"/>
                </a:cubicBezTo>
                <a:cubicBezTo>
                  <a:pt x="172" y="434"/>
                  <a:pt x="171" y="433"/>
                  <a:pt x="171" y="432"/>
                </a:cubicBezTo>
                <a:cubicBezTo>
                  <a:pt x="170" y="432"/>
                  <a:pt x="170" y="431"/>
                  <a:pt x="170" y="430"/>
                </a:cubicBezTo>
                <a:cubicBezTo>
                  <a:pt x="169" y="429"/>
                  <a:pt x="170" y="427"/>
                  <a:pt x="168" y="426"/>
                </a:cubicBezTo>
                <a:cubicBezTo>
                  <a:pt x="168" y="424"/>
                  <a:pt x="169" y="425"/>
                  <a:pt x="168" y="423"/>
                </a:cubicBezTo>
                <a:cubicBezTo>
                  <a:pt x="168" y="423"/>
                  <a:pt x="167" y="424"/>
                  <a:pt x="167" y="422"/>
                </a:cubicBezTo>
                <a:cubicBezTo>
                  <a:pt x="166" y="422"/>
                  <a:pt x="167" y="422"/>
                  <a:pt x="167" y="421"/>
                </a:cubicBezTo>
                <a:cubicBezTo>
                  <a:pt x="167" y="420"/>
                  <a:pt x="166" y="420"/>
                  <a:pt x="165" y="419"/>
                </a:cubicBezTo>
                <a:cubicBezTo>
                  <a:pt x="164" y="416"/>
                  <a:pt x="164" y="412"/>
                  <a:pt x="162" y="410"/>
                </a:cubicBezTo>
                <a:cubicBezTo>
                  <a:pt x="162" y="409"/>
                  <a:pt x="161" y="408"/>
                  <a:pt x="161" y="407"/>
                </a:cubicBezTo>
                <a:cubicBezTo>
                  <a:pt x="160" y="405"/>
                  <a:pt x="158" y="402"/>
                  <a:pt x="157" y="400"/>
                </a:cubicBezTo>
                <a:cubicBezTo>
                  <a:pt x="157" y="400"/>
                  <a:pt x="157" y="399"/>
                  <a:pt x="157" y="399"/>
                </a:cubicBezTo>
                <a:cubicBezTo>
                  <a:pt x="157" y="399"/>
                  <a:pt x="156" y="398"/>
                  <a:pt x="156" y="398"/>
                </a:cubicBezTo>
                <a:cubicBezTo>
                  <a:pt x="156" y="397"/>
                  <a:pt x="156" y="396"/>
                  <a:pt x="156" y="395"/>
                </a:cubicBezTo>
                <a:cubicBezTo>
                  <a:pt x="155" y="394"/>
                  <a:pt x="153" y="395"/>
                  <a:pt x="154" y="394"/>
                </a:cubicBezTo>
                <a:cubicBezTo>
                  <a:pt x="154" y="393"/>
                  <a:pt x="153" y="393"/>
                  <a:pt x="153" y="393"/>
                </a:cubicBezTo>
                <a:cubicBezTo>
                  <a:pt x="153" y="392"/>
                  <a:pt x="154" y="390"/>
                  <a:pt x="154" y="389"/>
                </a:cubicBezTo>
                <a:cubicBezTo>
                  <a:pt x="155" y="388"/>
                  <a:pt x="154" y="388"/>
                  <a:pt x="153" y="387"/>
                </a:cubicBezTo>
                <a:cubicBezTo>
                  <a:pt x="153" y="387"/>
                  <a:pt x="154" y="385"/>
                  <a:pt x="154" y="385"/>
                </a:cubicBezTo>
                <a:cubicBezTo>
                  <a:pt x="150" y="381"/>
                  <a:pt x="150" y="375"/>
                  <a:pt x="148" y="370"/>
                </a:cubicBezTo>
                <a:cubicBezTo>
                  <a:pt x="147" y="369"/>
                  <a:pt x="147" y="367"/>
                  <a:pt x="147" y="366"/>
                </a:cubicBezTo>
                <a:cubicBezTo>
                  <a:pt x="147" y="365"/>
                  <a:pt x="146" y="365"/>
                  <a:pt x="146" y="364"/>
                </a:cubicBezTo>
                <a:cubicBezTo>
                  <a:pt x="146" y="363"/>
                  <a:pt x="146" y="362"/>
                  <a:pt x="146" y="361"/>
                </a:cubicBezTo>
                <a:cubicBezTo>
                  <a:pt x="146" y="361"/>
                  <a:pt x="146" y="361"/>
                  <a:pt x="146" y="361"/>
                </a:cubicBezTo>
                <a:cubicBezTo>
                  <a:pt x="145" y="360"/>
                  <a:pt x="145" y="360"/>
                  <a:pt x="145" y="359"/>
                </a:cubicBezTo>
                <a:cubicBezTo>
                  <a:pt x="145" y="359"/>
                  <a:pt x="145" y="358"/>
                  <a:pt x="144" y="357"/>
                </a:cubicBezTo>
                <a:cubicBezTo>
                  <a:pt x="144" y="356"/>
                  <a:pt x="144" y="355"/>
                  <a:pt x="144" y="354"/>
                </a:cubicBezTo>
                <a:cubicBezTo>
                  <a:pt x="144" y="354"/>
                  <a:pt x="144" y="353"/>
                  <a:pt x="143" y="353"/>
                </a:cubicBezTo>
                <a:cubicBezTo>
                  <a:pt x="143" y="353"/>
                  <a:pt x="144" y="352"/>
                  <a:pt x="144" y="352"/>
                </a:cubicBezTo>
                <a:cubicBezTo>
                  <a:pt x="144" y="352"/>
                  <a:pt x="143" y="351"/>
                  <a:pt x="143" y="351"/>
                </a:cubicBezTo>
                <a:cubicBezTo>
                  <a:pt x="143" y="351"/>
                  <a:pt x="143" y="350"/>
                  <a:pt x="143" y="350"/>
                </a:cubicBezTo>
                <a:cubicBezTo>
                  <a:pt x="143" y="349"/>
                  <a:pt x="142" y="348"/>
                  <a:pt x="142" y="347"/>
                </a:cubicBezTo>
                <a:cubicBezTo>
                  <a:pt x="142" y="346"/>
                  <a:pt x="143" y="346"/>
                  <a:pt x="142" y="345"/>
                </a:cubicBezTo>
                <a:cubicBezTo>
                  <a:pt x="142" y="344"/>
                  <a:pt x="142" y="344"/>
                  <a:pt x="142" y="343"/>
                </a:cubicBezTo>
                <a:cubicBezTo>
                  <a:pt x="142" y="343"/>
                  <a:pt x="142" y="343"/>
                  <a:pt x="141" y="343"/>
                </a:cubicBezTo>
                <a:cubicBezTo>
                  <a:pt x="141" y="342"/>
                  <a:pt x="142" y="341"/>
                  <a:pt x="142" y="340"/>
                </a:cubicBezTo>
                <a:cubicBezTo>
                  <a:pt x="142" y="340"/>
                  <a:pt x="141" y="339"/>
                  <a:pt x="141" y="339"/>
                </a:cubicBezTo>
                <a:cubicBezTo>
                  <a:pt x="141" y="338"/>
                  <a:pt x="140" y="337"/>
                  <a:pt x="141" y="336"/>
                </a:cubicBezTo>
                <a:cubicBezTo>
                  <a:pt x="141" y="335"/>
                  <a:pt x="140" y="334"/>
                  <a:pt x="140" y="334"/>
                </a:cubicBezTo>
                <a:cubicBezTo>
                  <a:pt x="141" y="333"/>
                  <a:pt x="140" y="333"/>
                  <a:pt x="140" y="333"/>
                </a:cubicBezTo>
                <a:cubicBezTo>
                  <a:pt x="140" y="331"/>
                  <a:pt x="140" y="333"/>
                  <a:pt x="140" y="331"/>
                </a:cubicBezTo>
                <a:cubicBezTo>
                  <a:pt x="140" y="331"/>
                  <a:pt x="139" y="331"/>
                  <a:pt x="139" y="330"/>
                </a:cubicBezTo>
                <a:cubicBezTo>
                  <a:pt x="139" y="330"/>
                  <a:pt x="139" y="329"/>
                  <a:pt x="139" y="329"/>
                </a:cubicBezTo>
                <a:cubicBezTo>
                  <a:pt x="140" y="328"/>
                  <a:pt x="139" y="328"/>
                  <a:pt x="139" y="328"/>
                </a:cubicBezTo>
                <a:cubicBezTo>
                  <a:pt x="139" y="327"/>
                  <a:pt x="139" y="324"/>
                  <a:pt x="139" y="324"/>
                </a:cubicBezTo>
                <a:cubicBezTo>
                  <a:pt x="140" y="323"/>
                  <a:pt x="139" y="323"/>
                  <a:pt x="139" y="323"/>
                </a:cubicBezTo>
                <a:cubicBezTo>
                  <a:pt x="139" y="322"/>
                  <a:pt x="139" y="321"/>
                  <a:pt x="139" y="320"/>
                </a:cubicBezTo>
                <a:cubicBezTo>
                  <a:pt x="139" y="319"/>
                  <a:pt x="139" y="319"/>
                  <a:pt x="139" y="319"/>
                </a:cubicBezTo>
                <a:cubicBezTo>
                  <a:pt x="139" y="317"/>
                  <a:pt x="139" y="316"/>
                  <a:pt x="139" y="315"/>
                </a:cubicBezTo>
                <a:cubicBezTo>
                  <a:pt x="138" y="314"/>
                  <a:pt x="139" y="312"/>
                  <a:pt x="138" y="311"/>
                </a:cubicBezTo>
                <a:cubicBezTo>
                  <a:pt x="138" y="311"/>
                  <a:pt x="139" y="310"/>
                  <a:pt x="139" y="310"/>
                </a:cubicBezTo>
                <a:cubicBezTo>
                  <a:pt x="139" y="310"/>
                  <a:pt x="138" y="310"/>
                  <a:pt x="138" y="309"/>
                </a:cubicBezTo>
                <a:cubicBezTo>
                  <a:pt x="138" y="309"/>
                  <a:pt x="139" y="309"/>
                  <a:pt x="139" y="308"/>
                </a:cubicBezTo>
                <a:cubicBezTo>
                  <a:pt x="139" y="307"/>
                  <a:pt x="138" y="304"/>
                  <a:pt x="138" y="303"/>
                </a:cubicBezTo>
                <a:cubicBezTo>
                  <a:pt x="138" y="302"/>
                  <a:pt x="138" y="302"/>
                  <a:pt x="138" y="301"/>
                </a:cubicBezTo>
                <a:cubicBezTo>
                  <a:pt x="138" y="301"/>
                  <a:pt x="138" y="301"/>
                  <a:pt x="138" y="300"/>
                </a:cubicBezTo>
                <a:cubicBezTo>
                  <a:pt x="138" y="300"/>
                  <a:pt x="138" y="299"/>
                  <a:pt x="138" y="298"/>
                </a:cubicBezTo>
                <a:cubicBezTo>
                  <a:pt x="138" y="297"/>
                  <a:pt x="138" y="296"/>
                  <a:pt x="138" y="295"/>
                </a:cubicBezTo>
                <a:cubicBezTo>
                  <a:pt x="138" y="293"/>
                  <a:pt x="139" y="291"/>
                  <a:pt x="138" y="288"/>
                </a:cubicBezTo>
                <a:cubicBezTo>
                  <a:pt x="139" y="287"/>
                  <a:pt x="140" y="284"/>
                  <a:pt x="139" y="284"/>
                </a:cubicBezTo>
                <a:cubicBezTo>
                  <a:pt x="136" y="284"/>
                  <a:pt x="136" y="288"/>
                  <a:pt x="136" y="289"/>
                </a:cubicBezTo>
                <a:cubicBezTo>
                  <a:pt x="136" y="290"/>
                  <a:pt x="136" y="291"/>
                  <a:pt x="135" y="291"/>
                </a:cubicBezTo>
                <a:cubicBezTo>
                  <a:pt x="135" y="293"/>
                  <a:pt x="135" y="294"/>
                  <a:pt x="135" y="296"/>
                </a:cubicBezTo>
                <a:cubicBezTo>
                  <a:pt x="135" y="297"/>
                  <a:pt x="135" y="300"/>
                  <a:pt x="134" y="300"/>
                </a:cubicBezTo>
                <a:cubicBezTo>
                  <a:pt x="133" y="299"/>
                  <a:pt x="134" y="298"/>
                  <a:pt x="134" y="297"/>
                </a:cubicBezTo>
                <a:cubicBezTo>
                  <a:pt x="134" y="296"/>
                  <a:pt x="134" y="296"/>
                  <a:pt x="134" y="295"/>
                </a:cubicBezTo>
                <a:cubicBezTo>
                  <a:pt x="134" y="295"/>
                  <a:pt x="134" y="294"/>
                  <a:pt x="134" y="294"/>
                </a:cubicBezTo>
                <a:cubicBezTo>
                  <a:pt x="134" y="292"/>
                  <a:pt x="135" y="290"/>
                  <a:pt x="135" y="288"/>
                </a:cubicBezTo>
                <a:cubicBezTo>
                  <a:pt x="136" y="286"/>
                  <a:pt x="135" y="284"/>
                  <a:pt x="136" y="282"/>
                </a:cubicBezTo>
                <a:cubicBezTo>
                  <a:pt x="137" y="282"/>
                  <a:pt x="138" y="283"/>
                  <a:pt x="138" y="283"/>
                </a:cubicBezTo>
                <a:cubicBezTo>
                  <a:pt x="138" y="283"/>
                  <a:pt x="138" y="282"/>
                  <a:pt x="139" y="283"/>
                </a:cubicBezTo>
                <a:cubicBezTo>
                  <a:pt x="140" y="281"/>
                  <a:pt x="140" y="280"/>
                  <a:pt x="140" y="279"/>
                </a:cubicBezTo>
                <a:cubicBezTo>
                  <a:pt x="140" y="277"/>
                  <a:pt x="137" y="280"/>
                  <a:pt x="138" y="278"/>
                </a:cubicBezTo>
                <a:cubicBezTo>
                  <a:pt x="138" y="278"/>
                  <a:pt x="138" y="277"/>
                  <a:pt x="138" y="277"/>
                </a:cubicBezTo>
                <a:cubicBezTo>
                  <a:pt x="138" y="277"/>
                  <a:pt x="139" y="276"/>
                  <a:pt x="139" y="276"/>
                </a:cubicBezTo>
                <a:cubicBezTo>
                  <a:pt x="139" y="275"/>
                  <a:pt x="139" y="274"/>
                  <a:pt x="139" y="272"/>
                </a:cubicBezTo>
                <a:cubicBezTo>
                  <a:pt x="139" y="272"/>
                  <a:pt x="138" y="271"/>
                  <a:pt x="139" y="271"/>
                </a:cubicBezTo>
                <a:cubicBezTo>
                  <a:pt x="139" y="271"/>
                  <a:pt x="139" y="270"/>
                  <a:pt x="140" y="271"/>
                </a:cubicBezTo>
                <a:cubicBezTo>
                  <a:pt x="140" y="271"/>
                  <a:pt x="141" y="271"/>
                  <a:pt x="140" y="270"/>
                </a:cubicBezTo>
                <a:cubicBezTo>
                  <a:pt x="140" y="269"/>
                  <a:pt x="141" y="269"/>
                  <a:pt x="141" y="268"/>
                </a:cubicBezTo>
                <a:cubicBezTo>
                  <a:pt x="141" y="268"/>
                  <a:pt x="141" y="268"/>
                  <a:pt x="141" y="268"/>
                </a:cubicBezTo>
                <a:cubicBezTo>
                  <a:pt x="142" y="268"/>
                  <a:pt x="142" y="269"/>
                  <a:pt x="142" y="268"/>
                </a:cubicBezTo>
                <a:cubicBezTo>
                  <a:pt x="142" y="268"/>
                  <a:pt x="142" y="268"/>
                  <a:pt x="142" y="267"/>
                </a:cubicBezTo>
                <a:cubicBezTo>
                  <a:pt x="143" y="265"/>
                  <a:pt x="144" y="265"/>
                  <a:pt x="144" y="263"/>
                </a:cubicBezTo>
                <a:cubicBezTo>
                  <a:pt x="145" y="263"/>
                  <a:pt x="144" y="262"/>
                  <a:pt x="144" y="261"/>
                </a:cubicBezTo>
                <a:cubicBezTo>
                  <a:pt x="145" y="259"/>
                  <a:pt x="146" y="256"/>
                  <a:pt x="147" y="254"/>
                </a:cubicBezTo>
                <a:cubicBezTo>
                  <a:pt x="148" y="252"/>
                  <a:pt x="150" y="249"/>
                  <a:pt x="150" y="247"/>
                </a:cubicBezTo>
                <a:cubicBezTo>
                  <a:pt x="152" y="245"/>
                  <a:pt x="152" y="241"/>
                  <a:pt x="154" y="239"/>
                </a:cubicBezTo>
                <a:cubicBezTo>
                  <a:pt x="154" y="239"/>
                  <a:pt x="155" y="238"/>
                  <a:pt x="155" y="238"/>
                </a:cubicBezTo>
                <a:cubicBezTo>
                  <a:pt x="155" y="238"/>
                  <a:pt x="155" y="237"/>
                  <a:pt x="156" y="236"/>
                </a:cubicBezTo>
                <a:cubicBezTo>
                  <a:pt x="156" y="235"/>
                  <a:pt x="157" y="234"/>
                  <a:pt x="157" y="233"/>
                </a:cubicBezTo>
                <a:cubicBezTo>
                  <a:pt x="159" y="230"/>
                  <a:pt x="161" y="228"/>
                  <a:pt x="162" y="225"/>
                </a:cubicBezTo>
                <a:cubicBezTo>
                  <a:pt x="163" y="224"/>
                  <a:pt x="163" y="224"/>
                  <a:pt x="164" y="223"/>
                </a:cubicBezTo>
                <a:cubicBezTo>
                  <a:pt x="164" y="223"/>
                  <a:pt x="165" y="222"/>
                  <a:pt x="165" y="221"/>
                </a:cubicBezTo>
                <a:cubicBezTo>
                  <a:pt x="166" y="220"/>
                  <a:pt x="167" y="219"/>
                  <a:pt x="168" y="218"/>
                </a:cubicBezTo>
                <a:cubicBezTo>
                  <a:pt x="169" y="216"/>
                  <a:pt x="170" y="213"/>
                  <a:pt x="172" y="213"/>
                </a:cubicBezTo>
                <a:cubicBezTo>
                  <a:pt x="172" y="213"/>
                  <a:pt x="173" y="211"/>
                  <a:pt x="173" y="211"/>
                </a:cubicBezTo>
                <a:cubicBezTo>
                  <a:pt x="174" y="209"/>
                  <a:pt x="177" y="208"/>
                  <a:pt x="178" y="205"/>
                </a:cubicBezTo>
                <a:cubicBezTo>
                  <a:pt x="179" y="204"/>
                  <a:pt x="181" y="203"/>
                  <a:pt x="182" y="202"/>
                </a:cubicBezTo>
                <a:cubicBezTo>
                  <a:pt x="185" y="197"/>
                  <a:pt x="194" y="193"/>
                  <a:pt x="196" y="188"/>
                </a:cubicBezTo>
                <a:cubicBezTo>
                  <a:pt x="194" y="188"/>
                  <a:pt x="193" y="190"/>
                  <a:pt x="192" y="191"/>
                </a:cubicBezTo>
                <a:cubicBezTo>
                  <a:pt x="192" y="191"/>
                  <a:pt x="192" y="191"/>
                  <a:pt x="192" y="191"/>
                </a:cubicBezTo>
                <a:cubicBezTo>
                  <a:pt x="191" y="191"/>
                  <a:pt x="188" y="193"/>
                  <a:pt x="186" y="195"/>
                </a:cubicBezTo>
                <a:cubicBezTo>
                  <a:pt x="185" y="195"/>
                  <a:pt x="177" y="199"/>
                  <a:pt x="174" y="202"/>
                </a:cubicBezTo>
                <a:cubicBezTo>
                  <a:pt x="173" y="202"/>
                  <a:pt x="173" y="202"/>
                  <a:pt x="173" y="202"/>
                </a:cubicBezTo>
                <a:cubicBezTo>
                  <a:pt x="172" y="203"/>
                  <a:pt x="172" y="204"/>
                  <a:pt x="172" y="204"/>
                </a:cubicBezTo>
                <a:cubicBezTo>
                  <a:pt x="171" y="204"/>
                  <a:pt x="170" y="207"/>
                  <a:pt x="170" y="207"/>
                </a:cubicBezTo>
                <a:cubicBezTo>
                  <a:pt x="169" y="209"/>
                  <a:pt x="167" y="209"/>
                  <a:pt x="166" y="210"/>
                </a:cubicBezTo>
                <a:cubicBezTo>
                  <a:pt x="165" y="211"/>
                  <a:pt x="164" y="213"/>
                  <a:pt x="163" y="214"/>
                </a:cubicBezTo>
                <a:cubicBezTo>
                  <a:pt x="162" y="215"/>
                  <a:pt x="162" y="217"/>
                  <a:pt x="160" y="218"/>
                </a:cubicBezTo>
                <a:cubicBezTo>
                  <a:pt x="159" y="217"/>
                  <a:pt x="161" y="215"/>
                  <a:pt x="160" y="215"/>
                </a:cubicBezTo>
                <a:cubicBezTo>
                  <a:pt x="158" y="217"/>
                  <a:pt x="157" y="219"/>
                  <a:pt x="155" y="220"/>
                </a:cubicBezTo>
                <a:cubicBezTo>
                  <a:pt x="157" y="221"/>
                  <a:pt x="156" y="222"/>
                  <a:pt x="156" y="223"/>
                </a:cubicBezTo>
                <a:cubicBezTo>
                  <a:pt x="156" y="225"/>
                  <a:pt x="155" y="224"/>
                  <a:pt x="155" y="226"/>
                </a:cubicBezTo>
                <a:cubicBezTo>
                  <a:pt x="153" y="225"/>
                  <a:pt x="153" y="226"/>
                  <a:pt x="152" y="226"/>
                </a:cubicBezTo>
                <a:cubicBezTo>
                  <a:pt x="150" y="229"/>
                  <a:pt x="148" y="231"/>
                  <a:pt x="146" y="234"/>
                </a:cubicBezTo>
                <a:cubicBezTo>
                  <a:pt x="147" y="235"/>
                  <a:pt x="147" y="235"/>
                  <a:pt x="148" y="235"/>
                </a:cubicBezTo>
                <a:cubicBezTo>
                  <a:pt x="148" y="235"/>
                  <a:pt x="149" y="235"/>
                  <a:pt x="149" y="235"/>
                </a:cubicBezTo>
                <a:cubicBezTo>
                  <a:pt x="148" y="236"/>
                  <a:pt x="147" y="236"/>
                  <a:pt x="147" y="236"/>
                </a:cubicBezTo>
                <a:cubicBezTo>
                  <a:pt x="146" y="237"/>
                  <a:pt x="146" y="239"/>
                  <a:pt x="145" y="239"/>
                </a:cubicBezTo>
                <a:cubicBezTo>
                  <a:pt x="144" y="238"/>
                  <a:pt x="145" y="237"/>
                  <a:pt x="145" y="237"/>
                </a:cubicBezTo>
                <a:cubicBezTo>
                  <a:pt x="144" y="238"/>
                  <a:pt x="141" y="240"/>
                  <a:pt x="141" y="241"/>
                </a:cubicBezTo>
                <a:cubicBezTo>
                  <a:pt x="139" y="244"/>
                  <a:pt x="138" y="247"/>
                  <a:pt x="137" y="251"/>
                </a:cubicBezTo>
                <a:cubicBezTo>
                  <a:pt x="136" y="251"/>
                  <a:pt x="136" y="251"/>
                  <a:pt x="136" y="252"/>
                </a:cubicBezTo>
                <a:cubicBezTo>
                  <a:pt x="135" y="253"/>
                  <a:pt x="134" y="253"/>
                  <a:pt x="133" y="254"/>
                </a:cubicBezTo>
                <a:cubicBezTo>
                  <a:pt x="132" y="255"/>
                  <a:pt x="131" y="256"/>
                  <a:pt x="131" y="258"/>
                </a:cubicBezTo>
                <a:cubicBezTo>
                  <a:pt x="130" y="259"/>
                  <a:pt x="130" y="260"/>
                  <a:pt x="129" y="261"/>
                </a:cubicBezTo>
                <a:cubicBezTo>
                  <a:pt x="128" y="262"/>
                  <a:pt x="127" y="264"/>
                  <a:pt x="126" y="266"/>
                </a:cubicBezTo>
                <a:cubicBezTo>
                  <a:pt x="128" y="267"/>
                  <a:pt x="129" y="265"/>
                  <a:pt x="129" y="266"/>
                </a:cubicBezTo>
                <a:cubicBezTo>
                  <a:pt x="129" y="269"/>
                  <a:pt x="127" y="267"/>
                  <a:pt x="126" y="269"/>
                </a:cubicBezTo>
                <a:cubicBezTo>
                  <a:pt x="126" y="269"/>
                  <a:pt x="126" y="269"/>
                  <a:pt x="126" y="269"/>
                </a:cubicBezTo>
                <a:cubicBezTo>
                  <a:pt x="126" y="270"/>
                  <a:pt x="126" y="270"/>
                  <a:pt x="126" y="270"/>
                </a:cubicBezTo>
                <a:cubicBezTo>
                  <a:pt x="125" y="272"/>
                  <a:pt x="123" y="273"/>
                  <a:pt x="123" y="275"/>
                </a:cubicBezTo>
                <a:cubicBezTo>
                  <a:pt x="122" y="277"/>
                  <a:pt x="121" y="279"/>
                  <a:pt x="121" y="281"/>
                </a:cubicBezTo>
                <a:cubicBezTo>
                  <a:pt x="120" y="282"/>
                  <a:pt x="121" y="283"/>
                  <a:pt x="121" y="284"/>
                </a:cubicBezTo>
                <a:cubicBezTo>
                  <a:pt x="120" y="286"/>
                  <a:pt x="119" y="286"/>
                  <a:pt x="120" y="287"/>
                </a:cubicBezTo>
                <a:cubicBezTo>
                  <a:pt x="120" y="287"/>
                  <a:pt x="119" y="288"/>
                  <a:pt x="119" y="288"/>
                </a:cubicBezTo>
                <a:cubicBezTo>
                  <a:pt x="119" y="291"/>
                  <a:pt x="118" y="295"/>
                  <a:pt x="117" y="298"/>
                </a:cubicBezTo>
                <a:cubicBezTo>
                  <a:pt x="117" y="299"/>
                  <a:pt x="117" y="300"/>
                  <a:pt x="117" y="300"/>
                </a:cubicBezTo>
                <a:cubicBezTo>
                  <a:pt x="117" y="301"/>
                  <a:pt x="117" y="301"/>
                  <a:pt x="116" y="301"/>
                </a:cubicBezTo>
                <a:cubicBezTo>
                  <a:pt x="116" y="305"/>
                  <a:pt x="114" y="308"/>
                  <a:pt x="114" y="312"/>
                </a:cubicBezTo>
                <a:cubicBezTo>
                  <a:pt x="114" y="315"/>
                  <a:pt x="112" y="317"/>
                  <a:pt x="112" y="321"/>
                </a:cubicBezTo>
                <a:cubicBezTo>
                  <a:pt x="112" y="321"/>
                  <a:pt x="113" y="322"/>
                  <a:pt x="113" y="322"/>
                </a:cubicBezTo>
                <a:cubicBezTo>
                  <a:pt x="113" y="324"/>
                  <a:pt x="112" y="325"/>
                  <a:pt x="112" y="326"/>
                </a:cubicBezTo>
                <a:cubicBezTo>
                  <a:pt x="112" y="328"/>
                  <a:pt x="112" y="329"/>
                  <a:pt x="111" y="331"/>
                </a:cubicBezTo>
                <a:cubicBezTo>
                  <a:pt x="111" y="332"/>
                  <a:pt x="111" y="333"/>
                  <a:pt x="110" y="335"/>
                </a:cubicBezTo>
                <a:cubicBezTo>
                  <a:pt x="110" y="336"/>
                  <a:pt x="111" y="337"/>
                  <a:pt x="110" y="339"/>
                </a:cubicBezTo>
                <a:cubicBezTo>
                  <a:pt x="110" y="340"/>
                  <a:pt x="110" y="341"/>
                  <a:pt x="110" y="342"/>
                </a:cubicBezTo>
                <a:cubicBezTo>
                  <a:pt x="110" y="343"/>
                  <a:pt x="110" y="344"/>
                  <a:pt x="110" y="345"/>
                </a:cubicBezTo>
                <a:cubicBezTo>
                  <a:pt x="111" y="346"/>
                  <a:pt x="110" y="347"/>
                  <a:pt x="110" y="348"/>
                </a:cubicBezTo>
                <a:cubicBezTo>
                  <a:pt x="110" y="348"/>
                  <a:pt x="109" y="349"/>
                  <a:pt x="109" y="349"/>
                </a:cubicBezTo>
                <a:cubicBezTo>
                  <a:pt x="109" y="350"/>
                  <a:pt x="110" y="351"/>
                  <a:pt x="110" y="352"/>
                </a:cubicBezTo>
                <a:cubicBezTo>
                  <a:pt x="110" y="353"/>
                  <a:pt x="110" y="354"/>
                  <a:pt x="110" y="355"/>
                </a:cubicBezTo>
                <a:cubicBezTo>
                  <a:pt x="110" y="359"/>
                  <a:pt x="110" y="363"/>
                  <a:pt x="110" y="367"/>
                </a:cubicBezTo>
                <a:cubicBezTo>
                  <a:pt x="110" y="369"/>
                  <a:pt x="110" y="371"/>
                  <a:pt x="110" y="373"/>
                </a:cubicBezTo>
                <a:cubicBezTo>
                  <a:pt x="110" y="374"/>
                  <a:pt x="110" y="374"/>
                  <a:pt x="110" y="375"/>
                </a:cubicBezTo>
                <a:cubicBezTo>
                  <a:pt x="110" y="376"/>
                  <a:pt x="110" y="376"/>
                  <a:pt x="109" y="377"/>
                </a:cubicBezTo>
                <a:cubicBezTo>
                  <a:pt x="109" y="378"/>
                  <a:pt x="110" y="379"/>
                  <a:pt x="110" y="380"/>
                </a:cubicBezTo>
                <a:cubicBezTo>
                  <a:pt x="110" y="381"/>
                  <a:pt x="109" y="383"/>
                  <a:pt x="109" y="384"/>
                </a:cubicBezTo>
                <a:cubicBezTo>
                  <a:pt x="109" y="385"/>
                  <a:pt x="110" y="386"/>
                  <a:pt x="109" y="387"/>
                </a:cubicBezTo>
                <a:cubicBezTo>
                  <a:pt x="109" y="389"/>
                  <a:pt x="109" y="392"/>
                  <a:pt x="110" y="395"/>
                </a:cubicBezTo>
                <a:cubicBezTo>
                  <a:pt x="111" y="395"/>
                  <a:pt x="111" y="396"/>
                  <a:pt x="111" y="396"/>
                </a:cubicBezTo>
                <a:cubicBezTo>
                  <a:pt x="111" y="398"/>
                  <a:pt x="111" y="399"/>
                  <a:pt x="111" y="401"/>
                </a:cubicBezTo>
                <a:cubicBezTo>
                  <a:pt x="111" y="402"/>
                  <a:pt x="111" y="404"/>
                  <a:pt x="111" y="405"/>
                </a:cubicBezTo>
                <a:cubicBezTo>
                  <a:pt x="112" y="407"/>
                  <a:pt x="112" y="409"/>
                  <a:pt x="112" y="411"/>
                </a:cubicBezTo>
                <a:cubicBezTo>
                  <a:pt x="112" y="412"/>
                  <a:pt x="112" y="414"/>
                  <a:pt x="112" y="414"/>
                </a:cubicBezTo>
                <a:cubicBezTo>
                  <a:pt x="112" y="416"/>
                  <a:pt x="112" y="419"/>
                  <a:pt x="112" y="420"/>
                </a:cubicBezTo>
                <a:cubicBezTo>
                  <a:pt x="113" y="421"/>
                  <a:pt x="112" y="422"/>
                  <a:pt x="112" y="424"/>
                </a:cubicBezTo>
                <a:cubicBezTo>
                  <a:pt x="112" y="424"/>
                  <a:pt x="113" y="425"/>
                  <a:pt x="113" y="425"/>
                </a:cubicBezTo>
                <a:cubicBezTo>
                  <a:pt x="113" y="426"/>
                  <a:pt x="113" y="427"/>
                  <a:pt x="113" y="427"/>
                </a:cubicBezTo>
                <a:cubicBezTo>
                  <a:pt x="114" y="429"/>
                  <a:pt x="114" y="430"/>
                  <a:pt x="114" y="432"/>
                </a:cubicBezTo>
                <a:cubicBezTo>
                  <a:pt x="114" y="434"/>
                  <a:pt x="114" y="435"/>
                  <a:pt x="114" y="437"/>
                </a:cubicBezTo>
                <a:cubicBezTo>
                  <a:pt x="114" y="438"/>
                  <a:pt x="114" y="440"/>
                  <a:pt x="114" y="442"/>
                </a:cubicBezTo>
                <a:cubicBezTo>
                  <a:pt x="114" y="448"/>
                  <a:pt x="115" y="453"/>
                  <a:pt x="116" y="459"/>
                </a:cubicBezTo>
                <a:cubicBezTo>
                  <a:pt x="118" y="472"/>
                  <a:pt x="119" y="486"/>
                  <a:pt x="116" y="499"/>
                </a:cubicBezTo>
                <a:cubicBezTo>
                  <a:pt x="115" y="507"/>
                  <a:pt x="112" y="515"/>
                  <a:pt x="106" y="520"/>
                </a:cubicBezTo>
                <a:cubicBezTo>
                  <a:pt x="105" y="522"/>
                  <a:pt x="103" y="523"/>
                  <a:pt x="101" y="524"/>
                </a:cubicBezTo>
                <a:cubicBezTo>
                  <a:pt x="100" y="525"/>
                  <a:pt x="98" y="526"/>
                  <a:pt x="97" y="526"/>
                </a:cubicBezTo>
                <a:cubicBezTo>
                  <a:pt x="94" y="527"/>
                  <a:pt x="91" y="527"/>
                  <a:pt x="88" y="526"/>
                </a:cubicBezTo>
                <a:cubicBezTo>
                  <a:pt x="87" y="525"/>
                  <a:pt x="85" y="525"/>
                  <a:pt x="84" y="524"/>
                </a:cubicBezTo>
                <a:cubicBezTo>
                  <a:pt x="82" y="523"/>
                  <a:pt x="81" y="522"/>
                  <a:pt x="80" y="521"/>
                </a:cubicBezTo>
                <a:cubicBezTo>
                  <a:pt x="75" y="517"/>
                  <a:pt x="73" y="510"/>
                  <a:pt x="73" y="504"/>
                </a:cubicBezTo>
                <a:cubicBezTo>
                  <a:pt x="79" y="514"/>
                  <a:pt x="95" y="514"/>
                  <a:pt x="102" y="503"/>
                </a:cubicBezTo>
                <a:cubicBezTo>
                  <a:pt x="104" y="499"/>
                  <a:pt x="106" y="495"/>
                  <a:pt x="107" y="491"/>
                </a:cubicBezTo>
                <a:cubicBezTo>
                  <a:pt x="109" y="458"/>
                  <a:pt x="63" y="444"/>
                  <a:pt x="40" y="463"/>
                </a:cubicBezTo>
                <a:cubicBezTo>
                  <a:pt x="33" y="468"/>
                  <a:pt x="26" y="479"/>
                  <a:pt x="24" y="487"/>
                </a:cubicBezTo>
                <a:cubicBezTo>
                  <a:pt x="14" y="518"/>
                  <a:pt x="27" y="568"/>
                  <a:pt x="61" y="580"/>
                </a:cubicBezTo>
                <a:close/>
                <a:moveTo>
                  <a:pt x="187" y="497"/>
                </a:moveTo>
                <a:cubicBezTo>
                  <a:pt x="186" y="497"/>
                  <a:pt x="186" y="499"/>
                  <a:pt x="184" y="498"/>
                </a:cubicBezTo>
                <a:cubicBezTo>
                  <a:pt x="186" y="497"/>
                  <a:pt x="183" y="496"/>
                  <a:pt x="184" y="494"/>
                </a:cubicBezTo>
                <a:cubicBezTo>
                  <a:pt x="185" y="495"/>
                  <a:pt x="185" y="492"/>
                  <a:pt x="187" y="494"/>
                </a:cubicBezTo>
                <a:cubicBezTo>
                  <a:pt x="187" y="493"/>
                  <a:pt x="187" y="492"/>
                  <a:pt x="186" y="491"/>
                </a:cubicBezTo>
                <a:cubicBezTo>
                  <a:pt x="187" y="490"/>
                  <a:pt x="188" y="490"/>
                  <a:pt x="188" y="488"/>
                </a:cubicBezTo>
                <a:cubicBezTo>
                  <a:pt x="189" y="489"/>
                  <a:pt x="189" y="489"/>
                  <a:pt x="189" y="490"/>
                </a:cubicBezTo>
                <a:cubicBezTo>
                  <a:pt x="187" y="492"/>
                  <a:pt x="189" y="494"/>
                  <a:pt x="187" y="497"/>
                </a:cubicBezTo>
                <a:close/>
                <a:moveTo>
                  <a:pt x="187" y="476"/>
                </a:moveTo>
                <a:cubicBezTo>
                  <a:pt x="192" y="477"/>
                  <a:pt x="188" y="482"/>
                  <a:pt x="191" y="484"/>
                </a:cubicBezTo>
                <a:cubicBezTo>
                  <a:pt x="189" y="488"/>
                  <a:pt x="189" y="488"/>
                  <a:pt x="189" y="488"/>
                </a:cubicBezTo>
                <a:cubicBezTo>
                  <a:pt x="188" y="488"/>
                  <a:pt x="188" y="487"/>
                  <a:pt x="189" y="487"/>
                </a:cubicBezTo>
                <a:cubicBezTo>
                  <a:pt x="189" y="485"/>
                  <a:pt x="187" y="487"/>
                  <a:pt x="187" y="485"/>
                </a:cubicBezTo>
                <a:cubicBezTo>
                  <a:pt x="191" y="483"/>
                  <a:pt x="186" y="480"/>
                  <a:pt x="187" y="476"/>
                </a:cubicBezTo>
                <a:close/>
                <a:moveTo>
                  <a:pt x="188" y="481"/>
                </a:moveTo>
                <a:cubicBezTo>
                  <a:pt x="188" y="482"/>
                  <a:pt x="187" y="484"/>
                  <a:pt x="186" y="484"/>
                </a:cubicBezTo>
                <a:cubicBezTo>
                  <a:pt x="186" y="483"/>
                  <a:pt x="185" y="482"/>
                  <a:pt x="186" y="481"/>
                </a:cubicBezTo>
                <a:cubicBezTo>
                  <a:pt x="186" y="481"/>
                  <a:pt x="187" y="481"/>
                  <a:pt x="188" y="481"/>
                </a:cubicBezTo>
                <a:close/>
                <a:moveTo>
                  <a:pt x="184" y="471"/>
                </a:moveTo>
                <a:cubicBezTo>
                  <a:pt x="185" y="469"/>
                  <a:pt x="186" y="472"/>
                  <a:pt x="186" y="472"/>
                </a:cubicBezTo>
                <a:cubicBezTo>
                  <a:pt x="185" y="475"/>
                  <a:pt x="188" y="478"/>
                  <a:pt x="185" y="480"/>
                </a:cubicBezTo>
                <a:cubicBezTo>
                  <a:pt x="184" y="479"/>
                  <a:pt x="185" y="477"/>
                  <a:pt x="185" y="475"/>
                </a:cubicBezTo>
                <a:cubicBezTo>
                  <a:pt x="184" y="474"/>
                  <a:pt x="184" y="473"/>
                  <a:pt x="184" y="472"/>
                </a:cubicBezTo>
                <a:cubicBezTo>
                  <a:pt x="184" y="471"/>
                  <a:pt x="185" y="471"/>
                  <a:pt x="184" y="471"/>
                </a:cubicBezTo>
                <a:close/>
                <a:moveTo>
                  <a:pt x="184" y="469"/>
                </a:moveTo>
                <a:cubicBezTo>
                  <a:pt x="183" y="471"/>
                  <a:pt x="183" y="468"/>
                  <a:pt x="182" y="468"/>
                </a:cubicBezTo>
                <a:cubicBezTo>
                  <a:pt x="184" y="466"/>
                  <a:pt x="184" y="468"/>
                  <a:pt x="184" y="469"/>
                </a:cubicBezTo>
                <a:close/>
                <a:moveTo>
                  <a:pt x="181" y="463"/>
                </a:moveTo>
                <a:cubicBezTo>
                  <a:pt x="180" y="465"/>
                  <a:pt x="182" y="465"/>
                  <a:pt x="181" y="467"/>
                </a:cubicBezTo>
                <a:cubicBezTo>
                  <a:pt x="180" y="466"/>
                  <a:pt x="179" y="464"/>
                  <a:pt x="179" y="463"/>
                </a:cubicBezTo>
                <a:cubicBezTo>
                  <a:pt x="179" y="462"/>
                  <a:pt x="180" y="463"/>
                  <a:pt x="181" y="463"/>
                </a:cubicBezTo>
                <a:close/>
                <a:moveTo>
                  <a:pt x="176" y="448"/>
                </a:moveTo>
                <a:cubicBezTo>
                  <a:pt x="175" y="448"/>
                  <a:pt x="176" y="446"/>
                  <a:pt x="175" y="446"/>
                </a:cubicBezTo>
                <a:cubicBezTo>
                  <a:pt x="177" y="444"/>
                  <a:pt x="177" y="447"/>
                  <a:pt x="176" y="448"/>
                </a:cubicBezTo>
                <a:close/>
                <a:moveTo>
                  <a:pt x="175" y="451"/>
                </a:moveTo>
                <a:cubicBezTo>
                  <a:pt x="177" y="450"/>
                  <a:pt x="177" y="453"/>
                  <a:pt x="178" y="454"/>
                </a:cubicBezTo>
                <a:cubicBezTo>
                  <a:pt x="178" y="455"/>
                  <a:pt x="177" y="456"/>
                  <a:pt x="178" y="457"/>
                </a:cubicBezTo>
                <a:cubicBezTo>
                  <a:pt x="176" y="459"/>
                  <a:pt x="177" y="455"/>
                  <a:pt x="177" y="456"/>
                </a:cubicBezTo>
                <a:cubicBezTo>
                  <a:pt x="176" y="454"/>
                  <a:pt x="176" y="454"/>
                  <a:pt x="175" y="453"/>
                </a:cubicBezTo>
                <a:cubicBezTo>
                  <a:pt x="175" y="453"/>
                  <a:pt x="176" y="452"/>
                  <a:pt x="175" y="451"/>
                </a:cubicBezTo>
                <a:close/>
                <a:moveTo>
                  <a:pt x="173" y="443"/>
                </a:moveTo>
                <a:cubicBezTo>
                  <a:pt x="174" y="444"/>
                  <a:pt x="174" y="445"/>
                  <a:pt x="175" y="446"/>
                </a:cubicBezTo>
                <a:cubicBezTo>
                  <a:pt x="174" y="447"/>
                  <a:pt x="173" y="445"/>
                  <a:pt x="172" y="445"/>
                </a:cubicBezTo>
                <a:cubicBezTo>
                  <a:pt x="172" y="444"/>
                  <a:pt x="173" y="445"/>
                  <a:pt x="173" y="443"/>
                </a:cubicBezTo>
                <a:close/>
                <a:moveTo>
                  <a:pt x="153" y="228"/>
                </a:moveTo>
                <a:cubicBezTo>
                  <a:pt x="156" y="226"/>
                  <a:pt x="151" y="235"/>
                  <a:pt x="150" y="233"/>
                </a:cubicBezTo>
                <a:cubicBezTo>
                  <a:pt x="148" y="233"/>
                  <a:pt x="154" y="227"/>
                  <a:pt x="153" y="228"/>
                </a:cubicBezTo>
                <a:close/>
                <a:moveTo>
                  <a:pt x="140" y="249"/>
                </a:moveTo>
                <a:cubicBezTo>
                  <a:pt x="140" y="247"/>
                  <a:pt x="141" y="245"/>
                  <a:pt x="140" y="245"/>
                </a:cubicBezTo>
                <a:cubicBezTo>
                  <a:pt x="141" y="244"/>
                  <a:pt x="141" y="243"/>
                  <a:pt x="142" y="242"/>
                </a:cubicBezTo>
                <a:cubicBezTo>
                  <a:pt x="143" y="242"/>
                  <a:pt x="143" y="242"/>
                  <a:pt x="143" y="242"/>
                </a:cubicBezTo>
                <a:cubicBezTo>
                  <a:pt x="143" y="244"/>
                  <a:pt x="142" y="243"/>
                  <a:pt x="142" y="244"/>
                </a:cubicBezTo>
                <a:cubicBezTo>
                  <a:pt x="142" y="245"/>
                  <a:pt x="142" y="246"/>
                  <a:pt x="142" y="247"/>
                </a:cubicBezTo>
                <a:cubicBezTo>
                  <a:pt x="141" y="249"/>
                  <a:pt x="140" y="252"/>
                  <a:pt x="137" y="251"/>
                </a:cubicBezTo>
                <a:cubicBezTo>
                  <a:pt x="138" y="250"/>
                  <a:pt x="139" y="250"/>
                  <a:pt x="140" y="249"/>
                </a:cubicBezTo>
                <a:close/>
                <a:moveTo>
                  <a:pt x="146" y="379"/>
                </a:moveTo>
                <a:cubicBezTo>
                  <a:pt x="147" y="380"/>
                  <a:pt x="146" y="382"/>
                  <a:pt x="147" y="385"/>
                </a:cubicBezTo>
                <a:cubicBezTo>
                  <a:pt x="147" y="386"/>
                  <a:pt x="148" y="388"/>
                  <a:pt x="148" y="391"/>
                </a:cubicBezTo>
                <a:cubicBezTo>
                  <a:pt x="147" y="391"/>
                  <a:pt x="147" y="390"/>
                  <a:pt x="147" y="389"/>
                </a:cubicBezTo>
                <a:cubicBezTo>
                  <a:pt x="147" y="389"/>
                  <a:pt x="146" y="387"/>
                  <a:pt x="146" y="385"/>
                </a:cubicBezTo>
                <a:cubicBezTo>
                  <a:pt x="146" y="384"/>
                  <a:pt x="145" y="384"/>
                  <a:pt x="145" y="383"/>
                </a:cubicBezTo>
                <a:cubicBezTo>
                  <a:pt x="145" y="383"/>
                  <a:pt x="146" y="383"/>
                  <a:pt x="146" y="383"/>
                </a:cubicBezTo>
                <a:cubicBezTo>
                  <a:pt x="146" y="382"/>
                  <a:pt x="145" y="380"/>
                  <a:pt x="146" y="379"/>
                </a:cubicBezTo>
                <a:close/>
                <a:moveTo>
                  <a:pt x="134" y="304"/>
                </a:moveTo>
                <a:cubicBezTo>
                  <a:pt x="135" y="303"/>
                  <a:pt x="133" y="307"/>
                  <a:pt x="133" y="308"/>
                </a:cubicBezTo>
                <a:cubicBezTo>
                  <a:pt x="132" y="307"/>
                  <a:pt x="134" y="305"/>
                  <a:pt x="134" y="304"/>
                </a:cubicBezTo>
                <a:close/>
                <a:moveTo>
                  <a:pt x="132" y="309"/>
                </a:moveTo>
                <a:cubicBezTo>
                  <a:pt x="137" y="314"/>
                  <a:pt x="129" y="312"/>
                  <a:pt x="132" y="309"/>
                </a:cubicBezTo>
                <a:close/>
                <a:moveTo>
                  <a:pt x="130" y="319"/>
                </a:moveTo>
                <a:cubicBezTo>
                  <a:pt x="131" y="317"/>
                  <a:pt x="131" y="315"/>
                  <a:pt x="131" y="313"/>
                </a:cubicBezTo>
                <a:cubicBezTo>
                  <a:pt x="131" y="313"/>
                  <a:pt x="132" y="314"/>
                  <a:pt x="132" y="314"/>
                </a:cubicBezTo>
                <a:cubicBezTo>
                  <a:pt x="132" y="315"/>
                  <a:pt x="131" y="315"/>
                  <a:pt x="132" y="316"/>
                </a:cubicBezTo>
                <a:cubicBezTo>
                  <a:pt x="132" y="317"/>
                  <a:pt x="131" y="318"/>
                  <a:pt x="131" y="320"/>
                </a:cubicBezTo>
                <a:cubicBezTo>
                  <a:pt x="131" y="320"/>
                  <a:pt x="131" y="321"/>
                  <a:pt x="131" y="321"/>
                </a:cubicBezTo>
                <a:cubicBezTo>
                  <a:pt x="131" y="322"/>
                  <a:pt x="130" y="323"/>
                  <a:pt x="131" y="324"/>
                </a:cubicBezTo>
                <a:cubicBezTo>
                  <a:pt x="130" y="324"/>
                  <a:pt x="131" y="327"/>
                  <a:pt x="129" y="326"/>
                </a:cubicBezTo>
                <a:cubicBezTo>
                  <a:pt x="130" y="323"/>
                  <a:pt x="130" y="321"/>
                  <a:pt x="130" y="319"/>
                </a:cubicBezTo>
                <a:close/>
                <a:moveTo>
                  <a:pt x="127" y="275"/>
                </a:moveTo>
                <a:cubicBezTo>
                  <a:pt x="130" y="276"/>
                  <a:pt x="122" y="286"/>
                  <a:pt x="121" y="285"/>
                </a:cubicBezTo>
                <a:cubicBezTo>
                  <a:pt x="122" y="285"/>
                  <a:pt x="125" y="274"/>
                  <a:pt x="127" y="275"/>
                </a:cubicBezTo>
                <a:close/>
                <a:moveTo>
                  <a:pt x="121" y="289"/>
                </a:moveTo>
                <a:cubicBezTo>
                  <a:pt x="121" y="287"/>
                  <a:pt x="123" y="287"/>
                  <a:pt x="123" y="286"/>
                </a:cubicBezTo>
                <a:cubicBezTo>
                  <a:pt x="124" y="288"/>
                  <a:pt x="120" y="295"/>
                  <a:pt x="121" y="289"/>
                </a:cubicBezTo>
                <a:close/>
                <a:moveTo>
                  <a:pt x="120" y="293"/>
                </a:moveTo>
                <a:cubicBezTo>
                  <a:pt x="121" y="294"/>
                  <a:pt x="121" y="295"/>
                  <a:pt x="121" y="296"/>
                </a:cubicBezTo>
                <a:cubicBezTo>
                  <a:pt x="119" y="295"/>
                  <a:pt x="119" y="294"/>
                  <a:pt x="120" y="293"/>
                </a:cubicBezTo>
                <a:close/>
                <a:moveTo>
                  <a:pt x="121" y="298"/>
                </a:moveTo>
                <a:cubicBezTo>
                  <a:pt x="121" y="298"/>
                  <a:pt x="121" y="298"/>
                  <a:pt x="121" y="298"/>
                </a:cubicBezTo>
                <a:cubicBezTo>
                  <a:pt x="120" y="300"/>
                  <a:pt x="121" y="300"/>
                  <a:pt x="120" y="302"/>
                </a:cubicBezTo>
                <a:cubicBezTo>
                  <a:pt x="118" y="301"/>
                  <a:pt x="120" y="298"/>
                  <a:pt x="121" y="298"/>
                </a:cubicBezTo>
                <a:close/>
                <a:moveTo>
                  <a:pt x="118" y="314"/>
                </a:moveTo>
                <a:cubicBezTo>
                  <a:pt x="117" y="313"/>
                  <a:pt x="118" y="312"/>
                  <a:pt x="118" y="310"/>
                </a:cubicBezTo>
                <a:cubicBezTo>
                  <a:pt x="118" y="309"/>
                  <a:pt x="117" y="308"/>
                  <a:pt x="118" y="307"/>
                </a:cubicBezTo>
                <a:cubicBezTo>
                  <a:pt x="119" y="307"/>
                  <a:pt x="119" y="308"/>
                  <a:pt x="119" y="309"/>
                </a:cubicBezTo>
                <a:cubicBezTo>
                  <a:pt x="119" y="309"/>
                  <a:pt x="119" y="310"/>
                  <a:pt x="119" y="310"/>
                </a:cubicBezTo>
                <a:cubicBezTo>
                  <a:pt x="119" y="311"/>
                  <a:pt x="119" y="312"/>
                  <a:pt x="119" y="314"/>
                </a:cubicBezTo>
                <a:cubicBezTo>
                  <a:pt x="119" y="314"/>
                  <a:pt x="119" y="315"/>
                  <a:pt x="119" y="314"/>
                </a:cubicBezTo>
                <a:cubicBezTo>
                  <a:pt x="119" y="316"/>
                  <a:pt x="118" y="317"/>
                  <a:pt x="118" y="318"/>
                </a:cubicBezTo>
                <a:cubicBezTo>
                  <a:pt x="117" y="320"/>
                  <a:pt x="117" y="317"/>
                  <a:pt x="118" y="316"/>
                </a:cubicBezTo>
                <a:cubicBezTo>
                  <a:pt x="118" y="316"/>
                  <a:pt x="118" y="314"/>
                  <a:pt x="118" y="314"/>
                </a:cubicBezTo>
                <a:close/>
                <a:moveTo>
                  <a:pt x="114" y="340"/>
                </a:moveTo>
                <a:cubicBezTo>
                  <a:pt x="114" y="340"/>
                  <a:pt x="114" y="340"/>
                  <a:pt x="114" y="340"/>
                </a:cubicBezTo>
                <a:cubicBezTo>
                  <a:pt x="115" y="339"/>
                  <a:pt x="114" y="337"/>
                  <a:pt x="115" y="337"/>
                </a:cubicBezTo>
                <a:cubicBezTo>
                  <a:pt x="116" y="338"/>
                  <a:pt x="115" y="340"/>
                  <a:pt x="115" y="342"/>
                </a:cubicBezTo>
                <a:cubicBezTo>
                  <a:pt x="115" y="344"/>
                  <a:pt x="116" y="346"/>
                  <a:pt x="115" y="349"/>
                </a:cubicBezTo>
                <a:cubicBezTo>
                  <a:pt x="114" y="349"/>
                  <a:pt x="114" y="348"/>
                  <a:pt x="114" y="347"/>
                </a:cubicBezTo>
                <a:cubicBezTo>
                  <a:pt x="114" y="346"/>
                  <a:pt x="114" y="344"/>
                  <a:pt x="114" y="342"/>
                </a:cubicBezTo>
                <a:cubicBezTo>
                  <a:pt x="114" y="341"/>
                  <a:pt x="114" y="341"/>
                  <a:pt x="114" y="340"/>
                </a:cubicBezTo>
                <a:close/>
                <a:moveTo>
                  <a:pt x="112" y="352"/>
                </a:moveTo>
                <a:cubicBezTo>
                  <a:pt x="114" y="353"/>
                  <a:pt x="112" y="354"/>
                  <a:pt x="112" y="356"/>
                </a:cubicBezTo>
                <a:cubicBezTo>
                  <a:pt x="113" y="358"/>
                  <a:pt x="114" y="361"/>
                  <a:pt x="113" y="364"/>
                </a:cubicBezTo>
                <a:cubicBezTo>
                  <a:pt x="111" y="360"/>
                  <a:pt x="112" y="356"/>
                  <a:pt x="112" y="352"/>
                </a:cubicBezTo>
                <a:close/>
                <a:moveTo>
                  <a:pt x="112" y="381"/>
                </a:moveTo>
                <a:cubicBezTo>
                  <a:pt x="112" y="379"/>
                  <a:pt x="111" y="377"/>
                  <a:pt x="112" y="374"/>
                </a:cubicBezTo>
                <a:cubicBezTo>
                  <a:pt x="113" y="375"/>
                  <a:pt x="112" y="376"/>
                  <a:pt x="112" y="377"/>
                </a:cubicBezTo>
                <a:cubicBezTo>
                  <a:pt x="113" y="378"/>
                  <a:pt x="113" y="378"/>
                  <a:pt x="112" y="378"/>
                </a:cubicBezTo>
                <a:cubicBezTo>
                  <a:pt x="112" y="378"/>
                  <a:pt x="112" y="380"/>
                  <a:pt x="112" y="380"/>
                </a:cubicBezTo>
                <a:cubicBezTo>
                  <a:pt x="112" y="380"/>
                  <a:pt x="113" y="380"/>
                  <a:pt x="113" y="380"/>
                </a:cubicBezTo>
                <a:cubicBezTo>
                  <a:pt x="113" y="382"/>
                  <a:pt x="114" y="384"/>
                  <a:pt x="113" y="387"/>
                </a:cubicBezTo>
                <a:cubicBezTo>
                  <a:pt x="111" y="385"/>
                  <a:pt x="112" y="383"/>
                  <a:pt x="112" y="381"/>
                </a:cubicBezTo>
                <a:close/>
                <a:moveTo>
                  <a:pt x="113" y="388"/>
                </a:moveTo>
                <a:cubicBezTo>
                  <a:pt x="115" y="388"/>
                  <a:pt x="113" y="390"/>
                  <a:pt x="114" y="391"/>
                </a:cubicBezTo>
                <a:cubicBezTo>
                  <a:pt x="115" y="391"/>
                  <a:pt x="116" y="391"/>
                  <a:pt x="115" y="393"/>
                </a:cubicBezTo>
                <a:cubicBezTo>
                  <a:pt x="113" y="392"/>
                  <a:pt x="113" y="390"/>
                  <a:pt x="113" y="388"/>
                </a:cubicBezTo>
                <a:close/>
                <a:moveTo>
                  <a:pt x="114" y="396"/>
                </a:moveTo>
                <a:cubicBezTo>
                  <a:pt x="115" y="397"/>
                  <a:pt x="115" y="399"/>
                  <a:pt x="115" y="401"/>
                </a:cubicBezTo>
                <a:cubicBezTo>
                  <a:pt x="115" y="402"/>
                  <a:pt x="116" y="403"/>
                  <a:pt x="116" y="404"/>
                </a:cubicBezTo>
                <a:cubicBezTo>
                  <a:pt x="116" y="406"/>
                  <a:pt x="116" y="408"/>
                  <a:pt x="116" y="410"/>
                </a:cubicBezTo>
                <a:cubicBezTo>
                  <a:pt x="114" y="407"/>
                  <a:pt x="115" y="400"/>
                  <a:pt x="114" y="396"/>
                </a:cubicBezTo>
                <a:close/>
                <a:moveTo>
                  <a:pt x="117" y="421"/>
                </a:moveTo>
                <a:cubicBezTo>
                  <a:pt x="117" y="420"/>
                  <a:pt x="117" y="419"/>
                  <a:pt x="116" y="418"/>
                </a:cubicBezTo>
                <a:cubicBezTo>
                  <a:pt x="118" y="416"/>
                  <a:pt x="116" y="414"/>
                  <a:pt x="116" y="411"/>
                </a:cubicBezTo>
                <a:cubicBezTo>
                  <a:pt x="117" y="411"/>
                  <a:pt x="116" y="413"/>
                  <a:pt x="117" y="414"/>
                </a:cubicBezTo>
                <a:cubicBezTo>
                  <a:pt x="117" y="414"/>
                  <a:pt x="119" y="415"/>
                  <a:pt x="119" y="416"/>
                </a:cubicBezTo>
                <a:cubicBezTo>
                  <a:pt x="118" y="417"/>
                  <a:pt x="118" y="419"/>
                  <a:pt x="118" y="421"/>
                </a:cubicBezTo>
                <a:cubicBezTo>
                  <a:pt x="118" y="422"/>
                  <a:pt x="119" y="424"/>
                  <a:pt x="120" y="425"/>
                </a:cubicBezTo>
                <a:cubicBezTo>
                  <a:pt x="120" y="426"/>
                  <a:pt x="120" y="426"/>
                  <a:pt x="120" y="426"/>
                </a:cubicBezTo>
                <a:cubicBezTo>
                  <a:pt x="119" y="426"/>
                  <a:pt x="119" y="427"/>
                  <a:pt x="118" y="427"/>
                </a:cubicBezTo>
                <a:cubicBezTo>
                  <a:pt x="120" y="432"/>
                  <a:pt x="121" y="436"/>
                  <a:pt x="122" y="442"/>
                </a:cubicBezTo>
                <a:cubicBezTo>
                  <a:pt x="119" y="441"/>
                  <a:pt x="121" y="438"/>
                  <a:pt x="121" y="437"/>
                </a:cubicBezTo>
                <a:cubicBezTo>
                  <a:pt x="120" y="436"/>
                  <a:pt x="120" y="435"/>
                  <a:pt x="119" y="434"/>
                </a:cubicBezTo>
                <a:cubicBezTo>
                  <a:pt x="119" y="434"/>
                  <a:pt x="120" y="433"/>
                  <a:pt x="119" y="433"/>
                </a:cubicBezTo>
                <a:cubicBezTo>
                  <a:pt x="119" y="433"/>
                  <a:pt x="119" y="433"/>
                  <a:pt x="119" y="433"/>
                </a:cubicBezTo>
                <a:cubicBezTo>
                  <a:pt x="119" y="432"/>
                  <a:pt x="119" y="432"/>
                  <a:pt x="119" y="432"/>
                </a:cubicBezTo>
                <a:cubicBezTo>
                  <a:pt x="118" y="431"/>
                  <a:pt x="118" y="429"/>
                  <a:pt x="118" y="428"/>
                </a:cubicBezTo>
                <a:cubicBezTo>
                  <a:pt x="118" y="426"/>
                  <a:pt x="118" y="423"/>
                  <a:pt x="117" y="421"/>
                </a:cubicBezTo>
                <a:close/>
                <a:moveTo>
                  <a:pt x="133" y="534"/>
                </a:moveTo>
                <a:cubicBezTo>
                  <a:pt x="162" y="504"/>
                  <a:pt x="154" y="459"/>
                  <a:pt x="146" y="422"/>
                </a:cubicBezTo>
                <a:cubicBezTo>
                  <a:pt x="142" y="405"/>
                  <a:pt x="133" y="374"/>
                  <a:pt x="132" y="356"/>
                </a:cubicBezTo>
                <a:cubicBezTo>
                  <a:pt x="131" y="335"/>
                  <a:pt x="131" y="325"/>
                  <a:pt x="138" y="306"/>
                </a:cubicBezTo>
                <a:cubicBezTo>
                  <a:pt x="123" y="354"/>
                  <a:pt x="157" y="412"/>
                  <a:pt x="160" y="462"/>
                </a:cubicBezTo>
                <a:cubicBezTo>
                  <a:pt x="161" y="477"/>
                  <a:pt x="162" y="490"/>
                  <a:pt x="158" y="505"/>
                </a:cubicBezTo>
                <a:cubicBezTo>
                  <a:pt x="155" y="520"/>
                  <a:pt x="148" y="534"/>
                  <a:pt x="135" y="542"/>
                </a:cubicBezTo>
                <a:cubicBezTo>
                  <a:pt x="121" y="551"/>
                  <a:pt x="104" y="553"/>
                  <a:pt x="93" y="543"/>
                </a:cubicBezTo>
                <a:cubicBezTo>
                  <a:pt x="107" y="547"/>
                  <a:pt x="123" y="545"/>
                  <a:pt x="133" y="534"/>
                </a:cubicBezTo>
                <a:close/>
                <a:moveTo>
                  <a:pt x="964" y="173"/>
                </a:moveTo>
                <a:cubicBezTo>
                  <a:pt x="964" y="173"/>
                  <a:pt x="964" y="174"/>
                  <a:pt x="964" y="174"/>
                </a:cubicBezTo>
                <a:cubicBezTo>
                  <a:pt x="964" y="174"/>
                  <a:pt x="964" y="174"/>
                  <a:pt x="964" y="174"/>
                </a:cubicBezTo>
                <a:cubicBezTo>
                  <a:pt x="964" y="174"/>
                  <a:pt x="964" y="174"/>
                  <a:pt x="964" y="174"/>
                </a:cubicBezTo>
                <a:cubicBezTo>
                  <a:pt x="964" y="174"/>
                  <a:pt x="964" y="173"/>
                  <a:pt x="964" y="173"/>
                </a:cubicBezTo>
                <a:close/>
                <a:moveTo>
                  <a:pt x="962" y="170"/>
                </a:moveTo>
                <a:cubicBezTo>
                  <a:pt x="962" y="170"/>
                  <a:pt x="961" y="170"/>
                  <a:pt x="962" y="169"/>
                </a:cubicBezTo>
                <a:cubicBezTo>
                  <a:pt x="962" y="169"/>
                  <a:pt x="960" y="168"/>
                  <a:pt x="961" y="167"/>
                </a:cubicBezTo>
                <a:cubicBezTo>
                  <a:pt x="960" y="167"/>
                  <a:pt x="959" y="166"/>
                  <a:pt x="959" y="165"/>
                </a:cubicBezTo>
                <a:cubicBezTo>
                  <a:pt x="958" y="165"/>
                  <a:pt x="958" y="164"/>
                  <a:pt x="957" y="163"/>
                </a:cubicBezTo>
                <a:cubicBezTo>
                  <a:pt x="957" y="163"/>
                  <a:pt x="957" y="163"/>
                  <a:pt x="957" y="163"/>
                </a:cubicBezTo>
                <a:cubicBezTo>
                  <a:pt x="957" y="163"/>
                  <a:pt x="957" y="163"/>
                  <a:pt x="957" y="163"/>
                </a:cubicBezTo>
                <a:cubicBezTo>
                  <a:pt x="958" y="166"/>
                  <a:pt x="960" y="167"/>
                  <a:pt x="961" y="169"/>
                </a:cubicBezTo>
                <a:cubicBezTo>
                  <a:pt x="961" y="169"/>
                  <a:pt x="961" y="170"/>
                  <a:pt x="961" y="170"/>
                </a:cubicBezTo>
                <a:cubicBezTo>
                  <a:pt x="962" y="170"/>
                  <a:pt x="962" y="170"/>
                  <a:pt x="962" y="171"/>
                </a:cubicBezTo>
                <a:cubicBezTo>
                  <a:pt x="963" y="171"/>
                  <a:pt x="962" y="172"/>
                  <a:pt x="963" y="172"/>
                </a:cubicBezTo>
                <a:cubicBezTo>
                  <a:pt x="963" y="173"/>
                  <a:pt x="963" y="173"/>
                  <a:pt x="964" y="173"/>
                </a:cubicBezTo>
                <a:cubicBezTo>
                  <a:pt x="964" y="173"/>
                  <a:pt x="964" y="173"/>
                  <a:pt x="964" y="173"/>
                </a:cubicBezTo>
                <a:cubicBezTo>
                  <a:pt x="963" y="172"/>
                  <a:pt x="962" y="171"/>
                  <a:pt x="962" y="170"/>
                </a:cubicBezTo>
                <a:close/>
                <a:moveTo>
                  <a:pt x="910" y="112"/>
                </a:moveTo>
                <a:cubicBezTo>
                  <a:pt x="910" y="112"/>
                  <a:pt x="910" y="113"/>
                  <a:pt x="910" y="113"/>
                </a:cubicBezTo>
                <a:cubicBezTo>
                  <a:pt x="911" y="114"/>
                  <a:pt x="913" y="115"/>
                  <a:pt x="914" y="116"/>
                </a:cubicBezTo>
                <a:cubicBezTo>
                  <a:pt x="914" y="116"/>
                  <a:pt x="914" y="116"/>
                  <a:pt x="914" y="116"/>
                </a:cubicBezTo>
                <a:cubicBezTo>
                  <a:pt x="914" y="116"/>
                  <a:pt x="914" y="116"/>
                  <a:pt x="914" y="117"/>
                </a:cubicBezTo>
                <a:cubicBezTo>
                  <a:pt x="914" y="117"/>
                  <a:pt x="915" y="117"/>
                  <a:pt x="915" y="117"/>
                </a:cubicBezTo>
                <a:cubicBezTo>
                  <a:pt x="915" y="117"/>
                  <a:pt x="915" y="117"/>
                  <a:pt x="915" y="117"/>
                </a:cubicBezTo>
                <a:cubicBezTo>
                  <a:pt x="915" y="117"/>
                  <a:pt x="916" y="118"/>
                  <a:pt x="916" y="118"/>
                </a:cubicBezTo>
                <a:cubicBezTo>
                  <a:pt x="917" y="119"/>
                  <a:pt x="917" y="118"/>
                  <a:pt x="918" y="119"/>
                </a:cubicBezTo>
                <a:cubicBezTo>
                  <a:pt x="918" y="119"/>
                  <a:pt x="918" y="119"/>
                  <a:pt x="918" y="119"/>
                </a:cubicBezTo>
                <a:cubicBezTo>
                  <a:pt x="919" y="120"/>
                  <a:pt x="920" y="121"/>
                  <a:pt x="921" y="121"/>
                </a:cubicBezTo>
                <a:cubicBezTo>
                  <a:pt x="921" y="122"/>
                  <a:pt x="921" y="121"/>
                  <a:pt x="921" y="121"/>
                </a:cubicBezTo>
                <a:cubicBezTo>
                  <a:pt x="922" y="121"/>
                  <a:pt x="922" y="123"/>
                  <a:pt x="923" y="123"/>
                </a:cubicBezTo>
                <a:cubicBezTo>
                  <a:pt x="923" y="123"/>
                  <a:pt x="923" y="123"/>
                  <a:pt x="923" y="124"/>
                </a:cubicBezTo>
                <a:cubicBezTo>
                  <a:pt x="923" y="124"/>
                  <a:pt x="924" y="124"/>
                  <a:pt x="924" y="125"/>
                </a:cubicBezTo>
                <a:cubicBezTo>
                  <a:pt x="925" y="125"/>
                  <a:pt x="925" y="126"/>
                  <a:pt x="925" y="126"/>
                </a:cubicBezTo>
                <a:cubicBezTo>
                  <a:pt x="926" y="127"/>
                  <a:pt x="926" y="126"/>
                  <a:pt x="926" y="127"/>
                </a:cubicBezTo>
                <a:cubicBezTo>
                  <a:pt x="927" y="127"/>
                  <a:pt x="927" y="126"/>
                  <a:pt x="928" y="127"/>
                </a:cubicBezTo>
                <a:cubicBezTo>
                  <a:pt x="929" y="128"/>
                  <a:pt x="930" y="130"/>
                  <a:pt x="931" y="131"/>
                </a:cubicBezTo>
                <a:cubicBezTo>
                  <a:pt x="931" y="132"/>
                  <a:pt x="932" y="132"/>
                  <a:pt x="932" y="133"/>
                </a:cubicBezTo>
                <a:cubicBezTo>
                  <a:pt x="932" y="133"/>
                  <a:pt x="933" y="133"/>
                  <a:pt x="933" y="133"/>
                </a:cubicBezTo>
                <a:cubicBezTo>
                  <a:pt x="933" y="133"/>
                  <a:pt x="933" y="133"/>
                  <a:pt x="933" y="133"/>
                </a:cubicBezTo>
                <a:cubicBezTo>
                  <a:pt x="933" y="133"/>
                  <a:pt x="933" y="134"/>
                  <a:pt x="934" y="134"/>
                </a:cubicBezTo>
                <a:cubicBezTo>
                  <a:pt x="934" y="134"/>
                  <a:pt x="933" y="134"/>
                  <a:pt x="933" y="134"/>
                </a:cubicBezTo>
                <a:cubicBezTo>
                  <a:pt x="933" y="134"/>
                  <a:pt x="934" y="134"/>
                  <a:pt x="934" y="134"/>
                </a:cubicBezTo>
                <a:cubicBezTo>
                  <a:pt x="935" y="135"/>
                  <a:pt x="937" y="137"/>
                  <a:pt x="938" y="138"/>
                </a:cubicBezTo>
                <a:cubicBezTo>
                  <a:pt x="938" y="138"/>
                  <a:pt x="939" y="139"/>
                  <a:pt x="940" y="140"/>
                </a:cubicBezTo>
                <a:cubicBezTo>
                  <a:pt x="940" y="140"/>
                  <a:pt x="940" y="141"/>
                  <a:pt x="940" y="141"/>
                </a:cubicBezTo>
                <a:cubicBezTo>
                  <a:pt x="941" y="141"/>
                  <a:pt x="941" y="142"/>
                  <a:pt x="941" y="142"/>
                </a:cubicBezTo>
                <a:cubicBezTo>
                  <a:pt x="941" y="142"/>
                  <a:pt x="941" y="142"/>
                  <a:pt x="941" y="142"/>
                </a:cubicBezTo>
                <a:cubicBezTo>
                  <a:pt x="941" y="142"/>
                  <a:pt x="942" y="143"/>
                  <a:pt x="942" y="143"/>
                </a:cubicBezTo>
                <a:cubicBezTo>
                  <a:pt x="942" y="143"/>
                  <a:pt x="943" y="144"/>
                  <a:pt x="943" y="144"/>
                </a:cubicBezTo>
                <a:cubicBezTo>
                  <a:pt x="943" y="145"/>
                  <a:pt x="944" y="145"/>
                  <a:pt x="945" y="146"/>
                </a:cubicBezTo>
                <a:cubicBezTo>
                  <a:pt x="945" y="147"/>
                  <a:pt x="946" y="148"/>
                  <a:pt x="946" y="149"/>
                </a:cubicBezTo>
                <a:cubicBezTo>
                  <a:pt x="947" y="149"/>
                  <a:pt x="948" y="150"/>
                  <a:pt x="949" y="151"/>
                </a:cubicBezTo>
                <a:cubicBezTo>
                  <a:pt x="949" y="151"/>
                  <a:pt x="949" y="152"/>
                  <a:pt x="949" y="152"/>
                </a:cubicBezTo>
                <a:cubicBezTo>
                  <a:pt x="950" y="153"/>
                  <a:pt x="951" y="153"/>
                  <a:pt x="951" y="154"/>
                </a:cubicBezTo>
                <a:cubicBezTo>
                  <a:pt x="951" y="154"/>
                  <a:pt x="951" y="154"/>
                  <a:pt x="951" y="155"/>
                </a:cubicBezTo>
                <a:cubicBezTo>
                  <a:pt x="952" y="155"/>
                  <a:pt x="952" y="156"/>
                  <a:pt x="952" y="156"/>
                </a:cubicBezTo>
                <a:cubicBezTo>
                  <a:pt x="952" y="157"/>
                  <a:pt x="953" y="157"/>
                  <a:pt x="953" y="158"/>
                </a:cubicBezTo>
                <a:cubicBezTo>
                  <a:pt x="953" y="158"/>
                  <a:pt x="953" y="158"/>
                  <a:pt x="953" y="158"/>
                </a:cubicBezTo>
                <a:cubicBezTo>
                  <a:pt x="954" y="158"/>
                  <a:pt x="954" y="158"/>
                  <a:pt x="954" y="158"/>
                </a:cubicBezTo>
                <a:cubicBezTo>
                  <a:pt x="954" y="159"/>
                  <a:pt x="954" y="159"/>
                  <a:pt x="954" y="159"/>
                </a:cubicBezTo>
                <a:cubicBezTo>
                  <a:pt x="955" y="160"/>
                  <a:pt x="955" y="160"/>
                  <a:pt x="955" y="160"/>
                </a:cubicBezTo>
                <a:cubicBezTo>
                  <a:pt x="955" y="161"/>
                  <a:pt x="956" y="161"/>
                  <a:pt x="956" y="161"/>
                </a:cubicBezTo>
                <a:cubicBezTo>
                  <a:pt x="956" y="162"/>
                  <a:pt x="956" y="162"/>
                  <a:pt x="956" y="163"/>
                </a:cubicBezTo>
                <a:cubicBezTo>
                  <a:pt x="956" y="163"/>
                  <a:pt x="957" y="163"/>
                  <a:pt x="957" y="163"/>
                </a:cubicBezTo>
                <a:cubicBezTo>
                  <a:pt x="957" y="163"/>
                  <a:pt x="957" y="163"/>
                  <a:pt x="957" y="163"/>
                </a:cubicBezTo>
                <a:cubicBezTo>
                  <a:pt x="958" y="164"/>
                  <a:pt x="959" y="165"/>
                  <a:pt x="959" y="165"/>
                </a:cubicBezTo>
                <a:cubicBezTo>
                  <a:pt x="959" y="165"/>
                  <a:pt x="960" y="166"/>
                  <a:pt x="960" y="166"/>
                </a:cubicBezTo>
                <a:cubicBezTo>
                  <a:pt x="960" y="167"/>
                  <a:pt x="961" y="167"/>
                  <a:pt x="961" y="167"/>
                </a:cubicBezTo>
                <a:cubicBezTo>
                  <a:pt x="962" y="167"/>
                  <a:pt x="961" y="168"/>
                  <a:pt x="962" y="168"/>
                </a:cubicBezTo>
                <a:cubicBezTo>
                  <a:pt x="962" y="169"/>
                  <a:pt x="963" y="169"/>
                  <a:pt x="963" y="170"/>
                </a:cubicBezTo>
                <a:cubicBezTo>
                  <a:pt x="963" y="170"/>
                  <a:pt x="963" y="170"/>
                  <a:pt x="963" y="170"/>
                </a:cubicBezTo>
                <a:cubicBezTo>
                  <a:pt x="963" y="171"/>
                  <a:pt x="963" y="171"/>
                  <a:pt x="963" y="171"/>
                </a:cubicBezTo>
                <a:cubicBezTo>
                  <a:pt x="964" y="171"/>
                  <a:pt x="964" y="172"/>
                  <a:pt x="964" y="172"/>
                </a:cubicBezTo>
                <a:cubicBezTo>
                  <a:pt x="964" y="173"/>
                  <a:pt x="964" y="173"/>
                  <a:pt x="964" y="173"/>
                </a:cubicBezTo>
                <a:cubicBezTo>
                  <a:pt x="965" y="174"/>
                  <a:pt x="966" y="174"/>
                  <a:pt x="966" y="175"/>
                </a:cubicBezTo>
                <a:cubicBezTo>
                  <a:pt x="965" y="175"/>
                  <a:pt x="965" y="175"/>
                  <a:pt x="965" y="175"/>
                </a:cubicBezTo>
                <a:cubicBezTo>
                  <a:pt x="966" y="176"/>
                  <a:pt x="966" y="176"/>
                  <a:pt x="966" y="177"/>
                </a:cubicBezTo>
                <a:cubicBezTo>
                  <a:pt x="966" y="177"/>
                  <a:pt x="966" y="177"/>
                  <a:pt x="966" y="177"/>
                </a:cubicBezTo>
                <a:cubicBezTo>
                  <a:pt x="968" y="178"/>
                  <a:pt x="967" y="180"/>
                  <a:pt x="969" y="180"/>
                </a:cubicBezTo>
                <a:cubicBezTo>
                  <a:pt x="969" y="180"/>
                  <a:pt x="969" y="181"/>
                  <a:pt x="969" y="181"/>
                </a:cubicBezTo>
                <a:cubicBezTo>
                  <a:pt x="969" y="182"/>
                  <a:pt x="969" y="182"/>
                  <a:pt x="970" y="183"/>
                </a:cubicBezTo>
                <a:cubicBezTo>
                  <a:pt x="970" y="183"/>
                  <a:pt x="970" y="183"/>
                  <a:pt x="970" y="184"/>
                </a:cubicBezTo>
                <a:cubicBezTo>
                  <a:pt x="970" y="184"/>
                  <a:pt x="971" y="184"/>
                  <a:pt x="971" y="185"/>
                </a:cubicBezTo>
                <a:cubicBezTo>
                  <a:pt x="971" y="186"/>
                  <a:pt x="971" y="187"/>
                  <a:pt x="972" y="187"/>
                </a:cubicBezTo>
                <a:cubicBezTo>
                  <a:pt x="972" y="187"/>
                  <a:pt x="972" y="187"/>
                  <a:pt x="972" y="186"/>
                </a:cubicBezTo>
                <a:cubicBezTo>
                  <a:pt x="972" y="187"/>
                  <a:pt x="973" y="187"/>
                  <a:pt x="973" y="187"/>
                </a:cubicBezTo>
                <a:cubicBezTo>
                  <a:pt x="973" y="189"/>
                  <a:pt x="973" y="189"/>
                  <a:pt x="974" y="190"/>
                </a:cubicBezTo>
                <a:cubicBezTo>
                  <a:pt x="974" y="192"/>
                  <a:pt x="975" y="192"/>
                  <a:pt x="975" y="193"/>
                </a:cubicBezTo>
                <a:cubicBezTo>
                  <a:pt x="976" y="195"/>
                  <a:pt x="976" y="197"/>
                  <a:pt x="977" y="198"/>
                </a:cubicBezTo>
                <a:cubicBezTo>
                  <a:pt x="977" y="199"/>
                  <a:pt x="978" y="200"/>
                  <a:pt x="978" y="201"/>
                </a:cubicBezTo>
                <a:cubicBezTo>
                  <a:pt x="979" y="201"/>
                  <a:pt x="978" y="202"/>
                  <a:pt x="979" y="203"/>
                </a:cubicBezTo>
                <a:cubicBezTo>
                  <a:pt x="979" y="204"/>
                  <a:pt x="979" y="205"/>
                  <a:pt x="980" y="206"/>
                </a:cubicBezTo>
                <a:cubicBezTo>
                  <a:pt x="980" y="207"/>
                  <a:pt x="981" y="208"/>
                  <a:pt x="981" y="209"/>
                </a:cubicBezTo>
                <a:cubicBezTo>
                  <a:pt x="981" y="210"/>
                  <a:pt x="982" y="210"/>
                  <a:pt x="982" y="211"/>
                </a:cubicBezTo>
                <a:cubicBezTo>
                  <a:pt x="983" y="212"/>
                  <a:pt x="983" y="213"/>
                  <a:pt x="984" y="214"/>
                </a:cubicBezTo>
                <a:cubicBezTo>
                  <a:pt x="983" y="215"/>
                  <a:pt x="983" y="216"/>
                  <a:pt x="983" y="218"/>
                </a:cubicBezTo>
                <a:cubicBezTo>
                  <a:pt x="983" y="218"/>
                  <a:pt x="984" y="218"/>
                  <a:pt x="983" y="219"/>
                </a:cubicBezTo>
                <a:cubicBezTo>
                  <a:pt x="984" y="218"/>
                  <a:pt x="986" y="223"/>
                  <a:pt x="986" y="223"/>
                </a:cubicBezTo>
                <a:cubicBezTo>
                  <a:pt x="992" y="249"/>
                  <a:pt x="988" y="275"/>
                  <a:pt x="1000" y="300"/>
                </a:cubicBezTo>
                <a:cubicBezTo>
                  <a:pt x="1004" y="307"/>
                  <a:pt x="1018" y="322"/>
                  <a:pt x="1035" y="316"/>
                </a:cubicBezTo>
                <a:cubicBezTo>
                  <a:pt x="1038" y="315"/>
                  <a:pt x="1044" y="312"/>
                  <a:pt x="1045" y="311"/>
                </a:cubicBezTo>
                <a:cubicBezTo>
                  <a:pt x="1045" y="311"/>
                  <a:pt x="1051" y="317"/>
                  <a:pt x="1062" y="318"/>
                </a:cubicBezTo>
                <a:cubicBezTo>
                  <a:pt x="1086" y="320"/>
                  <a:pt x="1106" y="288"/>
                  <a:pt x="1104" y="269"/>
                </a:cubicBezTo>
                <a:cubicBezTo>
                  <a:pt x="1102" y="258"/>
                  <a:pt x="1093" y="255"/>
                  <a:pt x="1093" y="255"/>
                </a:cubicBezTo>
                <a:cubicBezTo>
                  <a:pt x="1094" y="254"/>
                  <a:pt x="1106" y="247"/>
                  <a:pt x="1104" y="228"/>
                </a:cubicBezTo>
                <a:cubicBezTo>
                  <a:pt x="1103" y="212"/>
                  <a:pt x="1090" y="206"/>
                  <a:pt x="1083" y="202"/>
                </a:cubicBezTo>
                <a:cubicBezTo>
                  <a:pt x="1069" y="195"/>
                  <a:pt x="1049" y="197"/>
                  <a:pt x="1037" y="205"/>
                </a:cubicBezTo>
                <a:cubicBezTo>
                  <a:pt x="1025" y="213"/>
                  <a:pt x="1020" y="223"/>
                  <a:pt x="1022" y="238"/>
                </a:cubicBezTo>
                <a:cubicBezTo>
                  <a:pt x="1024" y="250"/>
                  <a:pt x="1034" y="264"/>
                  <a:pt x="1049" y="261"/>
                </a:cubicBezTo>
                <a:cubicBezTo>
                  <a:pt x="1070" y="256"/>
                  <a:pt x="1055" y="230"/>
                  <a:pt x="1045" y="244"/>
                </a:cubicBezTo>
                <a:cubicBezTo>
                  <a:pt x="1044" y="233"/>
                  <a:pt x="1053" y="231"/>
                  <a:pt x="1060" y="232"/>
                </a:cubicBezTo>
                <a:cubicBezTo>
                  <a:pt x="1080" y="234"/>
                  <a:pt x="1080" y="266"/>
                  <a:pt x="1064" y="275"/>
                </a:cubicBezTo>
                <a:cubicBezTo>
                  <a:pt x="1059" y="277"/>
                  <a:pt x="1051" y="278"/>
                  <a:pt x="1046" y="277"/>
                </a:cubicBezTo>
                <a:cubicBezTo>
                  <a:pt x="1040" y="275"/>
                  <a:pt x="1034" y="271"/>
                  <a:pt x="1030" y="266"/>
                </a:cubicBezTo>
                <a:cubicBezTo>
                  <a:pt x="1025" y="260"/>
                  <a:pt x="1021" y="253"/>
                  <a:pt x="1018" y="246"/>
                </a:cubicBezTo>
                <a:cubicBezTo>
                  <a:pt x="1016" y="242"/>
                  <a:pt x="1015" y="237"/>
                  <a:pt x="1014" y="233"/>
                </a:cubicBezTo>
                <a:cubicBezTo>
                  <a:pt x="1013" y="231"/>
                  <a:pt x="1013" y="228"/>
                  <a:pt x="1012" y="226"/>
                </a:cubicBezTo>
                <a:cubicBezTo>
                  <a:pt x="1012" y="225"/>
                  <a:pt x="1011" y="225"/>
                  <a:pt x="1011" y="224"/>
                </a:cubicBezTo>
                <a:cubicBezTo>
                  <a:pt x="1010" y="223"/>
                  <a:pt x="1011" y="225"/>
                  <a:pt x="1011" y="224"/>
                </a:cubicBezTo>
                <a:cubicBezTo>
                  <a:pt x="1011" y="224"/>
                  <a:pt x="1011" y="223"/>
                  <a:pt x="1011" y="223"/>
                </a:cubicBezTo>
                <a:cubicBezTo>
                  <a:pt x="1011" y="222"/>
                  <a:pt x="1010" y="222"/>
                  <a:pt x="1010" y="221"/>
                </a:cubicBezTo>
                <a:cubicBezTo>
                  <a:pt x="1009" y="221"/>
                  <a:pt x="1010" y="220"/>
                  <a:pt x="1009" y="219"/>
                </a:cubicBezTo>
                <a:cubicBezTo>
                  <a:pt x="1009" y="219"/>
                  <a:pt x="1009" y="218"/>
                  <a:pt x="1009" y="218"/>
                </a:cubicBezTo>
                <a:cubicBezTo>
                  <a:pt x="1008" y="217"/>
                  <a:pt x="1008" y="216"/>
                  <a:pt x="1007" y="215"/>
                </a:cubicBezTo>
                <a:cubicBezTo>
                  <a:pt x="1007" y="213"/>
                  <a:pt x="1008" y="212"/>
                  <a:pt x="1007" y="211"/>
                </a:cubicBezTo>
                <a:cubicBezTo>
                  <a:pt x="1007" y="209"/>
                  <a:pt x="1003" y="206"/>
                  <a:pt x="1004" y="205"/>
                </a:cubicBezTo>
                <a:cubicBezTo>
                  <a:pt x="1003" y="205"/>
                  <a:pt x="1003" y="203"/>
                  <a:pt x="1003" y="203"/>
                </a:cubicBezTo>
                <a:cubicBezTo>
                  <a:pt x="1002" y="202"/>
                  <a:pt x="1002" y="203"/>
                  <a:pt x="1001" y="203"/>
                </a:cubicBezTo>
                <a:cubicBezTo>
                  <a:pt x="1000" y="200"/>
                  <a:pt x="1000" y="200"/>
                  <a:pt x="999" y="199"/>
                </a:cubicBezTo>
                <a:cubicBezTo>
                  <a:pt x="998" y="198"/>
                  <a:pt x="999" y="197"/>
                  <a:pt x="999" y="197"/>
                </a:cubicBezTo>
                <a:cubicBezTo>
                  <a:pt x="999" y="196"/>
                  <a:pt x="997" y="196"/>
                  <a:pt x="998" y="194"/>
                </a:cubicBezTo>
                <a:cubicBezTo>
                  <a:pt x="997" y="194"/>
                  <a:pt x="997" y="195"/>
                  <a:pt x="996" y="194"/>
                </a:cubicBezTo>
                <a:cubicBezTo>
                  <a:pt x="996" y="193"/>
                  <a:pt x="996" y="192"/>
                  <a:pt x="996" y="191"/>
                </a:cubicBezTo>
                <a:cubicBezTo>
                  <a:pt x="995" y="190"/>
                  <a:pt x="995" y="188"/>
                  <a:pt x="993" y="188"/>
                </a:cubicBezTo>
                <a:cubicBezTo>
                  <a:pt x="993" y="186"/>
                  <a:pt x="992" y="186"/>
                  <a:pt x="992" y="186"/>
                </a:cubicBezTo>
                <a:cubicBezTo>
                  <a:pt x="992" y="185"/>
                  <a:pt x="992" y="185"/>
                  <a:pt x="992" y="185"/>
                </a:cubicBezTo>
                <a:cubicBezTo>
                  <a:pt x="991" y="184"/>
                  <a:pt x="990" y="183"/>
                  <a:pt x="990" y="184"/>
                </a:cubicBezTo>
                <a:cubicBezTo>
                  <a:pt x="989" y="182"/>
                  <a:pt x="989" y="181"/>
                  <a:pt x="989" y="180"/>
                </a:cubicBezTo>
                <a:cubicBezTo>
                  <a:pt x="989" y="180"/>
                  <a:pt x="988" y="180"/>
                  <a:pt x="988" y="179"/>
                </a:cubicBezTo>
                <a:cubicBezTo>
                  <a:pt x="988" y="179"/>
                  <a:pt x="988" y="179"/>
                  <a:pt x="988" y="179"/>
                </a:cubicBezTo>
                <a:cubicBezTo>
                  <a:pt x="987" y="178"/>
                  <a:pt x="987" y="178"/>
                  <a:pt x="986" y="177"/>
                </a:cubicBezTo>
                <a:cubicBezTo>
                  <a:pt x="986" y="176"/>
                  <a:pt x="985" y="176"/>
                  <a:pt x="984" y="175"/>
                </a:cubicBezTo>
                <a:cubicBezTo>
                  <a:pt x="984" y="175"/>
                  <a:pt x="985" y="175"/>
                  <a:pt x="985" y="174"/>
                </a:cubicBezTo>
                <a:cubicBezTo>
                  <a:pt x="984" y="174"/>
                  <a:pt x="983" y="174"/>
                  <a:pt x="983" y="174"/>
                </a:cubicBezTo>
                <a:cubicBezTo>
                  <a:pt x="982" y="172"/>
                  <a:pt x="982" y="171"/>
                  <a:pt x="981" y="169"/>
                </a:cubicBezTo>
                <a:cubicBezTo>
                  <a:pt x="979" y="169"/>
                  <a:pt x="979" y="166"/>
                  <a:pt x="976" y="165"/>
                </a:cubicBezTo>
                <a:cubicBezTo>
                  <a:pt x="976" y="164"/>
                  <a:pt x="976" y="163"/>
                  <a:pt x="974" y="163"/>
                </a:cubicBezTo>
                <a:cubicBezTo>
                  <a:pt x="975" y="162"/>
                  <a:pt x="973" y="161"/>
                  <a:pt x="974" y="160"/>
                </a:cubicBezTo>
                <a:cubicBezTo>
                  <a:pt x="973" y="160"/>
                  <a:pt x="973" y="159"/>
                  <a:pt x="972" y="159"/>
                </a:cubicBezTo>
                <a:cubicBezTo>
                  <a:pt x="971" y="156"/>
                  <a:pt x="968" y="153"/>
                  <a:pt x="965" y="151"/>
                </a:cubicBezTo>
                <a:cubicBezTo>
                  <a:pt x="964" y="149"/>
                  <a:pt x="962" y="146"/>
                  <a:pt x="959" y="146"/>
                </a:cubicBezTo>
                <a:cubicBezTo>
                  <a:pt x="959" y="145"/>
                  <a:pt x="958" y="144"/>
                  <a:pt x="958" y="143"/>
                </a:cubicBezTo>
                <a:cubicBezTo>
                  <a:pt x="957" y="143"/>
                  <a:pt x="956" y="141"/>
                  <a:pt x="956" y="144"/>
                </a:cubicBezTo>
                <a:cubicBezTo>
                  <a:pt x="955" y="142"/>
                  <a:pt x="954" y="141"/>
                  <a:pt x="954" y="139"/>
                </a:cubicBezTo>
                <a:cubicBezTo>
                  <a:pt x="952" y="138"/>
                  <a:pt x="953" y="139"/>
                  <a:pt x="952" y="139"/>
                </a:cubicBezTo>
                <a:cubicBezTo>
                  <a:pt x="952" y="138"/>
                  <a:pt x="951" y="137"/>
                  <a:pt x="950" y="137"/>
                </a:cubicBezTo>
                <a:cubicBezTo>
                  <a:pt x="950" y="137"/>
                  <a:pt x="949" y="137"/>
                  <a:pt x="949" y="136"/>
                </a:cubicBezTo>
                <a:cubicBezTo>
                  <a:pt x="949" y="136"/>
                  <a:pt x="949" y="136"/>
                  <a:pt x="949" y="136"/>
                </a:cubicBezTo>
                <a:cubicBezTo>
                  <a:pt x="948" y="135"/>
                  <a:pt x="947" y="135"/>
                  <a:pt x="947" y="135"/>
                </a:cubicBezTo>
                <a:cubicBezTo>
                  <a:pt x="947" y="134"/>
                  <a:pt x="947" y="134"/>
                  <a:pt x="947" y="134"/>
                </a:cubicBezTo>
                <a:cubicBezTo>
                  <a:pt x="946" y="134"/>
                  <a:pt x="947" y="134"/>
                  <a:pt x="947" y="134"/>
                </a:cubicBezTo>
                <a:cubicBezTo>
                  <a:pt x="946" y="133"/>
                  <a:pt x="945" y="132"/>
                  <a:pt x="945" y="131"/>
                </a:cubicBezTo>
                <a:cubicBezTo>
                  <a:pt x="944" y="131"/>
                  <a:pt x="943" y="131"/>
                  <a:pt x="942" y="131"/>
                </a:cubicBezTo>
                <a:cubicBezTo>
                  <a:pt x="942" y="131"/>
                  <a:pt x="942" y="131"/>
                  <a:pt x="942" y="131"/>
                </a:cubicBezTo>
                <a:cubicBezTo>
                  <a:pt x="942" y="131"/>
                  <a:pt x="942" y="130"/>
                  <a:pt x="942" y="130"/>
                </a:cubicBezTo>
                <a:cubicBezTo>
                  <a:pt x="942" y="130"/>
                  <a:pt x="941" y="130"/>
                  <a:pt x="941" y="130"/>
                </a:cubicBezTo>
                <a:cubicBezTo>
                  <a:pt x="941" y="130"/>
                  <a:pt x="941" y="130"/>
                  <a:pt x="941" y="130"/>
                </a:cubicBezTo>
                <a:cubicBezTo>
                  <a:pt x="939" y="128"/>
                  <a:pt x="939" y="128"/>
                  <a:pt x="937" y="128"/>
                </a:cubicBezTo>
                <a:cubicBezTo>
                  <a:pt x="937" y="127"/>
                  <a:pt x="936" y="127"/>
                  <a:pt x="936" y="127"/>
                </a:cubicBezTo>
                <a:cubicBezTo>
                  <a:pt x="936" y="127"/>
                  <a:pt x="936" y="126"/>
                  <a:pt x="936" y="126"/>
                </a:cubicBezTo>
                <a:cubicBezTo>
                  <a:pt x="936" y="126"/>
                  <a:pt x="936" y="126"/>
                  <a:pt x="935" y="126"/>
                </a:cubicBezTo>
                <a:cubicBezTo>
                  <a:pt x="935" y="126"/>
                  <a:pt x="936" y="126"/>
                  <a:pt x="936" y="126"/>
                </a:cubicBezTo>
                <a:cubicBezTo>
                  <a:pt x="936" y="126"/>
                  <a:pt x="935" y="125"/>
                  <a:pt x="935" y="125"/>
                </a:cubicBezTo>
                <a:cubicBezTo>
                  <a:pt x="934" y="124"/>
                  <a:pt x="933" y="125"/>
                  <a:pt x="933" y="124"/>
                </a:cubicBezTo>
                <a:cubicBezTo>
                  <a:pt x="933" y="123"/>
                  <a:pt x="932" y="124"/>
                  <a:pt x="932" y="124"/>
                </a:cubicBezTo>
                <a:cubicBezTo>
                  <a:pt x="931" y="124"/>
                  <a:pt x="931" y="123"/>
                  <a:pt x="931" y="123"/>
                </a:cubicBezTo>
                <a:cubicBezTo>
                  <a:pt x="930" y="122"/>
                  <a:pt x="929" y="122"/>
                  <a:pt x="928" y="121"/>
                </a:cubicBezTo>
                <a:cubicBezTo>
                  <a:pt x="927" y="121"/>
                  <a:pt x="927" y="120"/>
                  <a:pt x="926" y="120"/>
                </a:cubicBezTo>
                <a:cubicBezTo>
                  <a:pt x="925" y="118"/>
                  <a:pt x="923" y="118"/>
                  <a:pt x="922" y="117"/>
                </a:cubicBezTo>
                <a:cubicBezTo>
                  <a:pt x="922" y="117"/>
                  <a:pt x="922" y="117"/>
                  <a:pt x="921" y="117"/>
                </a:cubicBezTo>
                <a:cubicBezTo>
                  <a:pt x="921" y="117"/>
                  <a:pt x="921" y="116"/>
                  <a:pt x="921" y="116"/>
                </a:cubicBezTo>
                <a:cubicBezTo>
                  <a:pt x="921" y="116"/>
                  <a:pt x="920" y="116"/>
                  <a:pt x="920" y="116"/>
                </a:cubicBezTo>
                <a:cubicBezTo>
                  <a:pt x="919" y="115"/>
                  <a:pt x="919" y="115"/>
                  <a:pt x="918" y="114"/>
                </a:cubicBezTo>
                <a:cubicBezTo>
                  <a:pt x="917" y="114"/>
                  <a:pt x="917" y="114"/>
                  <a:pt x="916" y="113"/>
                </a:cubicBezTo>
                <a:cubicBezTo>
                  <a:pt x="915" y="113"/>
                  <a:pt x="917" y="115"/>
                  <a:pt x="917" y="114"/>
                </a:cubicBezTo>
                <a:cubicBezTo>
                  <a:pt x="915" y="113"/>
                  <a:pt x="912" y="112"/>
                  <a:pt x="911" y="111"/>
                </a:cubicBezTo>
                <a:cubicBezTo>
                  <a:pt x="911" y="111"/>
                  <a:pt x="911" y="111"/>
                  <a:pt x="911" y="111"/>
                </a:cubicBezTo>
                <a:cubicBezTo>
                  <a:pt x="910" y="111"/>
                  <a:pt x="910" y="111"/>
                  <a:pt x="910" y="111"/>
                </a:cubicBezTo>
                <a:cubicBezTo>
                  <a:pt x="910" y="111"/>
                  <a:pt x="910" y="111"/>
                  <a:pt x="910" y="111"/>
                </a:cubicBezTo>
                <a:cubicBezTo>
                  <a:pt x="909" y="110"/>
                  <a:pt x="909" y="111"/>
                  <a:pt x="908" y="110"/>
                </a:cubicBezTo>
                <a:cubicBezTo>
                  <a:pt x="908" y="111"/>
                  <a:pt x="909" y="111"/>
                  <a:pt x="909" y="112"/>
                </a:cubicBezTo>
                <a:cubicBezTo>
                  <a:pt x="910" y="112"/>
                  <a:pt x="909" y="112"/>
                  <a:pt x="910" y="112"/>
                </a:cubicBezTo>
                <a:close/>
                <a:moveTo>
                  <a:pt x="992" y="200"/>
                </a:moveTo>
                <a:cubicBezTo>
                  <a:pt x="995" y="203"/>
                  <a:pt x="997" y="207"/>
                  <a:pt x="999" y="211"/>
                </a:cubicBezTo>
                <a:cubicBezTo>
                  <a:pt x="998" y="212"/>
                  <a:pt x="999" y="212"/>
                  <a:pt x="998" y="213"/>
                </a:cubicBezTo>
                <a:cubicBezTo>
                  <a:pt x="999" y="214"/>
                  <a:pt x="999" y="214"/>
                  <a:pt x="1000" y="215"/>
                </a:cubicBezTo>
                <a:cubicBezTo>
                  <a:pt x="999" y="216"/>
                  <a:pt x="1001" y="217"/>
                  <a:pt x="1001" y="218"/>
                </a:cubicBezTo>
                <a:cubicBezTo>
                  <a:pt x="1002" y="218"/>
                  <a:pt x="1002" y="220"/>
                  <a:pt x="1003" y="221"/>
                </a:cubicBezTo>
                <a:cubicBezTo>
                  <a:pt x="1003" y="221"/>
                  <a:pt x="1003" y="222"/>
                  <a:pt x="1003" y="222"/>
                </a:cubicBezTo>
                <a:cubicBezTo>
                  <a:pt x="1003" y="223"/>
                  <a:pt x="1003" y="223"/>
                  <a:pt x="1003" y="223"/>
                </a:cubicBezTo>
                <a:cubicBezTo>
                  <a:pt x="1001" y="223"/>
                  <a:pt x="1003" y="222"/>
                  <a:pt x="1002" y="221"/>
                </a:cubicBezTo>
                <a:cubicBezTo>
                  <a:pt x="998" y="220"/>
                  <a:pt x="1000" y="215"/>
                  <a:pt x="997" y="214"/>
                </a:cubicBezTo>
                <a:cubicBezTo>
                  <a:pt x="997" y="212"/>
                  <a:pt x="996" y="211"/>
                  <a:pt x="996" y="209"/>
                </a:cubicBezTo>
                <a:cubicBezTo>
                  <a:pt x="996" y="208"/>
                  <a:pt x="996" y="208"/>
                  <a:pt x="995" y="207"/>
                </a:cubicBezTo>
                <a:cubicBezTo>
                  <a:pt x="996" y="206"/>
                  <a:pt x="996" y="206"/>
                  <a:pt x="995" y="204"/>
                </a:cubicBezTo>
                <a:cubicBezTo>
                  <a:pt x="993" y="204"/>
                  <a:pt x="993" y="204"/>
                  <a:pt x="993" y="204"/>
                </a:cubicBezTo>
                <a:cubicBezTo>
                  <a:pt x="993" y="203"/>
                  <a:pt x="993" y="202"/>
                  <a:pt x="993" y="201"/>
                </a:cubicBezTo>
                <a:cubicBezTo>
                  <a:pt x="993" y="201"/>
                  <a:pt x="991" y="201"/>
                  <a:pt x="992" y="200"/>
                </a:cubicBezTo>
                <a:close/>
                <a:moveTo>
                  <a:pt x="988" y="191"/>
                </a:moveTo>
                <a:cubicBezTo>
                  <a:pt x="989" y="193"/>
                  <a:pt x="990" y="195"/>
                  <a:pt x="991" y="196"/>
                </a:cubicBezTo>
                <a:cubicBezTo>
                  <a:pt x="991" y="198"/>
                  <a:pt x="991" y="198"/>
                  <a:pt x="991" y="198"/>
                </a:cubicBezTo>
                <a:cubicBezTo>
                  <a:pt x="989" y="197"/>
                  <a:pt x="990" y="195"/>
                  <a:pt x="988" y="195"/>
                </a:cubicBezTo>
                <a:cubicBezTo>
                  <a:pt x="989" y="193"/>
                  <a:pt x="987" y="193"/>
                  <a:pt x="988" y="191"/>
                </a:cubicBezTo>
                <a:close/>
                <a:moveTo>
                  <a:pt x="967" y="174"/>
                </a:moveTo>
                <a:cubicBezTo>
                  <a:pt x="967" y="173"/>
                  <a:pt x="966" y="173"/>
                  <a:pt x="967" y="172"/>
                </a:cubicBezTo>
                <a:cubicBezTo>
                  <a:pt x="966" y="171"/>
                  <a:pt x="966" y="171"/>
                  <a:pt x="965" y="171"/>
                </a:cubicBezTo>
                <a:cubicBezTo>
                  <a:pt x="966" y="170"/>
                  <a:pt x="967" y="171"/>
                  <a:pt x="967" y="172"/>
                </a:cubicBezTo>
                <a:cubicBezTo>
                  <a:pt x="967" y="172"/>
                  <a:pt x="969" y="174"/>
                  <a:pt x="969" y="175"/>
                </a:cubicBezTo>
                <a:cubicBezTo>
                  <a:pt x="968" y="176"/>
                  <a:pt x="968" y="174"/>
                  <a:pt x="967" y="174"/>
                </a:cubicBezTo>
                <a:close/>
                <a:moveTo>
                  <a:pt x="970" y="182"/>
                </a:moveTo>
                <a:cubicBezTo>
                  <a:pt x="969" y="182"/>
                  <a:pt x="969" y="182"/>
                  <a:pt x="969" y="181"/>
                </a:cubicBezTo>
                <a:cubicBezTo>
                  <a:pt x="969" y="181"/>
                  <a:pt x="969" y="181"/>
                  <a:pt x="969" y="181"/>
                </a:cubicBezTo>
                <a:cubicBezTo>
                  <a:pt x="969" y="181"/>
                  <a:pt x="970" y="181"/>
                  <a:pt x="970" y="182"/>
                </a:cubicBezTo>
                <a:close/>
                <a:moveTo>
                  <a:pt x="956" y="149"/>
                </a:moveTo>
                <a:cubicBezTo>
                  <a:pt x="956" y="150"/>
                  <a:pt x="956" y="150"/>
                  <a:pt x="957" y="151"/>
                </a:cubicBezTo>
                <a:cubicBezTo>
                  <a:pt x="957" y="151"/>
                  <a:pt x="957" y="152"/>
                  <a:pt x="957" y="152"/>
                </a:cubicBezTo>
                <a:cubicBezTo>
                  <a:pt x="958" y="153"/>
                  <a:pt x="958" y="152"/>
                  <a:pt x="959" y="152"/>
                </a:cubicBezTo>
                <a:cubicBezTo>
                  <a:pt x="959" y="154"/>
                  <a:pt x="961" y="154"/>
                  <a:pt x="961" y="154"/>
                </a:cubicBezTo>
                <a:cubicBezTo>
                  <a:pt x="961" y="154"/>
                  <a:pt x="961" y="155"/>
                  <a:pt x="962" y="155"/>
                </a:cubicBezTo>
                <a:cubicBezTo>
                  <a:pt x="962" y="156"/>
                  <a:pt x="962" y="156"/>
                  <a:pt x="963" y="156"/>
                </a:cubicBezTo>
                <a:cubicBezTo>
                  <a:pt x="963" y="157"/>
                  <a:pt x="964" y="157"/>
                  <a:pt x="964" y="158"/>
                </a:cubicBezTo>
                <a:cubicBezTo>
                  <a:pt x="965" y="159"/>
                  <a:pt x="964" y="158"/>
                  <a:pt x="965" y="159"/>
                </a:cubicBezTo>
                <a:cubicBezTo>
                  <a:pt x="966" y="162"/>
                  <a:pt x="968" y="163"/>
                  <a:pt x="968" y="165"/>
                </a:cubicBezTo>
                <a:cubicBezTo>
                  <a:pt x="970" y="166"/>
                  <a:pt x="970" y="167"/>
                  <a:pt x="970" y="168"/>
                </a:cubicBezTo>
                <a:cubicBezTo>
                  <a:pt x="972" y="169"/>
                  <a:pt x="972" y="169"/>
                  <a:pt x="972" y="169"/>
                </a:cubicBezTo>
                <a:cubicBezTo>
                  <a:pt x="972" y="170"/>
                  <a:pt x="974" y="171"/>
                  <a:pt x="974" y="172"/>
                </a:cubicBezTo>
                <a:cubicBezTo>
                  <a:pt x="976" y="173"/>
                  <a:pt x="976" y="173"/>
                  <a:pt x="976" y="173"/>
                </a:cubicBezTo>
                <a:cubicBezTo>
                  <a:pt x="976" y="175"/>
                  <a:pt x="977" y="176"/>
                  <a:pt x="978" y="177"/>
                </a:cubicBezTo>
                <a:cubicBezTo>
                  <a:pt x="978" y="177"/>
                  <a:pt x="978" y="177"/>
                  <a:pt x="978" y="177"/>
                </a:cubicBezTo>
                <a:cubicBezTo>
                  <a:pt x="979" y="177"/>
                  <a:pt x="979" y="178"/>
                  <a:pt x="979" y="179"/>
                </a:cubicBezTo>
                <a:cubicBezTo>
                  <a:pt x="980" y="179"/>
                  <a:pt x="979" y="180"/>
                  <a:pt x="980" y="180"/>
                </a:cubicBezTo>
                <a:cubicBezTo>
                  <a:pt x="980" y="180"/>
                  <a:pt x="980" y="181"/>
                  <a:pt x="981" y="181"/>
                </a:cubicBezTo>
                <a:cubicBezTo>
                  <a:pt x="981" y="181"/>
                  <a:pt x="982" y="182"/>
                  <a:pt x="983" y="183"/>
                </a:cubicBezTo>
                <a:cubicBezTo>
                  <a:pt x="983" y="185"/>
                  <a:pt x="985" y="187"/>
                  <a:pt x="987" y="189"/>
                </a:cubicBezTo>
                <a:cubicBezTo>
                  <a:pt x="987" y="190"/>
                  <a:pt x="985" y="188"/>
                  <a:pt x="985" y="188"/>
                </a:cubicBezTo>
                <a:cubicBezTo>
                  <a:pt x="984" y="188"/>
                  <a:pt x="983" y="187"/>
                  <a:pt x="984" y="186"/>
                </a:cubicBezTo>
                <a:cubicBezTo>
                  <a:pt x="981" y="184"/>
                  <a:pt x="981" y="181"/>
                  <a:pt x="978" y="179"/>
                </a:cubicBezTo>
                <a:cubicBezTo>
                  <a:pt x="978" y="179"/>
                  <a:pt x="977" y="178"/>
                  <a:pt x="977" y="177"/>
                </a:cubicBezTo>
                <a:cubicBezTo>
                  <a:pt x="976" y="177"/>
                  <a:pt x="976" y="176"/>
                  <a:pt x="976" y="175"/>
                </a:cubicBezTo>
                <a:cubicBezTo>
                  <a:pt x="975" y="174"/>
                  <a:pt x="974" y="174"/>
                  <a:pt x="975" y="173"/>
                </a:cubicBezTo>
                <a:cubicBezTo>
                  <a:pt x="974" y="173"/>
                  <a:pt x="974" y="173"/>
                  <a:pt x="973" y="173"/>
                </a:cubicBezTo>
                <a:cubicBezTo>
                  <a:pt x="973" y="173"/>
                  <a:pt x="972" y="172"/>
                  <a:pt x="973" y="171"/>
                </a:cubicBezTo>
                <a:cubicBezTo>
                  <a:pt x="972" y="170"/>
                  <a:pt x="972" y="170"/>
                  <a:pt x="972" y="170"/>
                </a:cubicBezTo>
                <a:cubicBezTo>
                  <a:pt x="971" y="169"/>
                  <a:pt x="972" y="169"/>
                  <a:pt x="971" y="169"/>
                </a:cubicBezTo>
                <a:cubicBezTo>
                  <a:pt x="971" y="169"/>
                  <a:pt x="971" y="170"/>
                  <a:pt x="970" y="169"/>
                </a:cubicBezTo>
                <a:cubicBezTo>
                  <a:pt x="970" y="168"/>
                  <a:pt x="970" y="169"/>
                  <a:pt x="969" y="169"/>
                </a:cubicBezTo>
                <a:cubicBezTo>
                  <a:pt x="969" y="168"/>
                  <a:pt x="969" y="167"/>
                  <a:pt x="969" y="167"/>
                </a:cubicBezTo>
                <a:cubicBezTo>
                  <a:pt x="968" y="167"/>
                  <a:pt x="968" y="166"/>
                  <a:pt x="967" y="165"/>
                </a:cubicBezTo>
                <a:cubicBezTo>
                  <a:pt x="967" y="164"/>
                  <a:pt x="965" y="163"/>
                  <a:pt x="964" y="162"/>
                </a:cubicBezTo>
                <a:cubicBezTo>
                  <a:pt x="964" y="162"/>
                  <a:pt x="964" y="161"/>
                  <a:pt x="964" y="161"/>
                </a:cubicBezTo>
                <a:cubicBezTo>
                  <a:pt x="964" y="160"/>
                  <a:pt x="963" y="160"/>
                  <a:pt x="963" y="160"/>
                </a:cubicBezTo>
                <a:cubicBezTo>
                  <a:pt x="963" y="160"/>
                  <a:pt x="963" y="159"/>
                  <a:pt x="963" y="159"/>
                </a:cubicBezTo>
                <a:cubicBezTo>
                  <a:pt x="963" y="158"/>
                  <a:pt x="962" y="158"/>
                  <a:pt x="962" y="158"/>
                </a:cubicBezTo>
                <a:cubicBezTo>
                  <a:pt x="961" y="157"/>
                  <a:pt x="961" y="156"/>
                  <a:pt x="960" y="156"/>
                </a:cubicBezTo>
                <a:cubicBezTo>
                  <a:pt x="960" y="155"/>
                  <a:pt x="958" y="155"/>
                  <a:pt x="959" y="153"/>
                </a:cubicBezTo>
                <a:cubicBezTo>
                  <a:pt x="958" y="152"/>
                  <a:pt x="958" y="154"/>
                  <a:pt x="957" y="153"/>
                </a:cubicBezTo>
                <a:cubicBezTo>
                  <a:pt x="957" y="153"/>
                  <a:pt x="957" y="152"/>
                  <a:pt x="957" y="152"/>
                </a:cubicBezTo>
                <a:cubicBezTo>
                  <a:pt x="955" y="152"/>
                  <a:pt x="956" y="149"/>
                  <a:pt x="954" y="149"/>
                </a:cubicBezTo>
                <a:cubicBezTo>
                  <a:pt x="954" y="148"/>
                  <a:pt x="955" y="149"/>
                  <a:pt x="956" y="149"/>
                </a:cubicBezTo>
                <a:close/>
                <a:moveTo>
                  <a:pt x="964" y="174"/>
                </a:moveTo>
                <a:cubicBezTo>
                  <a:pt x="964" y="174"/>
                  <a:pt x="964" y="175"/>
                  <a:pt x="964" y="175"/>
                </a:cubicBezTo>
                <a:cubicBezTo>
                  <a:pt x="964" y="175"/>
                  <a:pt x="965" y="175"/>
                  <a:pt x="965" y="175"/>
                </a:cubicBezTo>
                <a:cubicBezTo>
                  <a:pt x="965" y="175"/>
                  <a:pt x="965" y="174"/>
                  <a:pt x="964" y="174"/>
                </a:cubicBezTo>
                <a:cubicBezTo>
                  <a:pt x="964" y="174"/>
                  <a:pt x="964" y="174"/>
                  <a:pt x="964" y="174"/>
                </a:cubicBezTo>
                <a:close/>
                <a:moveTo>
                  <a:pt x="881" y="807"/>
                </a:moveTo>
                <a:cubicBezTo>
                  <a:pt x="881" y="807"/>
                  <a:pt x="882" y="807"/>
                  <a:pt x="882" y="807"/>
                </a:cubicBezTo>
                <a:cubicBezTo>
                  <a:pt x="882" y="808"/>
                  <a:pt x="882" y="809"/>
                  <a:pt x="883" y="808"/>
                </a:cubicBezTo>
                <a:cubicBezTo>
                  <a:pt x="882" y="807"/>
                  <a:pt x="881" y="805"/>
                  <a:pt x="879" y="805"/>
                </a:cubicBezTo>
                <a:cubicBezTo>
                  <a:pt x="879" y="806"/>
                  <a:pt x="880" y="806"/>
                  <a:pt x="881" y="807"/>
                </a:cubicBezTo>
                <a:cubicBezTo>
                  <a:pt x="881" y="807"/>
                  <a:pt x="881" y="807"/>
                  <a:pt x="881" y="807"/>
                </a:cubicBezTo>
                <a:close/>
                <a:moveTo>
                  <a:pt x="866" y="785"/>
                </a:moveTo>
                <a:cubicBezTo>
                  <a:pt x="866" y="784"/>
                  <a:pt x="865" y="783"/>
                  <a:pt x="864" y="783"/>
                </a:cubicBezTo>
                <a:cubicBezTo>
                  <a:pt x="864" y="783"/>
                  <a:pt x="864" y="784"/>
                  <a:pt x="865" y="784"/>
                </a:cubicBezTo>
                <a:cubicBezTo>
                  <a:pt x="865" y="784"/>
                  <a:pt x="865" y="785"/>
                  <a:pt x="866" y="785"/>
                </a:cubicBezTo>
                <a:close/>
                <a:moveTo>
                  <a:pt x="839" y="740"/>
                </a:moveTo>
                <a:cubicBezTo>
                  <a:pt x="839" y="742"/>
                  <a:pt x="839" y="742"/>
                  <a:pt x="839" y="742"/>
                </a:cubicBezTo>
                <a:cubicBezTo>
                  <a:pt x="840" y="742"/>
                  <a:pt x="840" y="740"/>
                  <a:pt x="839" y="740"/>
                </a:cubicBezTo>
                <a:close/>
                <a:moveTo>
                  <a:pt x="1146" y="755"/>
                </a:moveTo>
                <a:cubicBezTo>
                  <a:pt x="1144" y="755"/>
                  <a:pt x="1146" y="757"/>
                  <a:pt x="1145" y="758"/>
                </a:cubicBezTo>
                <a:cubicBezTo>
                  <a:pt x="1145" y="760"/>
                  <a:pt x="1145" y="760"/>
                  <a:pt x="1145" y="760"/>
                </a:cubicBezTo>
                <a:cubicBezTo>
                  <a:pt x="1143" y="761"/>
                  <a:pt x="1144" y="764"/>
                  <a:pt x="1144" y="765"/>
                </a:cubicBezTo>
                <a:cubicBezTo>
                  <a:pt x="1143" y="765"/>
                  <a:pt x="1143" y="765"/>
                  <a:pt x="1143" y="765"/>
                </a:cubicBezTo>
                <a:cubicBezTo>
                  <a:pt x="1142" y="767"/>
                  <a:pt x="1143" y="767"/>
                  <a:pt x="1142" y="768"/>
                </a:cubicBezTo>
                <a:cubicBezTo>
                  <a:pt x="1142" y="768"/>
                  <a:pt x="1142" y="769"/>
                  <a:pt x="1141" y="769"/>
                </a:cubicBezTo>
                <a:cubicBezTo>
                  <a:pt x="1141" y="769"/>
                  <a:pt x="1141" y="770"/>
                  <a:pt x="1141" y="770"/>
                </a:cubicBezTo>
                <a:cubicBezTo>
                  <a:pt x="1141" y="770"/>
                  <a:pt x="1141" y="771"/>
                  <a:pt x="1141" y="771"/>
                </a:cubicBezTo>
                <a:cubicBezTo>
                  <a:pt x="1141" y="772"/>
                  <a:pt x="1141" y="772"/>
                  <a:pt x="1141" y="773"/>
                </a:cubicBezTo>
                <a:cubicBezTo>
                  <a:pt x="1141" y="773"/>
                  <a:pt x="1141" y="773"/>
                  <a:pt x="1142" y="773"/>
                </a:cubicBezTo>
                <a:cubicBezTo>
                  <a:pt x="1142" y="773"/>
                  <a:pt x="1142" y="773"/>
                  <a:pt x="1142" y="772"/>
                </a:cubicBezTo>
                <a:cubicBezTo>
                  <a:pt x="1142" y="772"/>
                  <a:pt x="1142" y="771"/>
                  <a:pt x="1142" y="770"/>
                </a:cubicBezTo>
                <a:cubicBezTo>
                  <a:pt x="1142" y="770"/>
                  <a:pt x="1143" y="769"/>
                  <a:pt x="1143" y="769"/>
                </a:cubicBezTo>
                <a:cubicBezTo>
                  <a:pt x="1143" y="768"/>
                  <a:pt x="1143" y="767"/>
                  <a:pt x="1144" y="767"/>
                </a:cubicBezTo>
                <a:cubicBezTo>
                  <a:pt x="1144" y="766"/>
                  <a:pt x="1145" y="765"/>
                  <a:pt x="1145" y="764"/>
                </a:cubicBezTo>
                <a:cubicBezTo>
                  <a:pt x="1145" y="763"/>
                  <a:pt x="1145" y="761"/>
                  <a:pt x="1145" y="760"/>
                </a:cubicBezTo>
                <a:cubicBezTo>
                  <a:pt x="1146" y="759"/>
                  <a:pt x="1146" y="758"/>
                  <a:pt x="1147" y="758"/>
                </a:cubicBezTo>
                <a:cubicBezTo>
                  <a:pt x="1147" y="757"/>
                  <a:pt x="1147" y="757"/>
                  <a:pt x="1147" y="757"/>
                </a:cubicBezTo>
                <a:cubicBezTo>
                  <a:pt x="1147" y="757"/>
                  <a:pt x="1147" y="757"/>
                  <a:pt x="1147" y="757"/>
                </a:cubicBezTo>
                <a:cubicBezTo>
                  <a:pt x="1148" y="756"/>
                  <a:pt x="1146" y="756"/>
                  <a:pt x="1146" y="755"/>
                </a:cubicBezTo>
                <a:close/>
                <a:moveTo>
                  <a:pt x="868" y="786"/>
                </a:moveTo>
                <a:cubicBezTo>
                  <a:pt x="868" y="786"/>
                  <a:pt x="867" y="786"/>
                  <a:pt x="867" y="786"/>
                </a:cubicBezTo>
                <a:cubicBezTo>
                  <a:pt x="867" y="787"/>
                  <a:pt x="866" y="788"/>
                  <a:pt x="867" y="788"/>
                </a:cubicBezTo>
                <a:cubicBezTo>
                  <a:pt x="867" y="787"/>
                  <a:pt x="870" y="786"/>
                  <a:pt x="868" y="786"/>
                </a:cubicBezTo>
                <a:close/>
                <a:moveTo>
                  <a:pt x="863" y="780"/>
                </a:moveTo>
                <a:cubicBezTo>
                  <a:pt x="862" y="780"/>
                  <a:pt x="863" y="778"/>
                  <a:pt x="862" y="778"/>
                </a:cubicBezTo>
                <a:cubicBezTo>
                  <a:pt x="861" y="780"/>
                  <a:pt x="862" y="781"/>
                  <a:pt x="863" y="780"/>
                </a:cubicBezTo>
                <a:close/>
                <a:moveTo>
                  <a:pt x="850" y="759"/>
                </a:moveTo>
                <a:cubicBezTo>
                  <a:pt x="849" y="758"/>
                  <a:pt x="849" y="760"/>
                  <a:pt x="848" y="760"/>
                </a:cubicBezTo>
                <a:cubicBezTo>
                  <a:pt x="850" y="761"/>
                  <a:pt x="850" y="760"/>
                  <a:pt x="850" y="759"/>
                </a:cubicBezTo>
                <a:close/>
                <a:moveTo>
                  <a:pt x="861" y="775"/>
                </a:moveTo>
                <a:cubicBezTo>
                  <a:pt x="860" y="775"/>
                  <a:pt x="860" y="774"/>
                  <a:pt x="859" y="774"/>
                </a:cubicBezTo>
                <a:cubicBezTo>
                  <a:pt x="859" y="776"/>
                  <a:pt x="860" y="777"/>
                  <a:pt x="861" y="778"/>
                </a:cubicBezTo>
                <a:cubicBezTo>
                  <a:pt x="862" y="777"/>
                  <a:pt x="860" y="776"/>
                  <a:pt x="861" y="775"/>
                </a:cubicBezTo>
                <a:close/>
                <a:moveTo>
                  <a:pt x="868" y="790"/>
                </a:moveTo>
                <a:cubicBezTo>
                  <a:pt x="869" y="791"/>
                  <a:pt x="869" y="792"/>
                  <a:pt x="870" y="792"/>
                </a:cubicBezTo>
                <a:cubicBezTo>
                  <a:pt x="870" y="792"/>
                  <a:pt x="871" y="791"/>
                  <a:pt x="871" y="789"/>
                </a:cubicBezTo>
                <a:cubicBezTo>
                  <a:pt x="869" y="789"/>
                  <a:pt x="869" y="788"/>
                  <a:pt x="868" y="788"/>
                </a:cubicBezTo>
                <a:cubicBezTo>
                  <a:pt x="868" y="788"/>
                  <a:pt x="867" y="788"/>
                  <a:pt x="867" y="788"/>
                </a:cubicBezTo>
                <a:cubicBezTo>
                  <a:pt x="866" y="789"/>
                  <a:pt x="867" y="790"/>
                  <a:pt x="868" y="790"/>
                </a:cubicBezTo>
                <a:close/>
                <a:moveTo>
                  <a:pt x="890" y="812"/>
                </a:moveTo>
                <a:cubicBezTo>
                  <a:pt x="890" y="811"/>
                  <a:pt x="889" y="811"/>
                  <a:pt x="889" y="810"/>
                </a:cubicBezTo>
                <a:cubicBezTo>
                  <a:pt x="889" y="811"/>
                  <a:pt x="887" y="812"/>
                  <a:pt x="888" y="813"/>
                </a:cubicBezTo>
                <a:cubicBezTo>
                  <a:pt x="889" y="812"/>
                  <a:pt x="889" y="812"/>
                  <a:pt x="890" y="812"/>
                </a:cubicBezTo>
                <a:close/>
                <a:moveTo>
                  <a:pt x="1129" y="797"/>
                </a:moveTo>
                <a:cubicBezTo>
                  <a:pt x="1128" y="797"/>
                  <a:pt x="1128" y="797"/>
                  <a:pt x="1128" y="797"/>
                </a:cubicBezTo>
                <a:cubicBezTo>
                  <a:pt x="1128" y="797"/>
                  <a:pt x="1128" y="797"/>
                  <a:pt x="1129" y="797"/>
                </a:cubicBezTo>
                <a:close/>
                <a:moveTo>
                  <a:pt x="1139" y="776"/>
                </a:moveTo>
                <a:cubicBezTo>
                  <a:pt x="1142" y="776"/>
                  <a:pt x="1142" y="775"/>
                  <a:pt x="1142" y="774"/>
                </a:cubicBezTo>
                <a:cubicBezTo>
                  <a:pt x="1142" y="774"/>
                  <a:pt x="1139" y="775"/>
                  <a:pt x="1139" y="776"/>
                </a:cubicBezTo>
                <a:close/>
                <a:moveTo>
                  <a:pt x="877" y="803"/>
                </a:moveTo>
                <a:cubicBezTo>
                  <a:pt x="877" y="805"/>
                  <a:pt x="880" y="804"/>
                  <a:pt x="879" y="803"/>
                </a:cubicBezTo>
                <a:cubicBezTo>
                  <a:pt x="878" y="802"/>
                  <a:pt x="877" y="803"/>
                  <a:pt x="877" y="803"/>
                </a:cubicBezTo>
                <a:close/>
                <a:moveTo>
                  <a:pt x="875" y="796"/>
                </a:moveTo>
                <a:cubicBezTo>
                  <a:pt x="875" y="796"/>
                  <a:pt x="875" y="797"/>
                  <a:pt x="875" y="797"/>
                </a:cubicBezTo>
                <a:cubicBezTo>
                  <a:pt x="876" y="797"/>
                  <a:pt x="876" y="796"/>
                  <a:pt x="876" y="796"/>
                </a:cubicBezTo>
                <a:cubicBezTo>
                  <a:pt x="876" y="796"/>
                  <a:pt x="875" y="795"/>
                  <a:pt x="874" y="794"/>
                </a:cubicBezTo>
                <a:cubicBezTo>
                  <a:pt x="873" y="795"/>
                  <a:pt x="873" y="796"/>
                  <a:pt x="873" y="797"/>
                </a:cubicBezTo>
                <a:cubicBezTo>
                  <a:pt x="874" y="797"/>
                  <a:pt x="874" y="796"/>
                  <a:pt x="875" y="796"/>
                </a:cubicBezTo>
                <a:close/>
                <a:moveTo>
                  <a:pt x="877" y="798"/>
                </a:moveTo>
                <a:cubicBezTo>
                  <a:pt x="877" y="800"/>
                  <a:pt x="877" y="800"/>
                  <a:pt x="877" y="800"/>
                </a:cubicBezTo>
                <a:cubicBezTo>
                  <a:pt x="878" y="800"/>
                  <a:pt x="877" y="802"/>
                  <a:pt x="879" y="801"/>
                </a:cubicBezTo>
                <a:cubicBezTo>
                  <a:pt x="879" y="800"/>
                  <a:pt x="879" y="798"/>
                  <a:pt x="877" y="798"/>
                </a:cubicBezTo>
                <a:close/>
                <a:moveTo>
                  <a:pt x="872" y="794"/>
                </a:moveTo>
                <a:cubicBezTo>
                  <a:pt x="873" y="794"/>
                  <a:pt x="873" y="794"/>
                  <a:pt x="873" y="794"/>
                </a:cubicBezTo>
                <a:cubicBezTo>
                  <a:pt x="873" y="794"/>
                  <a:pt x="873" y="794"/>
                  <a:pt x="873" y="793"/>
                </a:cubicBezTo>
                <a:cubicBezTo>
                  <a:pt x="872" y="793"/>
                  <a:pt x="872" y="793"/>
                  <a:pt x="872" y="793"/>
                </a:cubicBezTo>
                <a:lnTo>
                  <a:pt x="872" y="794"/>
                </a:lnTo>
                <a:close/>
                <a:moveTo>
                  <a:pt x="719" y="20"/>
                </a:moveTo>
                <a:cubicBezTo>
                  <a:pt x="720" y="21"/>
                  <a:pt x="720" y="20"/>
                  <a:pt x="721" y="20"/>
                </a:cubicBezTo>
                <a:cubicBezTo>
                  <a:pt x="721" y="21"/>
                  <a:pt x="721" y="21"/>
                  <a:pt x="721" y="21"/>
                </a:cubicBezTo>
                <a:cubicBezTo>
                  <a:pt x="723" y="22"/>
                  <a:pt x="726" y="23"/>
                  <a:pt x="727" y="24"/>
                </a:cubicBezTo>
                <a:cubicBezTo>
                  <a:pt x="727" y="24"/>
                  <a:pt x="728" y="24"/>
                  <a:pt x="728" y="24"/>
                </a:cubicBezTo>
                <a:cubicBezTo>
                  <a:pt x="728" y="24"/>
                  <a:pt x="728" y="25"/>
                  <a:pt x="728" y="25"/>
                </a:cubicBezTo>
                <a:cubicBezTo>
                  <a:pt x="728" y="25"/>
                  <a:pt x="729" y="25"/>
                  <a:pt x="729" y="25"/>
                </a:cubicBezTo>
                <a:cubicBezTo>
                  <a:pt x="730" y="26"/>
                  <a:pt x="730" y="26"/>
                  <a:pt x="730" y="25"/>
                </a:cubicBezTo>
                <a:cubicBezTo>
                  <a:pt x="730" y="26"/>
                  <a:pt x="731" y="26"/>
                  <a:pt x="731" y="26"/>
                </a:cubicBezTo>
                <a:cubicBezTo>
                  <a:pt x="732" y="27"/>
                  <a:pt x="733" y="26"/>
                  <a:pt x="735" y="27"/>
                </a:cubicBezTo>
                <a:cubicBezTo>
                  <a:pt x="735" y="27"/>
                  <a:pt x="735" y="27"/>
                  <a:pt x="735" y="27"/>
                </a:cubicBezTo>
                <a:cubicBezTo>
                  <a:pt x="737" y="28"/>
                  <a:pt x="739" y="29"/>
                  <a:pt x="739" y="29"/>
                </a:cubicBezTo>
                <a:cubicBezTo>
                  <a:pt x="740" y="30"/>
                  <a:pt x="739" y="28"/>
                  <a:pt x="740" y="28"/>
                </a:cubicBezTo>
                <a:cubicBezTo>
                  <a:pt x="741" y="29"/>
                  <a:pt x="742" y="31"/>
                  <a:pt x="743" y="31"/>
                </a:cubicBezTo>
                <a:cubicBezTo>
                  <a:pt x="743" y="31"/>
                  <a:pt x="743" y="31"/>
                  <a:pt x="744" y="32"/>
                </a:cubicBezTo>
                <a:cubicBezTo>
                  <a:pt x="744" y="32"/>
                  <a:pt x="746" y="32"/>
                  <a:pt x="746" y="32"/>
                </a:cubicBezTo>
                <a:cubicBezTo>
                  <a:pt x="746" y="32"/>
                  <a:pt x="747" y="33"/>
                  <a:pt x="747" y="34"/>
                </a:cubicBezTo>
                <a:cubicBezTo>
                  <a:pt x="748" y="35"/>
                  <a:pt x="749" y="34"/>
                  <a:pt x="750" y="35"/>
                </a:cubicBezTo>
                <a:cubicBezTo>
                  <a:pt x="751" y="35"/>
                  <a:pt x="751" y="33"/>
                  <a:pt x="752" y="34"/>
                </a:cubicBezTo>
                <a:cubicBezTo>
                  <a:pt x="753" y="35"/>
                  <a:pt x="756" y="38"/>
                  <a:pt x="757" y="39"/>
                </a:cubicBezTo>
                <a:cubicBezTo>
                  <a:pt x="758" y="40"/>
                  <a:pt x="760" y="39"/>
                  <a:pt x="760" y="40"/>
                </a:cubicBezTo>
                <a:cubicBezTo>
                  <a:pt x="760" y="41"/>
                  <a:pt x="761" y="40"/>
                  <a:pt x="761" y="41"/>
                </a:cubicBezTo>
                <a:cubicBezTo>
                  <a:pt x="761" y="41"/>
                  <a:pt x="761" y="41"/>
                  <a:pt x="761" y="41"/>
                </a:cubicBezTo>
                <a:cubicBezTo>
                  <a:pt x="761" y="41"/>
                  <a:pt x="762" y="41"/>
                  <a:pt x="762" y="41"/>
                </a:cubicBezTo>
                <a:cubicBezTo>
                  <a:pt x="762" y="41"/>
                  <a:pt x="762" y="42"/>
                  <a:pt x="762" y="42"/>
                </a:cubicBezTo>
                <a:cubicBezTo>
                  <a:pt x="762" y="42"/>
                  <a:pt x="763" y="42"/>
                  <a:pt x="763" y="42"/>
                </a:cubicBezTo>
                <a:cubicBezTo>
                  <a:pt x="765" y="43"/>
                  <a:pt x="768" y="45"/>
                  <a:pt x="770" y="46"/>
                </a:cubicBezTo>
                <a:cubicBezTo>
                  <a:pt x="771" y="46"/>
                  <a:pt x="773" y="47"/>
                  <a:pt x="774" y="48"/>
                </a:cubicBezTo>
                <a:cubicBezTo>
                  <a:pt x="774" y="48"/>
                  <a:pt x="775" y="49"/>
                  <a:pt x="775" y="49"/>
                </a:cubicBezTo>
                <a:cubicBezTo>
                  <a:pt x="776" y="50"/>
                  <a:pt x="777" y="50"/>
                  <a:pt x="778" y="51"/>
                </a:cubicBezTo>
                <a:cubicBezTo>
                  <a:pt x="778" y="51"/>
                  <a:pt x="778" y="51"/>
                  <a:pt x="778" y="52"/>
                </a:cubicBezTo>
                <a:cubicBezTo>
                  <a:pt x="778" y="52"/>
                  <a:pt x="779" y="52"/>
                  <a:pt x="779" y="53"/>
                </a:cubicBezTo>
                <a:cubicBezTo>
                  <a:pt x="780" y="54"/>
                  <a:pt x="782" y="54"/>
                  <a:pt x="783" y="54"/>
                </a:cubicBezTo>
                <a:cubicBezTo>
                  <a:pt x="783" y="57"/>
                  <a:pt x="786" y="56"/>
                  <a:pt x="786" y="58"/>
                </a:cubicBezTo>
                <a:cubicBezTo>
                  <a:pt x="787" y="59"/>
                  <a:pt x="789" y="59"/>
                  <a:pt x="790" y="60"/>
                </a:cubicBezTo>
                <a:cubicBezTo>
                  <a:pt x="791" y="60"/>
                  <a:pt x="791" y="61"/>
                  <a:pt x="791" y="61"/>
                </a:cubicBezTo>
                <a:cubicBezTo>
                  <a:pt x="793" y="62"/>
                  <a:pt x="794" y="62"/>
                  <a:pt x="795" y="63"/>
                </a:cubicBezTo>
                <a:cubicBezTo>
                  <a:pt x="795" y="64"/>
                  <a:pt x="795" y="64"/>
                  <a:pt x="796" y="65"/>
                </a:cubicBezTo>
                <a:cubicBezTo>
                  <a:pt x="796" y="65"/>
                  <a:pt x="797" y="66"/>
                  <a:pt x="797" y="67"/>
                </a:cubicBezTo>
                <a:cubicBezTo>
                  <a:pt x="798" y="67"/>
                  <a:pt x="798" y="68"/>
                  <a:pt x="798" y="68"/>
                </a:cubicBezTo>
                <a:cubicBezTo>
                  <a:pt x="799" y="68"/>
                  <a:pt x="799" y="68"/>
                  <a:pt x="799" y="68"/>
                </a:cubicBezTo>
                <a:cubicBezTo>
                  <a:pt x="800" y="69"/>
                  <a:pt x="800" y="69"/>
                  <a:pt x="800" y="69"/>
                </a:cubicBezTo>
                <a:cubicBezTo>
                  <a:pt x="800" y="69"/>
                  <a:pt x="801" y="69"/>
                  <a:pt x="802" y="70"/>
                </a:cubicBezTo>
                <a:cubicBezTo>
                  <a:pt x="802" y="70"/>
                  <a:pt x="802" y="71"/>
                  <a:pt x="803" y="72"/>
                </a:cubicBezTo>
                <a:cubicBezTo>
                  <a:pt x="803" y="72"/>
                  <a:pt x="804" y="72"/>
                  <a:pt x="804" y="72"/>
                </a:cubicBezTo>
                <a:cubicBezTo>
                  <a:pt x="804" y="73"/>
                  <a:pt x="805" y="74"/>
                  <a:pt x="805" y="74"/>
                </a:cubicBezTo>
                <a:cubicBezTo>
                  <a:pt x="805" y="74"/>
                  <a:pt x="806" y="74"/>
                  <a:pt x="806" y="74"/>
                </a:cubicBezTo>
                <a:cubicBezTo>
                  <a:pt x="807" y="74"/>
                  <a:pt x="807" y="75"/>
                  <a:pt x="807" y="75"/>
                </a:cubicBezTo>
                <a:cubicBezTo>
                  <a:pt x="808" y="76"/>
                  <a:pt x="809" y="76"/>
                  <a:pt x="810" y="77"/>
                </a:cubicBezTo>
                <a:cubicBezTo>
                  <a:pt x="811" y="77"/>
                  <a:pt x="812" y="79"/>
                  <a:pt x="813" y="79"/>
                </a:cubicBezTo>
                <a:cubicBezTo>
                  <a:pt x="813" y="81"/>
                  <a:pt x="815" y="81"/>
                  <a:pt x="815" y="82"/>
                </a:cubicBezTo>
                <a:cubicBezTo>
                  <a:pt x="815" y="83"/>
                  <a:pt x="815" y="82"/>
                  <a:pt x="816" y="83"/>
                </a:cubicBezTo>
                <a:cubicBezTo>
                  <a:pt x="817" y="84"/>
                  <a:pt x="818" y="85"/>
                  <a:pt x="819" y="86"/>
                </a:cubicBezTo>
                <a:cubicBezTo>
                  <a:pt x="819" y="86"/>
                  <a:pt x="820" y="87"/>
                  <a:pt x="820" y="87"/>
                </a:cubicBezTo>
                <a:cubicBezTo>
                  <a:pt x="820" y="88"/>
                  <a:pt x="821" y="87"/>
                  <a:pt x="821" y="88"/>
                </a:cubicBezTo>
                <a:cubicBezTo>
                  <a:pt x="823" y="89"/>
                  <a:pt x="824" y="90"/>
                  <a:pt x="826" y="92"/>
                </a:cubicBezTo>
                <a:cubicBezTo>
                  <a:pt x="828" y="92"/>
                  <a:pt x="828" y="94"/>
                  <a:pt x="829" y="94"/>
                </a:cubicBezTo>
                <a:cubicBezTo>
                  <a:pt x="829" y="96"/>
                  <a:pt x="830" y="96"/>
                  <a:pt x="831" y="96"/>
                </a:cubicBezTo>
                <a:cubicBezTo>
                  <a:pt x="831" y="97"/>
                  <a:pt x="831" y="98"/>
                  <a:pt x="832" y="99"/>
                </a:cubicBezTo>
                <a:cubicBezTo>
                  <a:pt x="834" y="100"/>
                  <a:pt x="835" y="103"/>
                  <a:pt x="838" y="103"/>
                </a:cubicBezTo>
                <a:cubicBezTo>
                  <a:pt x="837" y="106"/>
                  <a:pt x="839" y="106"/>
                  <a:pt x="841" y="107"/>
                </a:cubicBezTo>
                <a:cubicBezTo>
                  <a:pt x="840" y="109"/>
                  <a:pt x="841" y="110"/>
                  <a:pt x="842" y="112"/>
                </a:cubicBezTo>
                <a:cubicBezTo>
                  <a:pt x="844" y="113"/>
                  <a:pt x="845" y="117"/>
                  <a:pt x="848" y="118"/>
                </a:cubicBezTo>
                <a:cubicBezTo>
                  <a:pt x="848" y="120"/>
                  <a:pt x="849" y="120"/>
                  <a:pt x="848" y="122"/>
                </a:cubicBezTo>
                <a:cubicBezTo>
                  <a:pt x="850" y="122"/>
                  <a:pt x="849" y="124"/>
                  <a:pt x="851" y="124"/>
                </a:cubicBezTo>
                <a:cubicBezTo>
                  <a:pt x="851" y="126"/>
                  <a:pt x="852" y="128"/>
                  <a:pt x="853" y="129"/>
                </a:cubicBezTo>
                <a:cubicBezTo>
                  <a:pt x="854" y="130"/>
                  <a:pt x="855" y="132"/>
                  <a:pt x="857" y="132"/>
                </a:cubicBezTo>
                <a:cubicBezTo>
                  <a:pt x="856" y="134"/>
                  <a:pt x="858" y="134"/>
                  <a:pt x="858" y="136"/>
                </a:cubicBezTo>
                <a:cubicBezTo>
                  <a:pt x="859" y="137"/>
                  <a:pt x="861" y="137"/>
                  <a:pt x="862" y="138"/>
                </a:cubicBezTo>
                <a:cubicBezTo>
                  <a:pt x="861" y="141"/>
                  <a:pt x="861" y="143"/>
                  <a:pt x="861" y="145"/>
                </a:cubicBezTo>
                <a:cubicBezTo>
                  <a:pt x="862" y="145"/>
                  <a:pt x="863" y="145"/>
                  <a:pt x="862" y="147"/>
                </a:cubicBezTo>
                <a:cubicBezTo>
                  <a:pt x="864" y="147"/>
                  <a:pt x="864" y="149"/>
                  <a:pt x="866" y="148"/>
                </a:cubicBezTo>
                <a:cubicBezTo>
                  <a:pt x="867" y="149"/>
                  <a:pt x="867" y="151"/>
                  <a:pt x="867" y="152"/>
                </a:cubicBezTo>
                <a:cubicBezTo>
                  <a:pt x="867" y="152"/>
                  <a:pt x="867" y="152"/>
                  <a:pt x="867" y="152"/>
                </a:cubicBezTo>
                <a:cubicBezTo>
                  <a:pt x="867" y="153"/>
                  <a:pt x="867" y="153"/>
                  <a:pt x="867" y="154"/>
                </a:cubicBezTo>
                <a:cubicBezTo>
                  <a:pt x="867" y="155"/>
                  <a:pt x="868" y="155"/>
                  <a:pt x="868" y="156"/>
                </a:cubicBezTo>
                <a:cubicBezTo>
                  <a:pt x="869" y="157"/>
                  <a:pt x="869" y="158"/>
                  <a:pt x="869" y="159"/>
                </a:cubicBezTo>
                <a:cubicBezTo>
                  <a:pt x="870" y="162"/>
                  <a:pt x="871" y="164"/>
                  <a:pt x="871" y="167"/>
                </a:cubicBezTo>
                <a:cubicBezTo>
                  <a:pt x="876" y="180"/>
                  <a:pt x="880" y="194"/>
                  <a:pt x="881" y="209"/>
                </a:cubicBezTo>
                <a:cubicBezTo>
                  <a:pt x="882" y="213"/>
                  <a:pt x="882" y="217"/>
                  <a:pt x="882" y="221"/>
                </a:cubicBezTo>
                <a:cubicBezTo>
                  <a:pt x="882" y="233"/>
                  <a:pt x="881" y="245"/>
                  <a:pt x="876" y="256"/>
                </a:cubicBezTo>
                <a:cubicBezTo>
                  <a:pt x="874" y="259"/>
                  <a:pt x="872" y="262"/>
                  <a:pt x="870" y="265"/>
                </a:cubicBezTo>
                <a:cubicBezTo>
                  <a:pt x="867" y="269"/>
                  <a:pt x="863" y="272"/>
                  <a:pt x="858" y="274"/>
                </a:cubicBezTo>
                <a:cubicBezTo>
                  <a:pt x="848" y="278"/>
                  <a:pt x="836" y="278"/>
                  <a:pt x="828" y="271"/>
                </a:cubicBezTo>
                <a:cubicBezTo>
                  <a:pt x="826" y="270"/>
                  <a:pt x="824" y="267"/>
                  <a:pt x="823" y="265"/>
                </a:cubicBezTo>
                <a:cubicBezTo>
                  <a:pt x="822" y="263"/>
                  <a:pt x="821" y="261"/>
                  <a:pt x="821" y="258"/>
                </a:cubicBezTo>
                <a:cubicBezTo>
                  <a:pt x="820" y="256"/>
                  <a:pt x="819" y="253"/>
                  <a:pt x="820" y="251"/>
                </a:cubicBezTo>
                <a:cubicBezTo>
                  <a:pt x="822" y="258"/>
                  <a:pt x="834" y="258"/>
                  <a:pt x="840" y="257"/>
                </a:cubicBezTo>
                <a:cubicBezTo>
                  <a:pt x="848" y="255"/>
                  <a:pt x="854" y="249"/>
                  <a:pt x="857" y="241"/>
                </a:cubicBezTo>
                <a:cubicBezTo>
                  <a:pt x="864" y="223"/>
                  <a:pt x="855" y="200"/>
                  <a:pt x="839" y="191"/>
                </a:cubicBezTo>
                <a:cubicBezTo>
                  <a:pt x="826" y="183"/>
                  <a:pt x="807" y="182"/>
                  <a:pt x="793" y="189"/>
                </a:cubicBezTo>
                <a:cubicBezTo>
                  <a:pt x="786" y="192"/>
                  <a:pt x="778" y="199"/>
                  <a:pt x="773" y="205"/>
                </a:cubicBezTo>
                <a:cubicBezTo>
                  <a:pt x="756" y="231"/>
                  <a:pt x="755" y="268"/>
                  <a:pt x="777" y="291"/>
                </a:cubicBezTo>
                <a:cubicBezTo>
                  <a:pt x="782" y="297"/>
                  <a:pt x="790" y="302"/>
                  <a:pt x="797" y="304"/>
                </a:cubicBezTo>
                <a:cubicBezTo>
                  <a:pt x="797" y="304"/>
                  <a:pt x="798" y="304"/>
                  <a:pt x="798" y="305"/>
                </a:cubicBezTo>
                <a:cubicBezTo>
                  <a:pt x="790" y="317"/>
                  <a:pt x="783" y="331"/>
                  <a:pt x="788" y="346"/>
                </a:cubicBezTo>
                <a:cubicBezTo>
                  <a:pt x="798" y="372"/>
                  <a:pt x="818" y="383"/>
                  <a:pt x="844" y="384"/>
                </a:cubicBezTo>
                <a:cubicBezTo>
                  <a:pt x="858" y="384"/>
                  <a:pt x="874" y="374"/>
                  <a:pt x="880" y="365"/>
                </a:cubicBezTo>
                <a:cubicBezTo>
                  <a:pt x="889" y="350"/>
                  <a:pt x="884" y="348"/>
                  <a:pt x="883" y="347"/>
                </a:cubicBezTo>
                <a:cubicBezTo>
                  <a:pt x="894" y="347"/>
                  <a:pt x="905" y="346"/>
                  <a:pt x="912" y="340"/>
                </a:cubicBezTo>
                <a:cubicBezTo>
                  <a:pt x="932" y="325"/>
                  <a:pt x="935" y="303"/>
                  <a:pt x="938" y="271"/>
                </a:cubicBezTo>
                <a:cubicBezTo>
                  <a:pt x="940" y="248"/>
                  <a:pt x="938" y="225"/>
                  <a:pt x="932" y="203"/>
                </a:cubicBezTo>
                <a:cubicBezTo>
                  <a:pt x="930" y="195"/>
                  <a:pt x="927" y="187"/>
                  <a:pt x="924" y="179"/>
                </a:cubicBezTo>
                <a:cubicBezTo>
                  <a:pt x="923" y="178"/>
                  <a:pt x="923" y="177"/>
                  <a:pt x="922" y="176"/>
                </a:cubicBezTo>
                <a:cubicBezTo>
                  <a:pt x="919" y="168"/>
                  <a:pt x="916" y="159"/>
                  <a:pt x="912" y="152"/>
                </a:cubicBezTo>
                <a:cubicBezTo>
                  <a:pt x="910" y="150"/>
                  <a:pt x="909" y="145"/>
                  <a:pt x="908" y="143"/>
                </a:cubicBezTo>
                <a:cubicBezTo>
                  <a:pt x="907" y="142"/>
                  <a:pt x="906" y="142"/>
                  <a:pt x="905" y="141"/>
                </a:cubicBezTo>
                <a:cubicBezTo>
                  <a:pt x="904" y="138"/>
                  <a:pt x="906" y="141"/>
                  <a:pt x="905" y="140"/>
                </a:cubicBezTo>
                <a:cubicBezTo>
                  <a:pt x="905" y="140"/>
                  <a:pt x="906" y="139"/>
                  <a:pt x="905" y="139"/>
                </a:cubicBezTo>
                <a:cubicBezTo>
                  <a:pt x="905" y="138"/>
                  <a:pt x="904" y="137"/>
                  <a:pt x="904" y="136"/>
                </a:cubicBezTo>
                <a:cubicBezTo>
                  <a:pt x="902" y="136"/>
                  <a:pt x="902" y="134"/>
                  <a:pt x="901" y="134"/>
                </a:cubicBezTo>
                <a:cubicBezTo>
                  <a:pt x="901" y="133"/>
                  <a:pt x="901" y="132"/>
                  <a:pt x="900" y="132"/>
                </a:cubicBezTo>
                <a:cubicBezTo>
                  <a:pt x="898" y="132"/>
                  <a:pt x="899" y="129"/>
                  <a:pt x="897" y="129"/>
                </a:cubicBezTo>
                <a:cubicBezTo>
                  <a:pt x="896" y="126"/>
                  <a:pt x="897" y="124"/>
                  <a:pt x="896" y="122"/>
                </a:cubicBezTo>
                <a:cubicBezTo>
                  <a:pt x="894" y="120"/>
                  <a:pt x="888" y="117"/>
                  <a:pt x="890" y="114"/>
                </a:cubicBezTo>
                <a:cubicBezTo>
                  <a:pt x="888" y="115"/>
                  <a:pt x="888" y="112"/>
                  <a:pt x="887" y="112"/>
                </a:cubicBezTo>
                <a:cubicBezTo>
                  <a:pt x="886" y="112"/>
                  <a:pt x="886" y="112"/>
                  <a:pt x="885" y="112"/>
                </a:cubicBezTo>
                <a:cubicBezTo>
                  <a:pt x="881" y="109"/>
                  <a:pt x="882" y="109"/>
                  <a:pt x="880" y="107"/>
                </a:cubicBezTo>
                <a:cubicBezTo>
                  <a:pt x="879" y="107"/>
                  <a:pt x="880" y="105"/>
                  <a:pt x="879" y="105"/>
                </a:cubicBezTo>
                <a:cubicBezTo>
                  <a:pt x="879" y="103"/>
                  <a:pt x="877" y="104"/>
                  <a:pt x="878" y="101"/>
                </a:cubicBezTo>
                <a:cubicBezTo>
                  <a:pt x="876" y="101"/>
                  <a:pt x="876" y="103"/>
                  <a:pt x="875" y="102"/>
                </a:cubicBezTo>
                <a:cubicBezTo>
                  <a:pt x="874" y="100"/>
                  <a:pt x="873" y="98"/>
                  <a:pt x="873" y="97"/>
                </a:cubicBezTo>
                <a:cubicBezTo>
                  <a:pt x="871" y="96"/>
                  <a:pt x="870" y="94"/>
                  <a:pt x="868" y="93"/>
                </a:cubicBezTo>
                <a:cubicBezTo>
                  <a:pt x="868" y="92"/>
                  <a:pt x="866" y="92"/>
                  <a:pt x="866" y="91"/>
                </a:cubicBezTo>
                <a:cubicBezTo>
                  <a:pt x="866" y="91"/>
                  <a:pt x="865" y="90"/>
                  <a:pt x="865" y="90"/>
                </a:cubicBezTo>
                <a:cubicBezTo>
                  <a:pt x="864" y="89"/>
                  <a:pt x="863" y="88"/>
                  <a:pt x="862" y="89"/>
                </a:cubicBezTo>
                <a:cubicBezTo>
                  <a:pt x="861" y="88"/>
                  <a:pt x="860" y="86"/>
                  <a:pt x="859" y="85"/>
                </a:cubicBezTo>
                <a:cubicBezTo>
                  <a:pt x="859" y="84"/>
                  <a:pt x="858" y="84"/>
                  <a:pt x="857" y="84"/>
                </a:cubicBezTo>
                <a:cubicBezTo>
                  <a:pt x="857" y="83"/>
                  <a:pt x="858" y="83"/>
                  <a:pt x="857" y="83"/>
                </a:cubicBezTo>
                <a:cubicBezTo>
                  <a:pt x="856" y="82"/>
                  <a:pt x="856" y="82"/>
                  <a:pt x="855" y="81"/>
                </a:cubicBezTo>
                <a:cubicBezTo>
                  <a:pt x="854" y="80"/>
                  <a:pt x="853" y="79"/>
                  <a:pt x="851" y="79"/>
                </a:cubicBezTo>
                <a:cubicBezTo>
                  <a:pt x="851" y="78"/>
                  <a:pt x="851" y="78"/>
                  <a:pt x="851" y="78"/>
                </a:cubicBezTo>
                <a:cubicBezTo>
                  <a:pt x="851" y="77"/>
                  <a:pt x="849" y="78"/>
                  <a:pt x="849" y="77"/>
                </a:cubicBezTo>
                <a:cubicBezTo>
                  <a:pt x="847" y="76"/>
                  <a:pt x="846" y="73"/>
                  <a:pt x="845" y="72"/>
                </a:cubicBezTo>
                <a:cubicBezTo>
                  <a:pt x="841" y="72"/>
                  <a:pt x="841" y="67"/>
                  <a:pt x="836" y="68"/>
                </a:cubicBezTo>
                <a:cubicBezTo>
                  <a:pt x="836" y="66"/>
                  <a:pt x="835" y="65"/>
                  <a:pt x="833" y="65"/>
                </a:cubicBezTo>
                <a:cubicBezTo>
                  <a:pt x="833" y="63"/>
                  <a:pt x="830" y="63"/>
                  <a:pt x="831" y="61"/>
                </a:cubicBezTo>
                <a:cubicBezTo>
                  <a:pt x="829" y="61"/>
                  <a:pt x="829" y="60"/>
                  <a:pt x="827" y="60"/>
                </a:cubicBezTo>
                <a:cubicBezTo>
                  <a:pt x="825" y="56"/>
                  <a:pt x="820" y="53"/>
                  <a:pt x="815" y="51"/>
                </a:cubicBezTo>
                <a:cubicBezTo>
                  <a:pt x="813" y="48"/>
                  <a:pt x="809" y="45"/>
                  <a:pt x="804" y="46"/>
                </a:cubicBezTo>
                <a:cubicBezTo>
                  <a:pt x="804" y="45"/>
                  <a:pt x="803" y="45"/>
                  <a:pt x="802" y="44"/>
                </a:cubicBezTo>
                <a:cubicBezTo>
                  <a:pt x="801" y="43"/>
                  <a:pt x="798" y="41"/>
                  <a:pt x="799" y="46"/>
                </a:cubicBezTo>
                <a:cubicBezTo>
                  <a:pt x="798" y="44"/>
                  <a:pt x="795" y="41"/>
                  <a:pt x="794" y="39"/>
                </a:cubicBezTo>
                <a:cubicBezTo>
                  <a:pt x="792" y="38"/>
                  <a:pt x="793" y="41"/>
                  <a:pt x="791" y="40"/>
                </a:cubicBezTo>
                <a:cubicBezTo>
                  <a:pt x="791" y="38"/>
                  <a:pt x="789" y="38"/>
                  <a:pt x="788" y="38"/>
                </a:cubicBezTo>
                <a:cubicBezTo>
                  <a:pt x="787" y="38"/>
                  <a:pt x="787" y="38"/>
                  <a:pt x="786" y="38"/>
                </a:cubicBezTo>
                <a:cubicBezTo>
                  <a:pt x="786" y="37"/>
                  <a:pt x="786" y="37"/>
                  <a:pt x="786" y="37"/>
                </a:cubicBezTo>
                <a:cubicBezTo>
                  <a:pt x="784" y="36"/>
                  <a:pt x="784" y="37"/>
                  <a:pt x="783" y="36"/>
                </a:cubicBezTo>
                <a:cubicBezTo>
                  <a:pt x="783" y="36"/>
                  <a:pt x="782" y="36"/>
                  <a:pt x="782" y="36"/>
                </a:cubicBezTo>
                <a:cubicBezTo>
                  <a:pt x="782" y="36"/>
                  <a:pt x="782" y="35"/>
                  <a:pt x="782" y="35"/>
                </a:cubicBezTo>
                <a:cubicBezTo>
                  <a:pt x="782" y="34"/>
                  <a:pt x="779" y="33"/>
                  <a:pt x="778" y="32"/>
                </a:cubicBezTo>
                <a:cubicBezTo>
                  <a:pt x="777" y="32"/>
                  <a:pt x="775" y="33"/>
                  <a:pt x="775" y="33"/>
                </a:cubicBezTo>
                <a:cubicBezTo>
                  <a:pt x="775" y="33"/>
                  <a:pt x="775" y="33"/>
                  <a:pt x="775" y="33"/>
                </a:cubicBezTo>
                <a:cubicBezTo>
                  <a:pt x="774" y="32"/>
                  <a:pt x="774" y="32"/>
                  <a:pt x="774" y="32"/>
                </a:cubicBezTo>
                <a:cubicBezTo>
                  <a:pt x="773" y="32"/>
                  <a:pt x="773" y="32"/>
                  <a:pt x="773" y="32"/>
                </a:cubicBezTo>
                <a:cubicBezTo>
                  <a:pt x="772" y="32"/>
                  <a:pt x="772" y="32"/>
                  <a:pt x="772" y="31"/>
                </a:cubicBezTo>
                <a:cubicBezTo>
                  <a:pt x="769" y="31"/>
                  <a:pt x="768" y="30"/>
                  <a:pt x="766" y="31"/>
                </a:cubicBezTo>
                <a:cubicBezTo>
                  <a:pt x="766" y="29"/>
                  <a:pt x="765" y="30"/>
                  <a:pt x="764" y="30"/>
                </a:cubicBezTo>
                <a:cubicBezTo>
                  <a:pt x="764" y="30"/>
                  <a:pt x="764" y="29"/>
                  <a:pt x="764" y="29"/>
                </a:cubicBezTo>
                <a:cubicBezTo>
                  <a:pt x="764" y="29"/>
                  <a:pt x="763" y="29"/>
                  <a:pt x="763" y="29"/>
                </a:cubicBezTo>
                <a:cubicBezTo>
                  <a:pt x="763" y="29"/>
                  <a:pt x="763" y="28"/>
                  <a:pt x="763" y="28"/>
                </a:cubicBezTo>
                <a:cubicBezTo>
                  <a:pt x="763" y="28"/>
                  <a:pt x="762" y="28"/>
                  <a:pt x="762" y="28"/>
                </a:cubicBezTo>
                <a:cubicBezTo>
                  <a:pt x="760" y="27"/>
                  <a:pt x="760" y="28"/>
                  <a:pt x="759" y="27"/>
                </a:cubicBezTo>
                <a:cubicBezTo>
                  <a:pt x="758" y="26"/>
                  <a:pt x="758" y="27"/>
                  <a:pt x="757" y="28"/>
                </a:cubicBezTo>
                <a:cubicBezTo>
                  <a:pt x="756" y="28"/>
                  <a:pt x="756" y="27"/>
                  <a:pt x="756" y="27"/>
                </a:cubicBezTo>
                <a:cubicBezTo>
                  <a:pt x="754" y="26"/>
                  <a:pt x="752" y="26"/>
                  <a:pt x="750" y="25"/>
                </a:cubicBezTo>
                <a:cubicBezTo>
                  <a:pt x="749" y="25"/>
                  <a:pt x="748" y="24"/>
                  <a:pt x="748" y="23"/>
                </a:cubicBezTo>
                <a:cubicBezTo>
                  <a:pt x="745" y="22"/>
                  <a:pt x="743" y="23"/>
                  <a:pt x="740" y="23"/>
                </a:cubicBezTo>
                <a:cubicBezTo>
                  <a:pt x="740" y="22"/>
                  <a:pt x="740" y="22"/>
                  <a:pt x="739" y="22"/>
                </a:cubicBezTo>
                <a:cubicBezTo>
                  <a:pt x="739" y="22"/>
                  <a:pt x="739" y="21"/>
                  <a:pt x="739" y="21"/>
                </a:cubicBezTo>
                <a:cubicBezTo>
                  <a:pt x="738" y="21"/>
                  <a:pt x="737" y="22"/>
                  <a:pt x="736" y="21"/>
                </a:cubicBezTo>
                <a:cubicBezTo>
                  <a:pt x="735" y="21"/>
                  <a:pt x="734" y="20"/>
                  <a:pt x="733" y="19"/>
                </a:cubicBezTo>
                <a:cubicBezTo>
                  <a:pt x="732" y="19"/>
                  <a:pt x="731" y="19"/>
                  <a:pt x="730" y="19"/>
                </a:cubicBezTo>
                <a:cubicBezTo>
                  <a:pt x="729" y="19"/>
                  <a:pt x="732" y="21"/>
                  <a:pt x="731" y="21"/>
                </a:cubicBezTo>
                <a:cubicBezTo>
                  <a:pt x="729" y="20"/>
                  <a:pt x="723" y="19"/>
                  <a:pt x="723" y="18"/>
                </a:cubicBezTo>
                <a:cubicBezTo>
                  <a:pt x="722" y="18"/>
                  <a:pt x="722" y="18"/>
                  <a:pt x="721" y="18"/>
                </a:cubicBezTo>
                <a:cubicBezTo>
                  <a:pt x="721" y="18"/>
                  <a:pt x="721" y="19"/>
                  <a:pt x="721" y="19"/>
                </a:cubicBezTo>
                <a:cubicBezTo>
                  <a:pt x="720" y="19"/>
                  <a:pt x="720" y="18"/>
                  <a:pt x="720" y="18"/>
                </a:cubicBezTo>
                <a:cubicBezTo>
                  <a:pt x="719" y="18"/>
                  <a:pt x="718" y="19"/>
                  <a:pt x="718" y="18"/>
                </a:cubicBezTo>
                <a:cubicBezTo>
                  <a:pt x="717" y="19"/>
                  <a:pt x="718" y="20"/>
                  <a:pt x="719" y="20"/>
                </a:cubicBezTo>
                <a:close/>
                <a:moveTo>
                  <a:pt x="886" y="116"/>
                </a:moveTo>
                <a:cubicBezTo>
                  <a:pt x="886" y="116"/>
                  <a:pt x="903" y="144"/>
                  <a:pt x="909" y="163"/>
                </a:cubicBezTo>
                <a:cubicBezTo>
                  <a:pt x="925" y="215"/>
                  <a:pt x="922" y="274"/>
                  <a:pt x="890" y="290"/>
                </a:cubicBezTo>
                <a:cubicBezTo>
                  <a:pt x="874" y="298"/>
                  <a:pt x="858" y="291"/>
                  <a:pt x="856" y="290"/>
                </a:cubicBezTo>
                <a:cubicBezTo>
                  <a:pt x="859" y="292"/>
                  <a:pt x="892" y="296"/>
                  <a:pt x="907" y="259"/>
                </a:cubicBezTo>
                <a:cubicBezTo>
                  <a:pt x="920" y="230"/>
                  <a:pt x="918" y="174"/>
                  <a:pt x="886" y="116"/>
                </a:cubicBezTo>
                <a:close/>
                <a:moveTo>
                  <a:pt x="823" y="85"/>
                </a:moveTo>
                <a:cubicBezTo>
                  <a:pt x="822" y="85"/>
                  <a:pt x="821" y="85"/>
                  <a:pt x="820" y="85"/>
                </a:cubicBezTo>
                <a:cubicBezTo>
                  <a:pt x="820" y="85"/>
                  <a:pt x="820" y="84"/>
                  <a:pt x="820" y="83"/>
                </a:cubicBezTo>
                <a:cubicBezTo>
                  <a:pt x="819" y="83"/>
                  <a:pt x="818" y="83"/>
                  <a:pt x="817" y="82"/>
                </a:cubicBezTo>
                <a:cubicBezTo>
                  <a:pt x="817" y="82"/>
                  <a:pt x="817" y="80"/>
                  <a:pt x="816" y="80"/>
                </a:cubicBezTo>
                <a:cubicBezTo>
                  <a:pt x="816" y="80"/>
                  <a:pt x="815" y="80"/>
                  <a:pt x="815" y="79"/>
                </a:cubicBezTo>
                <a:cubicBezTo>
                  <a:pt x="814" y="79"/>
                  <a:pt x="814" y="78"/>
                  <a:pt x="814" y="78"/>
                </a:cubicBezTo>
                <a:cubicBezTo>
                  <a:pt x="812" y="76"/>
                  <a:pt x="808" y="74"/>
                  <a:pt x="806" y="71"/>
                </a:cubicBezTo>
                <a:cubicBezTo>
                  <a:pt x="806" y="71"/>
                  <a:pt x="809" y="72"/>
                  <a:pt x="810" y="73"/>
                </a:cubicBezTo>
                <a:cubicBezTo>
                  <a:pt x="810" y="73"/>
                  <a:pt x="812" y="73"/>
                  <a:pt x="812" y="74"/>
                </a:cubicBezTo>
                <a:cubicBezTo>
                  <a:pt x="812" y="75"/>
                  <a:pt x="813" y="74"/>
                  <a:pt x="814" y="75"/>
                </a:cubicBezTo>
                <a:cubicBezTo>
                  <a:pt x="814" y="75"/>
                  <a:pt x="814" y="76"/>
                  <a:pt x="814" y="76"/>
                </a:cubicBezTo>
                <a:cubicBezTo>
                  <a:pt x="815" y="77"/>
                  <a:pt x="816" y="77"/>
                  <a:pt x="818" y="77"/>
                </a:cubicBezTo>
                <a:cubicBezTo>
                  <a:pt x="818" y="78"/>
                  <a:pt x="817" y="78"/>
                  <a:pt x="817" y="79"/>
                </a:cubicBezTo>
                <a:cubicBezTo>
                  <a:pt x="817" y="79"/>
                  <a:pt x="817" y="79"/>
                  <a:pt x="818" y="80"/>
                </a:cubicBezTo>
                <a:cubicBezTo>
                  <a:pt x="819" y="80"/>
                  <a:pt x="819" y="81"/>
                  <a:pt x="820" y="81"/>
                </a:cubicBezTo>
                <a:cubicBezTo>
                  <a:pt x="820" y="81"/>
                  <a:pt x="820" y="82"/>
                  <a:pt x="820" y="82"/>
                </a:cubicBezTo>
                <a:cubicBezTo>
                  <a:pt x="821" y="83"/>
                  <a:pt x="823" y="83"/>
                  <a:pt x="823" y="85"/>
                </a:cubicBezTo>
                <a:close/>
                <a:moveTo>
                  <a:pt x="821" y="78"/>
                </a:moveTo>
                <a:cubicBezTo>
                  <a:pt x="821" y="76"/>
                  <a:pt x="823" y="78"/>
                  <a:pt x="824" y="79"/>
                </a:cubicBezTo>
                <a:cubicBezTo>
                  <a:pt x="824" y="80"/>
                  <a:pt x="827" y="81"/>
                  <a:pt x="827" y="82"/>
                </a:cubicBezTo>
                <a:cubicBezTo>
                  <a:pt x="827" y="84"/>
                  <a:pt x="826" y="81"/>
                  <a:pt x="824" y="82"/>
                </a:cubicBezTo>
                <a:cubicBezTo>
                  <a:pt x="824" y="80"/>
                  <a:pt x="823" y="81"/>
                  <a:pt x="823" y="79"/>
                </a:cubicBezTo>
                <a:cubicBezTo>
                  <a:pt x="822" y="79"/>
                  <a:pt x="822" y="78"/>
                  <a:pt x="821" y="78"/>
                </a:cubicBezTo>
                <a:close/>
                <a:moveTo>
                  <a:pt x="835" y="100"/>
                </a:moveTo>
                <a:cubicBezTo>
                  <a:pt x="834" y="100"/>
                  <a:pt x="833" y="98"/>
                  <a:pt x="834" y="96"/>
                </a:cubicBezTo>
                <a:cubicBezTo>
                  <a:pt x="831" y="96"/>
                  <a:pt x="830" y="93"/>
                  <a:pt x="829" y="91"/>
                </a:cubicBezTo>
                <a:cubicBezTo>
                  <a:pt x="826" y="91"/>
                  <a:pt x="827" y="88"/>
                  <a:pt x="824" y="88"/>
                </a:cubicBezTo>
                <a:cubicBezTo>
                  <a:pt x="824" y="87"/>
                  <a:pt x="824" y="86"/>
                  <a:pt x="823" y="85"/>
                </a:cubicBezTo>
                <a:cubicBezTo>
                  <a:pt x="824" y="84"/>
                  <a:pt x="826" y="88"/>
                  <a:pt x="827" y="89"/>
                </a:cubicBezTo>
                <a:cubicBezTo>
                  <a:pt x="828" y="89"/>
                  <a:pt x="827" y="86"/>
                  <a:pt x="828" y="85"/>
                </a:cubicBezTo>
                <a:cubicBezTo>
                  <a:pt x="829" y="86"/>
                  <a:pt x="829" y="84"/>
                  <a:pt x="831" y="85"/>
                </a:cubicBezTo>
                <a:cubicBezTo>
                  <a:pt x="829" y="89"/>
                  <a:pt x="831" y="89"/>
                  <a:pt x="830" y="93"/>
                </a:cubicBezTo>
                <a:cubicBezTo>
                  <a:pt x="831" y="93"/>
                  <a:pt x="831" y="92"/>
                  <a:pt x="832" y="92"/>
                </a:cubicBezTo>
                <a:cubicBezTo>
                  <a:pt x="834" y="93"/>
                  <a:pt x="835" y="96"/>
                  <a:pt x="837" y="97"/>
                </a:cubicBezTo>
                <a:cubicBezTo>
                  <a:pt x="836" y="98"/>
                  <a:pt x="835" y="98"/>
                  <a:pt x="835" y="100"/>
                </a:cubicBezTo>
                <a:close/>
                <a:moveTo>
                  <a:pt x="835" y="90"/>
                </a:moveTo>
                <a:cubicBezTo>
                  <a:pt x="837" y="90"/>
                  <a:pt x="836" y="92"/>
                  <a:pt x="838" y="92"/>
                </a:cubicBezTo>
                <a:cubicBezTo>
                  <a:pt x="837" y="94"/>
                  <a:pt x="835" y="92"/>
                  <a:pt x="835" y="90"/>
                </a:cubicBezTo>
                <a:close/>
                <a:moveTo>
                  <a:pt x="846" y="110"/>
                </a:moveTo>
                <a:cubicBezTo>
                  <a:pt x="846" y="110"/>
                  <a:pt x="846" y="109"/>
                  <a:pt x="845" y="109"/>
                </a:cubicBezTo>
                <a:cubicBezTo>
                  <a:pt x="844" y="108"/>
                  <a:pt x="843" y="108"/>
                  <a:pt x="842" y="107"/>
                </a:cubicBezTo>
                <a:cubicBezTo>
                  <a:pt x="844" y="105"/>
                  <a:pt x="846" y="109"/>
                  <a:pt x="848" y="108"/>
                </a:cubicBezTo>
                <a:cubicBezTo>
                  <a:pt x="848" y="109"/>
                  <a:pt x="847" y="110"/>
                  <a:pt x="848" y="110"/>
                </a:cubicBezTo>
                <a:cubicBezTo>
                  <a:pt x="848" y="111"/>
                  <a:pt x="847" y="111"/>
                  <a:pt x="846" y="110"/>
                </a:cubicBezTo>
                <a:close/>
                <a:moveTo>
                  <a:pt x="862" y="124"/>
                </a:moveTo>
                <a:cubicBezTo>
                  <a:pt x="862" y="125"/>
                  <a:pt x="863" y="126"/>
                  <a:pt x="863" y="128"/>
                </a:cubicBezTo>
                <a:cubicBezTo>
                  <a:pt x="864" y="129"/>
                  <a:pt x="866" y="129"/>
                  <a:pt x="866" y="131"/>
                </a:cubicBezTo>
                <a:cubicBezTo>
                  <a:pt x="864" y="130"/>
                  <a:pt x="863" y="129"/>
                  <a:pt x="863" y="128"/>
                </a:cubicBezTo>
                <a:cubicBezTo>
                  <a:pt x="860" y="128"/>
                  <a:pt x="860" y="125"/>
                  <a:pt x="858" y="125"/>
                </a:cubicBezTo>
                <a:cubicBezTo>
                  <a:pt x="859" y="124"/>
                  <a:pt x="857" y="123"/>
                  <a:pt x="856" y="122"/>
                </a:cubicBezTo>
                <a:cubicBezTo>
                  <a:pt x="856" y="122"/>
                  <a:pt x="856" y="121"/>
                  <a:pt x="856" y="120"/>
                </a:cubicBezTo>
                <a:cubicBezTo>
                  <a:pt x="855" y="119"/>
                  <a:pt x="853" y="118"/>
                  <a:pt x="853" y="116"/>
                </a:cubicBezTo>
                <a:cubicBezTo>
                  <a:pt x="851" y="116"/>
                  <a:pt x="851" y="117"/>
                  <a:pt x="850" y="116"/>
                </a:cubicBezTo>
                <a:cubicBezTo>
                  <a:pt x="850" y="113"/>
                  <a:pt x="851" y="113"/>
                  <a:pt x="851" y="111"/>
                </a:cubicBezTo>
                <a:cubicBezTo>
                  <a:pt x="852" y="111"/>
                  <a:pt x="852" y="111"/>
                  <a:pt x="852" y="111"/>
                </a:cubicBezTo>
                <a:cubicBezTo>
                  <a:pt x="853" y="112"/>
                  <a:pt x="854" y="114"/>
                  <a:pt x="854" y="116"/>
                </a:cubicBezTo>
                <a:cubicBezTo>
                  <a:pt x="856" y="117"/>
                  <a:pt x="856" y="117"/>
                  <a:pt x="856" y="117"/>
                </a:cubicBezTo>
                <a:cubicBezTo>
                  <a:pt x="858" y="120"/>
                  <a:pt x="858" y="123"/>
                  <a:pt x="862" y="124"/>
                </a:cubicBezTo>
                <a:close/>
                <a:moveTo>
                  <a:pt x="800" y="50"/>
                </a:moveTo>
                <a:cubicBezTo>
                  <a:pt x="800" y="51"/>
                  <a:pt x="801" y="52"/>
                  <a:pt x="802" y="53"/>
                </a:cubicBezTo>
                <a:cubicBezTo>
                  <a:pt x="803" y="53"/>
                  <a:pt x="803" y="53"/>
                  <a:pt x="803" y="54"/>
                </a:cubicBezTo>
                <a:cubicBezTo>
                  <a:pt x="805" y="54"/>
                  <a:pt x="805" y="53"/>
                  <a:pt x="806" y="53"/>
                </a:cubicBezTo>
                <a:cubicBezTo>
                  <a:pt x="807" y="55"/>
                  <a:pt x="809" y="55"/>
                  <a:pt x="810" y="55"/>
                </a:cubicBezTo>
                <a:cubicBezTo>
                  <a:pt x="810" y="55"/>
                  <a:pt x="810" y="56"/>
                  <a:pt x="811" y="56"/>
                </a:cubicBezTo>
                <a:cubicBezTo>
                  <a:pt x="812" y="57"/>
                  <a:pt x="811" y="57"/>
                  <a:pt x="813" y="57"/>
                </a:cubicBezTo>
                <a:cubicBezTo>
                  <a:pt x="814" y="58"/>
                  <a:pt x="815" y="59"/>
                  <a:pt x="815" y="60"/>
                </a:cubicBezTo>
                <a:cubicBezTo>
                  <a:pt x="816" y="60"/>
                  <a:pt x="816" y="60"/>
                  <a:pt x="817" y="60"/>
                </a:cubicBezTo>
                <a:cubicBezTo>
                  <a:pt x="819" y="64"/>
                  <a:pt x="823" y="65"/>
                  <a:pt x="824" y="68"/>
                </a:cubicBezTo>
                <a:cubicBezTo>
                  <a:pt x="826" y="69"/>
                  <a:pt x="827" y="69"/>
                  <a:pt x="828" y="71"/>
                </a:cubicBezTo>
                <a:cubicBezTo>
                  <a:pt x="831" y="72"/>
                  <a:pt x="831" y="72"/>
                  <a:pt x="831" y="72"/>
                </a:cubicBezTo>
                <a:cubicBezTo>
                  <a:pt x="831" y="74"/>
                  <a:pt x="834" y="74"/>
                  <a:pt x="835" y="76"/>
                </a:cubicBezTo>
                <a:cubicBezTo>
                  <a:pt x="838" y="77"/>
                  <a:pt x="838" y="77"/>
                  <a:pt x="838" y="77"/>
                </a:cubicBezTo>
                <a:cubicBezTo>
                  <a:pt x="838" y="79"/>
                  <a:pt x="840" y="80"/>
                  <a:pt x="841" y="81"/>
                </a:cubicBezTo>
                <a:cubicBezTo>
                  <a:pt x="842" y="81"/>
                  <a:pt x="841" y="81"/>
                  <a:pt x="842" y="82"/>
                </a:cubicBezTo>
                <a:cubicBezTo>
                  <a:pt x="843" y="82"/>
                  <a:pt x="843" y="83"/>
                  <a:pt x="844" y="83"/>
                </a:cubicBezTo>
                <a:cubicBezTo>
                  <a:pt x="845" y="83"/>
                  <a:pt x="845" y="85"/>
                  <a:pt x="845" y="85"/>
                </a:cubicBezTo>
                <a:cubicBezTo>
                  <a:pt x="846" y="85"/>
                  <a:pt x="847" y="86"/>
                  <a:pt x="847" y="86"/>
                </a:cubicBezTo>
                <a:cubicBezTo>
                  <a:pt x="848" y="86"/>
                  <a:pt x="849" y="87"/>
                  <a:pt x="850" y="88"/>
                </a:cubicBezTo>
                <a:cubicBezTo>
                  <a:pt x="852" y="92"/>
                  <a:pt x="855" y="93"/>
                  <a:pt x="859" y="95"/>
                </a:cubicBezTo>
                <a:cubicBezTo>
                  <a:pt x="858" y="97"/>
                  <a:pt x="856" y="95"/>
                  <a:pt x="855" y="95"/>
                </a:cubicBezTo>
                <a:cubicBezTo>
                  <a:pt x="854" y="95"/>
                  <a:pt x="852" y="94"/>
                  <a:pt x="853" y="92"/>
                </a:cubicBezTo>
                <a:cubicBezTo>
                  <a:pt x="848" y="91"/>
                  <a:pt x="848" y="86"/>
                  <a:pt x="842" y="85"/>
                </a:cubicBezTo>
                <a:cubicBezTo>
                  <a:pt x="842" y="84"/>
                  <a:pt x="841" y="84"/>
                  <a:pt x="841" y="82"/>
                </a:cubicBezTo>
                <a:cubicBezTo>
                  <a:pt x="839" y="83"/>
                  <a:pt x="839" y="80"/>
                  <a:pt x="838" y="80"/>
                </a:cubicBezTo>
                <a:cubicBezTo>
                  <a:pt x="837" y="79"/>
                  <a:pt x="836" y="79"/>
                  <a:pt x="836" y="77"/>
                </a:cubicBezTo>
                <a:cubicBezTo>
                  <a:pt x="835" y="78"/>
                  <a:pt x="834" y="77"/>
                  <a:pt x="834" y="78"/>
                </a:cubicBezTo>
                <a:cubicBezTo>
                  <a:pt x="833" y="77"/>
                  <a:pt x="832" y="77"/>
                  <a:pt x="832" y="75"/>
                </a:cubicBezTo>
                <a:cubicBezTo>
                  <a:pt x="831" y="74"/>
                  <a:pt x="831" y="74"/>
                  <a:pt x="830" y="74"/>
                </a:cubicBezTo>
                <a:cubicBezTo>
                  <a:pt x="830" y="73"/>
                  <a:pt x="830" y="72"/>
                  <a:pt x="829" y="73"/>
                </a:cubicBezTo>
                <a:cubicBezTo>
                  <a:pt x="829" y="73"/>
                  <a:pt x="828" y="74"/>
                  <a:pt x="828" y="73"/>
                </a:cubicBezTo>
                <a:cubicBezTo>
                  <a:pt x="828" y="72"/>
                  <a:pt x="828" y="73"/>
                  <a:pt x="826" y="73"/>
                </a:cubicBezTo>
                <a:cubicBezTo>
                  <a:pt x="826" y="72"/>
                  <a:pt x="826" y="71"/>
                  <a:pt x="826" y="70"/>
                </a:cubicBezTo>
                <a:cubicBezTo>
                  <a:pt x="824" y="70"/>
                  <a:pt x="823" y="69"/>
                  <a:pt x="822" y="68"/>
                </a:cubicBezTo>
                <a:cubicBezTo>
                  <a:pt x="821" y="67"/>
                  <a:pt x="818" y="66"/>
                  <a:pt x="817" y="65"/>
                </a:cubicBezTo>
                <a:cubicBezTo>
                  <a:pt x="817" y="65"/>
                  <a:pt x="816" y="64"/>
                  <a:pt x="816" y="64"/>
                </a:cubicBezTo>
                <a:cubicBezTo>
                  <a:pt x="815" y="63"/>
                  <a:pt x="815" y="63"/>
                  <a:pt x="814" y="63"/>
                </a:cubicBezTo>
                <a:cubicBezTo>
                  <a:pt x="814" y="62"/>
                  <a:pt x="814" y="62"/>
                  <a:pt x="813" y="61"/>
                </a:cubicBezTo>
                <a:cubicBezTo>
                  <a:pt x="813" y="61"/>
                  <a:pt x="812" y="61"/>
                  <a:pt x="812" y="60"/>
                </a:cubicBezTo>
                <a:cubicBezTo>
                  <a:pt x="810" y="60"/>
                  <a:pt x="810" y="58"/>
                  <a:pt x="809" y="59"/>
                </a:cubicBezTo>
                <a:cubicBezTo>
                  <a:pt x="809" y="56"/>
                  <a:pt x="805" y="57"/>
                  <a:pt x="806" y="55"/>
                </a:cubicBezTo>
                <a:cubicBezTo>
                  <a:pt x="804" y="54"/>
                  <a:pt x="804" y="56"/>
                  <a:pt x="803" y="56"/>
                </a:cubicBezTo>
                <a:cubicBezTo>
                  <a:pt x="802" y="55"/>
                  <a:pt x="802" y="54"/>
                  <a:pt x="802" y="53"/>
                </a:cubicBezTo>
                <a:cubicBezTo>
                  <a:pt x="800" y="55"/>
                  <a:pt x="800" y="51"/>
                  <a:pt x="797" y="50"/>
                </a:cubicBezTo>
                <a:cubicBezTo>
                  <a:pt x="797" y="49"/>
                  <a:pt x="799" y="50"/>
                  <a:pt x="800" y="50"/>
                </a:cubicBezTo>
                <a:close/>
                <a:moveTo>
                  <a:pt x="781" y="49"/>
                </a:moveTo>
                <a:cubicBezTo>
                  <a:pt x="784" y="50"/>
                  <a:pt x="785" y="52"/>
                  <a:pt x="789" y="52"/>
                </a:cubicBezTo>
                <a:cubicBezTo>
                  <a:pt x="788" y="54"/>
                  <a:pt x="789" y="54"/>
                  <a:pt x="789" y="55"/>
                </a:cubicBezTo>
                <a:cubicBezTo>
                  <a:pt x="791" y="55"/>
                  <a:pt x="793" y="56"/>
                  <a:pt x="794" y="58"/>
                </a:cubicBezTo>
                <a:cubicBezTo>
                  <a:pt x="795" y="60"/>
                  <a:pt x="793" y="58"/>
                  <a:pt x="793" y="58"/>
                </a:cubicBezTo>
                <a:cubicBezTo>
                  <a:pt x="791" y="57"/>
                  <a:pt x="790" y="56"/>
                  <a:pt x="788" y="55"/>
                </a:cubicBezTo>
                <a:cubicBezTo>
                  <a:pt x="787" y="55"/>
                  <a:pt x="786" y="54"/>
                  <a:pt x="785" y="53"/>
                </a:cubicBezTo>
                <a:cubicBezTo>
                  <a:pt x="784" y="52"/>
                  <a:pt x="783" y="51"/>
                  <a:pt x="781" y="50"/>
                </a:cubicBezTo>
                <a:cubicBezTo>
                  <a:pt x="780" y="50"/>
                  <a:pt x="780" y="50"/>
                  <a:pt x="780" y="50"/>
                </a:cubicBezTo>
                <a:cubicBezTo>
                  <a:pt x="780" y="49"/>
                  <a:pt x="781" y="49"/>
                  <a:pt x="781" y="49"/>
                </a:cubicBezTo>
                <a:close/>
                <a:moveTo>
                  <a:pt x="405" y="537"/>
                </a:moveTo>
                <a:cubicBezTo>
                  <a:pt x="407" y="537"/>
                  <a:pt x="409" y="538"/>
                  <a:pt x="411" y="537"/>
                </a:cubicBezTo>
                <a:cubicBezTo>
                  <a:pt x="412" y="535"/>
                  <a:pt x="410" y="535"/>
                  <a:pt x="410" y="534"/>
                </a:cubicBezTo>
                <a:cubicBezTo>
                  <a:pt x="407" y="534"/>
                  <a:pt x="404" y="534"/>
                  <a:pt x="405" y="537"/>
                </a:cubicBezTo>
                <a:close/>
                <a:moveTo>
                  <a:pt x="405" y="530"/>
                </a:moveTo>
                <a:cubicBezTo>
                  <a:pt x="405" y="532"/>
                  <a:pt x="405" y="532"/>
                  <a:pt x="405" y="532"/>
                </a:cubicBezTo>
                <a:cubicBezTo>
                  <a:pt x="407" y="532"/>
                  <a:pt x="407" y="532"/>
                  <a:pt x="407" y="532"/>
                </a:cubicBezTo>
                <a:cubicBezTo>
                  <a:pt x="407" y="531"/>
                  <a:pt x="407" y="530"/>
                  <a:pt x="405" y="530"/>
                </a:cubicBezTo>
                <a:close/>
                <a:moveTo>
                  <a:pt x="408" y="530"/>
                </a:moveTo>
                <a:cubicBezTo>
                  <a:pt x="407" y="532"/>
                  <a:pt x="407" y="532"/>
                  <a:pt x="407" y="532"/>
                </a:cubicBezTo>
                <a:cubicBezTo>
                  <a:pt x="409" y="532"/>
                  <a:pt x="409" y="532"/>
                  <a:pt x="409" y="532"/>
                </a:cubicBezTo>
                <a:cubicBezTo>
                  <a:pt x="409" y="530"/>
                  <a:pt x="409" y="530"/>
                  <a:pt x="408" y="530"/>
                </a:cubicBezTo>
                <a:close/>
                <a:moveTo>
                  <a:pt x="403" y="528"/>
                </a:moveTo>
                <a:cubicBezTo>
                  <a:pt x="403" y="529"/>
                  <a:pt x="402" y="529"/>
                  <a:pt x="403" y="530"/>
                </a:cubicBezTo>
                <a:cubicBezTo>
                  <a:pt x="404" y="530"/>
                  <a:pt x="404" y="530"/>
                  <a:pt x="404" y="530"/>
                </a:cubicBezTo>
                <a:cubicBezTo>
                  <a:pt x="404" y="529"/>
                  <a:pt x="404" y="528"/>
                  <a:pt x="403" y="528"/>
                </a:cubicBezTo>
                <a:close/>
                <a:moveTo>
                  <a:pt x="432" y="529"/>
                </a:moveTo>
                <a:cubicBezTo>
                  <a:pt x="430" y="529"/>
                  <a:pt x="430" y="529"/>
                  <a:pt x="430" y="529"/>
                </a:cubicBezTo>
                <a:cubicBezTo>
                  <a:pt x="430" y="530"/>
                  <a:pt x="431" y="530"/>
                  <a:pt x="430" y="532"/>
                </a:cubicBezTo>
                <a:cubicBezTo>
                  <a:pt x="434" y="532"/>
                  <a:pt x="432" y="531"/>
                  <a:pt x="432" y="529"/>
                </a:cubicBezTo>
                <a:close/>
                <a:moveTo>
                  <a:pt x="437" y="528"/>
                </a:moveTo>
                <a:cubicBezTo>
                  <a:pt x="437" y="528"/>
                  <a:pt x="437" y="529"/>
                  <a:pt x="436" y="529"/>
                </a:cubicBezTo>
                <a:cubicBezTo>
                  <a:pt x="436" y="528"/>
                  <a:pt x="435" y="528"/>
                  <a:pt x="434" y="528"/>
                </a:cubicBezTo>
                <a:cubicBezTo>
                  <a:pt x="434" y="532"/>
                  <a:pt x="440" y="529"/>
                  <a:pt x="437" y="528"/>
                </a:cubicBezTo>
                <a:close/>
                <a:moveTo>
                  <a:pt x="413" y="535"/>
                </a:moveTo>
                <a:cubicBezTo>
                  <a:pt x="414" y="536"/>
                  <a:pt x="417" y="534"/>
                  <a:pt x="417" y="532"/>
                </a:cubicBezTo>
                <a:cubicBezTo>
                  <a:pt x="416" y="532"/>
                  <a:pt x="415" y="531"/>
                  <a:pt x="415" y="529"/>
                </a:cubicBezTo>
                <a:cubicBezTo>
                  <a:pt x="415" y="529"/>
                  <a:pt x="414" y="529"/>
                  <a:pt x="414" y="530"/>
                </a:cubicBezTo>
                <a:cubicBezTo>
                  <a:pt x="414" y="531"/>
                  <a:pt x="414" y="533"/>
                  <a:pt x="415" y="534"/>
                </a:cubicBezTo>
                <a:cubicBezTo>
                  <a:pt x="414" y="534"/>
                  <a:pt x="412" y="533"/>
                  <a:pt x="413" y="535"/>
                </a:cubicBezTo>
                <a:close/>
                <a:moveTo>
                  <a:pt x="401" y="531"/>
                </a:moveTo>
                <a:cubicBezTo>
                  <a:pt x="400" y="533"/>
                  <a:pt x="402" y="534"/>
                  <a:pt x="403" y="534"/>
                </a:cubicBezTo>
                <a:cubicBezTo>
                  <a:pt x="403" y="532"/>
                  <a:pt x="403" y="531"/>
                  <a:pt x="401" y="531"/>
                </a:cubicBezTo>
                <a:close/>
                <a:moveTo>
                  <a:pt x="422" y="528"/>
                </a:moveTo>
                <a:cubicBezTo>
                  <a:pt x="422" y="531"/>
                  <a:pt x="423" y="530"/>
                  <a:pt x="424" y="531"/>
                </a:cubicBezTo>
                <a:cubicBezTo>
                  <a:pt x="424" y="531"/>
                  <a:pt x="424" y="532"/>
                  <a:pt x="424" y="533"/>
                </a:cubicBezTo>
                <a:cubicBezTo>
                  <a:pt x="425" y="533"/>
                  <a:pt x="426" y="532"/>
                  <a:pt x="427" y="533"/>
                </a:cubicBezTo>
                <a:cubicBezTo>
                  <a:pt x="427" y="532"/>
                  <a:pt x="427" y="530"/>
                  <a:pt x="429" y="530"/>
                </a:cubicBezTo>
                <a:cubicBezTo>
                  <a:pt x="429" y="529"/>
                  <a:pt x="429" y="526"/>
                  <a:pt x="428" y="526"/>
                </a:cubicBezTo>
                <a:cubicBezTo>
                  <a:pt x="427" y="529"/>
                  <a:pt x="425" y="530"/>
                  <a:pt x="422" y="528"/>
                </a:cubicBezTo>
                <a:close/>
                <a:moveTo>
                  <a:pt x="419" y="534"/>
                </a:moveTo>
                <a:cubicBezTo>
                  <a:pt x="420" y="533"/>
                  <a:pt x="420" y="531"/>
                  <a:pt x="418" y="531"/>
                </a:cubicBezTo>
                <a:cubicBezTo>
                  <a:pt x="418" y="533"/>
                  <a:pt x="419" y="533"/>
                  <a:pt x="419" y="534"/>
                </a:cubicBezTo>
                <a:close/>
                <a:moveTo>
                  <a:pt x="265" y="628"/>
                </a:moveTo>
                <a:cubicBezTo>
                  <a:pt x="267" y="629"/>
                  <a:pt x="269" y="626"/>
                  <a:pt x="269" y="624"/>
                </a:cubicBezTo>
                <a:cubicBezTo>
                  <a:pt x="268" y="623"/>
                  <a:pt x="268" y="623"/>
                  <a:pt x="268" y="623"/>
                </a:cubicBezTo>
                <a:cubicBezTo>
                  <a:pt x="268" y="626"/>
                  <a:pt x="265" y="625"/>
                  <a:pt x="265" y="628"/>
                </a:cubicBezTo>
                <a:close/>
                <a:moveTo>
                  <a:pt x="250" y="655"/>
                </a:moveTo>
                <a:cubicBezTo>
                  <a:pt x="250" y="656"/>
                  <a:pt x="250" y="656"/>
                  <a:pt x="251" y="657"/>
                </a:cubicBezTo>
                <a:cubicBezTo>
                  <a:pt x="251" y="656"/>
                  <a:pt x="251" y="655"/>
                  <a:pt x="250" y="655"/>
                </a:cubicBezTo>
                <a:close/>
                <a:moveTo>
                  <a:pt x="294" y="596"/>
                </a:moveTo>
                <a:cubicBezTo>
                  <a:pt x="294" y="594"/>
                  <a:pt x="295" y="594"/>
                  <a:pt x="296" y="593"/>
                </a:cubicBezTo>
                <a:cubicBezTo>
                  <a:pt x="296" y="593"/>
                  <a:pt x="296" y="592"/>
                  <a:pt x="296" y="592"/>
                </a:cubicBezTo>
                <a:cubicBezTo>
                  <a:pt x="296" y="592"/>
                  <a:pt x="297" y="592"/>
                  <a:pt x="297" y="592"/>
                </a:cubicBezTo>
                <a:cubicBezTo>
                  <a:pt x="297" y="592"/>
                  <a:pt x="297" y="591"/>
                  <a:pt x="298" y="590"/>
                </a:cubicBezTo>
                <a:cubicBezTo>
                  <a:pt x="296" y="589"/>
                  <a:pt x="296" y="591"/>
                  <a:pt x="295" y="591"/>
                </a:cubicBezTo>
                <a:cubicBezTo>
                  <a:pt x="295" y="592"/>
                  <a:pt x="294" y="592"/>
                  <a:pt x="294" y="592"/>
                </a:cubicBezTo>
                <a:cubicBezTo>
                  <a:pt x="293" y="593"/>
                  <a:pt x="293" y="594"/>
                  <a:pt x="293" y="595"/>
                </a:cubicBezTo>
                <a:cubicBezTo>
                  <a:pt x="293" y="595"/>
                  <a:pt x="292" y="595"/>
                  <a:pt x="292" y="595"/>
                </a:cubicBezTo>
                <a:cubicBezTo>
                  <a:pt x="292" y="595"/>
                  <a:pt x="292" y="595"/>
                  <a:pt x="292" y="596"/>
                </a:cubicBezTo>
                <a:cubicBezTo>
                  <a:pt x="292" y="596"/>
                  <a:pt x="292" y="596"/>
                  <a:pt x="291" y="596"/>
                </a:cubicBezTo>
                <a:cubicBezTo>
                  <a:pt x="291" y="597"/>
                  <a:pt x="291" y="598"/>
                  <a:pt x="291" y="599"/>
                </a:cubicBezTo>
                <a:cubicBezTo>
                  <a:pt x="291" y="599"/>
                  <a:pt x="290" y="599"/>
                  <a:pt x="289" y="599"/>
                </a:cubicBezTo>
                <a:cubicBezTo>
                  <a:pt x="289" y="600"/>
                  <a:pt x="290" y="600"/>
                  <a:pt x="290" y="600"/>
                </a:cubicBezTo>
                <a:cubicBezTo>
                  <a:pt x="291" y="601"/>
                  <a:pt x="291" y="599"/>
                  <a:pt x="292" y="599"/>
                </a:cubicBezTo>
                <a:cubicBezTo>
                  <a:pt x="292" y="599"/>
                  <a:pt x="293" y="599"/>
                  <a:pt x="293" y="599"/>
                </a:cubicBezTo>
                <a:cubicBezTo>
                  <a:pt x="293" y="599"/>
                  <a:pt x="293" y="599"/>
                  <a:pt x="293" y="599"/>
                </a:cubicBezTo>
                <a:cubicBezTo>
                  <a:pt x="294" y="599"/>
                  <a:pt x="294" y="598"/>
                  <a:pt x="294" y="598"/>
                </a:cubicBezTo>
                <a:cubicBezTo>
                  <a:pt x="294" y="597"/>
                  <a:pt x="294" y="597"/>
                  <a:pt x="294" y="596"/>
                </a:cubicBezTo>
                <a:close/>
                <a:moveTo>
                  <a:pt x="397" y="535"/>
                </a:moveTo>
                <a:cubicBezTo>
                  <a:pt x="397" y="535"/>
                  <a:pt x="398" y="535"/>
                  <a:pt x="398" y="535"/>
                </a:cubicBezTo>
                <a:cubicBezTo>
                  <a:pt x="398" y="535"/>
                  <a:pt x="398" y="535"/>
                  <a:pt x="398" y="535"/>
                </a:cubicBezTo>
                <a:cubicBezTo>
                  <a:pt x="398" y="535"/>
                  <a:pt x="398" y="535"/>
                  <a:pt x="399" y="535"/>
                </a:cubicBezTo>
                <a:cubicBezTo>
                  <a:pt x="399" y="535"/>
                  <a:pt x="399" y="534"/>
                  <a:pt x="399" y="534"/>
                </a:cubicBezTo>
                <a:cubicBezTo>
                  <a:pt x="399" y="534"/>
                  <a:pt x="399" y="533"/>
                  <a:pt x="399" y="533"/>
                </a:cubicBezTo>
                <a:cubicBezTo>
                  <a:pt x="399" y="533"/>
                  <a:pt x="399" y="533"/>
                  <a:pt x="399" y="533"/>
                </a:cubicBezTo>
                <a:cubicBezTo>
                  <a:pt x="399" y="533"/>
                  <a:pt x="398" y="533"/>
                  <a:pt x="398" y="533"/>
                </a:cubicBezTo>
                <a:cubicBezTo>
                  <a:pt x="398" y="533"/>
                  <a:pt x="398" y="533"/>
                  <a:pt x="397" y="533"/>
                </a:cubicBezTo>
                <a:cubicBezTo>
                  <a:pt x="397" y="534"/>
                  <a:pt x="397" y="534"/>
                  <a:pt x="397" y="534"/>
                </a:cubicBezTo>
                <a:cubicBezTo>
                  <a:pt x="397" y="534"/>
                  <a:pt x="397" y="534"/>
                  <a:pt x="396" y="534"/>
                </a:cubicBezTo>
                <a:cubicBezTo>
                  <a:pt x="396" y="535"/>
                  <a:pt x="396" y="534"/>
                  <a:pt x="396" y="534"/>
                </a:cubicBezTo>
                <a:cubicBezTo>
                  <a:pt x="395" y="534"/>
                  <a:pt x="394" y="535"/>
                  <a:pt x="394" y="535"/>
                </a:cubicBezTo>
                <a:cubicBezTo>
                  <a:pt x="394" y="535"/>
                  <a:pt x="392" y="534"/>
                  <a:pt x="392" y="536"/>
                </a:cubicBezTo>
                <a:cubicBezTo>
                  <a:pt x="393" y="536"/>
                  <a:pt x="394" y="536"/>
                  <a:pt x="395" y="536"/>
                </a:cubicBezTo>
                <a:cubicBezTo>
                  <a:pt x="395" y="536"/>
                  <a:pt x="395" y="536"/>
                  <a:pt x="395" y="536"/>
                </a:cubicBezTo>
                <a:cubicBezTo>
                  <a:pt x="396" y="535"/>
                  <a:pt x="397" y="535"/>
                  <a:pt x="397" y="535"/>
                </a:cubicBezTo>
                <a:cubicBezTo>
                  <a:pt x="397" y="535"/>
                  <a:pt x="397" y="535"/>
                  <a:pt x="397" y="535"/>
                </a:cubicBezTo>
                <a:close/>
                <a:moveTo>
                  <a:pt x="253" y="647"/>
                </a:moveTo>
                <a:cubicBezTo>
                  <a:pt x="253" y="647"/>
                  <a:pt x="253" y="647"/>
                  <a:pt x="253" y="646"/>
                </a:cubicBezTo>
                <a:cubicBezTo>
                  <a:pt x="253" y="646"/>
                  <a:pt x="253" y="646"/>
                  <a:pt x="253" y="646"/>
                </a:cubicBezTo>
                <a:cubicBezTo>
                  <a:pt x="253" y="646"/>
                  <a:pt x="253" y="646"/>
                  <a:pt x="253" y="646"/>
                </a:cubicBezTo>
                <a:cubicBezTo>
                  <a:pt x="253" y="646"/>
                  <a:pt x="253" y="645"/>
                  <a:pt x="254" y="644"/>
                </a:cubicBezTo>
                <a:cubicBezTo>
                  <a:pt x="255" y="644"/>
                  <a:pt x="254" y="642"/>
                  <a:pt x="253" y="643"/>
                </a:cubicBezTo>
                <a:cubicBezTo>
                  <a:pt x="253" y="643"/>
                  <a:pt x="252" y="643"/>
                  <a:pt x="252" y="644"/>
                </a:cubicBezTo>
                <a:cubicBezTo>
                  <a:pt x="251" y="644"/>
                  <a:pt x="251" y="648"/>
                  <a:pt x="253" y="647"/>
                </a:cubicBezTo>
                <a:close/>
                <a:moveTo>
                  <a:pt x="255" y="641"/>
                </a:moveTo>
                <a:cubicBezTo>
                  <a:pt x="255" y="642"/>
                  <a:pt x="255" y="642"/>
                  <a:pt x="256" y="642"/>
                </a:cubicBezTo>
                <a:cubicBezTo>
                  <a:pt x="256" y="642"/>
                  <a:pt x="256" y="642"/>
                  <a:pt x="256" y="642"/>
                </a:cubicBezTo>
                <a:cubicBezTo>
                  <a:pt x="257" y="641"/>
                  <a:pt x="257" y="639"/>
                  <a:pt x="258" y="638"/>
                </a:cubicBezTo>
                <a:cubicBezTo>
                  <a:pt x="258" y="638"/>
                  <a:pt x="258" y="638"/>
                  <a:pt x="258" y="638"/>
                </a:cubicBezTo>
                <a:cubicBezTo>
                  <a:pt x="258" y="638"/>
                  <a:pt x="258" y="638"/>
                  <a:pt x="258" y="638"/>
                </a:cubicBezTo>
                <a:cubicBezTo>
                  <a:pt x="258" y="638"/>
                  <a:pt x="258" y="638"/>
                  <a:pt x="258" y="638"/>
                </a:cubicBezTo>
                <a:cubicBezTo>
                  <a:pt x="258" y="637"/>
                  <a:pt x="259" y="637"/>
                  <a:pt x="259" y="637"/>
                </a:cubicBezTo>
                <a:cubicBezTo>
                  <a:pt x="259" y="636"/>
                  <a:pt x="260" y="634"/>
                  <a:pt x="258" y="635"/>
                </a:cubicBezTo>
                <a:cubicBezTo>
                  <a:pt x="258" y="637"/>
                  <a:pt x="256" y="637"/>
                  <a:pt x="256" y="638"/>
                </a:cubicBezTo>
                <a:cubicBezTo>
                  <a:pt x="256" y="638"/>
                  <a:pt x="256" y="639"/>
                  <a:pt x="256" y="640"/>
                </a:cubicBezTo>
                <a:cubicBezTo>
                  <a:pt x="256" y="640"/>
                  <a:pt x="255" y="640"/>
                  <a:pt x="255" y="641"/>
                </a:cubicBezTo>
                <a:close/>
                <a:moveTo>
                  <a:pt x="363" y="546"/>
                </a:moveTo>
                <a:cubicBezTo>
                  <a:pt x="364" y="547"/>
                  <a:pt x="365" y="547"/>
                  <a:pt x="366" y="547"/>
                </a:cubicBezTo>
                <a:cubicBezTo>
                  <a:pt x="366" y="547"/>
                  <a:pt x="366" y="547"/>
                  <a:pt x="367" y="547"/>
                </a:cubicBezTo>
                <a:cubicBezTo>
                  <a:pt x="367" y="547"/>
                  <a:pt x="367" y="546"/>
                  <a:pt x="367" y="546"/>
                </a:cubicBezTo>
                <a:cubicBezTo>
                  <a:pt x="367" y="545"/>
                  <a:pt x="365" y="544"/>
                  <a:pt x="365" y="543"/>
                </a:cubicBezTo>
                <a:cubicBezTo>
                  <a:pt x="365" y="543"/>
                  <a:pt x="364" y="543"/>
                  <a:pt x="364" y="543"/>
                </a:cubicBezTo>
                <a:cubicBezTo>
                  <a:pt x="365" y="544"/>
                  <a:pt x="363" y="545"/>
                  <a:pt x="363" y="546"/>
                </a:cubicBezTo>
                <a:close/>
                <a:moveTo>
                  <a:pt x="280" y="612"/>
                </a:moveTo>
                <a:cubicBezTo>
                  <a:pt x="279" y="612"/>
                  <a:pt x="277" y="613"/>
                  <a:pt x="275" y="613"/>
                </a:cubicBezTo>
                <a:cubicBezTo>
                  <a:pt x="274" y="614"/>
                  <a:pt x="274" y="615"/>
                  <a:pt x="274" y="616"/>
                </a:cubicBezTo>
                <a:cubicBezTo>
                  <a:pt x="273" y="617"/>
                  <a:pt x="272" y="617"/>
                  <a:pt x="272" y="619"/>
                </a:cubicBezTo>
                <a:cubicBezTo>
                  <a:pt x="274" y="620"/>
                  <a:pt x="274" y="618"/>
                  <a:pt x="275" y="617"/>
                </a:cubicBezTo>
                <a:cubicBezTo>
                  <a:pt x="276" y="617"/>
                  <a:pt x="276" y="616"/>
                  <a:pt x="277" y="616"/>
                </a:cubicBezTo>
                <a:cubicBezTo>
                  <a:pt x="277" y="616"/>
                  <a:pt x="278" y="615"/>
                  <a:pt x="279" y="615"/>
                </a:cubicBezTo>
                <a:cubicBezTo>
                  <a:pt x="280" y="613"/>
                  <a:pt x="283" y="614"/>
                  <a:pt x="283" y="610"/>
                </a:cubicBezTo>
                <a:cubicBezTo>
                  <a:pt x="281" y="610"/>
                  <a:pt x="281" y="610"/>
                  <a:pt x="281" y="610"/>
                </a:cubicBezTo>
                <a:cubicBezTo>
                  <a:pt x="281" y="611"/>
                  <a:pt x="280" y="611"/>
                  <a:pt x="280" y="612"/>
                </a:cubicBezTo>
                <a:close/>
                <a:moveTo>
                  <a:pt x="1103" y="860"/>
                </a:moveTo>
                <a:cubicBezTo>
                  <a:pt x="1102" y="861"/>
                  <a:pt x="1101" y="862"/>
                  <a:pt x="1101" y="863"/>
                </a:cubicBezTo>
                <a:cubicBezTo>
                  <a:pt x="1100" y="863"/>
                  <a:pt x="1099" y="865"/>
                  <a:pt x="1099" y="866"/>
                </a:cubicBezTo>
                <a:cubicBezTo>
                  <a:pt x="1099" y="866"/>
                  <a:pt x="1098" y="867"/>
                  <a:pt x="1098" y="867"/>
                </a:cubicBezTo>
                <a:cubicBezTo>
                  <a:pt x="1098" y="867"/>
                  <a:pt x="1098" y="866"/>
                  <a:pt x="1098" y="866"/>
                </a:cubicBezTo>
                <a:cubicBezTo>
                  <a:pt x="1098" y="866"/>
                  <a:pt x="1098" y="865"/>
                  <a:pt x="1099" y="865"/>
                </a:cubicBezTo>
                <a:cubicBezTo>
                  <a:pt x="1099" y="865"/>
                  <a:pt x="1099" y="864"/>
                  <a:pt x="1099" y="864"/>
                </a:cubicBezTo>
                <a:cubicBezTo>
                  <a:pt x="1099" y="864"/>
                  <a:pt x="1099" y="863"/>
                  <a:pt x="1099" y="863"/>
                </a:cubicBezTo>
                <a:cubicBezTo>
                  <a:pt x="1098" y="862"/>
                  <a:pt x="1100" y="862"/>
                  <a:pt x="1100" y="862"/>
                </a:cubicBezTo>
                <a:cubicBezTo>
                  <a:pt x="1100" y="862"/>
                  <a:pt x="1100" y="861"/>
                  <a:pt x="1099" y="861"/>
                </a:cubicBezTo>
                <a:cubicBezTo>
                  <a:pt x="1097" y="861"/>
                  <a:pt x="1098" y="863"/>
                  <a:pt x="1097" y="864"/>
                </a:cubicBezTo>
                <a:cubicBezTo>
                  <a:pt x="1096" y="864"/>
                  <a:pt x="1096" y="864"/>
                  <a:pt x="1095" y="864"/>
                </a:cubicBezTo>
                <a:cubicBezTo>
                  <a:pt x="1095" y="865"/>
                  <a:pt x="1095" y="866"/>
                  <a:pt x="1095" y="866"/>
                </a:cubicBezTo>
                <a:cubicBezTo>
                  <a:pt x="1093" y="866"/>
                  <a:pt x="1093" y="867"/>
                  <a:pt x="1092" y="868"/>
                </a:cubicBezTo>
                <a:cubicBezTo>
                  <a:pt x="1092" y="868"/>
                  <a:pt x="1091" y="868"/>
                  <a:pt x="1091" y="868"/>
                </a:cubicBezTo>
                <a:cubicBezTo>
                  <a:pt x="1091" y="868"/>
                  <a:pt x="1091" y="869"/>
                  <a:pt x="1091" y="869"/>
                </a:cubicBezTo>
                <a:cubicBezTo>
                  <a:pt x="1091" y="869"/>
                  <a:pt x="1090" y="869"/>
                  <a:pt x="1090" y="869"/>
                </a:cubicBezTo>
                <a:cubicBezTo>
                  <a:pt x="1089" y="869"/>
                  <a:pt x="1088" y="871"/>
                  <a:pt x="1088" y="871"/>
                </a:cubicBezTo>
                <a:cubicBezTo>
                  <a:pt x="1088" y="871"/>
                  <a:pt x="1087" y="871"/>
                  <a:pt x="1087" y="872"/>
                </a:cubicBezTo>
                <a:cubicBezTo>
                  <a:pt x="1086" y="872"/>
                  <a:pt x="1086" y="873"/>
                  <a:pt x="1085" y="873"/>
                </a:cubicBezTo>
                <a:cubicBezTo>
                  <a:pt x="1085" y="873"/>
                  <a:pt x="1085" y="873"/>
                  <a:pt x="1085" y="874"/>
                </a:cubicBezTo>
                <a:cubicBezTo>
                  <a:pt x="1083" y="875"/>
                  <a:pt x="1083" y="876"/>
                  <a:pt x="1082" y="877"/>
                </a:cubicBezTo>
                <a:cubicBezTo>
                  <a:pt x="1081" y="877"/>
                  <a:pt x="1080" y="877"/>
                  <a:pt x="1080" y="878"/>
                </a:cubicBezTo>
                <a:cubicBezTo>
                  <a:pt x="1080" y="878"/>
                  <a:pt x="1080" y="878"/>
                  <a:pt x="1080" y="879"/>
                </a:cubicBezTo>
                <a:cubicBezTo>
                  <a:pt x="1079" y="879"/>
                  <a:pt x="1078" y="880"/>
                  <a:pt x="1078" y="880"/>
                </a:cubicBezTo>
                <a:cubicBezTo>
                  <a:pt x="1078" y="880"/>
                  <a:pt x="1078" y="881"/>
                  <a:pt x="1077" y="881"/>
                </a:cubicBezTo>
                <a:cubicBezTo>
                  <a:pt x="1077" y="882"/>
                  <a:pt x="1076" y="881"/>
                  <a:pt x="1076" y="882"/>
                </a:cubicBezTo>
                <a:cubicBezTo>
                  <a:pt x="1075" y="883"/>
                  <a:pt x="1074" y="884"/>
                  <a:pt x="1074" y="884"/>
                </a:cubicBezTo>
                <a:cubicBezTo>
                  <a:pt x="1073" y="884"/>
                  <a:pt x="1074" y="884"/>
                  <a:pt x="1073" y="884"/>
                </a:cubicBezTo>
                <a:cubicBezTo>
                  <a:pt x="1073" y="884"/>
                  <a:pt x="1073" y="884"/>
                  <a:pt x="1072" y="885"/>
                </a:cubicBezTo>
                <a:cubicBezTo>
                  <a:pt x="1072" y="885"/>
                  <a:pt x="1071" y="886"/>
                  <a:pt x="1071" y="886"/>
                </a:cubicBezTo>
                <a:cubicBezTo>
                  <a:pt x="1071" y="886"/>
                  <a:pt x="1070" y="886"/>
                  <a:pt x="1070" y="886"/>
                </a:cubicBezTo>
                <a:cubicBezTo>
                  <a:pt x="1070" y="887"/>
                  <a:pt x="1070" y="887"/>
                  <a:pt x="1069" y="887"/>
                </a:cubicBezTo>
                <a:cubicBezTo>
                  <a:pt x="1069" y="888"/>
                  <a:pt x="1069" y="888"/>
                  <a:pt x="1068" y="889"/>
                </a:cubicBezTo>
                <a:cubicBezTo>
                  <a:pt x="1067" y="889"/>
                  <a:pt x="1066" y="889"/>
                  <a:pt x="1066" y="890"/>
                </a:cubicBezTo>
                <a:cubicBezTo>
                  <a:pt x="1065" y="890"/>
                  <a:pt x="1065" y="892"/>
                  <a:pt x="1064" y="892"/>
                </a:cubicBezTo>
                <a:cubicBezTo>
                  <a:pt x="1064" y="892"/>
                  <a:pt x="1063" y="892"/>
                  <a:pt x="1063" y="893"/>
                </a:cubicBezTo>
                <a:cubicBezTo>
                  <a:pt x="1063" y="893"/>
                  <a:pt x="1063" y="893"/>
                  <a:pt x="1063" y="893"/>
                </a:cubicBezTo>
                <a:cubicBezTo>
                  <a:pt x="1063" y="893"/>
                  <a:pt x="1062" y="893"/>
                  <a:pt x="1062" y="893"/>
                </a:cubicBezTo>
                <a:cubicBezTo>
                  <a:pt x="1062" y="893"/>
                  <a:pt x="1062" y="893"/>
                  <a:pt x="1062" y="893"/>
                </a:cubicBezTo>
                <a:cubicBezTo>
                  <a:pt x="1062" y="894"/>
                  <a:pt x="1062" y="893"/>
                  <a:pt x="1061" y="894"/>
                </a:cubicBezTo>
                <a:cubicBezTo>
                  <a:pt x="1061" y="894"/>
                  <a:pt x="1061" y="894"/>
                  <a:pt x="1061" y="894"/>
                </a:cubicBezTo>
                <a:cubicBezTo>
                  <a:pt x="1061" y="895"/>
                  <a:pt x="1060" y="895"/>
                  <a:pt x="1060" y="895"/>
                </a:cubicBezTo>
                <a:cubicBezTo>
                  <a:pt x="1059" y="895"/>
                  <a:pt x="1059" y="896"/>
                  <a:pt x="1059" y="896"/>
                </a:cubicBezTo>
                <a:cubicBezTo>
                  <a:pt x="1058" y="896"/>
                  <a:pt x="1058" y="896"/>
                  <a:pt x="1058" y="896"/>
                </a:cubicBezTo>
                <a:cubicBezTo>
                  <a:pt x="1058" y="896"/>
                  <a:pt x="1058" y="897"/>
                  <a:pt x="1058" y="897"/>
                </a:cubicBezTo>
                <a:cubicBezTo>
                  <a:pt x="1057" y="897"/>
                  <a:pt x="1057" y="897"/>
                  <a:pt x="1056" y="897"/>
                </a:cubicBezTo>
                <a:cubicBezTo>
                  <a:pt x="1054" y="899"/>
                  <a:pt x="1052" y="901"/>
                  <a:pt x="1049" y="902"/>
                </a:cubicBezTo>
                <a:cubicBezTo>
                  <a:pt x="1049" y="903"/>
                  <a:pt x="1047" y="904"/>
                  <a:pt x="1046" y="905"/>
                </a:cubicBezTo>
                <a:cubicBezTo>
                  <a:pt x="1046" y="905"/>
                  <a:pt x="1046" y="905"/>
                  <a:pt x="1045" y="906"/>
                </a:cubicBezTo>
                <a:cubicBezTo>
                  <a:pt x="1044" y="906"/>
                  <a:pt x="1043" y="906"/>
                  <a:pt x="1043" y="907"/>
                </a:cubicBezTo>
                <a:cubicBezTo>
                  <a:pt x="1043" y="907"/>
                  <a:pt x="1042" y="907"/>
                  <a:pt x="1042" y="907"/>
                </a:cubicBezTo>
                <a:cubicBezTo>
                  <a:pt x="1042" y="907"/>
                  <a:pt x="1042" y="907"/>
                  <a:pt x="1041" y="908"/>
                </a:cubicBezTo>
                <a:cubicBezTo>
                  <a:pt x="1041" y="908"/>
                  <a:pt x="1040" y="908"/>
                  <a:pt x="1039" y="909"/>
                </a:cubicBezTo>
                <a:cubicBezTo>
                  <a:pt x="1039" y="909"/>
                  <a:pt x="1039" y="909"/>
                  <a:pt x="1039" y="910"/>
                </a:cubicBezTo>
                <a:cubicBezTo>
                  <a:pt x="1038" y="910"/>
                  <a:pt x="1038" y="910"/>
                  <a:pt x="1037" y="910"/>
                </a:cubicBezTo>
                <a:cubicBezTo>
                  <a:pt x="1037" y="911"/>
                  <a:pt x="1036" y="911"/>
                  <a:pt x="1035" y="911"/>
                </a:cubicBezTo>
                <a:cubicBezTo>
                  <a:pt x="1035" y="911"/>
                  <a:pt x="1035" y="911"/>
                  <a:pt x="1035" y="911"/>
                </a:cubicBezTo>
                <a:cubicBezTo>
                  <a:pt x="1035" y="911"/>
                  <a:pt x="1034" y="911"/>
                  <a:pt x="1034" y="911"/>
                </a:cubicBezTo>
                <a:cubicBezTo>
                  <a:pt x="1034" y="912"/>
                  <a:pt x="1034" y="912"/>
                  <a:pt x="1033" y="912"/>
                </a:cubicBezTo>
                <a:cubicBezTo>
                  <a:pt x="1033" y="913"/>
                  <a:pt x="1033" y="912"/>
                  <a:pt x="1032" y="913"/>
                </a:cubicBezTo>
                <a:cubicBezTo>
                  <a:pt x="1032" y="913"/>
                  <a:pt x="1032" y="913"/>
                  <a:pt x="1031" y="913"/>
                </a:cubicBezTo>
                <a:cubicBezTo>
                  <a:pt x="1031" y="914"/>
                  <a:pt x="1029" y="914"/>
                  <a:pt x="1029" y="914"/>
                </a:cubicBezTo>
                <a:cubicBezTo>
                  <a:pt x="1029" y="914"/>
                  <a:pt x="1029" y="915"/>
                  <a:pt x="1029" y="915"/>
                </a:cubicBezTo>
                <a:cubicBezTo>
                  <a:pt x="1029" y="915"/>
                  <a:pt x="1028" y="915"/>
                  <a:pt x="1028" y="915"/>
                </a:cubicBezTo>
                <a:cubicBezTo>
                  <a:pt x="1028" y="915"/>
                  <a:pt x="1028" y="915"/>
                  <a:pt x="1028" y="915"/>
                </a:cubicBezTo>
                <a:cubicBezTo>
                  <a:pt x="1028" y="915"/>
                  <a:pt x="1027" y="915"/>
                  <a:pt x="1027" y="915"/>
                </a:cubicBezTo>
                <a:cubicBezTo>
                  <a:pt x="1027" y="915"/>
                  <a:pt x="1027" y="916"/>
                  <a:pt x="1027" y="916"/>
                </a:cubicBezTo>
                <a:cubicBezTo>
                  <a:pt x="1027" y="916"/>
                  <a:pt x="1026" y="916"/>
                  <a:pt x="1026" y="916"/>
                </a:cubicBezTo>
                <a:cubicBezTo>
                  <a:pt x="1026" y="916"/>
                  <a:pt x="1026" y="916"/>
                  <a:pt x="1025" y="917"/>
                </a:cubicBezTo>
                <a:cubicBezTo>
                  <a:pt x="1025" y="917"/>
                  <a:pt x="1024" y="917"/>
                  <a:pt x="1023" y="918"/>
                </a:cubicBezTo>
                <a:cubicBezTo>
                  <a:pt x="1023" y="918"/>
                  <a:pt x="1023" y="918"/>
                  <a:pt x="1023" y="918"/>
                </a:cubicBezTo>
                <a:cubicBezTo>
                  <a:pt x="1023" y="918"/>
                  <a:pt x="1022" y="918"/>
                  <a:pt x="1022" y="918"/>
                </a:cubicBezTo>
                <a:cubicBezTo>
                  <a:pt x="1022" y="918"/>
                  <a:pt x="1022" y="919"/>
                  <a:pt x="1021" y="919"/>
                </a:cubicBezTo>
                <a:cubicBezTo>
                  <a:pt x="1021" y="919"/>
                  <a:pt x="1020" y="920"/>
                  <a:pt x="1019" y="920"/>
                </a:cubicBezTo>
                <a:cubicBezTo>
                  <a:pt x="1019" y="920"/>
                  <a:pt x="1019" y="920"/>
                  <a:pt x="1019" y="920"/>
                </a:cubicBezTo>
                <a:cubicBezTo>
                  <a:pt x="1019" y="921"/>
                  <a:pt x="1017" y="920"/>
                  <a:pt x="1017" y="921"/>
                </a:cubicBezTo>
                <a:cubicBezTo>
                  <a:pt x="1017" y="921"/>
                  <a:pt x="1016" y="921"/>
                  <a:pt x="1015" y="922"/>
                </a:cubicBezTo>
                <a:cubicBezTo>
                  <a:pt x="1014" y="923"/>
                  <a:pt x="1014" y="923"/>
                  <a:pt x="1013" y="924"/>
                </a:cubicBezTo>
                <a:cubicBezTo>
                  <a:pt x="1011" y="923"/>
                  <a:pt x="1010" y="925"/>
                  <a:pt x="1008" y="925"/>
                </a:cubicBezTo>
                <a:cubicBezTo>
                  <a:pt x="1007" y="926"/>
                  <a:pt x="1007" y="925"/>
                  <a:pt x="1006" y="925"/>
                </a:cubicBezTo>
                <a:cubicBezTo>
                  <a:pt x="1006" y="926"/>
                  <a:pt x="1006" y="925"/>
                  <a:pt x="1005" y="926"/>
                </a:cubicBezTo>
                <a:cubicBezTo>
                  <a:pt x="1005" y="926"/>
                  <a:pt x="1005" y="926"/>
                  <a:pt x="1005" y="927"/>
                </a:cubicBezTo>
                <a:cubicBezTo>
                  <a:pt x="1004" y="927"/>
                  <a:pt x="1004" y="927"/>
                  <a:pt x="1003" y="927"/>
                </a:cubicBezTo>
                <a:cubicBezTo>
                  <a:pt x="1003" y="927"/>
                  <a:pt x="1003" y="927"/>
                  <a:pt x="1002" y="928"/>
                </a:cubicBezTo>
                <a:cubicBezTo>
                  <a:pt x="1001" y="928"/>
                  <a:pt x="1000" y="928"/>
                  <a:pt x="999" y="928"/>
                </a:cubicBezTo>
                <a:cubicBezTo>
                  <a:pt x="998" y="929"/>
                  <a:pt x="998" y="929"/>
                  <a:pt x="998" y="930"/>
                </a:cubicBezTo>
                <a:cubicBezTo>
                  <a:pt x="997" y="930"/>
                  <a:pt x="997" y="930"/>
                  <a:pt x="997" y="930"/>
                </a:cubicBezTo>
                <a:cubicBezTo>
                  <a:pt x="996" y="930"/>
                  <a:pt x="995" y="930"/>
                  <a:pt x="995" y="930"/>
                </a:cubicBezTo>
                <a:cubicBezTo>
                  <a:pt x="994" y="931"/>
                  <a:pt x="993" y="932"/>
                  <a:pt x="992" y="932"/>
                </a:cubicBezTo>
                <a:cubicBezTo>
                  <a:pt x="991" y="932"/>
                  <a:pt x="990" y="932"/>
                  <a:pt x="989" y="933"/>
                </a:cubicBezTo>
                <a:cubicBezTo>
                  <a:pt x="989" y="933"/>
                  <a:pt x="989" y="933"/>
                  <a:pt x="989" y="933"/>
                </a:cubicBezTo>
                <a:cubicBezTo>
                  <a:pt x="988" y="934"/>
                  <a:pt x="987" y="934"/>
                  <a:pt x="986" y="934"/>
                </a:cubicBezTo>
                <a:cubicBezTo>
                  <a:pt x="986" y="934"/>
                  <a:pt x="986" y="933"/>
                  <a:pt x="985" y="934"/>
                </a:cubicBezTo>
                <a:cubicBezTo>
                  <a:pt x="984" y="934"/>
                  <a:pt x="983" y="934"/>
                  <a:pt x="982" y="935"/>
                </a:cubicBezTo>
                <a:cubicBezTo>
                  <a:pt x="981" y="935"/>
                  <a:pt x="979" y="936"/>
                  <a:pt x="978" y="936"/>
                </a:cubicBezTo>
                <a:cubicBezTo>
                  <a:pt x="977" y="936"/>
                  <a:pt x="976" y="936"/>
                  <a:pt x="975" y="937"/>
                </a:cubicBezTo>
                <a:cubicBezTo>
                  <a:pt x="972" y="938"/>
                  <a:pt x="967" y="940"/>
                  <a:pt x="963" y="940"/>
                </a:cubicBezTo>
                <a:cubicBezTo>
                  <a:pt x="962" y="940"/>
                  <a:pt x="960" y="940"/>
                  <a:pt x="959" y="940"/>
                </a:cubicBezTo>
                <a:cubicBezTo>
                  <a:pt x="959" y="941"/>
                  <a:pt x="959" y="941"/>
                  <a:pt x="959" y="941"/>
                </a:cubicBezTo>
                <a:cubicBezTo>
                  <a:pt x="909" y="951"/>
                  <a:pt x="849" y="950"/>
                  <a:pt x="813" y="939"/>
                </a:cubicBezTo>
                <a:cubicBezTo>
                  <a:pt x="795" y="933"/>
                  <a:pt x="775" y="927"/>
                  <a:pt x="759" y="916"/>
                </a:cubicBezTo>
                <a:cubicBezTo>
                  <a:pt x="745" y="906"/>
                  <a:pt x="732" y="891"/>
                  <a:pt x="732" y="873"/>
                </a:cubicBezTo>
                <a:cubicBezTo>
                  <a:pt x="732" y="858"/>
                  <a:pt x="740" y="839"/>
                  <a:pt x="754" y="834"/>
                </a:cubicBezTo>
                <a:cubicBezTo>
                  <a:pt x="762" y="831"/>
                  <a:pt x="770" y="830"/>
                  <a:pt x="777" y="833"/>
                </a:cubicBezTo>
                <a:cubicBezTo>
                  <a:pt x="781" y="835"/>
                  <a:pt x="784" y="837"/>
                  <a:pt x="786" y="840"/>
                </a:cubicBezTo>
                <a:cubicBezTo>
                  <a:pt x="787" y="843"/>
                  <a:pt x="787" y="849"/>
                  <a:pt x="787" y="849"/>
                </a:cubicBezTo>
                <a:cubicBezTo>
                  <a:pt x="787" y="849"/>
                  <a:pt x="785" y="846"/>
                  <a:pt x="779" y="845"/>
                </a:cubicBezTo>
                <a:cubicBezTo>
                  <a:pt x="772" y="843"/>
                  <a:pt x="769" y="844"/>
                  <a:pt x="766" y="845"/>
                </a:cubicBezTo>
                <a:cubicBezTo>
                  <a:pt x="759" y="848"/>
                  <a:pt x="758" y="850"/>
                  <a:pt x="756" y="855"/>
                </a:cubicBezTo>
                <a:cubicBezTo>
                  <a:pt x="749" y="874"/>
                  <a:pt x="758" y="887"/>
                  <a:pt x="773" y="894"/>
                </a:cubicBezTo>
                <a:cubicBezTo>
                  <a:pt x="802" y="906"/>
                  <a:pt x="833" y="880"/>
                  <a:pt x="839" y="852"/>
                </a:cubicBezTo>
                <a:cubicBezTo>
                  <a:pt x="841" y="839"/>
                  <a:pt x="842" y="826"/>
                  <a:pt x="838" y="814"/>
                </a:cubicBezTo>
                <a:cubicBezTo>
                  <a:pt x="833" y="797"/>
                  <a:pt x="822" y="779"/>
                  <a:pt x="806" y="771"/>
                </a:cubicBezTo>
                <a:cubicBezTo>
                  <a:pt x="789" y="763"/>
                  <a:pt x="772" y="762"/>
                  <a:pt x="757" y="774"/>
                </a:cubicBezTo>
                <a:cubicBezTo>
                  <a:pt x="760" y="771"/>
                  <a:pt x="756" y="760"/>
                  <a:pt x="755" y="758"/>
                </a:cubicBezTo>
                <a:cubicBezTo>
                  <a:pt x="735" y="725"/>
                  <a:pt x="680" y="724"/>
                  <a:pt x="653" y="747"/>
                </a:cubicBezTo>
                <a:cubicBezTo>
                  <a:pt x="633" y="765"/>
                  <a:pt x="623" y="792"/>
                  <a:pt x="630" y="819"/>
                </a:cubicBezTo>
                <a:cubicBezTo>
                  <a:pt x="631" y="823"/>
                  <a:pt x="628" y="822"/>
                  <a:pt x="617" y="829"/>
                </a:cubicBezTo>
                <a:cubicBezTo>
                  <a:pt x="595" y="845"/>
                  <a:pt x="600" y="878"/>
                  <a:pt x="611" y="899"/>
                </a:cubicBezTo>
                <a:cubicBezTo>
                  <a:pt x="622" y="919"/>
                  <a:pt x="640" y="935"/>
                  <a:pt x="660" y="946"/>
                </a:cubicBezTo>
                <a:cubicBezTo>
                  <a:pt x="701" y="968"/>
                  <a:pt x="748" y="978"/>
                  <a:pt x="794" y="984"/>
                </a:cubicBezTo>
                <a:cubicBezTo>
                  <a:pt x="827" y="989"/>
                  <a:pt x="861" y="990"/>
                  <a:pt x="894" y="985"/>
                </a:cubicBezTo>
                <a:cubicBezTo>
                  <a:pt x="905" y="984"/>
                  <a:pt x="917" y="981"/>
                  <a:pt x="929" y="978"/>
                </a:cubicBezTo>
                <a:cubicBezTo>
                  <a:pt x="944" y="975"/>
                  <a:pt x="958" y="970"/>
                  <a:pt x="972" y="966"/>
                </a:cubicBezTo>
                <a:cubicBezTo>
                  <a:pt x="973" y="965"/>
                  <a:pt x="974" y="965"/>
                  <a:pt x="975" y="964"/>
                </a:cubicBezTo>
                <a:cubicBezTo>
                  <a:pt x="976" y="964"/>
                  <a:pt x="976" y="964"/>
                  <a:pt x="977" y="964"/>
                </a:cubicBezTo>
                <a:cubicBezTo>
                  <a:pt x="976" y="964"/>
                  <a:pt x="976" y="965"/>
                  <a:pt x="975" y="965"/>
                </a:cubicBezTo>
                <a:cubicBezTo>
                  <a:pt x="974" y="965"/>
                  <a:pt x="974" y="965"/>
                  <a:pt x="973" y="966"/>
                </a:cubicBezTo>
                <a:cubicBezTo>
                  <a:pt x="973" y="966"/>
                  <a:pt x="972" y="966"/>
                  <a:pt x="972" y="966"/>
                </a:cubicBezTo>
                <a:cubicBezTo>
                  <a:pt x="970" y="967"/>
                  <a:pt x="969" y="967"/>
                  <a:pt x="968" y="968"/>
                </a:cubicBezTo>
                <a:cubicBezTo>
                  <a:pt x="968" y="968"/>
                  <a:pt x="967" y="968"/>
                  <a:pt x="967" y="969"/>
                </a:cubicBezTo>
                <a:cubicBezTo>
                  <a:pt x="965" y="969"/>
                  <a:pt x="964" y="969"/>
                  <a:pt x="963" y="970"/>
                </a:cubicBezTo>
                <a:cubicBezTo>
                  <a:pt x="962" y="970"/>
                  <a:pt x="961" y="971"/>
                  <a:pt x="960" y="971"/>
                </a:cubicBezTo>
                <a:cubicBezTo>
                  <a:pt x="960" y="971"/>
                  <a:pt x="959" y="972"/>
                  <a:pt x="959" y="972"/>
                </a:cubicBezTo>
                <a:cubicBezTo>
                  <a:pt x="958" y="972"/>
                  <a:pt x="957" y="972"/>
                  <a:pt x="957" y="972"/>
                </a:cubicBezTo>
                <a:cubicBezTo>
                  <a:pt x="956" y="972"/>
                  <a:pt x="956" y="973"/>
                  <a:pt x="955" y="973"/>
                </a:cubicBezTo>
                <a:cubicBezTo>
                  <a:pt x="955" y="973"/>
                  <a:pt x="954" y="973"/>
                  <a:pt x="953" y="974"/>
                </a:cubicBezTo>
                <a:cubicBezTo>
                  <a:pt x="953" y="974"/>
                  <a:pt x="952" y="974"/>
                  <a:pt x="952" y="974"/>
                </a:cubicBezTo>
                <a:cubicBezTo>
                  <a:pt x="951" y="975"/>
                  <a:pt x="951" y="975"/>
                  <a:pt x="950" y="975"/>
                </a:cubicBezTo>
                <a:cubicBezTo>
                  <a:pt x="950" y="975"/>
                  <a:pt x="949" y="976"/>
                  <a:pt x="949" y="976"/>
                </a:cubicBezTo>
                <a:cubicBezTo>
                  <a:pt x="948" y="976"/>
                  <a:pt x="947" y="976"/>
                  <a:pt x="947" y="976"/>
                </a:cubicBezTo>
                <a:cubicBezTo>
                  <a:pt x="946" y="976"/>
                  <a:pt x="946" y="977"/>
                  <a:pt x="945" y="977"/>
                </a:cubicBezTo>
                <a:cubicBezTo>
                  <a:pt x="945" y="977"/>
                  <a:pt x="944" y="977"/>
                  <a:pt x="943" y="977"/>
                </a:cubicBezTo>
                <a:cubicBezTo>
                  <a:pt x="943" y="977"/>
                  <a:pt x="942" y="978"/>
                  <a:pt x="942" y="978"/>
                </a:cubicBezTo>
                <a:cubicBezTo>
                  <a:pt x="941" y="978"/>
                  <a:pt x="940" y="978"/>
                  <a:pt x="940" y="979"/>
                </a:cubicBezTo>
                <a:cubicBezTo>
                  <a:pt x="940" y="979"/>
                  <a:pt x="939" y="979"/>
                  <a:pt x="938" y="979"/>
                </a:cubicBezTo>
                <a:cubicBezTo>
                  <a:pt x="938" y="980"/>
                  <a:pt x="937" y="980"/>
                  <a:pt x="937" y="980"/>
                </a:cubicBezTo>
                <a:cubicBezTo>
                  <a:pt x="936" y="980"/>
                  <a:pt x="936" y="981"/>
                  <a:pt x="935" y="981"/>
                </a:cubicBezTo>
                <a:cubicBezTo>
                  <a:pt x="934" y="981"/>
                  <a:pt x="932" y="981"/>
                  <a:pt x="931" y="981"/>
                </a:cubicBezTo>
                <a:cubicBezTo>
                  <a:pt x="931" y="982"/>
                  <a:pt x="930" y="982"/>
                  <a:pt x="930" y="982"/>
                </a:cubicBezTo>
                <a:cubicBezTo>
                  <a:pt x="929" y="983"/>
                  <a:pt x="928" y="982"/>
                  <a:pt x="928" y="983"/>
                </a:cubicBezTo>
                <a:cubicBezTo>
                  <a:pt x="927" y="983"/>
                  <a:pt x="926" y="983"/>
                  <a:pt x="925" y="984"/>
                </a:cubicBezTo>
                <a:cubicBezTo>
                  <a:pt x="924" y="984"/>
                  <a:pt x="923" y="984"/>
                  <a:pt x="923" y="984"/>
                </a:cubicBezTo>
                <a:cubicBezTo>
                  <a:pt x="922" y="984"/>
                  <a:pt x="922" y="985"/>
                  <a:pt x="921" y="985"/>
                </a:cubicBezTo>
                <a:cubicBezTo>
                  <a:pt x="919" y="986"/>
                  <a:pt x="917" y="986"/>
                  <a:pt x="915" y="986"/>
                </a:cubicBezTo>
                <a:cubicBezTo>
                  <a:pt x="915" y="986"/>
                  <a:pt x="914" y="987"/>
                  <a:pt x="914" y="987"/>
                </a:cubicBezTo>
                <a:cubicBezTo>
                  <a:pt x="913" y="987"/>
                  <a:pt x="911" y="988"/>
                  <a:pt x="910" y="988"/>
                </a:cubicBezTo>
                <a:cubicBezTo>
                  <a:pt x="910" y="988"/>
                  <a:pt x="909" y="989"/>
                  <a:pt x="909" y="989"/>
                </a:cubicBezTo>
                <a:cubicBezTo>
                  <a:pt x="908" y="989"/>
                  <a:pt x="908" y="989"/>
                  <a:pt x="908" y="989"/>
                </a:cubicBezTo>
                <a:cubicBezTo>
                  <a:pt x="907" y="989"/>
                  <a:pt x="907" y="989"/>
                  <a:pt x="907" y="989"/>
                </a:cubicBezTo>
                <a:cubicBezTo>
                  <a:pt x="906" y="989"/>
                  <a:pt x="904" y="989"/>
                  <a:pt x="903" y="990"/>
                </a:cubicBezTo>
                <a:cubicBezTo>
                  <a:pt x="903" y="990"/>
                  <a:pt x="902" y="991"/>
                  <a:pt x="902" y="991"/>
                </a:cubicBezTo>
                <a:cubicBezTo>
                  <a:pt x="901" y="991"/>
                  <a:pt x="901" y="991"/>
                  <a:pt x="900" y="991"/>
                </a:cubicBezTo>
                <a:cubicBezTo>
                  <a:pt x="900" y="991"/>
                  <a:pt x="900" y="991"/>
                  <a:pt x="900" y="991"/>
                </a:cubicBezTo>
                <a:cubicBezTo>
                  <a:pt x="895" y="992"/>
                  <a:pt x="889" y="991"/>
                  <a:pt x="885" y="992"/>
                </a:cubicBezTo>
                <a:cubicBezTo>
                  <a:pt x="884" y="992"/>
                  <a:pt x="884" y="993"/>
                  <a:pt x="884" y="993"/>
                </a:cubicBezTo>
                <a:cubicBezTo>
                  <a:pt x="883" y="993"/>
                  <a:pt x="883" y="992"/>
                  <a:pt x="883" y="993"/>
                </a:cubicBezTo>
                <a:cubicBezTo>
                  <a:pt x="882" y="993"/>
                  <a:pt x="882" y="993"/>
                  <a:pt x="881" y="993"/>
                </a:cubicBezTo>
                <a:cubicBezTo>
                  <a:pt x="881" y="994"/>
                  <a:pt x="880" y="993"/>
                  <a:pt x="880" y="993"/>
                </a:cubicBezTo>
                <a:cubicBezTo>
                  <a:pt x="880" y="993"/>
                  <a:pt x="880" y="994"/>
                  <a:pt x="879" y="994"/>
                </a:cubicBezTo>
                <a:cubicBezTo>
                  <a:pt x="876" y="995"/>
                  <a:pt x="873" y="995"/>
                  <a:pt x="870" y="996"/>
                </a:cubicBezTo>
                <a:cubicBezTo>
                  <a:pt x="865" y="997"/>
                  <a:pt x="809" y="995"/>
                  <a:pt x="769" y="991"/>
                </a:cubicBezTo>
                <a:cubicBezTo>
                  <a:pt x="730" y="987"/>
                  <a:pt x="667" y="969"/>
                  <a:pt x="665" y="969"/>
                </a:cubicBezTo>
                <a:cubicBezTo>
                  <a:pt x="665" y="969"/>
                  <a:pt x="663" y="968"/>
                  <a:pt x="663" y="968"/>
                </a:cubicBezTo>
                <a:cubicBezTo>
                  <a:pt x="661" y="967"/>
                  <a:pt x="659" y="968"/>
                  <a:pt x="657" y="967"/>
                </a:cubicBezTo>
                <a:cubicBezTo>
                  <a:pt x="657" y="967"/>
                  <a:pt x="654" y="966"/>
                  <a:pt x="652" y="966"/>
                </a:cubicBezTo>
                <a:cubicBezTo>
                  <a:pt x="651" y="966"/>
                  <a:pt x="651" y="966"/>
                  <a:pt x="651" y="966"/>
                </a:cubicBezTo>
                <a:cubicBezTo>
                  <a:pt x="650" y="966"/>
                  <a:pt x="650" y="966"/>
                  <a:pt x="650" y="966"/>
                </a:cubicBezTo>
                <a:cubicBezTo>
                  <a:pt x="649" y="965"/>
                  <a:pt x="648" y="966"/>
                  <a:pt x="647" y="965"/>
                </a:cubicBezTo>
                <a:cubicBezTo>
                  <a:pt x="646" y="965"/>
                  <a:pt x="646" y="965"/>
                  <a:pt x="645" y="964"/>
                </a:cubicBezTo>
                <a:cubicBezTo>
                  <a:pt x="644" y="964"/>
                  <a:pt x="643" y="964"/>
                  <a:pt x="642" y="964"/>
                </a:cubicBezTo>
                <a:cubicBezTo>
                  <a:pt x="640" y="964"/>
                  <a:pt x="639" y="964"/>
                  <a:pt x="637" y="964"/>
                </a:cubicBezTo>
                <a:cubicBezTo>
                  <a:pt x="636" y="964"/>
                  <a:pt x="635" y="964"/>
                  <a:pt x="635" y="964"/>
                </a:cubicBezTo>
                <a:cubicBezTo>
                  <a:pt x="634" y="964"/>
                  <a:pt x="634" y="964"/>
                  <a:pt x="633" y="964"/>
                </a:cubicBezTo>
                <a:cubicBezTo>
                  <a:pt x="632" y="964"/>
                  <a:pt x="632" y="963"/>
                  <a:pt x="631" y="963"/>
                </a:cubicBezTo>
                <a:cubicBezTo>
                  <a:pt x="627" y="962"/>
                  <a:pt x="628" y="962"/>
                  <a:pt x="625" y="961"/>
                </a:cubicBezTo>
                <a:cubicBezTo>
                  <a:pt x="623" y="961"/>
                  <a:pt x="622" y="960"/>
                  <a:pt x="621" y="960"/>
                </a:cubicBezTo>
                <a:cubicBezTo>
                  <a:pt x="618" y="960"/>
                  <a:pt x="615" y="960"/>
                  <a:pt x="612" y="959"/>
                </a:cubicBezTo>
                <a:cubicBezTo>
                  <a:pt x="611" y="960"/>
                  <a:pt x="608" y="959"/>
                  <a:pt x="607" y="960"/>
                </a:cubicBezTo>
                <a:cubicBezTo>
                  <a:pt x="605" y="959"/>
                  <a:pt x="605" y="958"/>
                  <a:pt x="603" y="958"/>
                </a:cubicBezTo>
                <a:cubicBezTo>
                  <a:pt x="601" y="958"/>
                  <a:pt x="601" y="960"/>
                  <a:pt x="599" y="959"/>
                </a:cubicBezTo>
                <a:cubicBezTo>
                  <a:pt x="595" y="959"/>
                  <a:pt x="591" y="958"/>
                  <a:pt x="589" y="958"/>
                </a:cubicBezTo>
                <a:cubicBezTo>
                  <a:pt x="588" y="958"/>
                  <a:pt x="588" y="958"/>
                  <a:pt x="587" y="958"/>
                </a:cubicBezTo>
                <a:cubicBezTo>
                  <a:pt x="586" y="959"/>
                  <a:pt x="585" y="959"/>
                  <a:pt x="585" y="959"/>
                </a:cubicBezTo>
                <a:cubicBezTo>
                  <a:pt x="584" y="959"/>
                  <a:pt x="584" y="959"/>
                  <a:pt x="584" y="959"/>
                </a:cubicBezTo>
                <a:cubicBezTo>
                  <a:pt x="583" y="959"/>
                  <a:pt x="580" y="959"/>
                  <a:pt x="579" y="960"/>
                </a:cubicBezTo>
                <a:cubicBezTo>
                  <a:pt x="578" y="960"/>
                  <a:pt x="577" y="960"/>
                  <a:pt x="576" y="960"/>
                </a:cubicBezTo>
                <a:cubicBezTo>
                  <a:pt x="574" y="960"/>
                  <a:pt x="573" y="962"/>
                  <a:pt x="572" y="961"/>
                </a:cubicBezTo>
                <a:cubicBezTo>
                  <a:pt x="571" y="963"/>
                  <a:pt x="573" y="963"/>
                  <a:pt x="572" y="964"/>
                </a:cubicBezTo>
                <a:cubicBezTo>
                  <a:pt x="570" y="964"/>
                  <a:pt x="568" y="964"/>
                  <a:pt x="567" y="964"/>
                </a:cubicBezTo>
                <a:cubicBezTo>
                  <a:pt x="565" y="966"/>
                  <a:pt x="562" y="965"/>
                  <a:pt x="559" y="965"/>
                </a:cubicBezTo>
                <a:cubicBezTo>
                  <a:pt x="559" y="965"/>
                  <a:pt x="559" y="966"/>
                  <a:pt x="559" y="966"/>
                </a:cubicBezTo>
                <a:cubicBezTo>
                  <a:pt x="559" y="966"/>
                  <a:pt x="558" y="965"/>
                  <a:pt x="558" y="965"/>
                </a:cubicBezTo>
                <a:cubicBezTo>
                  <a:pt x="558" y="965"/>
                  <a:pt x="557" y="966"/>
                  <a:pt x="557" y="966"/>
                </a:cubicBezTo>
                <a:cubicBezTo>
                  <a:pt x="556" y="966"/>
                  <a:pt x="555" y="966"/>
                  <a:pt x="554" y="966"/>
                </a:cubicBezTo>
                <a:cubicBezTo>
                  <a:pt x="554" y="966"/>
                  <a:pt x="554" y="966"/>
                  <a:pt x="554" y="966"/>
                </a:cubicBezTo>
                <a:cubicBezTo>
                  <a:pt x="553" y="967"/>
                  <a:pt x="551" y="966"/>
                  <a:pt x="551" y="966"/>
                </a:cubicBezTo>
                <a:cubicBezTo>
                  <a:pt x="549" y="967"/>
                  <a:pt x="548" y="968"/>
                  <a:pt x="546" y="968"/>
                </a:cubicBezTo>
                <a:cubicBezTo>
                  <a:pt x="542" y="970"/>
                  <a:pt x="539" y="971"/>
                  <a:pt x="536" y="973"/>
                </a:cubicBezTo>
                <a:cubicBezTo>
                  <a:pt x="534" y="973"/>
                  <a:pt x="533" y="975"/>
                  <a:pt x="531" y="975"/>
                </a:cubicBezTo>
                <a:cubicBezTo>
                  <a:pt x="530" y="977"/>
                  <a:pt x="528" y="978"/>
                  <a:pt x="525" y="979"/>
                </a:cubicBezTo>
                <a:cubicBezTo>
                  <a:pt x="525" y="980"/>
                  <a:pt x="523" y="980"/>
                  <a:pt x="523" y="982"/>
                </a:cubicBezTo>
                <a:cubicBezTo>
                  <a:pt x="521" y="982"/>
                  <a:pt x="519" y="984"/>
                  <a:pt x="518" y="982"/>
                </a:cubicBezTo>
                <a:cubicBezTo>
                  <a:pt x="518" y="980"/>
                  <a:pt x="520" y="981"/>
                  <a:pt x="521" y="979"/>
                </a:cubicBezTo>
                <a:cubicBezTo>
                  <a:pt x="522" y="978"/>
                  <a:pt x="523" y="977"/>
                  <a:pt x="523" y="976"/>
                </a:cubicBezTo>
                <a:cubicBezTo>
                  <a:pt x="526" y="976"/>
                  <a:pt x="527" y="974"/>
                  <a:pt x="528" y="973"/>
                </a:cubicBezTo>
                <a:cubicBezTo>
                  <a:pt x="529" y="973"/>
                  <a:pt x="530" y="973"/>
                  <a:pt x="530" y="973"/>
                </a:cubicBezTo>
                <a:cubicBezTo>
                  <a:pt x="531" y="972"/>
                  <a:pt x="531" y="971"/>
                  <a:pt x="531" y="971"/>
                </a:cubicBezTo>
                <a:cubicBezTo>
                  <a:pt x="533" y="970"/>
                  <a:pt x="536" y="970"/>
                  <a:pt x="537" y="969"/>
                </a:cubicBezTo>
                <a:cubicBezTo>
                  <a:pt x="539" y="970"/>
                  <a:pt x="539" y="968"/>
                  <a:pt x="540" y="969"/>
                </a:cubicBezTo>
                <a:cubicBezTo>
                  <a:pt x="542" y="968"/>
                  <a:pt x="543" y="966"/>
                  <a:pt x="544" y="966"/>
                </a:cubicBezTo>
                <a:cubicBezTo>
                  <a:pt x="545" y="966"/>
                  <a:pt x="546" y="966"/>
                  <a:pt x="547" y="966"/>
                </a:cubicBezTo>
                <a:cubicBezTo>
                  <a:pt x="547" y="966"/>
                  <a:pt x="547" y="965"/>
                  <a:pt x="547" y="965"/>
                </a:cubicBezTo>
                <a:cubicBezTo>
                  <a:pt x="548" y="965"/>
                  <a:pt x="549" y="965"/>
                  <a:pt x="549" y="965"/>
                </a:cubicBezTo>
                <a:cubicBezTo>
                  <a:pt x="550" y="965"/>
                  <a:pt x="550" y="964"/>
                  <a:pt x="551" y="964"/>
                </a:cubicBezTo>
                <a:cubicBezTo>
                  <a:pt x="552" y="964"/>
                  <a:pt x="552" y="964"/>
                  <a:pt x="553" y="964"/>
                </a:cubicBezTo>
                <a:cubicBezTo>
                  <a:pt x="553" y="964"/>
                  <a:pt x="554" y="964"/>
                  <a:pt x="554" y="964"/>
                </a:cubicBezTo>
                <a:cubicBezTo>
                  <a:pt x="555" y="963"/>
                  <a:pt x="556" y="964"/>
                  <a:pt x="556" y="963"/>
                </a:cubicBezTo>
                <a:cubicBezTo>
                  <a:pt x="557" y="963"/>
                  <a:pt x="557" y="963"/>
                  <a:pt x="558" y="963"/>
                </a:cubicBezTo>
                <a:cubicBezTo>
                  <a:pt x="559" y="963"/>
                  <a:pt x="559" y="963"/>
                  <a:pt x="560" y="963"/>
                </a:cubicBezTo>
                <a:cubicBezTo>
                  <a:pt x="561" y="963"/>
                  <a:pt x="562" y="962"/>
                  <a:pt x="564" y="961"/>
                </a:cubicBezTo>
                <a:cubicBezTo>
                  <a:pt x="566" y="962"/>
                  <a:pt x="568" y="962"/>
                  <a:pt x="568" y="960"/>
                </a:cubicBezTo>
                <a:cubicBezTo>
                  <a:pt x="567" y="960"/>
                  <a:pt x="567" y="961"/>
                  <a:pt x="566" y="961"/>
                </a:cubicBezTo>
                <a:cubicBezTo>
                  <a:pt x="564" y="961"/>
                  <a:pt x="563" y="960"/>
                  <a:pt x="562" y="961"/>
                </a:cubicBezTo>
                <a:cubicBezTo>
                  <a:pt x="561" y="961"/>
                  <a:pt x="561" y="961"/>
                  <a:pt x="560" y="961"/>
                </a:cubicBezTo>
                <a:cubicBezTo>
                  <a:pt x="560" y="961"/>
                  <a:pt x="559" y="961"/>
                  <a:pt x="559" y="961"/>
                </a:cubicBezTo>
                <a:cubicBezTo>
                  <a:pt x="558" y="961"/>
                  <a:pt x="557" y="962"/>
                  <a:pt x="556" y="962"/>
                </a:cubicBezTo>
                <a:cubicBezTo>
                  <a:pt x="555" y="962"/>
                  <a:pt x="554" y="961"/>
                  <a:pt x="553" y="962"/>
                </a:cubicBezTo>
                <a:cubicBezTo>
                  <a:pt x="551" y="962"/>
                  <a:pt x="550" y="963"/>
                  <a:pt x="549" y="963"/>
                </a:cubicBezTo>
                <a:cubicBezTo>
                  <a:pt x="546" y="963"/>
                  <a:pt x="545" y="964"/>
                  <a:pt x="543" y="964"/>
                </a:cubicBezTo>
                <a:cubicBezTo>
                  <a:pt x="541" y="965"/>
                  <a:pt x="541" y="966"/>
                  <a:pt x="539" y="966"/>
                </a:cubicBezTo>
                <a:cubicBezTo>
                  <a:pt x="537" y="966"/>
                  <a:pt x="536" y="967"/>
                  <a:pt x="534" y="967"/>
                </a:cubicBezTo>
                <a:cubicBezTo>
                  <a:pt x="533" y="968"/>
                  <a:pt x="532" y="969"/>
                  <a:pt x="531" y="970"/>
                </a:cubicBezTo>
                <a:cubicBezTo>
                  <a:pt x="530" y="969"/>
                  <a:pt x="529" y="970"/>
                  <a:pt x="529" y="970"/>
                </a:cubicBezTo>
                <a:cubicBezTo>
                  <a:pt x="528" y="970"/>
                  <a:pt x="527" y="971"/>
                  <a:pt x="526" y="970"/>
                </a:cubicBezTo>
                <a:cubicBezTo>
                  <a:pt x="524" y="973"/>
                  <a:pt x="522" y="974"/>
                  <a:pt x="518" y="975"/>
                </a:cubicBezTo>
                <a:cubicBezTo>
                  <a:pt x="518" y="977"/>
                  <a:pt x="517" y="977"/>
                  <a:pt x="517" y="978"/>
                </a:cubicBezTo>
                <a:cubicBezTo>
                  <a:pt x="515" y="978"/>
                  <a:pt x="513" y="979"/>
                  <a:pt x="512" y="979"/>
                </a:cubicBezTo>
                <a:cubicBezTo>
                  <a:pt x="511" y="983"/>
                  <a:pt x="508" y="983"/>
                  <a:pt x="509" y="985"/>
                </a:cubicBezTo>
                <a:cubicBezTo>
                  <a:pt x="507" y="985"/>
                  <a:pt x="507" y="986"/>
                  <a:pt x="505" y="987"/>
                </a:cubicBezTo>
                <a:cubicBezTo>
                  <a:pt x="505" y="989"/>
                  <a:pt x="503" y="990"/>
                  <a:pt x="502" y="991"/>
                </a:cubicBezTo>
                <a:cubicBezTo>
                  <a:pt x="495" y="997"/>
                  <a:pt x="495" y="1007"/>
                  <a:pt x="495" y="1009"/>
                </a:cubicBezTo>
                <a:cubicBezTo>
                  <a:pt x="494" y="1009"/>
                  <a:pt x="494" y="1012"/>
                  <a:pt x="494" y="1013"/>
                </a:cubicBezTo>
                <a:cubicBezTo>
                  <a:pt x="495" y="1014"/>
                  <a:pt x="495" y="1015"/>
                  <a:pt x="495" y="1015"/>
                </a:cubicBezTo>
                <a:cubicBezTo>
                  <a:pt x="495" y="1016"/>
                  <a:pt x="496" y="1019"/>
                  <a:pt x="496" y="1020"/>
                </a:cubicBezTo>
                <a:cubicBezTo>
                  <a:pt x="498" y="1025"/>
                  <a:pt x="498" y="1025"/>
                  <a:pt x="498" y="1025"/>
                </a:cubicBezTo>
                <a:cubicBezTo>
                  <a:pt x="467" y="1031"/>
                  <a:pt x="440" y="1057"/>
                  <a:pt x="452" y="1107"/>
                </a:cubicBezTo>
                <a:cubicBezTo>
                  <a:pt x="466" y="1164"/>
                  <a:pt x="521" y="1151"/>
                  <a:pt x="521" y="1151"/>
                </a:cubicBezTo>
                <a:cubicBezTo>
                  <a:pt x="520" y="1152"/>
                  <a:pt x="523" y="1159"/>
                  <a:pt x="523" y="1161"/>
                </a:cubicBezTo>
                <a:cubicBezTo>
                  <a:pt x="524" y="1167"/>
                  <a:pt x="526" y="1173"/>
                  <a:pt x="530" y="1178"/>
                </a:cubicBezTo>
                <a:cubicBezTo>
                  <a:pt x="542" y="1195"/>
                  <a:pt x="565" y="1201"/>
                  <a:pt x="584" y="1201"/>
                </a:cubicBezTo>
                <a:cubicBezTo>
                  <a:pt x="594" y="1201"/>
                  <a:pt x="605" y="1201"/>
                  <a:pt x="615" y="1198"/>
                </a:cubicBezTo>
                <a:cubicBezTo>
                  <a:pt x="640" y="1193"/>
                  <a:pt x="664" y="1177"/>
                  <a:pt x="673" y="1152"/>
                </a:cubicBezTo>
                <a:cubicBezTo>
                  <a:pt x="683" y="1127"/>
                  <a:pt x="677" y="1094"/>
                  <a:pt x="652" y="1082"/>
                </a:cubicBezTo>
                <a:cubicBezTo>
                  <a:pt x="647" y="1079"/>
                  <a:pt x="642" y="1078"/>
                  <a:pt x="637" y="1077"/>
                </a:cubicBezTo>
                <a:cubicBezTo>
                  <a:pt x="621" y="1076"/>
                  <a:pt x="601" y="1088"/>
                  <a:pt x="595" y="1103"/>
                </a:cubicBezTo>
                <a:cubicBezTo>
                  <a:pt x="592" y="1111"/>
                  <a:pt x="592" y="1121"/>
                  <a:pt x="598" y="1127"/>
                </a:cubicBezTo>
                <a:cubicBezTo>
                  <a:pt x="602" y="1131"/>
                  <a:pt x="607" y="1133"/>
                  <a:pt x="612" y="1133"/>
                </a:cubicBezTo>
                <a:cubicBezTo>
                  <a:pt x="615" y="1132"/>
                  <a:pt x="626" y="1131"/>
                  <a:pt x="628" y="1128"/>
                </a:cubicBezTo>
                <a:cubicBezTo>
                  <a:pt x="629" y="1128"/>
                  <a:pt x="629" y="1126"/>
                  <a:pt x="630" y="1128"/>
                </a:cubicBezTo>
                <a:cubicBezTo>
                  <a:pt x="631" y="1135"/>
                  <a:pt x="624" y="1144"/>
                  <a:pt x="619" y="1148"/>
                </a:cubicBezTo>
                <a:cubicBezTo>
                  <a:pt x="611" y="1153"/>
                  <a:pt x="599" y="1152"/>
                  <a:pt x="590" y="1149"/>
                </a:cubicBezTo>
                <a:cubicBezTo>
                  <a:pt x="585" y="1148"/>
                  <a:pt x="580" y="1145"/>
                  <a:pt x="577" y="1141"/>
                </a:cubicBezTo>
                <a:cubicBezTo>
                  <a:pt x="570" y="1135"/>
                  <a:pt x="568" y="1125"/>
                  <a:pt x="567" y="1116"/>
                </a:cubicBezTo>
                <a:cubicBezTo>
                  <a:pt x="566" y="1105"/>
                  <a:pt x="568" y="1094"/>
                  <a:pt x="572" y="1084"/>
                </a:cubicBezTo>
                <a:cubicBezTo>
                  <a:pt x="579" y="1065"/>
                  <a:pt x="595" y="1056"/>
                  <a:pt x="612" y="1050"/>
                </a:cubicBezTo>
                <a:cubicBezTo>
                  <a:pt x="626" y="1044"/>
                  <a:pt x="641" y="1043"/>
                  <a:pt x="655" y="1042"/>
                </a:cubicBezTo>
                <a:cubicBezTo>
                  <a:pt x="664" y="1042"/>
                  <a:pt x="672" y="1042"/>
                  <a:pt x="680" y="1042"/>
                </a:cubicBezTo>
                <a:cubicBezTo>
                  <a:pt x="694" y="1041"/>
                  <a:pt x="707" y="1042"/>
                  <a:pt x="721" y="1043"/>
                </a:cubicBezTo>
                <a:cubicBezTo>
                  <a:pt x="732" y="1044"/>
                  <a:pt x="744" y="1044"/>
                  <a:pt x="755" y="1045"/>
                </a:cubicBezTo>
                <a:cubicBezTo>
                  <a:pt x="775" y="1045"/>
                  <a:pt x="795" y="1044"/>
                  <a:pt x="815" y="1042"/>
                </a:cubicBezTo>
                <a:cubicBezTo>
                  <a:pt x="832" y="1040"/>
                  <a:pt x="850" y="1037"/>
                  <a:pt x="867" y="1034"/>
                </a:cubicBezTo>
                <a:cubicBezTo>
                  <a:pt x="885" y="1030"/>
                  <a:pt x="901" y="1025"/>
                  <a:pt x="917" y="1018"/>
                </a:cubicBezTo>
                <a:cubicBezTo>
                  <a:pt x="918" y="1018"/>
                  <a:pt x="918" y="1017"/>
                  <a:pt x="919" y="1018"/>
                </a:cubicBezTo>
                <a:cubicBezTo>
                  <a:pt x="920" y="1018"/>
                  <a:pt x="920" y="1017"/>
                  <a:pt x="921" y="1017"/>
                </a:cubicBezTo>
                <a:cubicBezTo>
                  <a:pt x="921" y="1017"/>
                  <a:pt x="921" y="1016"/>
                  <a:pt x="921" y="1016"/>
                </a:cubicBezTo>
                <a:cubicBezTo>
                  <a:pt x="923" y="1016"/>
                  <a:pt x="927" y="1015"/>
                  <a:pt x="928" y="1014"/>
                </a:cubicBezTo>
                <a:cubicBezTo>
                  <a:pt x="929" y="1014"/>
                  <a:pt x="930" y="1013"/>
                  <a:pt x="931" y="1013"/>
                </a:cubicBezTo>
                <a:cubicBezTo>
                  <a:pt x="931" y="1012"/>
                  <a:pt x="932" y="1012"/>
                  <a:pt x="932" y="1012"/>
                </a:cubicBezTo>
                <a:cubicBezTo>
                  <a:pt x="933" y="1012"/>
                  <a:pt x="935" y="1009"/>
                  <a:pt x="935" y="1010"/>
                </a:cubicBezTo>
                <a:cubicBezTo>
                  <a:pt x="935" y="1010"/>
                  <a:pt x="935" y="1011"/>
                  <a:pt x="935" y="1011"/>
                </a:cubicBezTo>
                <a:cubicBezTo>
                  <a:pt x="936" y="1011"/>
                  <a:pt x="938" y="1010"/>
                  <a:pt x="938" y="1010"/>
                </a:cubicBezTo>
                <a:cubicBezTo>
                  <a:pt x="939" y="1010"/>
                  <a:pt x="938" y="1010"/>
                  <a:pt x="939" y="1010"/>
                </a:cubicBezTo>
                <a:cubicBezTo>
                  <a:pt x="941" y="1009"/>
                  <a:pt x="941" y="1009"/>
                  <a:pt x="943" y="1008"/>
                </a:cubicBezTo>
                <a:cubicBezTo>
                  <a:pt x="944" y="1008"/>
                  <a:pt x="945" y="1007"/>
                  <a:pt x="946" y="1007"/>
                </a:cubicBezTo>
                <a:cubicBezTo>
                  <a:pt x="947" y="1006"/>
                  <a:pt x="949" y="1005"/>
                  <a:pt x="950" y="1005"/>
                </a:cubicBezTo>
                <a:cubicBezTo>
                  <a:pt x="952" y="1004"/>
                  <a:pt x="954" y="1003"/>
                  <a:pt x="955" y="1002"/>
                </a:cubicBezTo>
                <a:cubicBezTo>
                  <a:pt x="958" y="1001"/>
                  <a:pt x="961" y="1000"/>
                  <a:pt x="963" y="998"/>
                </a:cubicBezTo>
                <a:cubicBezTo>
                  <a:pt x="965" y="998"/>
                  <a:pt x="966" y="997"/>
                  <a:pt x="967" y="996"/>
                </a:cubicBezTo>
                <a:cubicBezTo>
                  <a:pt x="969" y="995"/>
                  <a:pt x="971" y="994"/>
                  <a:pt x="972" y="994"/>
                </a:cubicBezTo>
                <a:cubicBezTo>
                  <a:pt x="972" y="993"/>
                  <a:pt x="973" y="994"/>
                  <a:pt x="973" y="994"/>
                </a:cubicBezTo>
                <a:cubicBezTo>
                  <a:pt x="973" y="994"/>
                  <a:pt x="974" y="993"/>
                  <a:pt x="974" y="993"/>
                </a:cubicBezTo>
                <a:cubicBezTo>
                  <a:pt x="974" y="993"/>
                  <a:pt x="975" y="993"/>
                  <a:pt x="975" y="993"/>
                </a:cubicBezTo>
                <a:cubicBezTo>
                  <a:pt x="976" y="992"/>
                  <a:pt x="977" y="991"/>
                  <a:pt x="977" y="992"/>
                </a:cubicBezTo>
                <a:cubicBezTo>
                  <a:pt x="978" y="992"/>
                  <a:pt x="978" y="990"/>
                  <a:pt x="978" y="989"/>
                </a:cubicBezTo>
                <a:cubicBezTo>
                  <a:pt x="980" y="989"/>
                  <a:pt x="982" y="987"/>
                  <a:pt x="983" y="987"/>
                </a:cubicBezTo>
                <a:cubicBezTo>
                  <a:pt x="984" y="987"/>
                  <a:pt x="985" y="986"/>
                  <a:pt x="985" y="986"/>
                </a:cubicBezTo>
                <a:cubicBezTo>
                  <a:pt x="986" y="986"/>
                  <a:pt x="986" y="986"/>
                  <a:pt x="987" y="986"/>
                </a:cubicBezTo>
                <a:cubicBezTo>
                  <a:pt x="992" y="983"/>
                  <a:pt x="990" y="981"/>
                  <a:pt x="994" y="981"/>
                </a:cubicBezTo>
                <a:cubicBezTo>
                  <a:pt x="995" y="979"/>
                  <a:pt x="997" y="978"/>
                  <a:pt x="998" y="977"/>
                </a:cubicBezTo>
                <a:cubicBezTo>
                  <a:pt x="1004" y="974"/>
                  <a:pt x="1008" y="974"/>
                  <a:pt x="1013" y="971"/>
                </a:cubicBezTo>
                <a:cubicBezTo>
                  <a:pt x="1018" y="967"/>
                  <a:pt x="1022" y="962"/>
                  <a:pt x="1027" y="959"/>
                </a:cubicBezTo>
                <a:cubicBezTo>
                  <a:pt x="1031" y="956"/>
                  <a:pt x="1036" y="952"/>
                  <a:pt x="1040" y="949"/>
                </a:cubicBezTo>
                <a:cubicBezTo>
                  <a:pt x="1040" y="948"/>
                  <a:pt x="1040" y="948"/>
                  <a:pt x="1041" y="947"/>
                </a:cubicBezTo>
                <a:cubicBezTo>
                  <a:pt x="1042" y="946"/>
                  <a:pt x="1043" y="945"/>
                  <a:pt x="1044" y="944"/>
                </a:cubicBezTo>
                <a:cubicBezTo>
                  <a:pt x="1044" y="944"/>
                  <a:pt x="1045" y="944"/>
                  <a:pt x="1045" y="944"/>
                </a:cubicBezTo>
                <a:cubicBezTo>
                  <a:pt x="1046" y="943"/>
                  <a:pt x="1047" y="943"/>
                  <a:pt x="1047" y="942"/>
                </a:cubicBezTo>
                <a:cubicBezTo>
                  <a:pt x="1048" y="941"/>
                  <a:pt x="1049" y="940"/>
                  <a:pt x="1049" y="939"/>
                </a:cubicBezTo>
                <a:cubicBezTo>
                  <a:pt x="1050" y="938"/>
                  <a:pt x="1051" y="937"/>
                  <a:pt x="1051" y="937"/>
                </a:cubicBezTo>
                <a:cubicBezTo>
                  <a:pt x="1052" y="937"/>
                  <a:pt x="1051" y="936"/>
                  <a:pt x="1052" y="936"/>
                </a:cubicBezTo>
                <a:cubicBezTo>
                  <a:pt x="1052" y="936"/>
                  <a:pt x="1053" y="935"/>
                  <a:pt x="1053" y="935"/>
                </a:cubicBezTo>
                <a:cubicBezTo>
                  <a:pt x="1054" y="934"/>
                  <a:pt x="1055" y="934"/>
                  <a:pt x="1055" y="933"/>
                </a:cubicBezTo>
                <a:cubicBezTo>
                  <a:pt x="1056" y="932"/>
                  <a:pt x="1056" y="931"/>
                  <a:pt x="1057" y="931"/>
                </a:cubicBezTo>
                <a:cubicBezTo>
                  <a:pt x="1057" y="931"/>
                  <a:pt x="1057" y="930"/>
                  <a:pt x="1057" y="930"/>
                </a:cubicBezTo>
                <a:cubicBezTo>
                  <a:pt x="1058" y="929"/>
                  <a:pt x="1058" y="929"/>
                  <a:pt x="1059" y="929"/>
                </a:cubicBezTo>
                <a:cubicBezTo>
                  <a:pt x="1060" y="928"/>
                  <a:pt x="1062" y="926"/>
                  <a:pt x="1063" y="926"/>
                </a:cubicBezTo>
                <a:cubicBezTo>
                  <a:pt x="1064" y="925"/>
                  <a:pt x="1065" y="923"/>
                  <a:pt x="1065" y="921"/>
                </a:cubicBezTo>
                <a:cubicBezTo>
                  <a:pt x="1066" y="921"/>
                  <a:pt x="1067" y="919"/>
                  <a:pt x="1068" y="918"/>
                </a:cubicBezTo>
                <a:cubicBezTo>
                  <a:pt x="1069" y="917"/>
                  <a:pt x="1070" y="916"/>
                  <a:pt x="1071" y="915"/>
                </a:cubicBezTo>
                <a:cubicBezTo>
                  <a:pt x="1074" y="911"/>
                  <a:pt x="1076" y="906"/>
                  <a:pt x="1078" y="903"/>
                </a:cubicBezTo>
                <a:cubicBezTo>
                  <a:pt x="1078" y="902"/>
                  <a:pt x="1078" y="901"/>
                  <a:pt x="1079" y="901"/>
                </a:cubicBezTo>
                <a:cubicBezTo>
                  <a:pt x="1080" y="899"/>
                  <a:pt x="1082" y="897"/>
                  <a:pt x="1083" y="895"/>
                </a:cubicBezTo>
                <a:cubicBezTo>
                  <a:pt x="1083" y="895"/>
                  <a:pt x="1083" y="895"/>
                  <a:pt x="1083" y="895"/>
                </a:cubicBezTo>
                <a:cubicBezTo>
                  <a:pt x="1084" y="893"/>
                  <a:pt x="1085" y="892"/>
                  <a:pt x="1086" y="891"/>
                </a:cubicBezTo>
                <a:cubicBezTo>
                  <a:pt x="1086" y="890"/>
                  <a:pt x="1086" y="890"/>
                  <a:pt x="1086" y="890"/>
                </a:cubicBezTo>
                <a:cubicBezTo>
                  <a:pt x="1087" y="889"/>
                  <a:pt x="1087" y="889"/>
                  <a:pt x="1088" y="888"/>
                </a:cubicBezTo>
                <a:cubicBezTo>
                  <a:pt x="1088" y="887"/>
                  <a:pt x="1088" y="887"/>
                  <a:pt x="1088" y="887"/>
                </a:cubicBezTo>
                <a:cubicBezTo>
                  <a:pt x="1087" y="890"/>
                  <a:pt x="1085" y="893"/>
                  <a:pt x="1084" y="896"/>
                </a:cubicBezTo>
                <a:cubicBezTo>
                  <a:pt x="1077" y="909"/>
                  <a:pt x="1069" y="922"/>
                  <a:pt x="1060" y="934"/>
                </a:cubicBezTo>
                <a:cubicBezTo>
                  <a:pt x="1051" y="944"/>
                  <a:pt x="1041" y="953"/>
                  <a:pt x="1031" y="962"/>
                </a:cubicBezTo>
                <a:cubicBezTo>
                  <a:pt x="1026" y="968"/>
                  <a:pt x="1021" y="972"/>
                  <a:pt x="1016" y="977"/>
                </a:cubicBezTo>
                <a:cubicBezTo>
                  <a:pt x="976" y="1010"/>
                  <a:pt x="926" y="1030"/>
                  <a:pt x="876" y="1040"/>
                </a:cubicBezTo>
                <a:cubicBezTo>
                  <a:pt x="870" y="1041"/>
                  <a:pt x="864" y="1042"/>
                  <a:pt x="858" y="1043"/>
                </a:cubicBezTo>
                <a:cubicBezTo>
                  <a:pt x="837" y="1045"/>
                  <a:pt x="817" y="1046"/>
                  <a:pt x="796" y="1049"/>
                </a:cubicBezTo>
                <a:cubicBezTo>
                  <a:pt x="787" y="1050"/>
                  <a:pt x="778" y="1052"/>
                  <a:pt x="769" y="1054"/>
                </a:cubicBezTo>
                <a:cubicBezTo>
                  <a:pt x="759" y="1056"/>
                  <a:pt x="748" y="1060"/>
                  <a:pt x="740" y="1068"/>
                </a:cubicBezTo>
                <a:cubicBezTo>
                  <a:pt x="732" y="1076"/>
                  <a:pt x="732" y="1088"/>
                  <a:pt x="737" y="1098"/>
                </a:cubicBezTo>
                <a:cubicBezTo>
                  <a:pt x="737" y="1099"/>
                  <a:pt x="738" y="1099"/>
                  <a:pt x="739" y="1101"/>
                </a:cubicBezTo>
                <a:cubicBezTo>
                  <a:pt x="739" y="1101"/>
                  <a:pt x="708" y="1115"/>
                  <a:pt x="720" y="1146"/>
                </a:cubicBezTo>
                <a:cubicBezTo>
                  <a:pt x="732" y="1178"/>
                  <a:pt x="763" y="1167"/>
                  <a:pt x="774" y="1162"/>
                </a:cubicBezTo>
                <a:cubicBezTo>
                  <a:pt x="774" y="1162"/>
                  <a:pt x="786" y="1202"/>
                  <a:pt x="840" y="1176"/>
                </a:cubicBezTo>
                <a:cubicBezTo>
                  <a:pt x="846" y="1173"/>
                  <a:pt x="852" y="1169"/>
                  <a:pt x="857" y="1165"/>
                </a:cubicBezTo>
                <a:cubicBezTo>
                  <a:pt x="876" y="1150"/>
                  <a:pt x="884" y="1118"/>
                  <a:pt x="863" y="1101"/>
                </a:cubicBezTo>
                <a:cubicBezTo>
                  <a:pt x="849" y="1089"/>
                  <a:pt x="820" y="1095"/>
                  <a:pt x="815" y="1115"/>
                </a:cubicBezTo>
                <a:cubicBezTo>
                  <a:pt x="812" y="1123"/>
                  <a:pt x="814" y="1134"/>
                  <a:pt x="822" y="1137"/>
                </a:cubicBezTo>
                <a:cubicBezTo>
                  <a:pt x="829" y="1141"/>
                  <a:pt x="833" y="1141"/>
                  <a:pt x="839" y="1138"/>
                </a:cubicBezTo>
                <a:cubicBezTo>
                  <a:pt x="839" y="1138"/>
                  <a:pt x="815" y="1163"/>
                  <a:pt x="796" y="1141"/>
                </a:cubicBezTo>
                <a:cubicBezTo>
                  <a:pt x="788" y="1132"/>
                  <a:pt x="790" y="1120"/>
                  <a:pt x="796" y="1111"/>
                </a:cubicBezTo>
                <a:cubicBezTo>
                  <a:pt x="806" y="1093"/>
                  <a:pt x="826" y="1084"/>
                  <a:pt x="845" y="1078"/>
                </a:cubicBezTo>
                <a:cubicBezTo>
                  <a:pt x="862" y="1073"/>
                  <a:pt x="879" y="1070"/>
                  <a:pt x="896" y="1065"/>
                </a:cubicBezTo>
                <a:cubicBezTo>
                  <a:pt x="908" y="1062"/>
                  <a:pt x="920" y="1057"/>
                  <a:pt x="931" y="1052"/>
                </a:cubicBezTo>
                <a:cubicBezTo>
                  <a:pt x="965" y="1036"/>
                  <a:pt x="999" y="1015"/>
                  <a:pt x="1026" y="989"/>
                </a:cubicBezTo>
                <a:cubicBezTo>
                  <a:pt x="1035" y="980"/>
                  <a:pt x="1043" y="971"/>
                  <a:pt x="1051" y="961"/>
                </a:cubicBezTo>
                <a:cubicBezTo>
                  <a:pt x="1058" y="950"/>
                  <a:pt x="1065" y="939"/>
                  <a:pt x="1071" y="928"/>
                </a:cubicBezTo>
                <a:cubicBezTo>
                  <a:pt x="1078" y="916"/>
                  <a:pt x="1083" y="904"/>
                  <a:pt x="1088" y="892"/>
                </a:cubicBezTo>
                <a:cubicBezTo>
                  <a:pt x="1090" y="887"/>
                  <a:pt x="1091" y="884"/>
                  <a:pt x="1092" y="881"/>
                </a:cubicBezTo>
                <a:cubicBezTo>
                  <a:pt x="1092" y="881"/>
                  <a:pt x="1092" y="881"/>
                  <a:pt x="1092" y="881"/>
                </a:cubicBezTo>
                <a:cubicBezTo>
                  <a:pt x="1093" y="881"/>
                  <a:pt x="1093" y="881"/>
                  <a:pt x="1093" y="880"/>
                </a:cubicBezTo>
                <a:cubicBezTo>
                  <a:pt x="1093" y="880"/>
                  <a:pt x="1093" y="880"/>
                  <a:pt x="1093" y="880"/>
                </a:cubicBezTo>
                <a:cubicBezTo>
                  <a:pt x="1093" y="879"/>
                  <a:pt x="1094" y="879"/>
                  <a:pt x="1094" y="877"/>
                </a:cubicBezTo>
                <a:cubicBezTo>
                  <a:pt x="1094" y="877"/>
                  <a:pt x="1095" y="877"/>
                  <a:pt x="1095" y="877"/>
                </a:cubicBezTo>
                <a:cubicBezTo>
                  <a:pt x="1095" y="876"/>
                  <a:pt x="1096" y="874"/>
                  <a:pt x="1096" y="873"/>
                </a:cubicBezTo>
                <a:cubicBezTo>
                  <a:pt x="1096" y="873"/>
                  <a:pt x="1097" y="873"/>
                  <a:pt x="1097" y="873"/>
                </a:cubicBezTo>
                <a:cubicBezTo>
                  <a:pt x="1100" y="867"/>
                  <a:pt x="1102" y="863"/>
                  <a:pt x="1105" y="858"/>
                </a:cubicBezTo>
                <a:cubicBezTo>
                  <a:pt x="1104" y="857"/>
                  <a:pt x="1103" y="859"/>
                  <a:pt x="1103" y="860"/>
                </a:cubicBezTo>
                <a:close/>
                <a:moveTo>
                  <a:pt x="723" y="738"/>
                </a:moveTo>
                <a:cubicBezTo>
                  <a:pt x="723" y="738"/>
                  <a:pt x="724" y="739"/>
                  <a:pt x="724" y="739"/>
                </a:cubicBezTo>
                <a:cubicBezTo>
                  <a:pt x="725" y="739"/>
                  <a:pt x="725" y="739"/>
                  <a:pt x="725" y="739"/>
                </a:cubicBezTo>
                <a:cubicBezTo>
                  <a:pt x="726" y="738"/>
                  <a:pt x="728" y="739"/>
                  <a:pt x="728" y="739"/>
                </a:cubicBezTo>
                <a:cubicBezTo>
                  <a:pt x="728" y="739"/>
                  <a:pt x="729" y="740"/>
                  <a:pt x="730" y="741"/>
                </a:cubicBezTo>
                <a:cubicBezTo>
                  <a:pt x="729" y="741"/>
                  <a:pt x="727" y="741"/>
                  <a:pt x="727" y="741"/>
                </a:cubicBezTo>
                <a:cubicBezTo>
                  <a:pt x="727" y="741"/>
                  <a:pt x="722" y="740"/>
                  <a:pt x="722" y="739"/>
                </a:cubicBezTo>
                <a:cubicBezTo>
                  <a:pt x="722" y="738"/>
                  <a:pt x="723" y="738"/>
                  <a:pt x="723" y="738"/>
                </a:cubicBezTo>
                <a:close/>
                <a:moveTo>
                  <a:pt x="726" y="743"/>
                </a:moveTo>
                <a:cubicBezTo>
                  <a:pt x="726" y="743"/>
                  <a:pt x="727" y="743"/>
                  <a:pt x="727" y="743"/>
                </a:cubicBezTo>
                <a:cubicBezTo>
                  <a:pt x="727" y="743"/>
                  <a:pt x="729" y="745"/>
                  <a:pt x="730" y="745"/>
                </a:cubicBezTo>
                <a:cubicBezTo>
                  <a:pt x="732" y="745"/>
                  <a:pt x="737" y="745"/>
                  <a:pt x="739" y="746"/>
                </a:cubicBezTo>
                <a:cubicBezTo>
                  <a:pt x="740" y="747"/>
                  <a:pt x="742" y="749"/>
                  <a:pt x="743" y="751"/>
                </a:cubicBezTo>
                <a:cubicBezTo>
                  <a:pt x="745" y="751"/>
                  <a:pt x="745" y="751"/>
                  <a:pt x="746" y="751"/>
                </a:cubicBezTo>
                <a:cubicBezTo>
                  <a:pt x="747" y="754"/>
                  <a:pt x="750" y="754"/>
                  <a:pt x="751" y="755"/>
                </a:cubicBezTo>
                <a:cubicBezTo>
                  <a:pt x="751" y="756"/>
                  <a:pt x="751" y="757"/>
                  <a:pt x="751" y="757"/>
                </a:cubicBezTo>
                <a:cubicBezTo>
                  <a:pt x="751" y="758"/>
                  <a:pt x="754" y="762"/>
                  <a:pt x="754" y="762"/>
                </a:cubicBezTo>
                <a:cubicBezTo>
                  <a:pt x="754" y="762"/>
                  <a:pt x="750" y="759"/>
                  <a:pt x="749" y="757"/>
                </a:cubicBezTo>
                <a:cubicBezTo>
                  <a:pt x="749" y="757"/>
                  <a:pt x="747" y="757"/>
                  <a:pt x="747" y="756"/>
                </a:cubicBezTo>
                <a:cubicBezTo>
                  <a:pt x="747" y="755"/>
                  <a:pt x="746" y="754"/>
                  <a:pt x="746" y="753"/>
                </a:cubicBezTo>
                <a:cubicBezTo>
                  <a:pt x="746" y="753"/>
                  <a:pt x="740" y="752"/>
                  <a:pt x="739" y="751"/>
                </a:cubicBezTo>
                <a:cubicBezTo>
                  <a:pt x="739" y="751"/>
                  <a:pt x="735" y="747"/>
                  <a:pt x="734" y="746"/>
                </a:cubicBezTo>
                <a:cubicBezTo>
                  <a:pt x="734" y="746"/>
                  <a:pt x="732" y="746"/>
                  <a:pt x="732" y="746"/>
                </a:cubicBezTo>
                <a:cubicBezTo>
                  <a:pt x="731" y="746"/>
                  <a:pt x="730" y="746"/>
                  <a:pt x="729" y="746"/>
                </a:cubicBezTo>
                <a:cubicBezTo>
                  <a:pt x="728" y="746"/>
                  <a:pt x="727" y="745"/>
                  <a:pt x="727" y="744"/>
                </a:cubicBezTo>
                <a:cubicBezTo>
                  <a:pt x="724" y="744"/>
                  <a:pt x="721" y="744"/>
                  <a:pt x="720" y="743"/>
                </a:cubicBezTo>
                <a:cubicBezTo>
                  <a:pt x="720" y="742"/>
                  <a:pt x="721" y="742"/>
                  <a:pt x="721" y="742"/>
                </a:cubicBezTo>
                <a:cubicBezTo>
                  <a:pt x="723" y="742"/>
                  <a:pt x="724" y="743"/>
                  <a:pt x="726" y="743"/>
                </a:cubicBezTo>
                <a:close/>
                <a:moveTo>
                  <a:pt x="705" y="733"/>
                </a:moveTo>
                <a:cubicBezTo>
                  <a:pt x="705" y="733"/>
                  <a:pt x="706" y="734"/>
                  <a:pt x="707" y="734"/>
                </a:cubicBezTo>
                <a:cubicBezTo>
                  <a:pt x="707" y="734"/>
                  <a:pt x="708" y="734"/>
                  <a:pt x="708" y="734"/>
                </a:cubicBezTo>
                <a:cubicBezTo>
                  <a:pt x="708" y="734"/>
                  <a:pt x="708" y="734"/>
                  <a:pt x="708" y="734"/>
                </a:cubicBezTo>
                <a:cubicBezTo>
                  <a:pt x="709" y="734"/>
                  <a:pt x="710" y="735"/>
                  <a:pt x="711" y="735"/>
                </a:cubicBezTo>
                <a:cubicBezTo>
                  <a:pt x="711" y="735"/>
                  <a:pt x="712" y="735"/>
                  <a:pt x="712" y="735"/>
                </a:cubicBezTo>
                <a:cubicBezTo>
                  <a:pt x="712" y="735"/>
                  <a:pt x="713" y="736"/>
                  <a:pt x="713" y="736"/>
                </a:cubicBezTo>
                <a:cubicBezTo>
                  <a:pt x="714" y="736"/>
                  <a:pt x="715" y="736"/>
                  <a:pt x="716" y="736"/>
                </a:cubicBezTo>
                <a:cubicBezTo>
                  <a:pt x="716" y="736"/>
                  <a:pt x="718" y="737"/>
                  <a:pt x="718" y="738"/>
                </a:cubicBezTo>
                <a:cubicBezTo>
                  <a:pt x="718" y="738"/>
                  <a:pt x="718" y="738"/>
                  <a:pt x="718" y="738"/>
                </a:cubicBezTo>
                <a:cubicBezTo>
                  <a:pt x="718" y="738"/>
                  <a:pt x="719" y="737"/>
                  <a:pt x="719" y="737"/>
                </a:cubicBezTo>
                <a:cubicBezTo>
                  <a:pt x="719" y="737"/>
                  <a:pt x="719" y="738"/>
                  <a:pt x="719" y="739"/>
                </a:cubicBezTo>
                <a:cubicBezTo>
                  <a:pt x="720" y="739"/>
                  <a:pt x="721" y="739"/>
                  <a:pt x="721" y="739"/>
                </a:cubicBezTo>
                <a:cubicBezTo>
                  <a:pt x="721" y="740"/>
                  <a:pt x="720" y="740"/>
                  <a:pt x="720" y="740"/>
                </a:cubicBezTo>
                <a:cubicBezTo>
                  <a:pt x="720" y="740"/>
                  <a:pt x="718" y="738"/>
                  <a:pt x="717" y="738"/>
                </a:cubicBezTo>
                <a:cubicBezTo>
                  <a:pt x="716" y="737"/>
                  <a:pt x="713" y="737"/>
                  <a:pt x="711" y="737"/>
                </a:cubicBezTo>
                <a:cubicBezTo>
                  <a:pt x="711" y="736"/>
                  <a:pt x="711" y="737"/>
                  <a:pt x="710" y="736"/>
                </a:cubicBezTo>
                <a:cubicBezTo>
                  <a:pt x="709" y="736"/>
                  <a:pt x="708" y="736"/>
                  <a:pt x="707" y="735"/>
                </a:cubicBezTo>
                <a:cubicBezTo>
                  <a:pt x="707" y="735"/>
                  <a:pt x="706" y="735"/>
                  <a:pt x="705" y="735"/>
                </a:cubicBezTo>
                <a:cubicBezTo>
                  <a:pt x="705" y="735"/>
                  <a:pt x="704" y="735"/>
                  <a:pt x="704" y="734"/>
                </a:cubicBezTo>
                <a:cubicBezTo>
                  <a:pt x="704" y="734"/>
                  <a:pt x="705" y="733"/>
                  <a:pt x="705" y="733"/>
                </a:cubicBezTo>
                <a:close/>
                <a:moveTo>
                  <a:pt x="655" y="754"/>
                </a:moveTo>
                <a:cubicBezTo>
                  <a:pt x="655" y="754"/>
                  <a:pt x="654" y="755"/>
                  <a:pt x="653" y="755"/>
                </a:cubicBezTo>
                <a:cubicBezTo>
                  <a:pt x="652" y="755"/>
                  <a:pt x="651" y="755"/>
                  <a:pt x="651" y="755"/>
                </a:cubicBezTo>
                <a:cubicBezTo>
                  <a:pt x="651" y="755"/>
                  <a:pt x="650" y="757"/>
                  <a:pt x="649" y="757"/>
                </a:cubicBezTo>
                <a:cubicBezTo>
                  <a:pt x="649" y="758"/>
                  <a:pt x="649" y="757"/>
                  <a:pt x="648" y="758"/>
                </a:cubicBezTo>
                <a:cubicBezTo>
                  <a:pt x="648" y="758"/>
                  <a:pt x="648" y="758"/>
                  <a:pt x="648" y="758"/>
                </a:cubicBezTo>
                <a:cubicBezTo>
                  <a:pt x="647" y="758"/>
                  <a:pt x="647" y="759"/>
                  <a:pt x="647" y="759"/>
                </a:cubicBezTo>
                <a:cubicBezTo>
                  <a:pt x="646" y="759"/>
                  <a:pt x="645" y="761"/>
                  <a:pt x="644" y="761"/>
                </a:cubicBezTo>
                <a:cubicBezTo>
                  <a:pt x="643" y="762"/>
                  <a:pt x="643" y="762"/>
                  <a:pt x="643" y="762"/>
                </a:cubicBezTo>
                <a:cubicBezTo>
                  <a:pt x="642" y="763"/>
                  <a:pt x="641" y="764"/>
                  <a:pt x="641" y="763"/>
                </a:cubicBezTo>
                <a:cubicBezTo>
                  <a:pt x="641" y="763"/>
                  <a:pt x="642" y="761"/>
                  <a:pt x="643" y="761"/>
                </a:cubicBezTo>
                <a:cubicBezTo>
                  <a:pt x="643" y="761"/>
                  <a:pt x="644" y="760"/>
                  <a:pt x="644" y="760"/>
                </a:cubicBezTo>
                <a:cubicBezTo>
                  <a:pt x="644" y="760"/>
                  <a:pt x="644" y="760"/>
                  <a:pt x="644" y="760"/>
                </a:cubicBezTo>
                <a:cubicBezTo>
                  <a:pt x="644" y="760"/>
                  <a:pt x="644" y="760"/>
                  <a:pt x="644" y="760"/>
                </a:cubicBezTo>
                <a:cubicBezTo>
                  <a:pt x="644" y="759"/>
                  <a:pt x="645" y="760"/>
                  <a:pt x="645" y="760"/>
                </a:cubicBezTo>
                <a:cubicBezTo>
                  <a:pt x="645" y="759"/>
                  <a:pt x="645" y="759"/>
                  <a:pt x="645" y="759"/>
                </a:cubicBezTo>
                <a:cubicBezTo>
                  <a:pt x="645" y="759"/>
                  <a:pt x="645" y="759"/>
                  <a:pt x="645" y="759"/>
                </a:cubicBezTo>
                <a:cubicBezTo>
                  <a:pt x="646" y="759"/>
                  <a:pt x="646" y="758"/>
                  <a:pt x="646" y="758"/>
                </a:cubicBezTo>
                <a:cubicBezTo>
                  <a:pt x="646" y="758"/>
                  <a:pt x="647" y="758"/>
                  <a:pt x="647" y="758"/>
                </a:cubicBezTo>
                <a:cubicBezTo>
                  <a:pt x="647" y="758"/>
                  <a:pt x="647" y="758"/>
                  <a:pt x="647" y="757"/>
                </a:cubicBezTo>
                <a:cubicBezTo>
                  <a:pt x="648" y="757"/>
                  <a:pt x="648" y="757"/>
                  <a:pt x="648" y="757"/>
                </a:cubicBezTo>
                <a:cubicBezTo>
                  <a:pt x="649" y="757"/>
                  <a:pt x="649" y="756"/>
                  <a:pt x="649" y="756"/>
                </a:cubicBezTo>
                <a:cubicBezTo>
                  <a:pt x="650" y="755"/>
                  <a:pt x="652" y="753"/>
                  <a:pt x="652" y="753"/>
                </a:cubicBezTo>
                <a:cubicBezTo>
                  <a:pt x="652" y="753"/>
                  <a:pt x="655" y="751"/>
                  <a:pt x="655" y="751"/>
                </a:cubicBezTo>
                <a:cubicBezTo>
                  <a:pt x="656" y="751"/>
                  <a:pt x="659" y="747"/>
                  <a:pt x="660" y="746"/>
                </a:cubicBezTo>
                <a:cubicBezTo>
                  <a:pt x="661" y="746"/>
                  <a:pt x="661" y="746"/>
                  <a:pt x="662" y="747"/>
                </a:cubicBezTo>
                <a:cubicBezTo>
                  <a:pt x="659" y="748"/>
                  <a:pt x="656" y="753"/>
                  <a:pt x="655" y="754"/>
                </a:cubicBezTo>
                <a:close/>
                <a:moveTo>
                  <a:pt x="682" y="738"/>
                </a:moveTo>
                <a:cubicBezTo>
                  <a:pt x="681" y="739"/>
                  <a:pt x="681" y="739"/>
                  <a:pt x="680" y="740"/>
                </a:cubicBezTo>
                <a:cubicBezTo>
                  <a:pt x="680" y="740"/>
                  <a:pt x="680" y="740"/>
                  <a:pt x="679" y="740"/>
                </a:cubicBezTo>
                <a:cubicBezTo>
                  <a:pt x="679" y="740"/>
                  <a:pt x="678" y="741"/>
                  <a:pt x="678" y="741"/>
                </a:cubicBezTo>
                <a:cubicBezTo>
                  <a:pt x="677" y="741"/>
                  <a:pt x="676" y="741"/>
                  <a:pt x="676" y="742"/>
                </a:cubicBezTo>
                <a:cubicBezTo>
                  <a:pt x="675" y="742"/>
                  <a:pt x="674" y="742"/>
                  <a:pt x="674" y="742"/>
                </a:cubicBezTo>
                <a:cubicBezTo>
                  <a:pt x="674" y="742"/>
                  <a:pt x="673" y="743"/>
                  <a:pt x="673" y="743"/>
                </a:cubicBezTo>
                <a:cubicBezTo>
                  <a:pt x="673" y="744"/>
                  <a:pt x="672" y="743"/>
                  <a:pt x="672" y="743"/>
                </a:cubicBezTo>
                <a:cubicBezTo>
                  <a:pt x="671" y="743"/>
                  <a:pt x="671" y="744"/>
                  <a:pt x="670" y="744"/>
                </a:cubicBezTo>
                <a:cubicBezTo>
                  <a:pt x="669" y="744"/>
                  <a:pt x="668" y="745"/>
                  <a:pt x="668" y="744"/>
                </a:cubicBezTo>
                <a:cubicBezTo>
                  <a:pt x="668" y="744"/>
                  <a:pt x="669" y="744"/>
                  <a:pt x="669" y="744"/>
                </a:cubicBezTo>
                <a:cubicBezTo>
                  <a:pt x="669" y="744"/>
                  <a:pt x="669" y="743"/>
                  <a:pt x="670" y="743"/>
                </a:cubicBezTo>
                <a:cubicBezTo>
                  <a:pt x="670" y="743"/>
                  <a:pt x="670" y="743"/>
                  <a:pt x="671" y="743"/>
                </a:cubicBezTo>
                <a:cubicBezTo>
                  <a:pt x="671" y="743"/>
                  <a:pt x="672" y="742"/>
                  <a:pt x="673" y="742"/>
                </a:cubicBezTo>
                <a:cubicBezTo>
                  <a:pt x="673" y="742"/>
                  <a:pt x="673" y="741"/>
                  <a:pt x="673" y="741"/>
                </a:cubicBezTo>
                <a:cubicBezTo>
                  <a:pt x="673" y="741"/>
                  <a:pt x="675" y="740"/>
                  <a:pt x="675" y="740"/>
                </a:cubicBezTo>
                <a:cubicBezTo>
                  <a:pt x="676" y="739"/>
                  <a:pt x="676" y="740"/>
                  <a:pt x="677" y="740"/>
                </a:cubicBezTo>
                <a:cubicBezTo>
                  <a:pt x="678" y="740"/>
                  <a:pt x="679" y="739"/>
                  <a:pt x="680" y="739"/>
                </a:cubicBezTo>
                <a:cubicBezTo>
                  <a:pt x="680" y="739"/>
                  <a:pt x="680" y="738"/>
                  <a:pt x="680" y="738"/>
                </a:cubicBezTo>
                <a:cubicBezTo>
                  <a:pt x="681" y="738"/>
                  <a:pt x="682" y="737"/>
                  <a:pt x="682" y="737"/>
                </a:cubicBezTo>
                <a:cubicBezTo>
                  <a:pt x="682" y="737"/>
                  <a:pt x="684" y="736"/>
                  <a:pt x="684" y="737"/>
                </a:cubicBezTo>
                <a:cubicBezTo>
                  <a:pt x="683" y="738"/>
                  <a:pt x="683" y="738"/>
                  <a:pt x="682" y="738"/>
                </a:cubicBezTo>
                <a:close/>
                <a:moveTo>
                  <a:pt x="694" y="737"/>
                </a:moveTo>
                <a:cubicBezTo>
                  <a:pt x="693" y="737"/>
                  <a:pt x="694" y="737"/>
                  <a:pt x="693" y="737"/>
                </a:cubicBezTo>
                <a:cubicBezTo>
                  <a:pt x="693" y="737"/>
                  <a:pt x="692" y="737"/>
                  <a:pt x="692" y="737"/>
                </a:cubicBezTo>
                <a:cubicBezTo>
                  <a:pt x="692" y="737"/>
                  <a:pt x="691" y="737"/>
                  <a:pt x="691" y="737"/>
                </a:cubicBezTo>
                <a:cubicBezTo>
                  <a:pt x="691" y="737"/>
                  <a:pt x="691" y="737"/>
                  <a:pt x="691" y="737"/>
                </a:cubicBezTo>
                <a:cubicBezTo>
                  <a:pt x="691" y="737"/>
                  <a:pt x="690" y="737"/>
                  <a:pt x="690" y="737"/>
                </a:cubicBezTo>
                <a:cubicBezTo>
                  <a:pt x="690" y="737"/>
                  <a:pt x="689" y="738"/>
                  <a:pt x="689" y="738"/>
                </a:cubicBezTo>
                <a:cubicBezTo>
                  <a:pt x="688" y="738"/>
                  <a:pt x="688" y="737"/>
                  <a:pt x="688" y="738"/>
                </a:cubicBezTo>
                <a:cubicBezTo>
                  <a:pt x="687" y="738"/>
                  <a:pt x="686" y="738"/>
                  <a:pt x="685" y="738"/>
                </a:cubicBezTo>
                <a:cubicBezTo>
                  <a:pt x="685" y="738"/>
                  <a:pt x="687" y="737"/>
                  <a:pt x="688" y="737"/>
                </a:cubicBezTo>
                <a:cubicBezTo>
                  <a:pt x="689" y="737"/>
                  <a:pt x="691" y="735"/>
                  <a:pt x="691" y="735"/>
                </a:cubicBezTo>
                <a:cubicBezTo>
                  <a:pt x="692" y="735"/>
                  <a:pt x="692" y="735"/>
                  <a:pt x="692" y="735"/>
                </a:cubicBezTo>
                <a:cubicBezTo>
                  <a:pt x="693" y="735"/>
                  <a:pt x="693" y="735"/>
                  <a:pt x="693" y="735"/>
                </a:cubicBezTo>
                <a:cubicBezTo>
                  <a:pt x="694" y="734"/>
                  <a:pt x="694" y="735"/>
                  <a:pt x="695" y="735"/>
                </a:cubicBezTo>
                <a:cubicBezTo>
                  <a:pt x="695" y="735"/>
                  <a:pt x="696" y="734"/>
                  <a:pt x="696" y="734"/>
                </a:cubicBezTo>
                <a:cubicBezTo>
                  <a:pt x="697" y="734"/>
                  <a:pt x="700" y="734"/>
                  <a:pt x="702" y="735"/>
                </a:cubicBezTo>
                <a:cubicBezTo>
                  <a:pt x="702" y="736"/>
                  <a:pt x="701" y="736"/>
                  <a:pt x="701" y="736"/>
                </a:cubicBezTo>
                <a:cubicBezTo>
                  <a:pt x="700" y="736"/>
                  <a:pt x="698" y="735"/>
                  <a:pt x="697" y="736"/>
                </a:cubicBezTo>
                <a:cubicBezTo>
                  <a:pt x="697" y="736"/>
                  <a:pt x="697" y="736"/>
                  <a:pt x="696" y="736"/>
                </a:cubicBezTo>
                <a:cubicBezTo>
                  <a:pt x="695" y="736"/>
                  <a:pt x="695" y="736"/>
                  <a:pt x="694" y="737"/>
                </a:cubicBezTo>
                <a:close/>
                <a:moveTo>
                  <a:pt x="696" y="866"/>
                </a:moveTo>
                <a:cubicBezTo>
                  <a:pt x="696" y="866"/>
                  <a:pt x="693" y="826"/>
                  <a:pt x="725" y="816"/>
                </a:cubicBezTo>
                <a:cubicBezTo>
                  <a:pt x="734" y="813"/>
                  <a:pt x="744" y="819"/>
                  <a:pt x="744" y="819"/>
                </a:cubicBezTo>
                <a:cubicBezTo>
                  <a:pt x="723" y="817"/>
                  <a:pt x="712" y="842"/>
                  <a:pt x="712" y="842"/>
                </a:cubicBezTo>
                <a:cubicBezTo>
                  <a:pt x="692" y="883"/>
                  <a:pt x="740" y="955"/>
                  <a:pt x="819" y="966"/>
                </a:cubicBezTo>
                <a:cubicBezTo>
                  <a:pt x="819" y="966"/>
                  <a:pt x="707" y="956"/>
                  <a:pt x="696" y="866"/>
                </a:cubicBezTo>
                <a:close/>
                <a:moveTo>
                  <a:pt x="506" y="1012"/>
                </a:moveTo>
                <a:cubicBezTo>
                  <a:pt x="505" y="1011"/>
                  <a:pt x="503" y="1008"/>
                  <a:pt x="505" y="1007"/>
                </a:cubicBezTo>
                <a:cubicBezTo>
                  <a:pt x="508" y="1008"/>
                  <a:pt x="505" y="1009"/>
                  <a:pt x="506" y="1012"/>
                </a:cubicBezTo>
                <a:close/>
                <a:moveTo>
                  <a:pt x="512" y="1009"/>
                </a:moveTo>
                <a:cubicBezTo>
                  <a:pt x="513" y="1011"/>
                  <a:pt x="512" y="1012"/>
                  <a:pt x="512" y="1014"/>
                </a:cubicBezTo>
                <a:cubicBezTo>
                  <a:pt x="511" y="1015"/>
                  <a:pt x="512" y="1016"/>
                  <a:pt x="511" y="1016"/>
                </a:cubicBezTo>
                <a:cubicBezTo>
                  <a:pt x="509" y="1016"/>
                  <a:pt x="511" y="1017"/>
                  <a:pt x="509" y="1018"/>
                </a:cubicBezTo>
                <a:cubicBezTo>
                  <a:pt x="506" y="1017"/>
                  <a:pt x="510" y="1015"/>
                  <a:pt x="509" y="1014"/>
                </a:cubicBezTo>
                <a:cubicBezTo>
                  <a:pt x="509" y="1013"/>
                  <a:pt x="510" y="1013"/>
                  <a:pt x="510" y="1012"/>
                </a:cubicBezTo>
                <a:cubicBezTo>
                  <a:pt x="510" y="1012"/>
                  <a:pt x="509" y="1012"/>
                  <a:pt x="509" y="1011"/>
                </a:cubicBezTo>
                <a:cubicBezTo>
                  <a:pt x="509" y="1010"/>
                  <a:pt x="510" y="1010"/>
                  <a:pt x="511" y="1010"/>
                </a:cubicBezTo>
                <a:cubicBezTo>
                  <a:pt x="511" y="1009"/>
                  <a:pt x="511" y="1008"/>
                  <a:pt x="512" y="1007"/>
                </a:cubicBezTo>
                <a:cubicBezTo>
                  <a:pt x="513" y="1007"/>
                  <a:pt x="513" y="1008"/>
                  <a:pt x="514" y="1008"/>
                </a:cubicBezTo>
                <a:cubicBezTo>
                  <a:pt x="514" y="1009"/>
                  <a:pt x="513" y="1009"/>
                  <a:pt x="512" y="1009"/>
                </a:cubicBezTo>
                <a:close/>
                <a:moveTo>
                  <a:pt x="516" y="990"/>
                </a:moveTo>
                <a:cubicBezTo>
                  <a:pt x="514" y="989"/>
                  <a:pt x="514" y="992"/>
                  <a:pt x="512" y="992"/>
                </a:cubicBezTo>
                <a:cubicBezTo>
                  <a:pt x="511" y="994"/>
                  <a:pt x="513" y="994"/>
                  <a:pt x="513" y="995"/>
                </a:cubicBezTo>
                <a:cubicBezTo>
                  <a:pt x="514" y="996"/>
                  <a:pt x="513" y="996"/>
                  <a:pt x="514" y="996"/>
                </a:cubicBezTo>
                <a:cubicBezTo>
                  <a:pt x="513" y="997"/>
                  <a:pt x="512" y="999"/>
                  <a:pt x="511" y="1000"/>
                </a:cubicBezTo>
                <a:cubicBezTo>
                  <a:pt x="512" y="1001"/>
                  <a:pt x="513" y="1000"/>
                  <a:pt x="514" y="1000"/>
                </a:cubicBezTo>
                <a:cubicBezTo>
                  <a:pt x="515" y="1000"/>
                  <a:pt x="515" y="998"/>
                  <a:pt x="517" y="999"/>
                </a:cubicBezTo>
                <a:cubicBezTo>
                  <a:pt x="517" y="1000"/>
                  <a:pt x="518" y="1001"/>
                  <a:pt x="516" y="1000"/>
                </a:cubicBezTo>
                <a:cubicBezTo>
                  <a:pt x="515" y="1002"/>
                  <a:pt x="516" y="1002"/>
                  <a:pt x="515" y="1003"/>
                </a:cubicBezTo>
                <a:cubicBezTo>
                  <a:pt x="514" y="1003"/>
                  <a:pt x="513" y="1002"/>
                  <a:pt x="513" y="1002"/>
                </a:cubicBezTo>
                <a:cubicBezTo>
                  <a:pt x="511" y="1001"/>
                  <a:pt x="511" y="1004"/>
                  <a:pt x="510" y="1004"/>
                </a:cubicBezTo>
                <a:cubicBezTo>
                  <a:pt x="510" y="1004"/>
                  <a:pt x="509" y="1004"/>
                  <a:pt x="509" y="1005"/>
                </a:cubicBezTo>
                <a:cubicBezTo>
                  <a:pt x="508" y="1006"/>
                  <a:pt x="510" y="1007"/>
                  <a:pt x="507" y="1007"/>
                </a:cubicBezTo>
                <a:cubicBezTo>
                  <a:pt x="506" y="1007"/>
                  <a:pt x="506" y="1005"/>
                  <a:pt x="505" y="1006"/>
                </a:cubicBezTo>
                <a:cubicBezTo>
                  <a:pt x="504" y="1006"/>
                  <a:pt x="504" y="1005"/>
                  <a:pt x="505" y="1005"/>
                </a:cubicBezTo>
                <a:cubicBezTo>
                  <a:pt x="505" y="1003"/>
                  <a:pt x="504" y="1003"/>
                  <a:pt x="506" y="1002"/>
                </a:cubicBezTo>
                <a:cubicBezTo>
                  <a:pt x="505" y="1000"/>
                  <a:pt x="504" y="1002"/>
                  <a:pt x="502" y="1001"/>
                </a:cubicBezTo>
                <a:cubicBezTo>
                  <a:pt x="504" y="999"/>
                  <a:pt x="508" y="997"/>
                  <a:pt x="508" y="994"/>
                </a:cubicBezTo>
                <a:cubicBezTo>
                  <a:pt x="509" y="992"/>
                  <a:pt x="511" y="992"/>
                  <a:pt x="512" y="991"/>
                </a:cubicBezTo>
                <a:cubicBezTo>
                  <a:pt x="513" y="989"/>
                  <a:pt x="512" y="988"/>
                  <a:pt x="513" y="987"/>
                </a:cubicBezTo>
                <a:cubicBezTo>
                  <a:pt x="513" y="987"/>
                  <a:pt x="514" y="987"/>
                  <a:pt x="514" y="987"/>
                </a:cubicBezTo>
                <a:cubicBezTo>
                  <a:pt x="515" y="986"/>
                  <a:pt x="514" y="985"/>
                  <a:pt x="515" y="984"/>
                </a:cubicBezTo>
                <a:cubicBezTo>
                  <a:pt x="517" y="984"/>
                  <a:pt x="517" y="985"/>
                  <a:pt x="518" y="985"/>
                </a:cubicBezTo>
                <a:cubicBezTo>
                  <a:pt x="517" y="987"/>
                  <a:pt x="516" y="988"/>
                  <a:pt x="516" y="990"/>
                </a:cubicBezTo>
                <a:close/>
                <a:moveTo>
                  <a:pt x="894" y="1000"/>
                </a:moveTo>
                <a:cubicBezTo>
                  <a:pt x="898" y="1001"/>
                  <a:pt x="900" y="998"/>
                  <a:pt x="902" y="999"/>
                </a:cubicBezTo>
                <a:cubicBezTo>
                  <a:pt x="901" y="1001"/>
                  <a:pt x="896" y="1000"/>
                  <a:pt x="894" y="1002"/>
                </a:cubicBezTo>
                <a:cubicBezTo>
                  <a:pt x="894" y="1002"/>
                  <a:pt x="894" y="1000"/>
                  <a:pt x="894" y="1000"/>
                </a:cubicBezTo>
                <a:close/>
                <a:moveTo>
                  <a:pt x="887" y="1003"/>
                </a:moveTo>
                <a:cubicBezTo>
                  <a:pt x="887" y="1004"/>
                  <a:pt x="886" y="1004"/>
                  <a:pt x="886" y="1005"/>
                </a:cubicBezTo>
                <a:cubicBezTo>
                  <a:pt x="884" y="1004"/>
                  <a:pt x="886" y="1003"/>
                  <a:pt x="887" y="1003"/>
                </a:cubicBezTo>
                <a:close/>
                <a:moveTo>
                  <a:pt x="840" y="998"/>
                </a:moveTo>
                <a:cubicBezTo>
                  <a:pt x="841" y="997"/>
                  <a:pt x="842" y="998"/>
                  <a:pt x="842" y="998"/>
                </a:cubicBezTo>
                <a:cubicBezTo>
                  <a:pt x="843" y="998"/>
                  <a:pt x="843" y="997"/>
                  <a:pt x="844" y="998"/>
                </a:cubicBezTo>
                <a:cubicBezTo>
                  <a:pt x="844" y="998"/>
                  <a:pt x="844" y="998"/>
                  <a:pt x="844" y="998"/>
                </a:cubicBezTo>
                <a:cubicBezTo>
                  <a:pt x="844" y="998"/>
                  <a:pt x="845" y="998"/>
                  <a:pt x="845" y="998"/>
                </a:cubicBezTo>
                <a:cubicBezTo>
                  <a:pt x="846" y="998"/>
                  <a:pt x="847" y="998"/>
                  <a:pt x="848" y="998"/>
                </a:cubicBezTo>
                <a:cubicBezTo>
                  <a:pt x="848" y="998"/>
                  <a:pt x="849" y="998"/>
                  <a:pt x="850" y="998"/>
                </a:cubicBezTo>
                <a:cubicBezTo>
                  <a:pt x="850" y="999"/>
                  <a:pt x="851" y="998"/>
                  <a:pt x="851" y="999"/>
                </a:cubicBezTo>
                <a:cubicBezTo>
                  <a:pt x="853" y="999"/>
                  <a:pt x="853" y="999"/>
                  <a:pt x="854" y="998"/>
                </a:cubicBezTo>
                <a:cubicBezTo>
                  <a:pt x="855" y="999"/>
                  <a:pt x="855" y="999"/>
                  <a:pt x="855" y="999"/>
                </a:cubicBezTo>
                <a:cubicBezTo>
                  <a:pt x="856" y="999"/>
                  <a:pt x="855" y="999"/>
                  <a:pt x="856" y="999"/>
                </a:cubicBezTo>
                <a:cubicBezTo>
                  <a:pt x="856" y="999"/>
                  <a:pt x="856" y="999"/>
                  <a:pt x="856" y="999"/>
                </a:cubicBezTo>
                <a:cubicBezTo>
                  <a:pt x="857" y="1000"/>
                  <a:pt x="857" y="1000"/>
                  <a:pt x="858" y="1000"/>
                </a:cubicBezTo>
                <a:cubicBezTo>
                  <a:pt x="859" y="1000"/>
                  <a:pt x="858" y="999"/>
                  <a:pt x="858" y="999"/>
                </a:cubicBezTo>
                <a:cubicBezTo>
                  <a:pt x="859" y="999"/>
                  <a:pt x="859" y="998"/>
                  <a:pt x="859" y="998"/>
                </a:cubicBezTo>
                <a:cubicBezTo>
                  <a:pt x="859" y="998"/>
                  <a:pt x="859" y="998"/>
                  <a:pt x="858" y="998"/>
                </a:cubicBezTo>
                <a:cubicBezTo>
                  <a:pt x="858" y="997"/>
                  <a:pt x="860" y="997"/>
                  <a:pt x="860" y="997"/>
                </a:cubicBezTo>
                <a:cubicBezTo>
                  <a:pt x="860" y="997"/>
                  <a:pt x="861" y="997"/>
                  <a:pt x="861" y="997"/>
                </a:cubicBezTo>
                <a:cubicBezTo>
                  <a:pt x="862" y="997"/>
                  <a:pt x="864" y="997"/>
                  <a:pt x="866" y="997"/>
                </a:cubicBezTo>
                <a:cubicBezTo>
                  <a:pt x="866" y="997"/>
                  <a:pt x="866" y="997"/>
                  <a:pt x="866" y="997"/>
                </a:cubicBezTo>
                <a:cubicBezTo>
                  <a:pt x="866" y="997"/>
                  <a:pt x="866" y="997"/>
                  <a:pt x="867" y="997"/>
                </a:cubicBezTo>
                <a:cubicBezTo>
                  <a:pt x="868" y="997"/>
                  <a:pt x="868" y="997"/>
                  <a:pt x="869" y="997"/>
                </a:cubicBezTo>
                <a:cubicBezTo>
                  <a:pt x="870" y="998"/>
                  <a:pt x="871" y="998"/>
                  <a:pt x="871" y="998"/>
                </a:cubicBezTo>
                <a:cubicBezTo>
                  <a:pt x="871" y="999"/>
                  <a:pt x="870" y="999"/>
                  <a:pt x="870" y="999"/>
                </a:cubicBezTo>
                <a:cubicBezTo>
                  <a:pt x="869" y="998"/>
                  <a:pt x="869" y="998"/>
                  <a:pt x="869" y="999"/>
                </a:cubicBezTo>
                <a:cubicBezTo>
                  <a:pt x="868" y="999"/>
                  <a:pt x="869" y="999"/>
                  <a:pt x="867" y="999"/>
                </a:cubicBezTo>
                <a:cubicBezTo>
                  <a:pt x="867" y="999"/>
                  <a:pt x="867" y="999"/>
                  <a:pt x="867" y="999"/>
                </a:cubicBezTo>
                <a:cubicBezTo>
                  <a:pt x="866" y="999"/>
                  <a:pt x="866" y="999"/>
                  <a:pt x="865" y="999"/>
                </a:cubicBezTo>
                <a:cubicBezTo>
                  <a:pt x="865" y="999"/>
                  <a:pt x="864" y="999"/>
                  <a:pt x="863" y="999"/>
                </a:cubicBezTo>
                <a:cubicBezTo>
                  <a:pt x="863" y="998"/>
                  <a:pt x="862" y="998"/>
                  <a:pt x="862" y="998"/>
                </a:cubicBezTo>
                <a:cubicBezTo>
                  <a:pt x="861" y="998"/>
                  <a:pt x="860" y="998"/>
                  <a:pt x="859" y="998"/>
                </a:cubicBezTo>
                <a:cubicBezTo>
                  <a:pt x="860" y="998"/>
                  <a:pt x="859" y="999"/>
                  <a:pt x="860" y="999"/>
                </a:cubicBezTo>
                <a:cubicBezTo>
                  <a:pt x="860" y="999"/>
                  <a:pt x="861" y="1000"/>
                  <a:pt x="860" y="1000"/>
                </a:cubicBezTo>
                <a:cubicBezTo>
                  <a:pt x="860" y="1000"/>
                  <a:pt x="860" y="1000"/>
                  <a:pt x="860" y="1000"/>
                </a:cubicBezTo>
                <a:cubicBezTo>
                  <a:pt x="859" y="1000"/>
                  <a:pt x="859" y="1001"/>
                  <a:pt x="859" y="1001"/>
                </a:cubicBezTo>
                <a:cubicBezTo>
                  <a:pt x="859" y="1001"/>
                  <a:pt x="858" y="1001"/>
                  <a:pt x="858" y="1001"/>
                </a:cubicBezTo>
                <a:cubicBezTo>
                  <a:pt x="858" y="1001"/>
                  <a:pt x="857" y="1001"/>
                  <a:pt x="857" y="1001"/>
                </a:cubicBezTo>
                <a:cubicBezTo>
                  <a:pt x="857" y="1001"/>
                  <a:pt x="857" y="1000"/>
                  <a:pt x="857" y="1000"/>
                </a:cubicBezTo>
                <a:cubicBezTo>
                  <a:pt x="856" y="1000"/>
                  <a:pt x="856" y="1001"/>
                  <a:pt x="856" y="1001"/>
                </a:cubicBezTo>
                <a:cubicBezTo>
                  <a:pt x="855" y="1001"/>
                  <a:pt x="854" y="1001"/>
                  <a:pt x="853" y="1000"/>
                </a:cubicBezTo>
                <a:cubicBezTo>
                  <a:pt x="853" y="1000"/>
                  <a:pt x="852" y="1000"/>
                  <a:pt x="852" y="1000"/>
                </a:cubicBezTo>
                <a:cubicBezTo>
                  <a:pt x="852" y="1000"/>
                  <a:pt x="851" y="1000"/>
                  <a:pt x="851" y="1000"/>
                </a:cubicBezTo>
                <a:cubicBezTo>
                  <a:pt x="850" y="1000"/>
                  <a:pt x="850" y="1000"/>
                  <a:pt x="849" y="1000"/>
                </a:cubicBezTo>
                <a:cubicBezTo>
                  <a:pt x="849" y="1000"/>
                  <a:pt x="849" y="1000"/>
                  <a:pt x="848" y="1000"/>
                </a:cubicBezTo>
                <a:cubicBezTo>
                  <a:pt x="848" y="1000"/>
                  <a:pt x="848" y="999"/>
                  <a:pt x="848" y="999"/>
                </a:cubicBezTo>
                <a:cubicBezTo>
                  <a:pt x="847" y="999"/>
                  <a:pt x="847" y="999"/>
                  <a:pt x="846" y="999"/>
                </a:cubicBezTo>
                <a:cubicBezTo>
                  <a:pt x="846" y="999"/>
                  <a:pt x="846" y="999"/>
                  <a:pt x="846" y="999"/>
                </a:cubicBezTo>
                <a:cubicBezTo>
                  <a:pt x="846" y="999"/>
                  <a:pt x="846" y="999"/>
                  <a:pt x="845" y="999"/>
                </a:cubicBezTo>
                <a:cubicBezTo>
                  <a:pt x="845" y="999"/>
                  <a:pt x="845" y="999"/>
                  <a:pt x="845" y="999"/>
                </a:cubicBezTo>
                <a:cubicBezTo>
                  <a:pt x="845" y="999"/>
                  <a:pt x="844" y="999"/>
                  <a:pt x="844" y="999"/>
                </a:cubicBezTo>
                <a:cubicBezTo>
                  <a:pt x="844" y="999"/>
                  <a:pt x="844" y="999"/>
                  <a:pt x="844" y="999"/>
                </a:cubicBezTo>
                <a:cubicBezTo>
                  <a:pt x="843" y="999"/>
                  <a:pt x="842" y="999"/>
                  <a:pt x="841" y="999"/>
                </a:cubicBezTo>
                <a:cubicBezTo>
                  <a:pt x="841" y="999"/>
                  <a:pt x="841" y="999"/>
                  <a:pt x="841" y="999"/>
                </a:cubicBezTo>
                <a:cubicBezTo>
                  <a:pt x="841" y="999"/>
                  <a:pt x="840" y="998"/>
                  <a:pt x="840" y="998"/>
                </a:cubicBezTo>
                <a:cubicBezTo>
                  <a:pt x="840" y="998"/>
                  <a:pt x="840" y="998"/>
                  <a:pt x="840" y="998"/>
                </a:cubicBezTo>
                <a:close/>
                <a:moveTo>
                  <a:pt x="618" y="967"/>
                </a:moveTo>
                <a:cubicBezTo>
                  <a:pt x="617" y="968"/>
                  <a:pt x="616" y="969"/>
                  <a:pt x="616" y="971"/>
                </a:cubicBezTo>
                <a:cubicBezTo>
                  <a:pt x="614" y="970"/>
                  <a:pt x="614" y="969"/>
                  <a:pt x="612" y="970"/>
                </a:cubicBezTo>
                <a:cubicBezTo>
                  <a:pt x="610" y="970"/>
                  <a:pt x="611" y="970"/>
                  <a:pt x="608" y="970"/>
                </a:cubicBezTo>
                <a:cubicBezTo>
                  <a:pt x="608" y="969"/>
                  <a:pt x="606" y="969"/>
                  <a:pt x="607" y="968"/>
                </a:cubicBezTo>
                <a:cubicBezTo>
                  <a:pt x="609" y="967"/>
                  <a:pt x="610" y="968"/>
                  <a:pt x="611" y="969"/>
                </a:cubicBezTo>
                <a:cubicBezTo>
                  <a:pt x="614" y="969"/>
                  <a:pt x="615" y="968"/>
                  <a:pt x="617" y="967"/>
                </a:cubicBezTo>
                <a:cubicBezTo>
                  <a:pt x="618" y="967"/>
                  <a:pt x="617" y="967"/>
                  <a:pt x="618" y="967"/>
                </a:cubicBezTo>
                <a:close/>
                <a:moveTo>
                  <a:pt x="597" y="960"/>
                </a:moveTo>
                <a:cubicBezTo>
                  <a:pt x="597" y="961"/>
                  <a:pt x="597" y="962"/>
                  <a:pt x="598" y="962"/>
                </a:cubicBezTo>
                <a:cubicBezTo>
                  <a:pt x="597" y="963"/>
                  <a:pt x="600" y="964"/>
                  <a:pt x="598" y="964"/>
                </a:cubicBezTo>
                <a:cubicBezTo>
                  <a:pt x="600" y="966"/>
                  <a:pt x="600" y="963"/>
                  <a:pt x="602" y="962"/>
                </a:cubicBezTo>
                <a:cubicBezTo>
                  <a:pt x="603" y="962"/>
                  <a:pt x="602" y="963"/>
                  <a:pt x="603" y="963"/>
                </a:cubicBezTo>
                <a:cubicBezTo>
                  <a:pt x="604" y="964"/>
                  <a:pt x="604" y="963"/>
                  <a:pt x="605" y="963"/>
                </a:cubicBezTo>
                <a:cubicBezTo>
                  <a:pt x="606" y="964"/>
                  <a:pt x="606" y="964"/>
                  <a:pt x="606" y="964"/>
                </a:cubicBezTo>
                <a:cubicBezTo>
                  <a:pt x="607" y="964"/>
                  <a:pt x="607" y="964"/>
                  <a:pt x="608" y="964"/>
                </a:cubicBezTo>
                <a:cubicBezTo>
                  <a:pt x="610" y="964"/>
                  <a:pt x="611" y="964"/>
                  <a:pt x="613" y="965"/>
                </a:cubicBezTo>
                <a:cubicBezTo>
                  <a:pt x="612" y="967"/>
                  <a:pt x="608" y="964"/>
                  <a:pt x="607" y="966"/>
                </a:cubicBezTo>
                <a:cubicBezTo>
                  <a:pt x="607" y="966"/>
                  <a:pt x="606" y="966"/>
                  <a:pt x="605" y="966"/>
                </a:cubicBezTo>
                <a:cubicBezTo>
                  <a:pt x="605" y="966"/>
                  <a:pt x="604" y="966"/>
                  <a:pt x="603" y="966"/>
                </a:cubicBezTo>
                <a:cubicBezTo>
                  <a:pt x="603" y="966"/>
                  <a:pt x="603" y="966"/>
                  <a:pt x="603" y="966"/>
                </a:cubicBezTo>
                <a:cubicBezTo>
                  <a:pt x="601" y="967"/>
                  <a:pt x="599" y="966"/>
                  <a:pt x="598" y="966"/>
                </a:cubicBezTo>
                <a:cubicBezTo>
                  <a:pt x="597" y="966"/>
                  <a:pt x="597" y="965"/>
                  <a:pt x="596" y="965"/>
                </a:cubicBezTo>
                <a:cubicBezTo>
                  <a:pt x="596" y="964"/>
                  <a:pt x="595" y="964"/>
                  <a:pt x="595" y="964"/>
                </a:cubicBezTo>
                <a:cubicBezTo>
                  <a:pt x="595" y="963"/>
                  <a:pt x="595" y="963"/>
                  <a:pt x="595" y="963"/>
                </a:cubicBezTo>
                <a:cubicBezTo>
                  <a:pt x="595" y="962"/>
                  <a:pt x="596" y="961"/>
                  <a:pt x="597" y="960"/>
                </a:cubicBezTo>
                <a:close/>
                <a:moveTo>
                  <a:pt x="590" y="961"/>
                </a:moveTo>
                <a:cubicBezTo>
                  <a:pt x="592" y="961"/>
                  <a:pt x="591" y="963"/>
                  <a:pt x="590" y="965"/>
                </a:cubicBezTo>
                <a:cubicBezTo>
                  <a:pt x="590" y="966"/>
                  <a:pt x="591" y="966"/>
                  <a:pt x="591" y="967"/>
                </a:cubicBezTo>
                <a:cubicBezTo>
                  <a:pt x="589" y="966"/>
                  <a:pt x="588" y="967"/>
                  <a:pt x="586" y="967"/>
                </a:cubicBezTo>
                <a:cubicBezTo>
                  <a:pt x="587" y="965"/>
                  <a:pt x="588" y="964"/>
                  <a:pt x="589" y="963"/>
                </a:cubicBezTo>
                <a:cubicBezTo>
                  <a:pt x="589" y="962"/>
                  <a:pt x="589" y="962"/>
                  <a:pt x="588" y="962"/>
                </a:cubicBezTo>
                <a:cubicBezTo>
                  <a:pt x="589" y="962"/>
                  <a:pt x="590" y="961"/>
                  <a:pt x="590" y="961"/>
                </a:cubicBezTo>
                <a:close/>
                <a:moveTo>
                  <a:pt x="588" y="961"/>
                </a:moveTo>
                <a:cubicBezTo>
                  <a:pt x="588" y="962"/>
                  <a:pt x="586" y="963"/>
                  <a:pt x="584" y="962"/>
                </a:cubicBezTo>
                <a:cubicBezTo>
                  <a:pt x="586" y="962"/>
                  <a:pt x="586" y="960"/>
                  <a:pt x="588" y="961"/>
                </a:cubicBezTo>
                <a:close/>
                <a:moveTo>
                  <a:pt x="583" y="962"/>
                </a:moveTo>
                <a:cubicBezTo>
                  <a:pt x="583" y="964"/>
                  <a:pt x="581" y="963"/>
                  <a:pt x="581" y="964"/>
                </a:cubicBezTo>
                <a:cubicBezTo>
                  <a:pt x="579" y="963"/>
                  <a:pt x="581" y="961"/>
                  <a:pt x="583" y="962"/>
                </a:cubicBezTo>
                <a:close/>
                <a:moveTo>
                  <a:pt x="547" y="976"/>
                </a:moveTo>
                <a:cubicBezTo>
                  <a:pt x="546" y="976"/>
                  <a:pt x="545" y="978"/>
                  <a:pt x="544" y="979"/>
                </a:cubicBezTo>
                <a:cubicBezTo>
                  <a:pt x="543" y="978"/>
                  <a:pt x="544" y="978"/>
                  <a:pt x="544" y="977"/>
                </a:cubicBezTo>
                <a:cubicBezTo>
                  <a:pt x="541" y="978"/>
                  <a:pt x="540" y="979"/>
                  <a:pt x="540" y="982"/>
                </a:cubicBezTo>
                <a:cubicBezTo>
                  <a:pt x="539" y="982"/>
                  <a:pt x="539" y="981"/>
                  <a:pt x="538" y="981"/>
                </a:cubicBezTo>
                <a:cubicBezTo>
                  <a:pt x="538" y="983"/>
                  <a:pt x="537" y="983"/>
                  <a:pt x="537" y="984"/>
                </a:cubicBezTo>
                <a:cubicBezTo>
                  <a:pt x="537" y="986"/>
                  <a:pt x="539" y="987"/>
                  <a:pt x="539" y="988"/>
                </a:cubicBezTo>
                <a:cubicBezTo>
                  <a:pt x="537" y="988"/>
                  <a:pt x="537" y="989"/>
                  <a:pt x="537" y="989"/>
                </a:cubicBezTo>
                <a:cubicBezTo>
                  <a:pt x="536" y="989"/>
                  <a:pt x="535" y="989"/>
                  <a:pt x="534" y="989"/>
                </a:cubicBezTo>
                <a:cubicBezTo>
                  <a:pt x="534" y="989"/>
                  <a:pt x="533" y="990"/>
                  <a:pt x="533" y="990"/>
                </a:cubicBezTo>
                <a:cubicBezTo>
                  <a:pt x="532" y="990"/>
                  <a:pt x="530" y="989"/>
                  <a:pt x="529" y="989"/>
                </a:cubicBezTo>
                <a:cubicBezTo>
                  <a:pt x="528" y="989"/>
                  <a:pt x="528" y="988"/>
                  <a:pt x="526" y="988"/>
                </a:cubicBezTo>
                <a:cubicBezTo>
                  <a:pt x="525" y="990"/>
                  <a:pt x="529" y="989"/>
                  <a:pt x="528" y="991"/>
                </a:cubicBezTo>
                <a:cubicBezTo>
                  <a:pt x="525" y="990"/>
                  <a:pt x="523" y="990"/>
                  <a:pt x="523" y="993"/>
                </a:cubicBezTo>
                <a:cubicBezTo>
                  <a:pt x="522" y="993"/>
                  <a:pt x="521" y="993"/>
                  <a:pt x="521" y="993"/>
                </a:cubicBezTo>
                <a:cubicBezTo>
                  <a:pt x="519" y="993"/>
                  <a:pt x="521" y="990"/>
                  <a:pt x="523" y="991"/>
                </a:cubicBezTo>
                <a:cubicBezTo>
                  <a:pt x="524" y="989"/>
                  <a:pt x="522" y="989"/>
                  <a:pt x="523" y="987"/>
                </a:cubicBezTo>
                <a:cubicBezTo>
                  <a:pt x="525" y="987"/>
                  <a:pt x="528" y="987"/>
                  <a:pt x="528" y="984"/>
                </a:cubicBezTo>
                <a:cubicBezTo>
                  <a:pt x="530" y="984"/>
                  <a:pt x="528" y="986"/>
                  <a:pt x="530" y="987"/>
                </a:cubicBezTo>
                <a:cubicBezTo>
                  <a:pt x="532" y="986"/>
                  <a:pt x="533" y="985"/>
                  <a:pt x="534" y="984"/>
                </a:cubicBezTo>
                <a:cubicBezTo>
                  <a:pt x="533" y="982"/>
                  <a:pt x="535" y="982"/>
                  <a:pt x="536" y="979"/>
                </a:cubicBezTo>
                <a:cubicBezTo>
                  <a:pt x="538" y="980"/>
                  <a:pt x="539" y="979"/>
                  <a:pt x="540" y="977"/>
                </a:cubicBezTo>
                <a:cubicBezTo>
                  <a:pt x="541" y="976"/>
                  <a:pt x="543" y="976"/>
                  <a:pt x="544" y="975"/>
                </a:cubicBezTo>
                <a:cubicBezTo>
                  <a:pt x="546" y="976"/>
                  <a:pt x="547" y="976"/>
                  <a:pt x="548" y="976"/>
                </a:cubicBezTo>
                <a:cubicBezTo>
                  <a:pt x="550" y="975"/>
                  <a:pt x="551" y="974"/>
                  <a:pt x="552" y="973"/>
                </a:cubicBezTo>
                <a:cubicBezTo>
                  <a:pt x="554" y="974"/>
                  <a:pt x="554" y="973"/>
                  <a:pt x="555" y="973"/>
                </a:cubicBezTo>
                <a:cubicBezTo>
                  <a:pt x="557" y="974"/>
                  <a:pt x="559" y="973"/>
                  <a:pt x="560" y="972"/>
                </a:cubicBezTo>
                <a:cubicBezTo>
                  <a:pt x="562" y="972"/>
                  <a:pt x="561" y="973"/>
                  <a:pt x="563" y="973"/>
                </a:cubicBezTo>
                <a:cubicBezTo>
                  <a:pt x="564" y="973"/>
                  <a:pt x="562" y="972"/>
                  <a:pt x="563" y="971"/>
                </a:cubicBezTo>
                <a:cubicBezTo>
                  <a:pt x="565" y="972"/>
                  <a:pt x="567" y="971"/>
                  <a:pt x="568" y="970"/>
                </a:cubicBezTo>
                <a:cubicBezTo>
                  <a:pt x="569" y="970"/>
                  <a:pt x="568" y="971"/>
                  <a:pt x="569" y="971"/>
                </a:cubicBezTo>
                <a:cubicBezTo>
                  <a:pt x="571" y="971"/>
                  <a:pt x="570" y="970"/>
                  <a:pt x="572" y="970"/>
                </a:cubicBezTo>
                <a:cubicBezTo>
                  <a:pt x="572" y="970"/>
                  <a:pt x="573" y="970"/>
                  <a:pt x="573" y="970"/>
                </a:cubicBezTo>
                <a:cubicBezTo>
                  <a:pt x="574" y="972"/>
                  <a:pt x="575" y="970"/>
                  <a:pt x="576" y="972"/>
                </a:cubicBezTo>
                <a:cubicBezTo>
                  <a:pt x="576" y="972"/>
                  <a:pt x="577" y="973"/>
                  <a:pt x="576" y="974"/>
                </a:cubicBezTo>
                <a:cubicBezTo>
                  <a:pt x="574" y="973"/>
                  <a:pt x="573" y="974"/>
                  <a:pt x="572" y="974"/>
                </a:cubicBezTo>
                <a:cubicBezTo>
                  <a:pt x="571" y="976"/>
                  <a:pt x="574" y="975"/>
                  <a:pt x="573" y="977"/>
                </a:cubicBezTo>
                <a:cubicBezTo>
                  <a:pt x="571" y="977"/>
                  <a:pt x="571" y="974"/>
                  <a:pt x="569" y="976"/>
                </a:cubicBezTo>
                <a:cubicBezTo>
                  <a:pt x="567" y="975"/>
                  <a:pt x="569" y="974"/>
                  <a:pt x="567" y="974"/>
                </a:cubicBezTo>
                <a:cubicBezTo>
                  <a:pt x="566" y="974"/>
                  <a:pt x="566" y="974"/>
                  <a:pt x="566" y="975"/>
                </a:cubicBezTo>
                <a:cubicBezTo>
                  <a:pt x="564" y="975"/>
                  <a:pt x="562" y="975"/>
                  <a:pt x="561" y="976"/>
                </a:cubicBezTo>
                <a:cubicBezTo>
                  <a:pt x="560" y="976"/>
                  <a:pt x="559" y="976"/>
                  <a:pt x="558" y="976"/>
                </a:cubicBezTo>
                <a:cubicBezTo>
                  <a:pt x="558" y="977"/>
                  <a:pt x="558" y="977"/>
                  <a:pt x="559" y="978"/>
                </a:cubicBezTo>
                <a:cubicBezTo>
                  <a:pt x="558" y="978"/>
                  <a:pt x="557" y="978"/>
                  <a:pt x="556" y="979"/>
                </a:cubicBezTo>
                <a:cubicBezTo>
                  <a:pt x="555" y="979"/>
                  <a:pt x="556" y="977"/>
                  <a:pt x="556" y="976"/>
                </a:cubicBezTo>
                <a:cubicBezTo>
                  <a:pt x="555" y="977"/>
                  <a:pt x="553" y="976"/>
                  <a:pt x="553" y="976"/>
                </a:cubicBezTo>
                <a:cubicBezTo>
                  <a:pt x="551" y="976"/>
                  <a:pt x="549" y="976"/>
                  <a:pt x="548" y="977"/>
                </a:cubicBezTo>
                <a:cubicBezTo>
                  <a:pt x="547" y="977"/>
                  <a:pt x="547" y="977"/>
                  <a:pt x="547" y="976"/>
                </a:cubicBezTo>
                <a:close/>
                <a:moveTo>
                  <a:pt x="556" y="1099"/>
                </a:moveTo>
                <a:cubicBezTo>
                  <a:pt x="556" y="1099"/>
                  <a:pt x="502" y="996"/>
                  <a:pt x="672" y="1001"/>
                </a:cubicBezTo>
                <a:cubicBezTo>
                  <a:pt x="702" y="1002"/>
                  <a:pt x="743" y="1011"/>
                  <a:pt x="773" y="1017"/>
                </a:cubicBezTo>
                <a:cubicBezTo>
                  <a:pt x="526" y="984"/>
                  <a:pt x="554" y="1086"/>
                  <a:pt x="556" y="1099"/>
                </a:cubicBezTo>
                <a:close/>
                <a:moveTo>
                  <a:pt x="880" y="1011"/>
                </a:moveTo>
                <a:cubicBezTo>
                  <a:pt x="880" y="1011"/>
                  <a:pt x="879" y="1011"/>
                  <a:pt x="879" y="1011"/>
                </a:cubicBezTo>
                <a:cubicBezTo>
                  <a:pt x="878" y="1011"/>
                  <a:pt x="877" y="1012"/>
                  <a:pt x="877" y="1012"/>
                </a:cubicBezTo>
                <a:cubicBezTo>
                  <a:pt x="876" y="1012"/>
                  <a:pt x="876" y="1012"/>
                  <a:pt x="875" y="1012"/>
                </a:cubicBezTo>
                <a:cubicBezTo>
                  <a:pt x="875" y="1012"/>
                  <a:pt x="873" y="1013"/>
                  <a:pt x="873" y="1013"/>
                </a:cubicBezTo>
                <a:cubicBezTo>
                  <a:pt x="872" y="1013"/>
                  <a:pt x="870" y="1013"/>
                  <a:pt x="869" y="1013"/>
                </a:cubicBezTo>
                <a:cubicBezTo>
                  <a:pt x="868" y="1014"/>
                  <a:pt x="868" y="1014"/>
                  <a:pt x="867" y="1014"/>
                </a:cubicBezTo>
                <a:cubicBezTo>
                  <a:pt x="866" y="1014"/>
                  <a:pt x="867" y="1014"/>
                  <a:pt x="866" y="1014"/>
                </a:cubicBezTo>
                <a:cubicBezTo>
                  <a:pt x="865" y="1014"/>
                  <a:pt x="865" y="1014"/>
                  <a:pt x="864" y="1015"/>
                </a:cubicBezTo>
                <a:cubicBezTo>
                  <a:pt x="863" y="1015"/>
                  <a:pt x="863" y="1015"/>
                  <a:pt x="862" y="1015"/>
                </a:cubicBezTo>
                <a:cubicBezTo>
                  <a:pt x="861" y="1016"/>
                  <a:pt x="860" y="1015"/>
                  <a:pt x="859" y="1016"/>
                </a:cubicBezTo>
                <a:cubicBezTo>
                  <a:pt x="857" y="1016"/>
                  <a:pt x="856" y="1016"/>
                  <a:pt x="855" y="1016"/>
                </a:cubicBezTo>
                <a:cubicBezTo>
                  <a:pt x="855" y="1016"/>
                  <a:pt x="855" y="1016"/>
                  <a:pt x="855" y="1016"/>
                </a:cubicBezTo>
                <a:cubicBezTo>
                  <a:pt x="857" y="1016"/>
                  <a:pt x="859" y="1016"/>
                  <a:pt x="860" y="1018"/>
                </a:cubicBezTo>
                <a:cubicBezTo>
                  <a:pt x="858" y="1020"/>
                  <a:pt x="858" y="1021"/>
                  <a:pt x="856" y="1019"/>
                </a:cubicBezTo>
                <a:cubicBezTo>
                  <a:pt x="855" y="1019"/>
                  <a:pt x="855" y="1017"/>
                  <a:pt x="854" y="1019"/>
                </a:cubicBezTo>
                <a:cubicBezTo>
                  <a:pt x="853" y="1020"/>
                  <a:pt x="854" y="1020"/>
                  <a:pt x="851" y="1019"/>
                </a:cubicBezTo>
                <a:cubicBezTo>
                  <a:pt x="850" y="1019"/>
                  <a:pt x="849" y="1020"/>
                  <a:pt x="849" y="1020"/>
                </a:cubicBezTo>
                <a:cubicBezTo>
                  <a:pt x="848" y="1020"/>
                  <a:pt x="847" y="1020"/>
                  <a:pt x="845" y="1020"/>
                </a:cubicBezTo>
                <a:cubicBezTo>
                  <a:pt x="844" y="1020"/>
                  <a:pt x="842" y="1019"/>
                  <a:pt x="840" y="1020"/>
                </a:cubicBezTo>
                <a:cubicBezTo>
                  <a:pt x="839" y="1019"/>
                  <a:pt x="838" y="1018"/>
                  <a:pt x="837" y="1017"/>
                </a:cubicBezTo>
                <a:cubicBezTo>
                  <a:pt x="834" y="1018"/>
                  <a:pt x="833" y="1018"/>
                  <a:pt x="831" y="1018"/>
                </a:cubicBezTo>
                <a:cubicBezTo>
                  <a:pt x="831" y="1019"/>
                  <a:pt x="831" y="1019"/>
                  <a:pt x="832" y="1020"/>
                </a:cubicBezTo>
                <a:cubicBezTo>
                  <a:pt x="832" y="1019"/>
                  <a:pt x="832" y="1019"/>
                  <a:pt x="833" y="1019"/>
                </a:cubicBezTo>
                <a:cubicBezTo>
                  <a:pt x="834" y="1020"/>
                  <a:pt x="833" y="1020"/>
                  <a:pt x="832" y="1020"/>
                </a:cubicBezTo>
                <a:cubicBezTo>
                  <a:pt x="833" y="1021"/>
                  <a:pt x="834" y="1022"/>
                  <a:pt x="834" y="1023"/>
                </a:cubicBezTo>
                <a:cubicBezTo>
                  <a:pt x="833" y="1023"/>
                  <a:pt x="832" y="1023"/>
                  <a:pt x="832" y="1023"/>
                </a:cubicBezTo>
                <a:cubicBezTo>
                  <a:pt x="831" y="1023"/>
                  <a:pt x="831" y="1026"/>
                  <a:pt x="831" y="1026"/>
                </a:cubicBezTo>
                <a:cubicBezTo>
                  <a:pt x="830" y="1026"/>
                  <a:pt x="829" y="1025"/>
                  <a:pt x="828" y="1025"/>
                </a:cubicBezTo>
                <a:cubicBezTo>
                  <a:pt x="827" y="1025"/>
                  <a:pt x="827" y="1025"/>
                  <a:pt x="826" y="1025"/>
                </a:cubicBezTo>
                <a:cubicBezTo>
                  <a:pt x="826" y="1025"/>
                  <a:pt x="825" y="1024"/>
                  <a:pt x="825" y="1024"/>
                </a:cubicBezTo>
                <a:cubicBezTo>
                  <a:pt x="824" y="1024"/>
                  <a:pt x="824" y="1026"/>
                  <a:pt x="823" y="1026"/>
                </a:cubicBezTo>
                <a:cubicBezTo>
                  <a:pt x="821" y="1025"/>
                  <a:pt x="819" y="1025"/>
                  <a:pt x="817" y="1025"/>
                </a:cubicBezTo>
                <a:cubicBezTo>
                  <a:pt x="816" y="1025"/>
                  <a:pt x="815" y="1025"/>
                  <a:pt x="814" y="1025"/>
                </a:cubicBezTo>
                <a:cubicBezTo>
                  <a:pt x="813" y="1024"/>
                  <a:pt x="812" y="1024"/>
                  <a:pt x="811" y="1024"/>
                </a:cubicBezTo>
                <a:cubicBezTo>
                  <a:pt x="810" y="1024"/>
                  <a:pt x="808" y="1024"/>
                  <a:pt x="807" y="1025"/>
                </a:cubicBezTo>
                <a:cubicBezTo>
                  <a:pt x="806" y="1024"/>
                  <a:pt x="805" y="1024"/>
                  <a:pt x="805" y="1024"/>
                </a:cubicBezTo>
                <a:cubicBezTo>
                  <a:pt x="804" y="1023"/>
                  <a:pt x="804" y="1023"/>
                  <a:pt x="803" y="1023"/>
                </a:cubicBezTo>
                <a:cubicBezTo>
                  <a:pt x="803" y="1022"/>
                  <a:pt x="801" y="1023"/>
                  <a:pt x="800" y="1023"/>
                </a:cubicBezTo>
                <a:cubicBezTo>
                  <a:pt x="800" y="1023"/>
                  <a:pt x="799" y="1023"/>
                  <a:pt x="799" y="1023"/>
                </a:cubicBezTo>
                <a:cubicBezTo>
                  <a:pt x="799" y="1022"/>
                  <a:pt x="798" y="1023"/>
                  <a:pt x="797" y="1023"/>
                </a:cubicBezTo>
                <a:cubicBezTo>
                  <a:pt x="797" y="1023"/>
                  <a:pt x="797" y="1022"/>
                  <a:pt x="797" y="1022"/>
                </a:cubicBezTo>
                <a:cubicBezTo>
                  <a:pt x="796" y="1022"/>
                  <a:pt x="795" y="1023"/>
                  <a:pt x="795" y="1023"/>
                </a:cubicBezTo>
                <a:cubicBezTo>
                  <a:pt x="794" y="1023"/>
                  <a:pt x="794" y="1022"/>
                  <a:pt x="794" y="1022"/>
                </a:cubicBezTo>
                <a:cubicBezTo>
                  <a:pt x="793" y="1022"/>
                  <a:pt x="790" y="1022"/>
                  <a:pt x="788" y="1023"/>
                </a:cubicBezTo>
                <a:cubicBezTo>
                  <a:pt x="788" y="1022"/>
                  <a:pt x="787" y="1022"/>
                  <a:pt x="787" y="1022"/>
                </a:cubicBezTo>
                <a:cubicBezTo>
                  <a:pt x="786" y="1021"/>
                  <a:pt x="786" y="1021"/>
                  <a:pt x="785" y="1020"/>
                </a:cubicBezTo>
                <a:cubicBezTo>
                  <a:pt x="785" y="1020"/>
                  <a:pt x="785" y="1020"/>
                  <a:pt x="785" y="1019"/>
                </a:cubicBezTo>
                <a:cubicBezTo>
                  <a:pt x="785" y="1019"/>
                  <a:pt x="785" y="1019"/>
                  <a:pt x="785" y="1019"/>
                </a:cubicBezTo>
                <a:cubicBezTo>
                  <a:pt x="785" y="1019"/>
                  <a:pt x="785" y="1019"/>
                  <a:pt x="785" y="1019"/>
                </a:cubicBezTo>
                <a:cubicBezTo>
                  <a:pt x="787" y="1017"/>
                  <a:pt x="789" y="1019"/>
                  <a:pt x="790" y="1019"/>
                </a:cubicBezTo>
                <a:cubicBezTo>
                  <a:pt x="791" y="1019"/>
                  <a:pt x="793" y="1018"/>
                  <a:pt x="794" y="1018"/>
                </a:cubicBezTo>
                <a:cubicBezTo>
                  <a:pt x="794" y="1018"/>
                  <a:pt x="794" y="1019"/>
                  <a:pt x="794" y="1019"/>
                </a:cubicBezTo>
                <a:cubicBezTo>
                  <a:pt x="795" y="1019"/>
                  <a:pt x="797" y="1019"/>
                  <a:pt x="798" y="1020"/>
                </a:cubicBezTo>
                <a:cubicBezTo>
                  <a:pt x="798" y="1020"/>
                  <a:pt x="801" y="1019"/>
                  <a:pt x="803" y="1019"/>
                </a:cubicBezTo>
                <a:cubicBezTo>
                  <a:pt x="804" y="1019"/>
                  <a:pt x="806" y="1019"/>
                  <a:pt x="807" y="1019"/>
                </a:cubicBezTo>
                <a:cubicBezTo>
                  <a:pt x="808" y="1020"/>
                  <a:pt x="811" y="1020"/>
                  <a:pt x="811" y="1021"/>
                </a:cubicBezTo>
                <a:cubicBezTo>
                  <a:pt x="813" y="1021"/>
                  <a:pt x="814" y="1021"/>
                  <a:pt x="815" y="1020"/>
                </a:cubicBezTo>
                <a:cubicBezTo>
                  <a:pt x="817" y="1021"/>
                  <a:pt x="817" y="1021"/>
                  <a:pt x="817" y="1021"/>
                </a:cubicBezTo>
                <a:cubicBezTo>
                  <a:pt x="818" y="1020"/>
                  <a:pt x="819" y="1020"/>
                  <a:pt x="819" y="1020"/>
                </a:cubicBezTo>
                <a:cubicBezTo>
                  <a:pt x="820" y="1020"/>
                  <a:pt x="821" y="1021"/>
                  <a:pt x="822" y="1021"/>
                </a:cubicBezTo>
                <a:cubicBezTo>
                  <a:pt x="822" y="1021"/>
                  <a:pt x="822" y="1021"/>
                  <a:pt x="822" y="1021"/>
                </a:cubicBezTo>
                <a:cubicBezTo>
                  <a:pt x="823" y="1021"/>
                  <a:pt x="824" y="1021"/>
                  <a:pt x="824" y="1021"/>
                </a:cubicBezTo>
                <a:cubicBezTo>
                  <a:pt x="825" y="1022"/>
                  <a:pt x="827" y="1023"/>
                  <a:pt x="828" y="1023"/>
                </a:cubicBezTo>
                <a:cubicBezTo>
                  <a:pt x="830" y="1023"/>
                  <a:pt x="827" y="1022"/>
                  <a:pt x="829" y="1021"/>
                </a:cubicBezTo>
                <a:cubicBezTo>
                  <a:pt x="829" y="1021"/>
                  <a:pt x="829" y="1021"/>
                  <a:pt x="829" y="1021"/>
                </a:cubicBezTo>
                <a:cubicBezTo>
                  <a:pt x="827" y="1021"/>
                  <a:pt x="821" y="1020"/>
                  <a:pt x="819" y="1020"/>
                </a:cubicBezTo>
                <a:cubicBezTo>
                  <a:pt x="820" y="1018"/>
                  <a:pt x="828" y="1020"/>
                  <a:pt x="829" y="1020"/>
                </a:cubicBezTo>
                <a:cubicBezTo>
                  <a:pt x="829" y="1020"/>
                  <a:pt x="830" y="1020"/>
                  <a:pt x="830" y="1020"/>
                </a:cubicBezTo>
                <a:cubicBezTo>
                  <a:pt x="830" y="1019"/>
                  <a:pt x="830" y="1019"/>
                  <a:pt x="831" y="1018"/>
                </a:cubicBezTo>
                <a:cubicBezTo>
                  <a:pt x="830" y="1018"/>
                  <a:pt x="829" y="1018"/>
                  <a:pt x="828" y="1018"/>
                </a:cubicBezTo>
                <a:cubicBezTo>
                  <a:pt x="828" y="1017"/>
                  <a:pt x="832" y="1015"/>
                  <a:pt x="832" y="1016"/>
                </a:cubicBezTo>
                <a:cubicBezTo>
                  <a:pt x="833" y="1016"/>
                  <a:pt x="834" y="1016"/>
                  <a:pt x="835" y="1016"/>
                </a:cubicBezTo>
                <a:cubicBezTo>
                  <a:pt x="838" y="1016"/>
                  <a:pt x="843" y="1015"/>
                  <a:pt x="846" y="1015"/>
                </a:cubicBezTo>
                <a:cubicBezTo>
                  <a:pt x="847" y="1015"/>
                  <a:pt x="847" y="1015"/>
                  <a:pt x="847" y="1015"/>
                </a:cubicBezTo>
                <a:cubicBezTo>
                  <a:pt x="848" y="1015"/>
                  <a:pt x="848" y="1016"/>
                  <a:pt x="848" y="1016"/>
                </a:cubicBezTo>
                <a:cubicBezTo>
                  <a:pt x="849" y="1016"/>
                  <a:pt x="850" y="1015"/>
                  <a:pt x="850" y="1015"/>
                </a:cubicBezTo>
                <a:cubicBezTo>
                  <a:pt x="852" y="1015"/>
                  <a:pt x="853" y="1015"/>
                  <a:pt x="855" y="1015"/>
                </a:cubicBezTo>
                <a:cubicBezTo>
                  <a:pt x="857" y="1014"/>
                  <a:pt x="859" y="1014"/>
                  <a:pt x="860" y="1013"/>
                </a:cubicBezTo>
                <a:cubicBezTo>
                  <a:pt x="861" y="1013"/>
                  <a:pt x="862" y="1013"/>
                  <a:pt x="863" y="1012"/>
                </a:cubicBezTo>
                <a:cubicBezTo>
                  <a:pt x="865" y="1012"/>
                  <a:pt x="865" y="1013"/>
                  <a:pt x="867" y="1013"/>
                </a:cubicBezTo>
                <a:cubicBezTo>
                  <a:pt x="869" y="1013"/>
                  <a:pt x="871" y="1011"/>
                  <a:pt x="872" y="1010"/>
                </a:cubicBezTo>
                <a:cubicBezTo>
                  <a:pt x="873" y="1011"/>
                  <a:pt x="875" y="1010"/>
                  <a:pt x="876" y="1010"/>
                </a:cubicBezTo>
                <a:cubicBezTo>
                  <a:pt x="877" y="1010"/>
                  <a:pt x="879" y="1011"/>
                  <a:pt x="880" y="1010"/>
                </a:cubicBezTo>
                <a:cubicBezTo>
                  <a:pt x="880" y="1007"/>
                  <a:pt x="882" y="1009"/>
                  <a:pt x="885" y="1009"/>
                </a:cubicBezTo>
                <a:cubicBezTo>
                  <a:pt x="884" y="1011"/>
                  <a:pt x="882" y="1010"/>
                  <a:pt x="880" y="1011"/>
                </a:cubicBezTo>
                <a:close/>
                <a:moveTo>
                  <a:pt x="889" y="1009"/>
                </a:moveTo>
                <a:cubicBezTo>
                  <a:pt x="886" y="1009"/>
                  <a:pt x="886" y="1009"/>
                  <a:pt x="886" y="1009"/>
                </a:cubicBezTo>
                <a:cubicBezTo>
                  <a:pt x="887" y="1008"/>
                  <a:pt x="887" y="1008"/>
                  <a:pt x="887" y="1008"/>
                </a:cubicBezTo>
                <a:cubicBezTo>
                  <a:pt x="889" y="1008"/>
                  <a:pt x="889" y="1008"/>
                  <a:pt x="889" y="1008"/>
                </a:cubicBezTo>
                <a:lnTo>
                  <a:pt x="889" y="1009"/>
                </a:lnTo>
                <a:close/>
                <a:moveTo>
                  <a:pt x="890" y="1008"/>
                </a:moveTo>
                <a:cubicBezTo>
                  <a:pt x="890" y="1007"/>
                  <a:pt x="892" y="1008"/>
                  <a:pt x="892" y="1007"/>
                </a:cubicBezTo>
                <a:cubicBezTo>
                  <a:pt x="893" y="1007"/>
                  <a:pt x="890" y="1009"/>
                  <a:pt x="890" y="1008"/>
                </a:cubicBezTo>
                <a:close/>
                <a:moveTo>
                  <a:pt x="894" y="1007"/>
                </a:moveTo>
                <a:cubicBezTo>
                  <a:pt x="896" y="1005"/>
                  <a:pt x="899" y="1005"/>
                  <a:pt x="902" y="1004"/>
                </a:cubicBezTo>
                <a:cubicBezTo>
                  <a:pt x="900" y="1006"/>
                  <a:pt x="897" y="1007"/>
                  <a:pt x="894" y="1007"/>
                </a:cubicBezTo>
                <a:close/>
                <a:moveTo>
                  <a:pt x="901" y="1003"/>
                </a:moveTo>
                <a:cubicBezTo>
                  <a:pt x="898" y="1005"/>
                  <a:pt x="893" y="1005"/>
                  <a:pt x="889" y="1007"/>
                </a:cubicBezTo>
                <a:cubicBezTo>
                  <a:pt x="888" y="1007"/>
                  <a:pt x="886" y="1006"/>
                  <a:pt x="885" y="1007"/>
                </a:cubicBezTo>
                <a:cubicBezTo>
                  <a:pt x="885" y="1007"/>
                  <a:pt x="885" y="1007"/>
                  <a:pt x="885" y="1007"/>
                </a:cubicBezTo>
                <a:cubicBezTo>
                  <a:pt x="884" y="1007"/>
                  <a:pt x="884" y="1007"/>
                  <a:pt x="883" y="1007"/>
                </a:cubicBezTo>
                <a:cubicBezTo>
                  <a:pt x="883" y="1007"/>
                  <a:pt x="880" y="1007"/>
                  <a:pt x="878" y="1008"/>
                </a:cubicBezTo>
                <a:cubicBezTo>
                  <a:pt x="879" y="1007"/>
                  <a:pt x="880" y="1007"/>
                  <a:pt x="880" y="1007"/>
                </a:cubicBezTo>
                <a:cubicBezTo>
                  <a:pt x="882" y="1007"/>
                  <a:pt x="884" y="1006"/>
                  <a:pt x="886" y="1006"/>
                </a:cubicBezTo>
                <a:cubicBezTo>
                  <a:pt x="887" y="1005"/>
                  <a:pt x="888" y="1005"/>
                  <a:pt x="888" y="1004"/>
                </a:cubicBezTo>
                <a:cubicBezTo>
                  <a:pt x="889" y="1004"/>
                  <a:pt x="890" y="1004"/>
                  <a:pt x="891" y="1004"/>
                </a:cubicBezTo>
                <a:cubicBezTo>
                  <a:pt x="891" y="1004"/>
                  <a:pt x="892" y="1003"/>
                  <a:pt x="892" y="1003"/>
                </a:cubicBezTo>
                <a:cubicBezTo>
                  <a:pt x="893" y="1003"/>
                  <a:pt x="895" y="1003"/>
                  <a:pt x="896" y="1003"/>
                </a:cubicBezTo>
                <a:cubicBezTo>
                  <a:pt x="899" y="1002"/>
                  <a:pt x="901" y="1001"/>
                  <a:pt x="904" y="1001"/>
                </a:cubicBezTo>
                <a:cubicBezTo>
                  <a:pt x="904" y="1003"/>
                  <a:pt x="903" y="1003"/>
                  <a:pt x="901" y="1003"/>
                </a:cubicBezTo>
                <a:close/>
                <a:moveTo>
                  <a:pt x="906" y="1001"/>
                </a:moveTo>
                <a:cubicBezTo>
                  <a:pt x="908" y="997"/>
                  <a:pt x="915" y="999"/>
                  <a:pt x="914" y="999"/>
                </a:cubicBezTo>
                <a:cubicBezTo>
                  <a:pt x="918" y="1001"/>
                  <a:pt x="907" y="1001"/>
                  <a:pt x="906" y="1001"/>
                </a:cubicBezTo>
                <a:close/>
                <a:moveTo>
                  <a:pt x="926" y="994"/>
                </a:moveTo>
                <a:cubicBezTo>
                  <a:pt x="926" y="994"/>
                  <a:pt x="924" y="994"/>
                  <a:pt x="924" y="994"/>
                </a:cubicBezTo>
                <a:cubicBezTo>
                  <a:pt x="923" y="995"/>
                  <a:pt x="924" y="995"/>
                  <a:pt x="923" y="995"/>
                </a:cubicBezTo>
                <a:cubicBezTo>
                  <a:pt x="923" y="996"/>
                  <a:pt x="922" y="995"/>
                  <a:pt x="922" y="995"/>
                </a:cubicBezTo>
                <a:cubicBezTo>
                  <a:pt x="922" y="995"/>
                  <a:pt x="922" y="996"/>
                  <a:pt x="922" y="996"/>
                </a:cubicBezTo>
                <a:cubicBezTo>
                  <a:pt x="922" y="996"/>
                  <a:pt x="921" y="996"/>
                  <a:pt x="921" y="996"/>
                </a:cubicBezTo>
                <a:cubicBezTo>
                  <a:pt x="921" y="996"/>
                  <a:pt x="920" y="997"/>
                  <a:pt x="919" y="996"/>
                </a:cubicBezTo>
                <a:cubicBezTo>
                  <a:pt x="920" y="994"/>
                  <a:pt x="923" y="995"/>
                  <a:pt x="924" y="993"/>
                </a:cubicBezTo>
                <a:cubicBezTo>
                  <a:pt x="925" y="993"/>
                  <a:pt x="927" y="993"/>
                  <a:pt x="926" y="994"/>
                </a:cubicBezTo>
                <a:close/>
                <a:moveTo>
                  <a:pt x="937" y="1010"/>
                </a:moveTo>
                <a:cubicBezTo>
                  <a:pt x="938" y="1009"/>
                  <a:pt x="938" y="1008"/>
                  <a:pt x="940" y="1008"/>
                </a:cubicBezTo>
                <a:cubicBezTo>
                  <a:pt x="939" y="1009"/>
                  <a:pt x="938" y="1010"/>
                  <a:pt x="937" y="1010"/>
                </a:cubicBezTo>
                <a:close/>
                <a:moveTo>
                  <a:pt x="942" y="1008"/>
                </a:moveTo>
                <a:cubicBezTo>
                  <a:pt x="940" y="1007"/>
                  <a:pt x="943" y="1007"/>
                  <a:pt x="943" y="1006"/>
                </a:cubicBezTo>
                <a:cubicBezTo>
                  <a:pt x="945" y="1007"/>
                  <a:pt x="942" y="1007"/>
                  <a:pt x="942" y="1008"/>
                </a:cubicBezTo>
                <a:close/>
                <a:moveTo>
                  <a:pt x="945" y="1005"/>
                </a:moveTo>
                <a:cubicBezTo>
                  <a:pt x="946" y="1005"/>
                  <a:pt x="946" y="1004"/>
                  <a:pt x="947" y="1004"/>
                </a:cubicBezTo>
                <a:cubicBezTo>
                  <a:pt x="949" y="1004"/>
                  <a:pt x="949" y="1002"/>
                  <a:pt x="951" y="1003"/>
                </a:cubicBezTo>
                <a:cubicBezTo>
                  <a:pt x="949" y="1004"/>
                  <a:pt x="948" y="1005"/>
                  <a:pt x="945" y="1005"/>
                </a:cubicBezTo>
                <a:close/>
                <a:moveTo>
                  <a:pt x="950" y="981"/>
                </a:moveTo>
                <a:cubicBezTo>
                  <a:pt x="949" y="981"/>
                  <a:pt x="949" y="980"/>
                  <a:pt x="948" y="981"/>
                </a:cubicBezTo>
                <a:cubicBezTo>
                  <a:pt x="948" y="983"/>
                  <a:pt x="948" y="982"/>
                  <a:pt x="946" y="982"/>
                </a:cubicBezTo>
                <a:cubicBezTo>
                  <a:pt x="945" y="982"/>
                  <a:pt x="945" y="983"/>
                  <a:pt x="945" y="983"/>
                </a:cubicBezTo>
                <a:cubicBezTo>
                  <a:pt x="944" y="983"/>
                  <a:pt x="943" y="983"/>
                  <a:pt x="942" y="983"/>
                </a:cubicBezTo>
                <a:cubicBezTo>
                  <a:pt x="941" y="984"/>
                  <a:pt x="939" y="984"/>
                  <a:pt x="938" y="985"/>
                </a:cubicBezTo>
                <a:cubicBezTo>
                  <a:pt x="937" y="984"/>
                  <a:pt x="936" y="984"/>
                  <a:pt x="935" y="983"/>
                </a:cubicBezTo>
                <a:cubicBezTo>
                  <a:pt x="933" y="984"/>
                  <a:pt x="932" y="985"/>
                  <a:pt x="931" y="985"/>
                </a:cubicBezTo>
                <a:cubicBezTo>
                  <a:pt x="931" y="986"/>
                  <a:pt x="931" y="986"/>
                  <a:pt x="932" y="986"/>
                </a:cubicBezTo>
                <a:cubicBezTo>
                  <a:pt x="933" y="987"/>
                  <a:pt x="934" y="987"/>
                  <a:pt x="934" y="988"/>
                </a:cubicBezTo>
                <a:cubicBezTo>
                  <a:pt x="933" y="988"/>
                  <a:pt x="933" y="989"/>
                  <a:pt x="932" y="989"/>
                </a:cubicBezTo>
                <a:cubicBezTo>
                  <a:pt x="932" y="989"/>
                  <a:pt x="933" y="990"/>
                  <a:pt x="932" y="990"/>
                </a:cubicBezTo>
                <a:cubicBezTo>
                  <a:pt x="932" y="990"/>
                  <a:pt x="930" y="991"/>
                  <a:pt x="930" y="991"/>
                </a:cubicBezTo>
                <a:cubicBezTo>
                  <a:pt x="929" y="991"/>
                  <a:pt x="929" y="991"/>
                  <a:pt x="928" y="991"/>
                </a:cubicBezTo>
                <a:cubicBezTo>
                  <a:pt x="928" y="991"/>
                  <a:pt x="928" y="991"/>
                  <a:pt x="928" y="991"/>
                </a:cubicBezTo>
                <a:cubicBezTo>
                  <a:pt x="927" y="991"/>
                  <a:pt x="927" y="992"/>
                  <a:pt x="926" y="992"/>
                </a:cubicBezTo>
                <a:cubicBezTo>
                  <a:pt x="924" y="993"/>
                  <a:pt x="923" y="993"/>
                  <a:pt x="921" y="993"/>
                </a:cubicBezTo>
                <a:cubicBezTo>
                  <a:pt x="920" y="993"/>
                  <a:pt x="920" y="993"/>
                  <a:pt x="919" y="994"/>
                </a:cubicBezTo>
                <a:cubicBezTo>
                  <a:pt x="918" y="994"/>
                  <a:pt x="917" y="993"/>
                  <a:pt x="917" y="993"/>
                </a:cubicBezTo>
                <a:cubicBezTo>
                  <a:pt x="916" y="994"/>
                  <a:pt x="915" y="995"/>
                  <a:pt x="913" y="995"/>
                </a:cubicBezTo>
                <a:cubicBezTo>
                  <a:pt x="913" y="995"/>
                  <a:pt x="912" y="995"/>
                  <a:pt x="912" y="995"/>
                </a:cubicBezTo>
                <a:cubicBezTo>
                  <a:pt x="911" y="995"/>
                  <a:pt x="911" y="994"/>
                  <a:pt x="911" y="994"/>
                </a:cubicBezTo>
                <a:cubicBezTo>
                  <a:pt x="910" y="994"/>
                  <a:pt x="909" y="995"/>
                  <a:pt x="908" y="995"/>
                </a:cubicBezTo>
                <a:cubicBezTo>
                  <a:pt x="908" y="995"/>
                  <a:pt x="908" y="995"/>
                  <a:pt x="907" y="995"/>
                </a:cubicBezTo>
                <a:cubicBezTo>
                  <a:pt x="907" y="995"/>
                  <a:pt x="906" y="995"/>
                  <a:pt x="906" y="995"/>
                </a:cubicBezTo>
                <a:cubicBezTo>
                  <a:pt x="906" y="996"/>
                  <a:pt x="906" y="995"/>
                  <a:pt x="905" y="995"/>
                </a:cubicBezTo>
                <a:cubicBezTo>
                  <a:pt x="905" y="995"/>
                  <a:pt x="904" y="996"/>
                  <a:pt x="904" y="996"/>
                </a:cubicBezTo>
                <a:cubicBezTo>
                  <a:pt x="904" y="996"/>
                  <a:pt x="904" y="996"/>
                  <a:pt x="903" y="996"/>
                </a:cubicBezTo>
                <a:cubicBezTo>
                  <a:pt x="902" y="996"/>
                  <a:pt x="901" y="996"/>
                  <a:pt x="899" y="997"/>
                </a:cubicBezTo>
                <a:cubicBezTo>
                  <a:pt x="899" y="997"/>
                  <a:pt x="898" y="997"/>
                  <a:pt x="898" y="997"/>
                </a:cubicBezTo>
                <a:cubicBezTo>
                  <a:pt x="897" y="997"/>
                  <a:pt x="897" y="996"/>
                  <a:pt x="896" y="996"/>
                </a:cubicBezTo>
                <a:cubicBezTo>
                  <a:pt x="896" y="995"/>
                  <a:pt x="896" y="995"/>
                  <a:pt x="896" y="995"/>
                </a:cubicBezTo>
                <a:cubicBezTo>
                  <a:pt x="897" y="994"/>
                  <a:pt x="899" y="994"/>
                  <a:pt x="900" y="994"/>
                </a:cubicBezTo>
                <a:cubicBezTo>
                  <a:pt x="901" y="994"/>
                  <a:pt x="902" y="993"/>
                  <a:pt x="902" y="993"/>
                </a:cubicBezTo>
                <a:cubicBezTo>
                  <a:pt x="903" y="993"/>
                  <a:pt x="903" y="993"/>
                  <a:pt x="903" y="993"/>
                </a:cubicBezTo>
                <a:cubicBezTo>
                  <a:pt x="903" y="993"/>
                  <a:pt x="905" y="993"/>
                  <a:pt x="906" y="993"/>
                </a:cubicBezTo>
                <a:cubicBezTo>
                  <a:pt x="906" y="993"/>
                  <a:pt x="908" y="992"/>
                  <a:pt x="909" y="991"/>
                </a:cubicBezTo>
                <a:cubicBezTo>
                  <a:pt x="910" y="991"/>
                  <a:pt x="912" y="991"/>
                  <a:pt x="913" y="990"/>
                </a:cubicBezTo>
                <a:cubicBezTo>
                  <a:pt x="914" y="992"/>
                  <a:pt x="916" y="990"/>
                  <a:pt x="917" y="992"/>
                </a:cubicBezTo>
                <a:cubicBezTo>
                  <a:pt x="919" y="991"/>
                  <a:pt x="920" y="990"/>
                  <a:pt x="922" y="989"/>
                </a:cubicBezTo>
                <a:cubicBezTo>
                  <a:pt x="923" y="989"/>
                  <a:pt x="924" y="989"/>
                  <a:pt x="924" y="989"/>
                </a:cubicBezTo>
                <a:cubicBezTo>
                  <a:pt x="924" y="989"/>
                  <a:pt x="924" y="989"/>
                  <a:pt x="925" y="989"/>
                </a:cubicBezTo>
                <a:cubicBezTo>
                  <a:pt x="925" y="989"/>
                  <a:pt x="926" y="989"/>
                  <a:pt x="926" y="989"/>
                </a:cubicBezTo>
                <a:cubicBezTo>
                  <a:pt x="927" y="989"/>
                  <a:pt x="928" y="990"/>
                  <a:pt x="930" y="990"/>
                </a:cubicBezTo>
                <a:cubicBezTo>
                  <a:pt x="931" y="989"/>
                  <a:pt x="929" y="988"/>
                  <a:pt x="930" y="988"/>
                </a:cubicBezTo>
                <a:cubicBezTo>
                  <a:pt x="930" y="988"/>
                  <a:pt x="930" y="986"/>
                  <a:pt x="931" y="985"/>
                </a:cubicBezTo>
                <a:cubicBezTo>
                  <a:pt x="930" y="986"/>
                  <a:pt x="929" y="986"/>
                  <a:pt x="929" y="986"/>
                </a:cubicBezTo>
                <a:cubicBezTo>
                  <a:pt x="928" y="985"/>
                  <a:pt x="931" y="983"/>
                  <a:pt x="931" y="983"/>
                </a:cubicBezTo>
                <a:cubicBezTo>
                  <a:pt x="932" y="983"/>
                  <a:pt x="933" y="983"/>
                  <a:pt x="933" y="983"/>
                </a:cubicBezTo>
                <a:cubicBezTo>
                  <a:pt x="936" y="982"/>
                  <a:pt x="939" y="980"/>
                  <a:pt x="942" y="980"/>
                </a:cubicBezTo>
                <a:cubicBezTo>
                  <a:pt x="942" y="980"/>
                  <a:pt x="942" y="979"/>
                  <a:pt x="943" y="979"/>
                </a:cubicBezTo>
                <a:cubicBezTo>
                  <a:pt x="943" y="980"/>
                  <a:pt x="943" y="980"/>
                  <a:pt x="944" y="980"/>
                </a:cubicBezTo>
                <a:cubicBezTo>
                  <a:pt x="945" y="980"/>
                  <a:pt x="947" y="979"/>
                  <a:pt x="949" y="979"/>
                </a:cubicBezTo>
                <a:cubicBezTo>
                  <a:pt x="950" y="979"/>
                  <a:pt x="952" y="978"/>
                  <a:pt x="953" y="980"/>
                </a:cubicBezTo>
                <a:cubicBezTo>
                  <a:pt x="952" y="981"/>
                  <a:pt x="951" y="982"/>
                  <a:pt x="950" y="981"/>
                </a:cubicBezTo>
                <a:close/>
                <a:moveTo>
                  <a:pt x="984" y="962"/>
                </a:moveTo>
                <a:cubicBezTo>
                  <a:pt x="983" y="963"/>
                  <a:pt x="983" y="962"/>
                  <a:pt x="982" y="962"/>
                </a:cubicBezTo>
                <a:cubicBezTo>
                  <a:pt x="982" y="962"/>
                  <a:pt x="982" y="962"/>
                  <a:pt x="983" y="962"/>
                </a:cubicBezTo>
                <a:cubicBezTo>
                  <a:pt x="983" y="962"/>
                  <a:pt x="984" y="962"/>
                  <a:pt x="985" y="961"/>
                </a:cubicBezTo>
                <a:cubicBezTo>
                  <a:pt x="985" y="962"/>
                  <a:pt x="985" y="962"/>
                  <a:pt x="984" y="962"/>
                </a:cubicBezTo>
                <a:close/>
                <a:moveTo>
                  <a:pt x="991" y="960"/>
                </a:moveTo>
                <a:cubicBezTo>
                  <a:pt x="991" y="960"/>
                  <a:pt x="989" y="961"/>
                  <a:pt x="987" y="961"/>
                </a:cubicBezTo>
                <a:cubicBezTo>
                  <a:pt x="988" y="960"/>
                  <a:pt x="988" y="960"/>
                  <a:pt x="989" y="960"/>
                </a:cubicBezTo>
                <a:cubicBezTo>
                  <a:pt x="991" y="960"/>
                  <a:pt x="992" y="959"/>
                  <a:pt x="992" y="959"/>
                </a:cubicBezTo>
                <a:cubicBezTo>
                  <a:pt x="992" y="959"/>
                  <a:pt x="993" y="959"/>
                  <a:pt x="993" y="959"/>
                </a:cubicBezTo>
                <a:cubicBezTo>
                  <a:pt x="993" y="959"/>
                  <a:pt x="993" y="959"/>
                  <a:pt x="993" y="959"/>
                </a:cubicBezTo>
                <a:cubicBezTo>
                  <a:pt x="993" y="958"/>
                  <a:pt x="993" y="958"/>
                  <a:pt x="994" y="958"/>
                </a:cubicBezTo>
                <a:cubicBezTo>
                  <a:pt x="993" y="959"/>
                  <a:pt x="992" y="960"/>
                  <a:pt x="991" y="960"/>
                </a:cubicBezTo>
                <a:close/>
                <a:moveTo>
                  <a:pt x="995" y="958"/>
                </a:moveTo>
                <a:cubicBezTo>
                  <a:pt x="995" y="958"/>
                  <a:pt x="995" y="957"/>
                  <a:pt x="995" y="957"/>
                </a:cubicBezTo>
                <a:cubicBezTo>
                  <a:pt x="995" y="957"/>
                  <a:pt x="995" y="958"/>
                  <a:pt x="995" y="958"/>
                </a:cubicBezTo>
                <a:close/>
                <a:moveTo>
                  <a:pt x="1003" y="953"/>
                </a:moveTo>
                <a:cubicBezTo>
                  <a:pt x="1002" y="954"/>
                  <a:pt x="1001" y="954"/>
                  <a:pt x="1000" y="955"/>
                </a:cubicBezTo>
                <a:cubicBezTo>
                  <a:pt x="999" y="955"/>
                  <a:pt x="999" y="955"/>
                  <a:pt x="1000" y="954"/>
                </a:cubicBezTo>
                <a:cubicBezTo>
                  <a:pt x="1002" y="954"/>
                  <a:pt x="1003" y="953"/>
                  <a:pt x="1004" y="952"/>
                </a:cubicBezTo>
                <a:cubicBezTo>
                  <a:pt x="1004" y="953"/>
                  <a:pt x="1004" y="953"/>
                  <a:pt x="1003" y="953"/>
                </a:cubicBezTo>
                <a:close/>
                <a:moveTo>
                  <a:pt x="1006" y="949"/>
                </a:moveTo>
                <a:cubicBezTo>
                  <a:pt x="1005" y="949"/>
                  <a:pt x="1005" y="949"/>
                  <a:pt x="1004" y="949"/>
                </a:cubicBezTo>
                <a:cubicBezTo>
                  <a:pt x="1004" y="949"/>
                  <a:pt x="1004" y="950"/>
                  <a:pt x="1004" y="950"/>
                </a:cubicBezTo>
                <a:cubicBezTo>
                  <a:pt x="1003" y="950"/>
                  <a:pt x="1002" y="950"/>
                  <a:pt x="1002" y="951"/>
                </a:cubicBezTo>
                <a:cubicBezTo>
                  <a:pt x="1001" y="951"/>
                  <a:pt x="1001" y="951"/>
                  <a:pt x="1001" y="952"/>
                </a:cubicBezTo>
                <a:cubicBezTo>
                  <a:pt x="1000" y="952"/>
                  <a:pt x="1000" y="952"/>
                  <a:pt x="999" y="952"/>
                </a:cubicBezTo>
                <a:cubicBezTo>
                  <a:pt x="998" y="952"/>
                  <a:pt x="995" y="954"/>
                  <a:pt x="993" y="953"/>
                </a:cubicBezTo>
                <a:cubicBezTo>
                  <a:pt x="992" y="953"/>
                  <a:pt x="992" y="953"/>
                  <a:pt x="991" y="954"/>
                </a:cubicBezTo>
                <a:cubicBezTo>
                  <a:pt x="991" y="954"/>
                  <a:pt x="990" y="954"/>
                  <a:pt x="989" y="954"/>
                </a:cubicBezTo>
                <a:cubicBezTo>
                  <a:pt x="988" y="955"/>
                  <a:pt x="987" y="956"/>
                  <a:pt x="986" y="957"/>
                </a:cubicBezTo>
                <a:cubicBezTo>
                  <a:pt x="984" y="957"/>
                  <a:pt x="983" y="957"/>
                  <a:pt x="982" y="956"/>
                </a:cubicBezTo>
                <a:cubicBezTo>
                  <a:pt x="983" y="956"/>
                  <a:pt x="984" y="956"/>
                  <a:pt x="984" y="955"/>
                </a:cubicBezTo>
                <a:cubicBezTo>
                  <a:pt x="985" y="955"/>
                  <a:pt x="985" y="954"/>
                  <a:pt x="986" y="954"/>
                </a:cubicBezTo>
                <a:cubicBezTo>
                  <a:pt x="987" y="954"/>
                  <a:pt x="987" y="953"/>
                  <a:pt x="988" y="953"/>
                </a:cubicBezTo>
                <a:cubicBezTo>
                  <a:pt x="988" y="952"/>
                  <a:pt x="989" y="953"/>
                  <a:pt x="989" y="953"/>
                </a:cubicBezTo>
                <a:cubicBezTo>
                  <a:pt x="990" y="952"/>
                  <a:pt x="992" y="952"/>
                  <a:pt x="992" y="951"/>
                </a:cubicBezTo>
                <a:cubicBezTo>
                  <a:pt x="992" y="951"/>
                  <a:pt x="994" y="950"/>
                  <a:pt x="995" y="951"/>
                </a:cubicBezTo>
                <a:cubicBezTo>
                  <a:pt x="997" y="950"/>
                  <a:pt x="999" y="951"/>
                  <a:pt x="1002" y="950"/>
                </a:cubicBezTo>
                <a:cubicBezTo>
                  <a:pt x="1002" y="950"/>
                  <a:pt x="1003" y="949"/>
                  <a:pt x="1002" y="949"/>
                </a:cubicBezTo>
                <a:cubicBezTo>
                  <a:pt x="1005" y="949"/>
                  <a:pt x="1005" y="946"/>
                  <a:pt x="1007" y="947"/>
                </a:cubicBezTo>
                <a:cubicBezTo>
                  <a:pt x="1007" y="947"/>
                  <a:pt x="1006" y="948"/>
                  <a:pt x="1006" y="949"/>
                </a:cubicBezTo>
                <a:close/>
                <a:moveTo>
                  <a:pt x="1004" y="934"/>
                </a:moveTo>
                <a:cubicBezTo>
                  <a:pt x="1003" y="935"/>
                  <a:pt x="1003" y="936"/>
                  <a:pt x="1003" y="936"/>
                </a:cubicBezTo>
                <a:cubicBezTo>
                  <a:pt x="1000" y="936"/>
                  <a:pt x="998" y="937"/>
                  <a:pt x="997" y="939"/>
                </a:cubicBezTo>
                <a:cubicBezTo>
                  <a:pt x="995" y="938"/>
                  <a:pt x="994" y="939"/>
                  <a:pt x="993" y="940"/>
                </a:cubicBezTo>
                <a:cubicBezTo>
                  <a:pt x="991" y="939"/>
                  <a:pt x="994" y="939"/>
                  <a:pt x="994" y="938"/>
                </a:cubicBezTo>
                <a:cubicBezTo>
                  <a:pt x="995" y="937"/>
                  <a:pt x="996" y="936"/>
                  <a:pt x="997" y="936"/>
                </a:cubicBezTo>
                <a:cubicBezTo>
                  <a:pt x="998" y="935"/>
                  <a:pt x="998" y="936"/>
                  <a:pt x="999" y="936"/>
                </a:cubicBezTo>
                <a:cubicBezTo>
                  <a:pt x="999" y="936"/>
                  <a:pt x="999" y="935"/>
                  <a:pt x="999" y="935"/>
                </a:cubicBezTo>
                <a:cubicBezTo>
                  <a:pt x="1001" y="935"/>
                  <a:pt x="1001" y="934"/>
                  <a:pt x="1003" y="934"/>
                </a:cubicBezTo>
                <a:cubicBezTo>
                  <a:pt x="1004" y="934"/>
                  <a:pt x="1004" y="932"/>
                  <a:pt x="1004" y="932"/>
                </a:cubicBezTo>
                <a:cubicBezTo>
                  <a:pt x="1006" y="932"/>
                  <a:pt x="1007" y="933"/>
                  <a:pt x="1007" y="934"/>
                </a:cubicBezTo>
                <a:cubicBezTo>
                  <a:pt x="1006" y="933"/>
                  <a:pt x="1005" y="935"/>
                  <a:pt x="1004" y="934"/>
                </a:cubicBezTo>
                <a:close/>
                <a:moveTo>
                  <a:pt x="1010" y="930"/>
                </a:moveTo>
                <a:cubicBezTo>
                  <a:pt x="1010" y="930"/>
                  <a:pt x="1009" y="929"/>
                  <a:pt x="1010" y="929"/>
                </a:cubicBezTo>
                <a:cubicBezTo>
                  <a:pt x="1010" y="929"/>
                  <a:pt x="1011" y="929"/>
                  <a:pt x="1011" y="928"/>
                </a:cubicBezTo>
                <a:cubicBezTo>
                  <a:pt x="1012" y="928"/>
                  <a:pt x="1012" y="928"/>
                  <a:pt x="1013" y="928"/>
                </a:cubicBezTo>
                <a:cubicBezTo>
                  <a:pt x="1013" y="929"/>
                  <a:pt x="1012" y="929"/>
                  <a:pt x="1012" y="930"/>
                </a:cubicBezTo>
                <a:cubicBezTo>
                  <a:pt x="1011" y="930"/>
                  <a:pt x="1010" y="930"/>
                  <a:pt x="1010" y="932"/>
                </a:cubicBezTo>
                <a:cubicBezTo>
                  <a:pt x="1009" y="932"/>
                  <a:pt x="1009" y="931"/>
                  <a:pt x="1008" y="931"/>
                </a:cubicBezTo>
                <a:cubicBezTo>
                  <a:pt x="1008" y="930"/>
                  <a:pt x="1009" y="930"/>
                  <a:pt x="1010" y="930"/>
                </a:cubicBezTo>
                <a:close/>
                <a:moveTo>
                  <a:pt x="1014" y="944"/>
                </a:moveTo>
                <a:cubicBezTo>
                  <a:pt x="1013" y="945"/>
                  <a:pt x="1012" y="947"/>
                  <a:pt x="1010" y="947"/>
                </a:cubicBezTo>
                <a:cubicBezTo>
                  <a:pt x="1009" y="947"/>
                  <a:pt x="1009" y="946"/>
                  <a:pt x="1008" y="946"/>
                </a:cubicBezTo>
                <a:cubicBezTo>
                  <a:pt x="1008" y="945"/>
                  <a:pt x="1011" y="946"/>
                  <a:pt x="1011" y="944"/>
                </a:cubicBezTo>
                <a:cubicBezTo>
                  <a:pt x="1011" y="944"/>
                  <a:pt x="1011" y="944"/>
                  <a:pt x="1011" y="943"/>
                </a:cubicBezTo>
                <a:cubicBezTo>
                  <a:pt x="1013" y="944"/>
                  <a:pt x="1014" y="944"/>
                  <a:pt x="1016" y="943"/>
                </a:cubicBezTo>
                <a:cubicBezTo>
                  <a:pt x="1016" y="944"/>
                  <a:pt x="1015" y="944"/>
                  <a:pt x="1014" y="944"/>
                </a:cubicBezTo>
                <a:close/>
                <a:moveTo>
                  <a:pt x="1049" y="905"/>
                </a:moveTo>
                <a:cubicBezTo>
                  <a:pt x="1051" y="904"/>
                  <a:pt x="1052" y="904"/>
                  <a:pt x="1053" y="902"/>
                </a:cubicBezTo>
                <a:cubicBezTo>
                  <a:pt x="1055" y="902"/>
                  <a:pt x="1055" y="901"/>
                  <a:pt x="1056" y="900"/>
                </a:cubicBezTo>
                <a:cubicBezTo>
                  <a:pt x="1056" y="900"/>
                  <a:pt x="1057" y="900"/>
                  <a:pt x="1057" y="900"/>
                </a:cubicBezTo>
                <a:cubicBezTo>
                  <a:pt x="1057" y="899"/>
                  <a:pt x="1058" y="899"/>
                  <a:pt x="1058" y="899"/>
                </a:cubicBezTo>
                <a:cubicBezTo>
                  <a:pt x="1059" y="898"/>
                  <a:pt x="1060" y="898"/>
                  <a:pt x="1061" y="897"/>
                </a:cubicBezTo>
                <a:cubicBezTo>
                  <a:pt x="1062" y="898"/>
                  <a:pt x="1059" y="898"/>
                  <a:pt x="1058" y="899"/>
                </a:cubicBezTo>
                <a:cubicBezTo>
                  <a:pt x="1058" y="899"/>
                  <a:pt x="1058" y="900"/>
                  <a:pt x="1057" y="901"/>
                </a:cubicBezTo>
                <a:cubicBezTo>
                  <a:pt x="1056" y="901"/>
                  <a:pt x="1056" y="902"/>
                  <a:pt x="1055" y="903"/>
                </a:cubicBezTo>
                <a:cubicBezTo>
                  <a:pt x="1055" y="903"/>
                  <a:pt x="1053" y="903"/>
                  <a:pt x="1054" y="904"/>
                </a:cubicBezTo>
                <a:cubicBezTo>
                  <a:pt x="1053" y="905"/>
                  <a:pt x="1052" y="904"/>
                  <a:pt x="1052" y="905"/>
                </a:cubicBezTo>
                <a:cubicBezTo>
                  <a:pt x="1051" y="905"/>
                  <a:pt x="1052" y="906"/>
                  <a:pt x="1051" y="906"/>
                </a:cubicBezTo>
                <a:cubicBezTo>
                  <a:pt x="1050" y="906"/>
                  <a:pt x="1050" y="906"/>
                  <a:pt x="1049" y="907"/>
                </a:cubicBezTo>
                <a:cubicBezTo>
                  <a:pt x="1049" y="907"/>
                  <a:pt x="1050" y="907"/>
                  <a:pt x="1049" y="907"/>
                </a:cubicBezTo>
                <a:cubicBezTo>
                  <a:pt x="1049" y="908"/>
                  <a:pt x="1048" y="907"/>
                  <a:pt x="1049" y="908"/>
                </a:cubicBezTo>
                <a:cubicBezTo>
                  <a:pt x="1048" y="908"/>
                  <a:pt x="1047" y="908"/>
                  <a:pt x="1047" y="908"/>
                </a:cubicBezTo>
                <a:cubicBezTo>
                  <a:pt x="1047" y="907"/>
                  <a:pt x="1048" y="906"/>
                  <a:pt x="1049" y="905"/>
                </a:cubicBezTo>
                <a:close/>
                <a:moveTo>
                  <a:pt x="1042" y="915"/>
                </a:moveTo>
                <a:cubicBezTo>
                  <a:pt x="1042" y="915"/>
                  <a:pt x="1042" y="916"/>
                  <a:pt x="1040" y="916"/>
                </a:cubicBezTo>
                <a:cubicBezTo>
                  <a:pt x="1040" y="916"/>
                  <a:pt x="1040" y="915"/>
                  <a:pt x="1040" y="915"/>
                </a:cubicBezTo>
                <a:cubicBezTo>
                  <a:pt x="1040" y="915"/>
                  <a:pt x="1041" y="914"/>
                  <a:pt x="1042" y="915"/>
                </a:cubicBezTo>
                <a:close/>
                <a:moveTo>
                  <a:pt x="1020" y="924"/>
                </a:moveTo>
                <a:cubicBezTo>
                  <a:pt x="1021" y="923"/>
                  <a:pt x="1022" y="923"/>
                  <a:pt x="1022" y="922"/>
                </a:cubicBezTo>
                <a:cubicBezTo>
                  <a:pt x="1023" y="922"/>
                  <a:pt x="1025" y="922"/>
                  <a:pt x="1025" y="921"/>
                </a:cubicBezTo>
                <a:cubicBezTo>
                  <a:pt x="1026" y="921"/>
                  <a:pt x="1026" y="920"/>
                  <a:pt x="1026" y="920"/>
                </a:cubicBezTo>
                <a:cubicBezTo>
                  <a:pt x="1026" y="920"/>
                  <a:pt x="1027" y="920"/>
                  <a:pt x="1027" y="920"/>
                </a:cubicBezTo>
                <a:cubicBezTo>
                  <a:pt x="1028" y="920"/>
                  <a:pt x="1028" y="919"/>
                  <a:pt x="1028" y="919"/>
                </a:cubicBezTo>
                <a:cubicBezTo>
                  <a:pt x="1029" y="919"/>
                  <a:pt x="1029" y="919"/>
                  <a:pt x="1030" y="919"/>
                </a:cubicBezTo>
                <a:cubicBezTo>
                  <a:pt x="1031" y="918"/>
                  <a:pt x="1030" y="918"/>
                  <a:pt x="1032" y="917"/>
                </a:cubicBezTo>
                <a:cubicBezTo>
                  <a:pt x="1033" y="917"/>
                  <a:pt x="1033" y="915"/>
                  <a:pt x="1033" y="915"/>
                </a:cubicBezTo>
                <a:cubicBezTo>
                  <a:pt x="1034" y="915"/>
                  <a:pt x="1036" y="915"/>
                  <a:pt x="1036" y="914"/>
                </a:cubicBezTo>
                <a:cubicBezTo>
                  <a:pt x="1038" y="914"/>
                  <a:pt x="1036" y="915"/>
                  <a:pt x="1036" y="915"/>
                </a:cubicBezTo>
                <a:cubicBezTo>
                  <a:pt x="1036" y="916"/>
                  <a:pt x="1035" y="916"/>
                  <a:pt x="1034" y="917"/>
                </a:cubicBezTo>
                <a:cubicBezTo>
                  <a:pt x="1034" y="917"/>
                  <a:pt x="1033" y="917"/>
                  <a:pt x="1033" y="917"/>
                </a:cubicBezTo>
                <a:cubicBezTo>
                  <a:pt x="1033" y="918"/>
                  <a:pt x="1031" y="918"/>
                  <a:pt x="1031" y="919"/>
                </a:cubicBezTo>
                <a:cubicBezTo>
                  <a:pt x="1030" y="920"/>
                  <a:pt x="1029" y="920"/>
                  <a:pt x="1028" y="921"/>
                </a:cubicBezTo>
                <a:cubicBezTo>
                  <a:pt x="1028" y="922"/>
                  <a:pt x="1030" y="921"/>
                  <a:pt x="1030" y="924"/>
                </a:cubicBezTo>
                <a:cubicBezTo>
                  <a:pt x="1029" y="924"/>
                  <a:pt x="1029" y="924"/>
                  <a:pt x="1029" y="924"/>
                </a:cubicBezTo>
                <a:cubicBezTo>
                  <a:pt x="1028" y="923"/>
                  <a:pt x="1027" y="923"/>
                  <a:pt x="1026" y="923"/>
                </a:cubicBezTo>
                <a:cubicBezTo>
                  <a:pt x="1025" y="923"/>
                  <a:pt x="1026" y="923"/>
                  <a:pt x="1025" y="923"/>
                </a:cubicBezTo>
                <a:cubicBezTo>
                  <a:pt x="1025" y="923"/>
                  <a:pt x="1024" y="922"/>
                  <a:pt x="1024" y="922"/>
                </a:cubicBezTo>
                <a:cubicBezTo>
                  <a:pt x="1023" y="923"/>
                  <a:pt x="1024" y="923"/>
                  <a:pt x="1024" y="924"/>
                </a:cubicBezTo>
                <a:cubicBezTo>
                  <a:pt x="1023" y="924"/>
                  <a:pt x="1022" y="926"/>
                  <a:pt x="1021" y="926"/>
                </a:cubicBezTo>
                <a:cubicBezTo>
                  <a:pt x="1019" y="926"/>
                  <a:pt x="1019" y="925"/>
                  <a:pt x="1018" y="925"/>
                </a:cubicBezTo>
                <a:cubicBezTo>
                  <a:pt x="1018" y="924"/>
                  <a:pt x="1020" y="923"/>
                  <a:pt x="1020" y="924"/>
                </a:cubicBezTo>
                <a:close/>
                <a:moveTo>
                  <a:pt x="1034" y="922"/>
                </a:moveTo>
                <a:cubicBezTo>
                  <a:pt x="1033" y="922"/>
                  <a:pt x="1032" y="922"/>
                  <a:pt x="1031" y="922"/>
                </a:cubicBezTo>
                <a:cubicBezTo>
                  <a:pt x="1031" y="921"/>
                  <a:pt x="1033" y="921"/>
                  <a:pt x="1033" y="920"/>
                </a:cubicBezTo>
                <a:cubicBezTo>
                  <a:pt x="1035" y="920"/>
                  <a:pt x="1035" y="919"/>
                  <a:pt x="1037" y="918"/>
                </a:cubicBezTo>
                <a:cubicBezTo>
                  <a:pt x="1038" y="920"/>
                  <a:pt x="1035" y="919"/>
                  <a:pt x="1035" y="920"/>
                </a:cubicBezTo>
                <a:cubicBezTo>
                  <a:pt x="1035" y="921"/>
                  <a:pt x="1034" y="921"/>
                  <a:pt x="1034" y="922"/>
                </a:cubicBezTo>
                <a:close/>
                <a:moveTo>
                  <a:pt x="1026" y="926"/>
                </a:moveTo>
                <a:cubicBezTo>
                  <a:pt x="1025" y="927"/>
                  <a:pt x="1024" y="928"/>
                  <a:pt x="1023" y="928"/>
                </a:cubicBezTo>
                <a:cubicBezTo>
                  <a:pt x="1022" y="926"/>
                  <a:pt x="1024" y="926"/>
                  <a:pt x="1026" y="926"/>
                </a:cubicBezTo>
                <a:close/>
                <a:moveTo>
                  <a:pt x="1052" y="916"/>
                </a:moveTo>
                <a:cubicBezTo>
                  <a:pt x="1052" y="917"/>
                  <a:pt x="1051" y="917"/>
                  <a:pt x="1051" y="918"/>
                </a:cubicBezTo>
                <a:cubicBezTo>
                  <a:pt x="1051" y="918"/>
                  <a:pt x="1051" y="918"/>
                  <a:pt x="1051" y="918"/>
                </a:cubicBezTo>
                <a:cubicBezTo>
                  <a:pt x="1050" y="919"/>
                  <a:pt x="1049" y="920"/>
                  <a:pt x="1048" y="921"/>
                </a:cubicBezTo>
                <a:cubicBezTo>
                  <a:pt x="1047" y="921"/>
                  <a:pt x="1047" y="920"/>
                  <a:pt x="1046" y="921"/>
                </a:cubicBezTo>
                <a:cubicBezTo>
                  <a:pt x="1046" y="921"/>
                  <a:pt x="1046" y="922"/>
                  <a:pt x="1045" y="922"/>
                </a:cubicBezTo>
                <a:cubicBezTo>
                  <a:pt x="1045" y="922"/>
                  <a:pt x="1045" y="922"/>
                  <a:pt x="1045" y="922"/>
                </a:cubicBezTo>
                <a:cubicBezTo>
                  <a:pt x="1044" y="922"/>
                  <a:pt x="1043" y="923"/>
                  <a:pt x="1043" y="924"/>
                </a:cubicBezTo>
                <a:cubicBezTo>
                  <a:pt x="1043" y="924"/>
                  <a:pt x="1043" y="924"/>
                  <a:pt x="1043" y="924"/>
                </a:cubicBezTo>
                <a:cubicBezTo>
                  <a:pt x="1042" y="925"/>
                  <a:pt x="1041" y="925"/>
                  <a:pt x="1041" y="926"/>
                </a:cubicBezTo>
                <a:cubicBezTo>
                  <a:pt x="1041" y="926"/>
                  <a:pt x="1041" y="927"/>
                  <a:pt x="1041" y="927"/>
                </a:cubicBezTo>
                <a:cubicBezTo>
                  <a:pt x="1040" y="927"/>
                  <a:pt x="1040" y="927"/>
                  <a:pt x="1040" y="927"/>
                </a:cubicBezTo>
                <a:cubicBezTo>
                  <a:pt x="1040" y="927"/>
                  <a:pt x="1039" y="927"/>
                  <a:pt x="1039" y="927"/>
                </a:cubicBezTo>
                <a:cubicBezTo>
                  <a:pt x="1039" y="927"/>
                  <a:pt x="1039" y="927"/>
                  <a:pt x="1039" y="927"/>
                </a:cubicBezTo>
                <a:cubicBezTo>
                  <a:pt x="1038" y="927"/>
                  <a:pt x="1039" y="928"/>
                  <a:pt x="1038" y="928"/>
                </a:cubicBezTo>
                <a:cubicBezTo>
                  <a:pt x="1038" y="928"/>
                  <a:pt x="1038" y="928"/>
                  <a:pt x="1038" y="929"/>
                </a:cubicBezTo>
                <a:cubicBezTo>
                  <a:pt x="1037" y="929"/>
                  <a:pt x="1037" y="929"/>
                  <a:pt x="1037" y="929"/>
                </a:cubicBezTo>
                <a:cubicBezTo>
                  <a:pt x="1037" y="929"/>
                  <a:pt x="1037" y="929"/>
                  <a:pt x="1037" y="929"/>
                </a:cubicBezTo>
                <a:cubicBezTo>
                  <a:pt x="1037" y="929"/>
                  <a:pt x="1036" y="929"/>
                  <a:pt x="1036" y="929"/>
                </a:cubicBezTo>
                <a:cubicBezTo>
                  <a:pt x="1035" y="929"/>
                  <a:pt x="1035" y="930"/>
                  <a:pt x="1035" y="931"/>
                </a:cubicBezTo>
                <a:cubicBezTo>
                  <a:pt x="1035" y="931"/>
                  <a:pt x="1035" y="931"/>
                  <a:pt x="1035" y="931"/>
                </a:cubicBezTo>
                <a:cubicBezTo>
                  <a:pt x="1035" y="931"/>
                  <a:pt x="1034" y="931"/>
                  <a:pt x="1034" y="931"/>
                </a:cubicBezTo>
                <a:cubicBezTo>
                  <a:pt x="1032" y="933"/>
                  <a:pt x="1030" y="933"/>
                  <a:pt x="1029" y="935"/>
                </a:cubicBezTo>
                <a:cubicBezTo>
                  <a:pt x="1028" y="935"/>
                  <a:pt x="1028" y="936"/>
                  <a:pt x="1027" y="936"/>
                </a:cubicBezTo>
                <a:cubicBezTo>
                  <a:pt x="1026" y="936"/>
                  <a:pt x="1026" y="937"/>
                  <a:pt x="1026" y="937"/>
                </a:cubicBezTo>
                <a:cubicBezTo>
                  <a:pt x="1025" y="937"/>
                  <a:pt x="1025" y="938"/>
                  <a:pt x="1025" y="938"/>
                </a:cubicBezTo>
                <a:cubicBezTo>
                  <a:pt x="1024" y="938"/>
                  <a:pt x="1024" y="938"/>
                  <a:pt x="1023" y="938"/>
                </a:cubicBezTo>
                <a:cubicBezTo>
                  <a:pt x="1023" y="938"/>
                  <a:pt x="1023" y="939"/>
                  <a:pt x="1022" y="939"/>
                </a:cubicBezTo>
                <a:cubicBezTo>
                  <a:pt x="1022" y="939"/>
                  <a:pt x="1022" y="940"/>
                  <a:pt x="1022" y="940"/>
                </a:cubicBezTo>
                <a:cubicBezTo>
                  <a:pt x="1021" y="940"/>
                  <a:pt x="1021" y="940"/>
                  <a:pt x="1020" y="941"/>
                </a:cubicBezTo>
                <a:cubicBezTo>
                  <a:pt x="1020" y="941"/>
                  <a:pt x="1019" y="942"/>
                  <a:pt x="1018" y="942"/>
                </a:cubicBezTo>
                <a:cubicBezTo>
                  <a:pt x="1017" y="942"/>
                  <a:pt x="1018" y="941"/>
                  <a:pt x="1018" y="941"/>
                </a:cubicBezTo>
                <a:cubicBezTo>
                  <a:pt x="1019" y="940"/>
                  <a:pt x="1019" y="939"/>
                  <a:pt x="1021" y="939"/>
                </a:cubicBezTo>
                <a:cubicBezTo>
                  <a:pt x="1021" y="938"/>
                  <a:pt x="1021" y="938"/>
                  <a:pt x="1021" y="937"/>
                </a:cubicBezTo>
                <a:cubicBezTo>
                  <a:pt x="1023" y="938"/>
                  <a:pt x="1023" y="936"/>
                  <a:pt x="1024" y="936"/>
                </a:cubicBezTo>
                <a:cubicBezTo>
                  <a:pt x="1024" y="936"/>
                  <a:pt x="1025" y="936"/>
                  <a:pt x="1026" y="936"/>
                </a:cubicBezTo>
                <a:cubicBezTo>
                  <a:pt x="1027" y="935"/>
                  <a:pt x="1028" y="933"/>
                  <a:pt x="1029" y="932"/>
                </a:cubicBezTo>
                <a:cubicBezTo>
                  <a:pt x="1031" y="933"/>
                  <a:pt x="1031" y="931"/>
                  <a:pt x="1033" y="931"/>
                </a:cubicBezTo>
                <a:cubicBezTo>
                  <a:pt x="1033" y="930"/>
                  <a:pt x="1032" y="930"/>
                  <a:pt x="1033" y="929"/>
                </a:cubicBezTo>
                <a:cubicBezTo>
                  <a:pt x="1033" y="929"/>
                  <a:pt x="1033" y="930"/>
                  <a:pt x="1034" y="930"/>
                </a:cubicBezTo>
                <a:cubicBezTo>
                  <a:pt x="1035" y="929"/>
                  <a:pt x="1035" y="928"/>
                  <a:pt x="1036" y="927"/>
                </a:cubicBezTo>
                <a:cubicBezTo>
                  <a:pt x="1037" y="927"/>
                  <a:pt x="1038" y="926"/>
                  <a:pt x="1040" y="926"/>
                </a:cubicBezTo>
                <a:cubicBezTo>
                  <a:pt x="1040" y="926"/>
                  <a:pt x="1039" y="925"/>
                  <a:pt x="1039" y="925"/>
                </a:cubicBezTo>
                <a:cubicBezTo>
                  <a:pt x="1039" y="925"/>
                  <a:pt x="1041" y="925"/>
                  <a:pt x="1040" y="923"/>
                </a:cubicBezTo>
                <a:cubicBezTo>
                  <a:pt x="1041" y="923"/>
                  <a:pt x="1042" y="923"/>
                  <a:pt x="1043" y="923"/>
                </a:cubicBezTo>
                <a:cubicBezTo>
                  <a:pt x="1043" y="922"/>
                  <a:pt x="1041" y="922"/>
                  <a:pt x="1042" y="921"/>
                </a:cubicBezTo>
                <a:cubicBezTo>
                  <a:pt x="1044" y="921"/>
                  <a:pt x="1044" y="920"/>
                  <a:pt x="1045" y="920"/>
                </a:cubicBezTo>
                <a:cubicBezTo>
                  <a:pt x="1046" y="920"/>
                  <a:pt x="1046" y="919"/>
                  <a:pt x="1047" y="919"/>
                </a:cubicBezTo>
                <a:cubicBezTo>
                  <a:pt x="1049" y="918"/>
                  <a:pt x="1049" y="917"/>
                  <a:pt x="1051" y="917"/>
                </a:cubicBezTo>
                <a:cubicBezTo>
                  <a:pt x="1051" y="916"/>
                  <a:pt x="1051" y="916"/>
                  <a:pt x="1050" y="915"/>
                </a:cubicBezTo>
                <a:cubicBezTo>
                  <a:pt x="1052" y="915"/>
                  <a:pt x="1053" y="916"/>
                  <a:pt x="1052" y="914"/>
                </a:cubicBezTo>
                <a:cubicBezTo>
                  <a:pt x="1053" y="914"/>
                  <a:pt x="1053" y="914"/>
                  <a:pt x="1054" y="914"/>
                </a:cubicBezTo>
                <a:cubicBezTo>
                  <a:pt x="1055" y="914"/>
                  <a:pt x="1054" y="912"/>
                  <a:pt x="1056" y="912"/>
                </a:cubicBezTo>
                <a:cubicBezTo>
                  <a:pt x="1056" y="914"/>
                  <a:pt x="1054" y="915"/>
                  <a:pt x="1052" y="916"/>
                </a:cubicBezTo>
                <a:close/>
                <a:moveTo>
                  <a:pt x="1062" y="909"/>
                </a:moveTo>
                <a:cubicBezTo>
                  <a:pt x="1060" y="908"/>
                  <a:pt x="1058" y="913"/>
                  <a:pt x="1055" y="911"/>
                </a:cubicBezTo>
                <a:cubicBezTo>
                  <a:pt x="1056" y="910"/>
                  <a:pt x="1057" y="910"/>
                  <a:pt x="1058" y="909"/>
                </a:cubicBezTo>
                <a:cubicBezTo>
                  <a:pt x="1058" y="908"/>
                  <a:pt x="1060" y="908"/>
                  <a:pt x="1061" y="908"/>
                </a:cubicBezTo>
                <a:cubicBezTo>
                  <a:pt x="1061" y="908"/>
                  <a:pt x="1062" y="908"/>
                  <a:pt x="1062" y="908"/>
                </a:cubicBezTo>
                <a:cubicBezTo>
                  <a:pt x="1062" y="908"/>
                  <a:pt x="1062" y="908"/>
                  <a:pt x="1062" y="909"/>
                </a:cubicBezTo>
                <a:close/>
                <a:moveTo>
                  <a:pt x="1085" y="883"/>
                </a:moveTo>
                <a:cubicBezTo>
                  <a:pt x="1085" y="883"/>
                  <a:pt x="1085" y="883"/>
                  <a:pt x="1085" y="883"/>
                </a:cubicBezTo>
                <a:cubicBezTo>
                  <a:pt x="1085" y="883"/>
                  <a:pt x="1085" y="883"/>
                  <a:pt x="1085" y="883"/>
                </a:cubicBezTo>
                <a:cubicBezTo>
                  <a:pt x="1085" y="883"/>
                  <a:pt x="1085" y="883"/>
                  <a:pt x="1085" y="883"/>
                </a:cubicBezTo>
                <a:close/>
                <a:moveTo>
                  <a:pt x="1086" y="882"/>
                </a:moveTo>
                <a:cubicBezTo>
                  <a:pt x="1086" y="882"/>
                  <a:pt x="1086" y="882"/>
                  <a:pt x="1086" y="881"/>
                </a:cubicBezTo>
                <a:cubicBezTo>
                  <a:pt x="1087" y="881"/>
                  <a:pt x="1087" y="881"/>
                  <a:pt x="1087" y="881"/>
                </a:cubicBezTo>
                <a:cubicBezTo>
                  <a:pt x="1087" y="881"/>
                  <a:pt x="1087" y="882"/>
                  <a:pt x="1086" y="882"/>
                </a:cubicBezTo>
                <a:close/>
                <a:moveTo>
                  <a:pt x="1091" y="876"/>
                </a:moveTo>
                <a:cubicBezTo>
                  <a:pt x="1091" y="877"/>
                  <a:pt x="1090" y="877"/>
                  <a:pt x="1090" y="877"/>
                </a:cubicBezTo>
                <a:cubicBezTo>
                  <a:pt x="1090" y="877"/>
                  <a:pt x="1091" y="876"/>
                  <a:pt x="1091" y="875"/>
                </a:cubicBezTo>
                <a:cubicBezTo>
                  <a:pt x="1091" y="875"/>
                  <a:pt x="1091" y="875"/>
                  <a:pt x="1091" y="875"/>
                </a:cubicBezTo>
                <a:lnTo>
                  <a:pt x="1091" y="876"/>
                </a:lnTo>
                <a:close/>
                <a:moveTo>
                  <a:pt x="1094" y="872"/>
                </a:moveTo>
                <a:cubicBezTo>
                  <a:pt x="1094" y="872"/>
                  <a:pt x="1094" y="872"/>
                  <a:pt x="1094" y="872"/>
                </a:cubicBezTo>
                <a:cubicBezTo>
                  <a:pt x="1094" y="872"/>
                  <a:pt x="1094" y="872"/>
                  <a:pt x="1094" y="871"/>
                </a:cubicBezTo>
                <a:cubicBezTo>
                  <a:pt x="1094" y="871"/>
                  <a:pt x="1094" y="871"/>
                  <a:pt x="1094" y="871"/>
                </a:cubicBezTo>
                <a:cubicBezTo>
                  <a:pt x="1094" y="871"/>
                  <a:pt x="1094" y="871"/>
                  <a:pt x="1094" y="871"/>
                </a:cubicBezTo>
                <a:cubicBezTo>
                  <a:pt x="1094" y="871"/>
                  <a:pt x="1095" y="871"/>
                  <a:pt x="1095" y="871"/>
                </a:cubicBezTo>
                <a:cubicBezTo>
                  <a:pt x="1095" y="871"/>
                  <a:pt x="1095" y="872"/>
                  <a:pt x="1094" y="872"/>
                </a:cubicBezTo>
                <a:close/>
                <a:moveTo>
                  <a:pt x="1095" y="871"/>
                </a:moveTo>
                <a:cubicBezTo>
                  <a:pt x="1096" y="871"/>
                  <a:pt x="1096" y="871"/>
                  <a:pt x="1096" y="871"/>
                </a:cubicBezTo>
                <a:cubicBezTo>
                  <a:pt x="1096" y="871"/>
                  <a:pt x="1096" y="871"/>
                  <a:pt x="1096" y="871"/>
                </a:cubicBezTo>
                <a:cubicBezTo>
                  <a:pt x="1096" y="871"/>
                  <a:pt x="1096" y="871"/>
                  <a:pt x="1095" y="871"/>
                </a:cubicBezTo>
                <a:close/>
                <a:moveTo>
                  <a:pt x="1096" y="870"/>
                </a:moveTo>
                <a:cubicBezTo>
                  <a:pt x="1096" y="869"/>
                  <a:pt x="1096" y="869"/>
                  <a:pt x="1096" y="869"/>
                </a:cubicBezTo>
                <a:cubicBezTo>
                  <a:pt x="1096" y="869"/>
                  <a:pt x="1096" y="869"/>
                  <a:pt x="1096" y="869"/>
                </a:cubicBezTo>
                <a:cubicBezTo>
                  <a:pt x="1096" y="869"/>
                  <a:pt x="1096" y="869"/>
                  <a:pt x="1097" y="870"/>
                </a:cubicBezTo>
                <a:cubicBezTo>
                  <a:pt x="1096" y="870"/>
                  <a:pt x="1096" y="870"/>
                  <a:pt x="1096" y="870"/>
                </a:cubicBezTo>
                <a:close/>
                <a:moveTo>
                  <a:pt x="132" y="891"/>
                </a:moveTo>
                <a:cubicBezTo>
                  <a:pt x="118" y="852"/>
                  <a:pt x="110" y="812"/>
                  <a:pt x="111" y="771"/>
                </a:cubicBezTo>
                <a:cubicBezTo>
                  <a:pt x="112" y="759"/>
                  <a:pt x="113" y="748"/>
                  <a:pt x="114" y="736"/>
                </a:cubicBezTo>
                <a:cubicBezTo>
                  <a:pt x="115" y="733"/>
                  <a:pt x="115" y="731"/>
                  <a:pt x="116" y="728"/>
                </a:cubicBezTo>
                <a:cubicBezTo>
                  <a:pt x="117" y="718"/>
                  <a:pt x="119" y="710"/>
                  <a:pt x="122" y="701"/>
                </a:cubicBezTo>
                <a:cubicBezTo>
                  <a:pt x="126" y="690"/>
                  <a:pt x="132" y="683"/>
                  <a:pt x="132" y="671"/>
                </a:cubicBezTo>
                <a:cubicBezTo>
                  <a:pt x="132" y="665"/>
                  <a:pt x="131" y="659"/>
                  <a:pt x="127" y="654"/>
                </a:cubicBezTo>
                <a:cubicBezTo>
                  <a:pt x="119" y="644"/>
                  <a:pt x="107" y="646"/>
                  <a:pt x="106" y="647"/>
                </a:cubicBezTo>
                <a:cubicBezTo>
                  <a:pt x="107" y="645"/>
                  <a:pt x="109" y="643"/>
                  <a:pt x="110" y="636"/>
                </a:cubicBezTo>
                <a:cubicBezTo>
                  <a:pt x="114" y="602"/>
                  <a:pt x="74" y="599"/>
                  <a:pt x="55" y="616"/>
                </a:cubicBezTo>
                <a:cubicBezTo>
                  <a:pt x="52" y="620"/>
                  <a:pt x="48" y="624"/>
                  <a:pt x="47" y="629"/>
                </a:cubicBezTo>
                <a:cubicBezTo>
                  <a:pt x="46" y="633"/>
                  <a:pt x="45" y="641"/>
                  <a:pt x="47" y="644"/>
                </a:cubicBezTo>
                <a:cubicBezTo>
                  <a:pt x="38" y="639"/>
                  <a:pt x="32" y="644"/>
                  <a:pt x="27" y="647"/>
                </a:cubicBezTo>
                <a:cubicBezTo>
                  <a:pt x="0" y="662"/>
                  <a:pt x="8" y="714"/>
                  <a:pt x="33" y="728"/>
                </a:cubicBezTo>
                <a:cubicBezTo>
                  <a:pt x="80" y="755"/>
                  <a:pt x="101" y="669"/>
                  <a:pt x="54" y="680"/>
                </a:cubicBezTo>
                <a:cubicBezTo>
                  <a:pt x="47" y="682"/>
                  <a:pt x="44" y="691"/>
                  <a:pt x="45" y="699"/>
                </a:cubicBezTo>
                <a:cubicBezTo>
                  <a:pt x="44" y="698"/>
                  <a:pt x="39" y="691"/>
                  <a:pt x="42" y="682"/>
                </a:cubicBezTo>
                <a:cubicBezTo>
                  <a:pt x="46" y="670"/>
                  <a:pt x="57" y="665"/>
                  <a:pt x="68" y="667"/>
                </a:cubicBezTo>
                <a:cubicBezTo>
                  <a:pt x="90" y="673"/>
                  <a:pt x="88" y="695"/>
                  <a:pt x="85" y="713"/>
                </a:cubicBezTo>
                <a:cubicBezTo>
                  <a:pt x="81" y="743"/>
                  <a:pt x="78" y="775"/>
                  <a:pt x="84" y="806"/>
                </a:cubicBezTo>
                <a:cubicBezTo>
                  <a:pt x="91" y="847"/>
                  <a:pt x="105" y="885"/>
                  <a:pt x="125" y="922"/>
                </a:cubicBezTo>
                <a:cubicBezTo>
                  <a:pt x="135" y="942"/>
                  <a:pt x="146" y="962"/>
                  <a:pt x="158" y="981"/>
                </a:cubicBezTo>
                <a:cubicBezTo>
                  <a:pt x="165" y="992"/>
                  <a:pt x="172" y="1003"/>
                  <a:pt x="179" y="1013"/>
                </a:cubicBezTo>
                <a:cubicBezTo>
                  <a:pt x="188" y="1025"/>
                  <a:pt x="195" y="1029"/>
                  <a:pt x="205" y="1040"/>
                </a:cubicBezTo>
                <a:cubicBezTo>
                  <a:pt x="217" y="1051"/>
                  <a:pt x="217" y="1051"/>
                  <a:pt x="217" y="1051"/>
                </a:cubicBezTo>
                <a:cubicBezTo>
                  <a:pt x="199" y="1023"/>
                  <a:pt x="181" y="996"/>
                  <a:pt x="165" y="966"/>
                </a:cubicBezTo>
                <a:cubicBezTo>
                  <a:pt x="152" y="942"/>
                  <a:pt x="141" y="917"/>
                  <a:pt x="132" y="891"/>
                </a:cubicBezTo>
                <a:close/>
                <a:moveTo>
                  <a:pt x="154" y="969"/>
                </a:moveTo>
                <a:cubicBezTo>
                  <a:pt x="154" y="969"/>
                  <a:pt x="153" y="969"/>
                  <a:pt x="153" y="968"/>
                </a:cubicBezTo>
                <a:cubicBezTo>
                  <a:pt x="153" y="968"/>
                  <a:pt x="153" y="968"/>
                  <a:pt x="153" y="968"/>
                </a:cubicBezTo>
                <a:cubicBezTo>
                  <a:pt x="153" y="967"/>
                  <a:pt x="153" y="967"/>
                  <a:pt x="153" y="967"/>
                </a:cubicBezTo>
                <a:cubicBezTo>
                  <a:pt x="153" y="967"/>
                  <a:pt x="153" y="967"/>
                  <a:pt x="153" y="967"/>
                </a:cubicBezTo>
                <a:cubicBezTo>
                  <a:pt x="153" y="966"/>
                  <a:pt x="153" y="966"/>
                  <a:pt x="153" y="965"/>
                </a:cubicBezTo>
                <a:cubicBezTo>
                  <a:pt x="152" y="965"/>
                  <a:pt x="152" y="965"/>
                  <a:pt x="152" y="964"/>
                </a:cubicBezTo>
                <a:cubicBezTo>
                  <a:pt x="152" y="964"/>
                  <a:pt x="151" y="963"/>
                  <a:pt x="151" y="963"/>
                </a:cubicBezTo>
                <a:cubicBezTo>
                  <a:pt x="151" y="962"/>
                  <a:pt x="151" y="962"/>
                  <a:pt x="150" y="961"/>
                </a:cubicBezTo>
                <a:cubicBezTo>
                  <a:pt x="150" y="961"/>
                  <a:pt x="150" y="960"/>
                  <a:pt x="149" y="960"/>
                </a:cubicBezTo>
                <a:cubicBezTo>
                  <a:pt x="149" y="959"/>
                  <a:pt x="149" y="959"/>
                  <a:pt x="149" y="958"/>
                </a:cubicBezTo>
                <a:cubicBezTo>
                  <a:pt x="149" y="958"/>
                  <a:pt x="149" y="957"/>
                  <a:pt x="149" y="957"/>
                </a:cubicBezTo>
                <a:cubicBezTo>
                  <a:pt x="148" y="957"/>
                  <a:pt x="148" y="956"/>
                  <a:pt x="148" y="956"/>
                </a:cubicBezTo>
                <a:cubicBezTo>
                  <a:pt x="148" y="956"/>
                  <a:pt x="148" y="955"/>
                  <a:pt x="147" y="955"/>
                </a:cubicBezTo>
                <a:cubicBezTo>
                  <a:pt x="147" y="955"/>
                  <a:pt x="147" y="955"/>
                  <a:pt x="147" y="954"/>
                </a:cubicBezTo>
                <a:cubicBezTo>
                  <a:pt x="146" y="954"/>
                  <a:pt x="146" y="953"/>
                  <a:pt x="146" y="952"/>
                </a:cubicBezTo>
                <a:cubicBezTo>
                  <a:pt x="146" y="952"/>
                  <a:pt x="146" y="951"/>
                  <a:pt x="146" y="950"/>
                </a:cubicBezTo>
                <a:cubicBezTo>
                  <a:pt x="146" y="950"/>
                  <a:pt x="145" y="949"/>
                  <a:pt x="145" y="949"/>
                </a:cubicBezTo>
                <a:cubicBezTo>
                  <a:pt x="144" y="949"/>
                  <a:pt x="144" y="948"/>
                  <a:pt x="144" y="948"/>
                </a:cubicBezTo>
                <a:cubicBezTo>
                  <a:pt x="144" y="947"/>
                  <a:pt x="144" y="947"/>
                  <a:pt x="143" y="946"/>
                </a:cubicBezTo>
                <a:cubicBezTo>
                  <a:pt x="143" y="946"/>
                  <a:pt x="142" y="945"/>
                  <a:pt x="142" y="945"/>
                </a:cubicBezTo>
                <a:cubicBezTo>
                  <a:pt x="142" y="944"/>
                  <a:pt x="142" y="943"/>
                  <a:pt x="142" y="943"/>
                </a:cubicBezTo>
                <a:cubicBezTo>
                  <a:pt x="141" y="942"/>
                  <a:pt x="141" y="942"/>
                  <a:pt x="141" y="941"/>
                </a:cubicBezTo>
                <a:cubicBezTo>
                  <a:pt x="140" y="941"/>
                  <a:pt x="140" y="940"/>
                  <a:pt x="140" y="939"/>
                </a:cubicBezTo>
                <a:cubicBezTo>
                  <a:pt x="140" y="938"/>
                  <a:pt x="140" y="938"/>
                  <a:pt x="140" y="937"/>
                </a:cubicBezTo>
                <a:cubicBezTo>
                  <a:pt x="140" y="936"/>
                  <a:pt x="140" y="936"/>
                  <a:pt x="140" y="935"/>
                </a:cubicBezTo>
                <a:cubicBezTo>
                  <a:pt x="139" y="936"/>
                  <a:pt x="139" y="935"/>
                  <a:pt x="139" y="934"/>
                </a:cubicBezTo>
                <a:cubicBezTo>
                  <a:pt x="139" y="934"/>
                  <a:pt x="139" y="934"/>
                  <a:pt x="139" y="934"/>
                </a:cubicBezTo>
                <a:cubicBezTo>
                  <a:pt x="139" y="933"/>
                  <a:pt x="139" y="932"/>
                  <a:pt x="139" y="931"/>
                </a:cubicBezTo>
                <a:cubicBezTo>
                  <a:pt x="138" y="931"/>
                  <a:pt x="138" y="931"/>
                  <a:pt x="138" y="931"/>
                </a:cubicBezTo>
                <a:cubicBezTo>
                  <a:pt x="138" y="930"/>
                  <a:pt x="137" y="930"/>
                  <a:pt x="137" y="930"/>
                </a:cubicBezTo>
                <a:cubicBezTo>
                  <a:pt x="137" y="927"/>
                  <a:pt x="137" y="929"/>
                  <a:pt x="138" y="928"/>
                </a:cubicBezTo>
                <a:cubicBezTo>
                  <a:pt x="138" y="928"/>
                  <a:pt x="138" y="928"/>
                  <a:pt x="139" y="930"/>
                </a:cubicBezTo>
                <a:cubicBezTo>
                  <a:pt x="139" y="930"/>
                  <a:pt x="139" y="931"/>
                  <a:pt x="139" y="931"/>
                </a:cubicBezTo>
                <a:cubicBezTo>
                  <a:pt x="139" y="931"/>
                  <a:pt x="140" y="932"/>
                  <a:pt x="140" y="932"/>
                </a:cubicBezTo>
                <a:cubicBezTo>
                  <a:pt x="140" y="933"/>
                  <a:pt x="140" y="933"/>
                  <a:pt x="140" y="934"/>
                </a:cubicBezTo>
                <a:cubicBezTo>
                  <a:pt x="140" y="934"/>
                  <a:pt x="140" y="934"/>
                  <a:pt x="140" y="935"/>
                </a:cubicBezTo>
                <a:cubicBezTo>
                  <a:pt x="140" y="935"/>
                  <a:pt x="140" y="935"/>
                  <a:pt x="140" y="935"/>
                </a:cubicBezTo>
                <a:cubicBezTo>
                  <a:pt x="141" y="935"/>
                  <a:pt x="141" y="936"/>
                  <a:pt x="141" y="936"/>
                </a:cubicBezTo>
                <a:cubicBezTo>
                  <a:pt x="141" y="936"/>
                  <a:pt x="141" y="936"/>
                  <a:pt x="141" y="936"/>
                </a:cubicBezTo>
                <a:cubicBezTo>
                  <a:pt x="141" y="937"/>
                  <a:pt x="141" y="937"/>
                  <a:pt x="141" y="937"/>
                </a:cubicBezTo>
                <a:cubicBezTo>
                  <a:pt x="142" y="937"/>
                  <a:pt x="142" y="938"/>
                  <a:pt x="142" y="938"/>
                </a:cubicBezTo>
                <a:cubicBezTo>
                  <a:pt x="142" y="938"/>
                  <a:pt x="141" y="938"/>
                  <a:pt x="142" y="938"/>
                </a:cubicBezTo>
                <a:cubicBezTo>
                  <a:pt x="142" y="939"/>
                  <a:pt x="142" y="939"/>
                  <a:pt x="142" y="939"/>
                </a:cubicBezTo>
                <a:cubicBezTo>
                  <a:pt x="142" y="939"/>
                  <a:pt x="142" y="939"/>
                  <a:pt x="143" y="939"/>
                </a:cubicBezTo>
                <a:cubicBezTo>
                  <a:pt x="143" y="940"/>
                  <a:pt x="142" y="940"/>
                  <a:pt x="143" y="941"/>
                </a:cubicBezTo>
                <a:cubicBezTo>
                  <a:pt x="143" y="941"/>
                  <a:pt x="144" y="941"/>
                  <a:pt x="144" y="942"/>
                </a:cubicBezTo>
                <a:cubicBezTo>
                  <a:pt x="144" y="942"/>
                  <a:pt x="144" y="943"/>
                  <a:pt x="144" y="943"/>
                </a:cubicBezTo>
                <a:cubicBezTo>
                  <a:pt x="144" y="943"/>
                  <a:pt x="144" y="943"/>
                  <a:pt x="144" y="944"/>
                </a:cubicBezTo>
                <a:cubicBezTo>
                  <a:pt x="144" y="944"/>
                  <a:pt x="144" y="944"/>
                  <a:pt x="144" y="944"/>
                </a:cubicBezTo>
                <a:cubicBezTo>
                  <a:pt x="144" y="945"/>
                  <a:pt x="144" y="945"/>
                  <a:pt x="145" y="945"/>
                </a:cubicBezTo>
                <a:cubicBezTo>
                  <a:pt x="145" y="946"/>
                  <a:pt x="145" y="947"/>
                  <a:pt x="145" y="947"/>
                </a:cubicBezTo>
                <a:cubicBezTo>
                  <a:pt x="145" y="948"/>
                  <a:pt x="145" y="948"/>
                  <a:pt x="146" y="948"/>
                </a:cubicBezTo>
                <a:cubicBezTo>
                  <a:pt x="146" y="948"/>
                  <a:pt x="146" y="947"/>
                  <a:pt x="146" y="947"/>
                </a:cubicBezTo>
                <a:cubicBezTo>
                  <a:pt x="146" y="947"/>
                  <a:pt x="146" y="947"/>
                  <a:pt x="146" y="947"/>
                </a:cubicBezTo>
                <a:cubicBezTo>
                  <a:pt x="146" y="947"/>
                  <a:pt x="146" y="946"/>
                  <a:pt x="146" y="947"/>
                </a:cubicBezTo>
                <a:cubicBezTo>
                  <a:pt x="147" y="947"/>
                  <a:pt x="147" y="947"/>
                  <a:pt x="147" y="947"/>
                </a:cubicBezTo>
                <a:cubicBezTo>
                  <a:pt x="147" y="948"/>
                  <a:pt x="147" y="948"/>
                  <a:pt x="147" y="948"/>
                </a:cubicBezTo>
                <a:cubicBezTo>
                  <a:pt x="147" y="949"/>
                  <a:pt x="147" y="949"/>
                  <a:pt x="147" y="949"/>
                </a:cubicBezTo>
                <a:cubicBezTo>
                  <a:pt x="147" y="950"/>
                  <a:pt x="147" y="950"/>
                  <a:pt x="147" y="950"/>
                </a:cubicBezTo>
                <a:cubicBezTo>
                  <a:pt x="146" y="950"/>
                  <a:pt x="147" y="950"/>
                  <a:pt x="147" y="951"/>
                </a:cubicBezTo>
                <a:cubicBezTo>
                  <a:pt x="147" y="951"/>
                  <a:pt x="147" y="952"/>
                  <a:pt x="147" y="952"/>
                </a:cubicBezTo>
                <a:cubicBezTo>
                  <a:pt x="147" y="953"/>
                  <a:pt x="147" y="953"/>
                  <a:pt x="148" y="953"/>
                </a:cubicBezTo>
                <a:cubicBezTo>
                  <a:pt x="148" y="954"/>
                  <a:pt x="148" y="954"/>
                  <a:pt x="148" y="955"/>
                </a:cubicBezTo>
                <a:cubicBezTo>
                  <a:pt x="148" y="955"/>
                  <a:pt x="149" y="956"/>
                  <a:pt x="149" y="956"/>
                </a:cubicBezTo>
                <a:cubicBezTo>
                  <a:pt x="149" y="957"/>
                  <a:pt x="150" y="957"/>
                  <a:pt x="150" y="958"/>
                </a:cubicBezTo>
                <a:cubicBezTo>
                  <a:pt x="150" y="958"/>
                  <a:pt x="150" y="959"/>
                  <a:pt x="150" y="959"/>
                </a:cubicBezTo>
                <a:cubicBezTo>
                  <a:pt x="151" y="960"/>
                  <a:pt x="151" y="960"/>
                  <a:pt x="151" y="961"/>
                </a:cubicBezTo>
                <a:cubicBezTo>
                  <a:pt x="152" y="961"/>
                  <a:pt x="152" y="962"/>
                  <a:pt x="152" y="963"/>
                </a:cubicBezTo>
                <a:cubicBezTo>
                  <a:pt x="152" y="963"/>
                  <a:pt x="152" y="963"/>
                  <a:pt x="153" y="964"/>
                </a:cubicBezTo>
                <a:cubicBezTo>
                  <a:pt x="153" y="964"/>
                  <a:pt x="153" y="965"/>
                  <a:pt x="153" y="965"/>
                </a:cubicBezTo>
                <a:cubicBezTo>
                  <a:pt x="154" y="966"/>
                  <a:pt x="154" y="966"/>
                  <a:pt x="154" y="967"/>
                </a:cubicBezTo>
                <a:cubicBezTo>
                  <a:pt x="154" y="967"/>
                  <a:pt x="154" y="967"/>
                  <a:pt x="154" y="968"/>
                </a:cubicBezTo>
                <a:cubicBezTo>
                  <a:pt x="154" y="968"/>
                  <a:pt x="154" y="968"/>
                  <a:pt x="154" y="969"/>
                </a:cubicBezTo>
                <a:cubicBezTo>
                  <a:pt x="155" y="969"/>
                  <a:pt x="155" y="969"/>
                  <a:pt x="154" y="969"/>
                </a:cubicBezTo>
                <a:close/>
                <a:moveTo>
                  <a:pt x="158" y="976"/>
                </a:moveTo>
                <a:cubicBezTo>
                  <a:pt x="157" y="976"/>
                  <a:pt x="157" y="976"/>
                  <a:pt x="157" y="975"/>
                </a:cubicBezTo>
                <a:cubicBezTo>
                  <a:pt x="156" y="975"/>
                  <a:pt x="156" y="973"/>
                  <a:pt x="156" y="972"/>
                </a:cubicBezTo>
                <a:cubicBezTo>
                  <a:pt x="156" y="972"/>
                  <a:pt x="155" y="971"/>
                  <a:pt x="155" y="970"/>
                </a:cubicBezTo>
                <a:cubicBezTo>
                  <a:pt x="155" y="969"/>
                  <a:pt x="156" y="970"/>
                  <a:pt x="157" y="971"/>
                </a:cubicBezTo>
                <a:cubicBezTo>
                  <a:pt x="157" y="972"/>
                  <a:pt x="157" y="972"/>
                  <a:pt x="158" y="973"/>
                </a:cubicBezTo>
                <a:cubicBezTo>
                  <a:pt x="157" y="974"/>
                  <a:pt x="158" y="974"/>
                  <a:pt x="158" y="975"/>
                </a:cubicBezTo>
                <a:cubicBezTo>
                  <a:pt x="158" y="976"/>
                  <a:pt x="159" y="976"/>
                  <a:pt x="159" y="978"/>
                </a:cubicBezTo>
                <a:cubicBezTo>
                  <a:pt x="158" y="978"/>
                  <a:pt x="158" y="976"/>
                  <a:pt x="158" y="976"/>
                </a:cubicBezTo>
                <a:close/>
                <a:moveTo>
                  <a:pt x="163" y="985"/>
                </a:moveTo>
                <a:cubicBezTo>
                  <a:pt x="162" y="984"/>
                  <a:pt x="162" y="983"/>
                  <a:pt x="161" y="982"/>
                </a:cubicBezTo>
                <a:cubicBezTo>
                  <a:pt x="161" y="981"/>
                  <a:pt x="160" y="981"/>
                  <a:pt x="160" y="980"/>
                </a:cubicBezTo>
                <a:cubicBezTo>
                  <a:pt x="161" y="980"/>
                  <a:pt x="161" y="980"/>
                  <a:pt x="162" y="980"/>
                </a:cubicBezTo>
                <a:cubicBezTo>
                  <a:pt x="162" y="982"/>
                  <a:pt x="164" y="983"/>
                  <a:pt x="163" y="985"/>
                </a:cubicBezTo>
                <a:close/>
                <a:moveTo>
                  <a:pt x="186" y="1012"/>
                </a:moveTo>
                <a:cubicBezTo>
                  <a:pt x="186" y="1013"/>
                  <a:pt x="187" y="1013"/>
                  <a:pt x="187" y="1014"/>
                </a:cubicBezTo>
                <a:cubicBezTo>
                  <a:pt x="187" y="1014"/>
                  <a:pt x="188" y="1014"/>
                  <a:pt x="188" y="1015"/>
                </a:cubicBezTo>
                <a:cubicBezTo>
                  <a:pt x="189" y="1015"/>
                  <a:pt x="189" y="1016"/>
                  <a:pt x="189" y="1017"/>
                </a:cubicBezTo>
                <a:cubicBezTo>
                  <a:pt x="189" y="1017"/>
                  <a:pt x="189" y="1016"/>
                  <a:pt x="189" y="1016"/>
                </a:cubicBezTo>
                <a:cubicBezTo>
                  <a:pt x="190" y="1016"/>
                  <a:pt x="190" y="1017"/>
                  <a:pt x="191" y="1017"/>
                </a:cubicBezTo>
                <a:cubicBezTo>
                  <a:pt x="191" y="1018"/>
                  <a:pt x="192" y="1018"/>
                  <a:pt x="192" y="1019"/>
                </a:cubicBezTo>
                <a:cubicBezTo>
                  <a:pt x="194" y="1021"/>
                  <a:pt x="195" y="1023"/>
                  <a:pt x="196" y="1024"/>
                </a:cubicBezTo>
                <a:cubicBezTo>
                  <a:pt x="196" y="1025"/>
                  <a:pt x="197" y="1026"/>
                  <a:pt x="197" y="1025"/>
                </a:cubicBezTo>
                <a:cubicBezTo>
                  <a:pt x="196" y="1024"/>
                  <a:pt x="196" y="1024"/>
                  <a:pt x="196" y="1023"/>
                </a:cubicBezTo>
                <a:cubicBezTo>
                  <a:pt x="196" y="1024"/>
                  <a:pt x="197" y="1024"/>
                  <a:pt x="197" y="1024"/>
                </a:cubicBezTo>
                <a:cubicBezTo>
                  <a:pt x="197" y="1025"/>
                  <a:pt x="197" y="1025"/>
                  <a:pt x="198" y="1025"/>
                </a:cubicBezTo>
                <a:cubicBezTo>
                  <a:pt x="198" y="1026"/>
                  <a:pt x="198" y="1027"/>
                  <a:pt x="199" y="1028"/>
                </a:cubicBezTo>
                <a:cubicBezTo>
                  <a:pt x="199" y="1028"/>
                  <a:pt x="199" y="1028"/>
                  <a:pt x="200" y="1029"/>
                </a:cubicBezTo>
                <a:cubicBezTo>
                  <a:pt x="200" y="1029"/>
                  <a:pt x="200" y="1029"/>
                  <a:pt x="201" y="1030"/>
                </a:cubicBezTo>
                <a:cubicBezTo>
                  <a:pt x="202" y="1030"/>
                  <a:pt x="202" y="1031"/>
                  <a:pt x="203" y="1032"/>
                </a:cubicBezTo>
                <a:cubicBezTo>
                  <a:pt x="204" y="1033"/>
                  <a:pt x="205" y="1034"/>
                  <a:pt x="205" y="1034"/>
                </a:cubicBezTo>
                <a:cubicBezTo>
                  <a:pt x="206" y="1035"/>
                  <a:pt x="207" y="1036"/>
                  <a:pt x="208" y="1037"/>
                </a:cubicBezTo>
                <a:cubicBezTo>
                  <a:pt x="208" y="1037"/>
                  <a:pt x="209" y="1039"/>
                  <a:pt x="208" y="1038"/>
                </a:cubicBezTo>
                <a:cubicBezTo>
                  <a:pt x="207" y="1038"/>
                  <a:pt x="207" y="1036"/>
                  <a:pt x="206" y="1036"/>
                </a:cubicBezTo>
                <a:cubicBezTo>
                  <a:pt x="205" y="1035"/>
                  <a:pt x="204" y="1034"/>
                  <a:pt x="203" y="1033"/>
                </a:cubicBezTo>
                <a:cubicBezTo>
                  <a:pt x="202" y="1032"/>
                  <a:pt x="201" y="1031"/>
                  <a:pt x="201" y="1031"/>
                </a:cubicBezTo>
                <a:cubicBezTo>
                  <a:pt x="200" y="1030"/>
                  <a:pt x="199" y="1029"/>
                  <a:pt x="199" y="1029"/>
                </a:cubicBezTo>
                <a:cubicBezTo>
                  <a:pt x="198" y="1028"/>
                  <a:pt x="198" y="1027"/>
                  <a:pt x="198" y="1027"/>
                </a:cubicBezTo>
                <a:cubicBezTo>
                  <a:pt x="197" y="1027"/>
                  <a:pt x="197" y="1026"/>
                  <a:pt x="197" y="1026"/>
                </a:cubicBezTo>
                <a:cubicBezTo>
                  <a:pt x="196" y="1025"/>
                  <a:pt x="195" y="1025"/>
                  <a:pt x="195" y="1025"/>
                </a:cubicBezTo>
                <a:cubicBezTo>
                  <a:pt x="194" y="1024"/>
                  <a:pt x="194" y="1023"/>
                  <a:pt x="193" y="1022"/>
                </a:cubicBezTo>
                <a:cubicBezTo>
                  <a:pt x="191" y="1020"/>
                  <a:pt x="191" y="1020"/>
                  <a:pt x="191" y="1020"/>
                </a:cubicBezTo>
                <a:cubicBezTo>
                  <a:pt x="190" y="1019"/>
                  <a:pt x="190" y="1018"/>
                  <a:pt x="190" y="1018"/>
                </a:cubicBezTo>
                <a:cubicBezTo>
                  <a:pt x="190" y="1019"/>
                  <a:pt x="189" y="1018"/>
                  <a:pt x="189" y="1018"/>
                </a:cubicBezTo>
                <a:cubicBezTo>
                  <a:pt x="189" y="1017"/>
                  <a:pt x="189" y="1017"/>
                  <a:pt x="188" y="1016"/>
                </a:cubicBezTo>
                <a:cubicBezTo>
                  <a:pt x="188" y="1016"/>
                  <a:pt x="188" y="1015"/>
                  <a:pt x="187" y="1015"/>
                </a:cubicBezTo>
                <a:cubicBezTo>
                  <a:pt x="187" y="1015"/>
                  <a:pt x="187" y="1015"/>
                  <a:pt x="187" y="1015"/>
                </a:cubicBezTo>
                <a:cubicBezTo>
                  <a:pt x="186" y="1014"/>
                  <a:pt x="186" y="1013"/>
                  <a:pt x="185" y="1013"/>
                </a:cubicBezTo>
                <a:cubicBezTo>
                  <a:pt x="185" y="1012"/>
                  <a:pt x="185" y="1012"/>
                  <a:pt x="186" y="1012"/>
                </a:cubicBezTo>
                <a:close/>
                <a:moveTo>
                  <a:pt x="175" y="998"/>
                </a:moveTo>
                <a:cubicBezTo>
                  <a:pt x="175" y="998"/>
                  <a:pt x="175" y="997"/>
                  <a:pt x="176" y="998"/>
                </a:cubicBezTo>
                <a:cubicBezTo>
                  <a:pt x="176" y="999"/>
                  <a:pt x="179" y="1001"/>
                  <a:pt x="178" y="1002"/>
                </a:cubicBezTo>
                <a:cubicBezTo>
                  <a:pt x="176" y="1002"/>
                  <a:pt x="177" y="1000"/>
                  <a:pt x="176" y="999"/>
                </a:cubicBezTo>
                <a:cubicBezTo>
                  <a:pt x="175" y="999"/>
                  <a:pt x="174" y="999"/>
                  <a:pt x="175" y="998"/>
                </a:cubicBezTo>
                <a:close/>
                <a:moveTo>
                  <a:pt x="170" y="989"/>
                </a:moveTo>
                <a:cubicBezTo>
                  <a:pt x="170" y="990"/>
                  <a:pt x="171" y="990"/>
                  <a:pt x="171" y="991"/>
                </a:cubicBezTo>
                <a:cubicBezTo>
                  <a:pt x="171" y="992"/>
                  <a:pt x="172" y="992"/>
                  <a:pt x="172" y="993"/>
                </a:cubicBezTo>
                <a:cubicBezTo>
                  <a:pt x="172" y="994"/>
                  <a:pt x="174" y="994"/>
                  <a:pt x="174" y="996"/>
                </a:cubicBezTo>
                <a:cubicBezTo>
                  <a:pt x="173" y="995"/>
                  <a:pt x="172" y="994"/>
                  <a:pt x="172" y="994"/>
                </a:cubicBezTo>
                <a:cubicBezTo>
                  <a:pt x="171" y="994"/>
                  <a:pt x="171" y="993"/>
                  <a:pt x="171" y="993"/>
                </a:cubicBezTo>
                <a:cubicBezTo>
                  <a:pt x="170" y="992"/>
                  <a:pt x="170" y="991"/>
                  <a:pt x="170" y="990"/>
                </a:cubicBezTo>
                <a:cubicBezTo>
                  <a:pt x="170" y="990"/>
                  <a:pt x="169" y="989"/>
                  <a:pt x="169" y="988"/>
                </a:cubicBezTo>
                <a:cubicBezTo>
                  <a:pt x="169" y="987"/>
                  <a:pt x="170" y="988"/>
                  <a:pt x="170" y="989"/>
                </a:cubicBezTo>
                <a:close/>
                <a:moveTo>
                  <a:pt x="171" y="996"/>
                </a:moveTo>
                <a:cubicBezTo>
                  <a:pt x="171" y="996"/>
                  <a:pt x="171" y="997"/>
                  <a:pt x="172" y="997"/>
                </a:cubicBezTo>
                <a:cubicBezTo>
                  <a:pt x="172" y="998"/>
                  <a:pt x="172" y="998"/>
                  <a:pt x="173" y="998"/>
                </a:cubicBezTo>
                <a:cubicBezTo>
                  <a:pt x="173" y="999"/>
                  <a:pt x="173" y="1000"/>
                  <a:pt x="174" y="1001"/>
                </a:cubicBezTo>
                <a:cubicBezTo>
                  <a:pt x="174" y="1001"/>
                  <a:pt x="174" y="1000"/>
                  <a:pt x="174" y="1000"/>
                </a:cubicBezTo>
                <a:cubicBezTo>
                  <a:pt x="175" y="1000"/>
                  <a:pt x="175" y="1001"/>
                  <a:pt x="176" y="1001"/>
                </a:cubicBezTo>
                <a:cubicBezTo>
                  <a:pt x="176" y="1002"/>
                  <a:pt x="176" y="1002"/>
                  <a:pt x="177" y="1003"/>
                </a:cubicBezTo>
                <a:cubicBezTo>
                  <a:pt x="178" y="1005"/>
                  <a:pt x="179" y="1007"/>
                  <a:pt x="180" y="1009"/>
                </a:cubicBezTo>
                <a:cubicBezTo>
                  <a:pt x="180" y="1009"/>
                  <a:pt x="181" y="1010"/>
                  <a:pt x="181" y="1009"/>
                </a:cubicBezTo>
                <a:cubicBezTo>
                  <a:pt x="181" y="1009"/>
                  <a:pt x="180" y="1008"/>
                  <a:pt x="180" y="1008"/>
                </a:cubicBezTo>
                <a:cubicBezTo>
                  <a:pt x="181" y="1008"/>
                  <a:pt x="181" y="1009"/>
                  <a:pt x="181" y="1009"/>
                </a:cubicBezTo>
                <a:cubicBezTo>
                  <a:pt x="181" y="1009"/>
                  <a:pt x="182" y="1009"/>
                  <a:pt x="182" y="1010"/>
                </a:cubicBezTo>
                <a:cubicBezTo>
                  <a:pt x="182" y="1011"/>
                  <a:pt x="182" y="1011"/>
                  <a:pt x="183" y="1012"/>
                </a:cubicBezTo>
                <a:cubicBezTo>
                  <a:pt x="183" y="1013"/>
                  <a:pt x="183" y="1013"/>
                  <a:pt x="184" y="1013"/>
                </a:cubicBezTo>
                <a:cubicBezTo>
                  <a:pt x="184" y="1014"/>
                  <a:pt x="184" y="1014"/>
                  <a:pt x="185" y="1015"/>
                </a:cubicBezTo>
                <a:cubicBezTo>
                  <a:pt x="185" y="1015"/>
                  <a:pt x="186" y="1016"/>
                  <a:pt x="187" y="1017"/>
                </a:cubicBezTo>
                <a:cubicBezTo>
                  <a:pt x="187" y="1018"/>
                  <a:pt x="188" y="1019"/>
                  <a:pt x="189" y="1020"/>
                </a:cubicBezTo>
                <a:cubicBezTo>
                  <a:pt x="190" y="1020"/>
                  <a:pt x="190" y="1022"/>
                  <a:pt x="189" y="1021"/>
                </a:cubicBezTo>
                <a:cubicBezTo>
                  <a:pt x="188" y="1020"/>
                  <a:pt x="188" y="1019"/>
                  <a:pt x="187" y="1018"/>
                </a:cubicBezTo>
                <a:cubicBezTo>
                  <a:pt x="186" y="1017"/>
                  <a:pt x="185" y="1016"/>
                  <a:pt x="184" y="1015"/>
                </a:cubicBezTo>
                <a:cubicBezTo>
                  <a:pt x="184" y="1015"/>
                  <a:pt x="183" y="1014"/>
                  <a:pt x="183" y="1013"/>
                </a:cubicBezTo>
                <a:cubicBezTo>
                  <a:pt x="182" y="1013"/>
                  <a:pt x="182" y="1012"/>
                  <a:pt x="182" y="1011"/>
                </a:cubicBezTo>
                <a:cubicBezTo>
                  <a:pt x="181" y="1011"/>
                  <a:pt x="181" y="1011"/>
                  <a:pt x="181" y="1010"/>
                </a:cubicBezTo>
                <a:cubicBezTo>
                  <a:pt x="180" y="1010"/>
                  <a:pt x="179" y="1010"/>
                  <a:pt x="179" y="1009"/>
                </a:cubicBezTo>
                <a:cubicBezTo>
                  <a:pt x="178" y="1008"/>
                  <a:pt x="178" y="1007"/>
                  <a:pt x="178" y="1006"/>
                </a:cubicBezTo>
                <a:cubicBezTo>
                  <a:pt x="175" y="1004"/>
                  <a:pt x="175" y="1004"/>
                  <a:pt x="175" y="1004"/>
                </a:cubicBezTo>
                <a:cubicBezTo>
                  <a:pt x="175" y="1003"/>
                  <a:pt x="174" y="1002"/>
                  <a:pt x="174" y="1002"/>
                </a:cubicBezTo>
                <a:cubicBezTo>
                  <a:pt x="174" y="1003"/>
                  <a:pt x="174" y="1002"/>
                  <a:pt x="174" y="1001"/>
                </a:cubicBezTo>
                <a:cubicBezTo>
                  <a:pt x="173" y="1001"/>
                  <a:pt x="173" y="1000"/>
                  <a:pt x="173" y="1000"/>
                </a:cubicBezTo>
                <a:cubicBezTo>
                  <a:pt x="173" y="999"/>
                  <a:pt x="172" y="999"/>
                  <a:pt x="172" y="998"/>
                </a:cubicBezTo>
                <a:cubicBezTo>
                  <a:pt x="172" y="998"/>
                  <a:pt x="172" y="998"/>
                  <a:pt x="171" y="998"/>
                </a:cubicBezTo>
                <a:cubicBezTo>
                  <a:pt x="171" y="998"/>
                  <a:pt x="171" y="997"/>
                  <a:pt x="170" y="996"/>
                </a:cubicBezTo>
                <a:cubicBezTo>
                  <a:pt x="169" y="995"/>
                  <a:pt x="169" y="995"/>
                  <a:pt x="168" y="994"/>
                </a:cubicBezTo>
                <a:cubicBezTo>
                  <a:pt x="168" y="994"/>
                  <a:pt x="168" y="993"/>
                  <a:pt x="167" y="993"/>
                </a:cubicBezTo>
                <a:cubicBezTo>
                  <a:pt x="167" y="992"/>
                  <a:pt x="167" y="991"/>
                  <a:pt x="167" y="991"/>
                </a:cubicBezTo>
                <a:cubicBezTo>
                  <a:pt x="168" y="991"/>
                  <a:pt x="168" y="993"/>
                  <a:pt x="169" y="993"/>
                </a:cubicBezTo>
                <a:cubicBezTo>
                  <a:pt x="169" y="994"/>
                  <a:pt x="170" y="995"/>
                  <a:pt x="171" y="996"/>
                </a:cubicBezTo>
                <a:close/>
                <a:moveTo>
                  <a:pt x="166" y="982"/>
                </a:moveTo>
                <a:cubicBezTo>
                  <a:pt x="166" y="982"/>
                  <a:pt x="167" y="983"/>
                  <a:pt x="167" y="983"/>
                </a:cubicBezTo>
                <a:cubicBezTo>
                  <a:pt x="167" y="984"/>
                  <a:pt x="167" y="984"/>
                  <a:pt x="167" y="985"/>
                </a:cubicBezTo>
                <a:cubicBezTo>
                  <a:pt x="168" y="985"/>
                  <a:pt x="168" y="986"/>
                  <a:pt x="168" y="986"/>
                </a:cubicBezTo>
                <a:cubicBezTo>
                  <a:pt x="168" y="986"/>
                  <a:pt x="168" y="986"/>
                  <a:pt x="168" y="987"/>
                </a:cubicBezTo>
                <a:cubicBezTo>
                  <a:pt x="168" y="987"/>
                  <a:pt x="168" y="987"/>
                  <a:pt x="168" y="987"/>
                </a:cubicBezTo>
                <a:cubicBezTo>
                  <a:pt x="168" y="987"/>
                  <a:pt x="167" y="987"/>
                  <a:pt x="167" y="987"/>
                </a:cubicBezTo>
                <a:cubicBezTo>
                  <a:pt x="167" y="986"/>
                  <a:pt x="167" y="986"/>
                  <a:pt x="167" y="986"/>
                </a:cubicBezTo>
                <a:cubicBezTo>
                  <a:pt x="167" y="986"/>
                  <a:pt x="167" y="985"/>
                  <a:pt x="167" y="985"/>
                </a:cubicBezTo>
                <a:cubicBezTo>
                  <a:pt x="167" y="985"/>
                  <a:pt x="166" y="985"/>
                  <a:pt x="166" y="985"/>
                </a:cubicBezTo>
                <a:cubicBezTo>
                  <a:pt x="166" y="984"/>
                  <a:pt x="166" y="984"/>
                  <a:pt x="166" y="984"/>
                </a:cubicBezTo>
                <a:cubicBezTo>
                  <a:pt x="166" y="983"/>
                  <a:pt x="165" y="983"/>
                  <a:pt x="165" y="982"/>
                </a:cubicBezTo>
                <a:cubicBezTo>
                  <a:pt x="165" y="982"/>
                  <a:pt x="165" y="982"/>
                  <a:pt x="164" y="981"/>
                </a:cubicBezTo>
                <a:cubicBezTo>
                  <a:pt x="164" y="981"/>
                  <a:pt x="164" y="980"/>
                  <a:pt x="164" y="980"/>
                </a:cubicBezTo>
                <a:cubicBezTo>
                  <a:pt x="163" y="979"/>
                  <a:pt x="163" y="979"/>
                  <a:pt x="163" y="978"/>
                </a:cubicBezTo>
                <a:cubicBezTo>
                  <a:pt x="163" y="978"/>
                  <a:pt x="162" y="977"/>
                  <a:pt x="162" y="977"/>
                </a:cubicBezTo>
                <a:cubicBezTo>
                  <a:pt x="162" y="976"/>
                  <a:pt x="162" y="976"/>
                  <a:pt x="162" y="976"/>
                </a:cubicBezTo>
                <a:cubicBezTo>
                  <a:pt x="161" y="976"/>
                  <a:pt x="161" y="975"/>
                  <a:pt x="161" y="975"/>
                </a:cubicBezTo>
                <a:cubicBezTo>
                  <a:pt x="161" y="974"/>
                  <a:pt x="160" y="974"/>
                  <a:pt x="160" y="974"/>
                </a:cubicBezTo>
                <a:cubicBezTo>
                  <a:pt x="160" y="974"/>
                  <a:pt x="160" y="974"/>
                  <a:pt x="160" y="973"/>
                </a:cubicBezTo>
                <a:cubicBezTo>
                  <a:pt x="159" y="973"/>
                  <a:pt x="159" y="972"/>
                  <a:pt x="159" y="971"/>
                </a:cubicBezTo>
                <a:cubicBezTo>
                  <a:pt x="159" y="971"/>
                  <a:pt x="158" y="970"/>
                  <a:pt x="158" y="969"/>
                </a:cubicBezTo>
                <a:cubicBezTo>
                  <a:pt x="158" y="969"/>
                  <a:pt x="158" y="968"/>
                  <a:pt x="158" y="968"/>
                </a:cubicBezTo>
                <a:cubicBezTo>
                  <a:pt x="157" y="968"/>
                  <a:pt x="157" y="967"/>
                  <a:pt x="157" y="967"/>
                </a:cubicBezTo>
                <a:cubicBezTo>
                  <a:pt x="157" y="966"/>
                  <a:pt x="156" y="966"/>
                  <a:pt x="156" y="965"/>
                </a:cubicBezTo>
                <a:cubicBezTo>
                  <a:pt x="155" y="965"/>
                  <a:pt x="155" y="965"/>
                  <a:pt x="154" y="964"/>
                </a:cubicBezTo>
                <a:cubicBezTo>
                  <a:pt x="154" y="963"/>
                  <a:pt x="154" y="963"/>
                  <a:pt x="154" y="962"/>
                </a:cubicBezTo>
                <a:cubicBezTo>
                  <a:pt x="154" y="961"/>
                  <a:pt x="153" y="961"/>
                  <a:pt x="153" y="961"/>
                </a:cubicBezTo>
                <a:cubicBezTo>
                  <a:pt x="153" y="960"/>
                  <a:pt x="152" y="959"/>
                  <a:pt x="152" y="958"/>
                </a:cubicBezTo>
                <a:cubicBezTo>
                  <a:pt x="152" y="958"/>
                  <a:pt x="152" y="957"/>
                  <a:pt x="152" y="956"/>
                </a:cubicBezTo>
                <a:cubicBezTo>
                  <a:pt x="151" y="956"/>
                  <a:pt x="152" y="955"/>
                  <a:pt x="151" y="955"/>
                </a:cubicBezTo>
                <a:cubicBezTo>
                  <a:pt x="151" y="955"/>
                  <a:pt x="151" y="954"/>
                  <a:pt x="151" y="954"/>
                </a:cubicBezTo>
                <a:cubicBezTo>
                  <a:pt x="151" y="953"/>
                  <a:pt x="150" y="954"/>
                  <a:pt x="150" y="953"/>
                </a:cubicBezTo>
                <a:cubicBezTo>
                  <a:pt x="150" y="952"/>
                  <a:pt x="151" y="951"/>
                  <a:pt x="150" y="951"/>
                </a:cubicBezTo>
                <a:cubicBezTo>
                  <a:pt x="150" y="950"/>
                  <a:pt x="150" y="950"/>
                  <a:pt x="149" y="950"/>
                </a:cubicBezTo>
                <a:cubicBezTo>
                  <a:pt x="149" y="950"/>
                  <a:pt x="149" y="950"/>
                  <a:pt x="149" y="950"/>
                </a:cubicBezTo>
                <a:cubicBezTo>
                  <a:pt x="148" y="947"/>
                  <a:pt x="149" y="948"/>
                  <a:pt x="149" y="948"/>
                </a:cubicBezTo>
                <a:cubicBezTo>
                  <a:pt x="149" y="948"/>
                  <a:pt x="149" y="948"/>
                  <a:pt x="150" y="949"/>
                </a:cubicBezTo>
                <a:cubicBezTo>
                  <a:pt x="150" y="949"/>
                  <a:pt x="151" y="950"/>
                  <a:pt x="151" y="950"/>
                </a:cubicBezTo>
                <a:cubicBezTo>
                  <a:pt x="151" y="951"/>
                  <a:pt x="151" y="951"/>
                  <a:pt x="152" y="952"/>
                </a:cubicBezTo>
                <a:cubicBezTo>
                  <a:pt x="152" y="952"/>
                  <a:pt x="152" y="953"/>
                  <a:pt x="152" y="953"/>
                </a:cubicBezTo>
                <a:cubicBezTo>
                  <a:pt x="152" y="953"/>
                  <a:pt x="152" y="954"/>
                  <a:pt x="152" y="954"/>
                </a:cubicBezTo>
                <a:cubicBezTo>
                  <a:pt x="152" y="954"/>
                  <a:pt x="152" y="954"/>
                  <a:pt x="152" y="955"/>
                </a:cubicBezTo>
                <a:cubicBezTo>
                  <a:pt x="152" y="955"/>
                  <a:pt x="153" y="955"/>
                  <a:pt x="153" y="955"/>
                </a:cubicBezTo>
                <a:cubicBezTo>
                  <a:pt x="153" y="955"/>
                  <a:pt x="153" y="955"/>
                  <a:pt x="153" y="956"/>
                </a:cubicBezTo>
                <a:cubicBezTo>
                  <a:pt x="153" y="956"/>
                  <a:pt x="153" y="956"/>
                  <a:pt x="153" y="956"/>
                </a:cubicBezTo>
                <a:cubicBezTo>
                  <a:pt x="153" y="957"/>
                  <a:pt x="153" y="957"/>
                  <a:pt x="154" y="957"/>
                </a:cubicBezTo>
                <a:cubicBezTo>
                  <a:pt x="154" y="957"/>
                  <a:pt x="153" y="958"/>
                  <a:pt x="154" y="958"/>
                </a:cubicBezTo>
                <a:cubicBezTo>
                  <a:pt x="154" y="958"/>
                  <a:pt x="154" y="958"/>
                  <a:pt x="154" y="958"/>
                </a:cubicBezTo>
                <a:cubicBezTo>
                  <a:pt x="154" y="958"/>
                  <a:pt x="154" y="958"/>
                  <a:pt x="155" y="959"/>
                </a:cubicBezTo>
                <a:cubicBezTo>
                  <a:pt x="155" y="959"/>
                  <a:pt x="155" y="959"/>
                  <a:pt x="155" y="960"/>
                </a:cubicBezTo>
                <a:cubicBezTo>
                  <a:pt x="155" y="960"/>
                  <a:pt x="156" y="961"/>
                  <a:pt x="156" y="961"/>
                </a:cubicBezTo>
                <a:cubicBezTo>
                  <a:pt x="156" y="961"/>
                  <a:pt x="156" y="962"/>
                  <a:pt x="156" y="962"/>
                </a:cubicBezTo>
                <a:cubicBezTo>
                  <a:pt x="156" y="962"/>
                  <a:pt x="156" y="962"/>
                  <a:pt x="156" y="963"/>
                </a:cubicBezTo>
                <a:cubicBezTo>
                  <a:pt x="156" y="963"/>
                  <a:pt x="156" y="963"/>
                  <a:pt x="156" y="963"/>
                </a:cubicBezTo>
                <a:cubicBezTo>
                  <a:pt x="156" y="964"/>
                  <a:pt x="157" y="964"/>
                  <a:pt x="157" y="964"/>
                </a:cubicBezTo>
                <a:cubicBezTo>
                  <a:pt x="157" y="965"/>
                  <a:pt x="157" y="966"/>
                  <a:pt x="157" y="966"/>
                </a:cubicBezTo>
                <a:cubicBezTo>
                  <a:pt x="157" y="967"/>
                  <a:pt x="158" y="967"/>
                  <a:pt x="158" y="967"/>
                </a:cubicBezTo>
                <a:cubicBezTo>
                  <a:pt x="158" y="967"/>
                  <a:pt x="158" y="966"/>
                  <a:pt x="158" y="966"/>
                </a:cubicBezTo>
                <a:cubicBezTo>
                  <a:pt x="158" y="965"/>
                  <a:pt x="158" y="965"/>
                  <a:pt x="159" y="965"/>
                </a:cubicBezTo>
                <a:cubicBezTo>
                  <a:pt x="159" y="965"/>
                  <a:pt x="159" y="965"/>
                  <a:pt x="159" y="965"/>
                </a:cubicBezTo>
                <a:cubicBezTo>
                  <a:pt x="159" y="965"/>
                  <a:pt x="159" y="966"/>
                  <a:pt x="159" y="966"/>
                </a:cubicBezTo>
                <a:cubicBezTo>
                  <a:pt x="159" y="967"/>
                  <a:pt x="159" y="967"/>
                  <a:pt x="159" y="967"/>
                </a:cubicBezTo>
                <a:cubicBezTo>
                  <a:pt x="160" y="967"/>
                  <a:pt x="160" y="968"/>
                  <a:pt x="160" y="968"/>
                </a:cubicBezTo>
                <a:cubicBezTo>
                  <a:pt x="160" y="968"/>
                  <a:pt x="159" y="968"/>
                  <a:pt x="159" y="969"/>
                </a:cubicBezTo>
                <a:cubicBezTo>
                  <a:pt x="159" y="969"/>
                  <a:pt x="159" y="969"/>
                  <a:pt x="159" y="969"/>
                </a:cubicBezTo>
                <a:cubicBezTo>
                  <a:pt x="159" y="970"/>
                  <a:pt x="160" y="970"/>
                  <a:pt x="160" y="971"/>
                </a:cubicBezTo>
                <a:cubicBezTo>
                  <a:pt x="160" y="971"/>
                  <a:pt x="160" y="972"/>
                  <a:pt x="161" y="972"/>
                </a:cubicBezTo>
                <a:cubicBezTo>
                  <a:pt x="161" y="973"/>
                  <a:pt x="161" y="973"/>
                  <a:pt x="161" y="973"/>
                </a:cubicBezTo>
                <a:cubicBezTo>
                  <a:pt x="161" y="974"/>
                  <a:pt x="162" y="974"/>
                  <a:pt x="162" y="975"/>
                </a:cubicBezTo>
                <a:cubicBezTo>
                  <a:pt x="162" y="975"/>
                  <a:pt x="163" y="976"/>
                  <a:pt x="163" y="976"/>
                </a:cubicBezTo>
                <a:cubicBezTo>
                  <a:pt x="163" y="977"/>
                  <a:pt x="163" y="977"/>
                  <a:pt x="164" y="978"/>
                </a:cubicBezTo>
                <a:cubicBezTo>
                  <a:pt x="164" y="978"/>
                  <a:pt x="164" y="979"/>
                  <a:pt x="165" y="979"/>
                </a:cubicBezTo>
                <a:cubicBezTo>
                  <a:pt x="165" y="980"/>
                  <a:pt x="165" y="980"/>
                  <a:pt x="165" y="981"/>
                </a:cubicBezTo>
                <a:cubicBezTo>
                  <a:pt x="165" y="981"/>
                  <a:pt x="166" y="982"/>
                  <a:pt x="166" y="982"/>
                </a:cubicBezTo>
                <a:close/>
                <a:moveTo>
                  <a:pt x="195" y="205"/>
                </a:moveTo>
                <a:cubicBezTo>
                  <a:pt x="195" y="205"/>
                  <a:pt x="195" y="206"/>
                  <a:pt x="195" y="206"/>
                </a:cubicBezTo>
                <a:cubicBezTo>
                  <a:pt x="195" y="207"/>
                  <a:pt x="195" y="208"/>
                  <a:pt x="195" y="208"/>
                </a:cubicBezTo>
                <a:cubicBezTo>
                  <a:pt x="196" y="208"/>
                  <a:pt x="196" y="208"/>
                  <a:pt x="196" y="207"/>
                </a:cubicBezTo>
                <a:cubicBezTo>
                  <a:pt x="196" y="208"/>
                  <a:pt x="197" y="208"/>
                  <a:pt x="197" y="208"/>
                </a:cubicBezTo>
                <a:cubicBezTo>
                  <a:pt x="197" y="209"/>
                  <a:pt x="197" y="209"/>
                  <a:pt x="198" y="209"/>
                </a:cubicBezTo>
                <a:cubicBezTo>
                  <a:pt x="197" y="210"/>
                  <a:pt x="197" y="210"/>
                  <a:pt x="196" y="211"/>
                </a:cubicBezTo>
                <a:cubicBezTo>
                  <a:pt x="195" y="212"/>
                  <a:pt x="195" y="213"/>
                  <a:pt x="194" y="212"/>
                </a:cubicBezTo>
                <a:cubicBezTo>
                  <a:pt x="195" y="214"/>
                  <a:pt x="195" y="215"/>
                  <a:pt x="193" y="216"/>
                </a:cubicBezTo>
                <a:cubicBezTo>
                  <a:pt x="193" y="217"/>
                  <a:pt x="194" y="217"/>
                  <a:pt x="194" y="217"/>
                </a:cubicBezTo>
                <a:cubicBezTo>
                  <a:pt x="195" y="220"/>
                  <a:pt x="192" y="216"/>
                  <a:pt x="193" y="220"/>
                </a:cubicBezTo>
                <a:cubicBezTo>
                  <a:pt x="192" y="220"/>
                  <a:pt x="191" y="220"/>
                  <a:pt x="190" y="221"/>
                </a:cubicBezTo>
                <a:cubicBezTo>
                  <a:pt x="190" y="222"/>
                  <a:pt x="191" y="223"/>
                  <a:pt x="192" y="224"/>
                </a:cubicBezTo>
                <a:cubicBezTo>
                  <a:pt x="189" y="224"/>
                  <a:pt x="190" y="227"/>
                  <a:pt x="188" y="227"/>
                </a:cubicBezTo>
                <a:cubicBezTo>
                  <a:pt x="188" y="229"/>
                  <a:pt x="188" y="231"/>
                  <a:pt x="188" y="232"/>
                </a:cubicBezTo>
                <a:cubicBezTo>
                  <a:pt x="187" y="232"/>
                  <a:pt x="187" y="234"/>
                  <a:pt x="187" y="234"/>
                </a:cubicBezTo>
                <a:cubicBezTo>
                  <a:pt x="186" y="235"/>
                  <a:pt x="185" y="235"/>
                  <a:pt x="185" y="236"/>
                </a:cubicBezTo>
                <a:cubicBezTo>
                  <a:pt x="185" y="238"/>
                  <a:pt x="186" y="238"/>
                  <a:pt x="186" y="240"/>
                </a:cubicBezTo>
                <a:cubicBezTo>
                  <a:pt x="184" y="240"/>
                  <a:pt x="185" y="242"/>
                  <a:pt x="183" y="242"/>
                </a:cubicBezTo>
                <a:cubicBezTo>
                  <a:pt x="183" y="245"/>
                  <a:pt x="182" y="246"/>
                  <a:pt x="182" y="248"/>
                </a:cubicBezTo>
                <a:cubicBezTo>
                  <a:pt x="181" y="248"/>
                  <a:pt x="181" y="249"/>
                  <a:pt x="181" y="249"/>
                </a:cubicBezTo>
                <a:cubicBezTo>
                  <a:pt x="180" y="249"/>
                  <a:pt x="180" y="249"/>
                  <a:pt x="180" y="249"/>
                </a:cubicBezTo>
                <a:cubicBezTo>
                  <a:pt x="179" y="249"/>
                  <a:pt x="180" y="250"/>
                  <a:pt x="180" y="251"/>
                </a:cubicBezTo>
                <a:cubicBezTo>
                  <a:pt x="179" y="254"/>
                  <a:pt x="182" y="253"/>
                  <a:pt x="182" y="255"/>
                </a:cubicBezTo>
                <a:cubicBezTo>
                  <a:pt x="180" y="255"/>
                  <a:pt x="180" y="257"/>
                  <a:pt x="178" y="258"/>
                </a:cubicBezTo>
                <a:cubicBezTo>
                  <a:pt x="178" y="259"/>
                  <a:pt x="179" y="260"/>
                  <a:pt x="179" y="261"/>
                </a:cubicBezTo>
                <a:cubicBezTo>
                  <a:pt x="178" y="261"/>
                  <a:pt x="177" y="261"/>
                  <a:pt x="178" y="262"/>
                </a:cubicBezTo>
                <a:cubicBezTo>
                  <a:pt x="178" y="263"/>
                  <a:pt x="179" y="263"/>
                  <a:pt x="179" y="265"/>
                </a:cubicBezTo>
                <a:cubicBezTo>
                  <a:pt x="178" y="264"/>
                  <a:pt x="178" y="265"/>
                  <a:pt x="178" y="265"/>
                </a:cubicBezTo>
                <a:cubicBezTo>
                  <a:pt x="177" y="266"/>
                  <a:pt x="176" y="267"/>
                  <a:pt x="176" y="268"/>
                </a:cubicBezTo>
                <a:cubicBezTo>
                  <a:pt x="175" y="268"/>
                  <a:pt x="175" y="269"/>
                  <a:pt x="175" y="269"/>
                </a:cubicBezTo>
                <a:cubicBezTo>
                  <a:pt x="174" y="272"/>
                  <a:pt x="174" y="273"/>
                  <a:pt x="174" y="276"/>
                </a:cubicBezTo>
                <a:cubicBezTo>
                  <a:pt x="174" y="277"/>
                  <a:pt x="174" y="277"/>
                  <a:pt x="173" y="277"/>
                </a:cubicBezTo>
                <a:cubicBezTo>
                  <a:pt x="173" y="278"/>
                  <a:pt x="173" y="277"/>
                  <a:pt x="173" y="278"/>
                </a:cubicBezTo>
                <a:cubicBezTo>
                  <a:pt x="173" y="279"/>
                  <a:pt x="173" y="279"/>
                  <a:pt x="172" y="280"/>
                </a:cubicBezTo>
                <a:cubicBezTo>
                  <a:pt x="172" y="281"/>
                  <a:pt x="172" y="282"/>
                  <a:pt x="172" y="284"/>
                </a:cubicBezTo>
                <a:cubicBezTo>
                  <a:pt x="170" y="284"/>
                  <a:pt x="171" y="286"/>
                  <a:pt x="170" y="286"/>
                </a:cubicBezTo>
                <a:cubicBezTo>
                  <a:pt x="169" y="282"/>
                  <a:pt x="171" y="278"/>
                  <a:pt x="171" y="273"/>
                </a:cubicBezTo>
                <a:cubicBezTo>
                  <a:pt x="172" y="272"/>
                  <a:pt x="173" y="271"/>
                  <a:pt x="174" y="271"/>
                </a:cubicBezTo>
                <a:cubicBezTo>
                  <a:pt x="174" y="268"/>
                  <a:pt x="176" y="267"/>
                  <a:pt x="176" y="264"/>
                </a:cubicBezTo>
                <a:cubicBezTo>
                  <a:pt x="177" y="262"/>
                  <a:pt x="175" y="263"/>
                  <a:pt x="175" y="262"/>
                </a:cubicBezTo>
                <a:cubicBezTo>
                  <a:pt x="176" y="262"/>
                  <a:pt x="176" y="260"/>
                  <a:pt x="177" y="260"/>
                </a:cubicBezTo>
                <a:cubicBezTo>
                  <a:pt x="177" y="255"/>
                  <a:pt x="179" y="251"/>
                  <a:pt x="179" y="246"/>
                </a:cubicBezTo>
                <a:cubicBezTo>
                  <a:pt x="180" y="246"/>
                  <a:pt x="180" y="245"/>
                  <a:pt x="180" y="244"/>
                </a:cubicBezTo>
                <a:cubicBezTo>
                  <a:pt x="182" y="244"/>
                  <a:pt x="183" y="243"/>
                  <a:pt x="183" y="241"/>
                </a:cubicBezTo>
                <a:cubicBezTo>
                  <a:pt x="183" y="240"/>
                  <a:pt x="181" y="241"/>
                  <a:pt x="181" y="240"/>
                </a:cubicBezTo>
                <a:cubicBezTo>
                  <a:pt x="182" y="240"/>
                  <a:pt x="183" y="239"/>
                  <a:pt x="183" y="237"/>
                </a:cubicBezTo>
                <a:cubicBezTo>
                  <a:pt x="184" y="237"/>
                  <a:pt x="184" y="236"/>
                  <a:pt x="185" y="236"/>
                </a:cubicBezTo>
                <a:cubicBezTo>
                  <a:pt x="185" y="233"/>
                  <a:pt x="188" y="230"/>
                  <a:pt x="186" y="226"/>
                </a:cubicBezTo>
                <a:cubicBezTo>
                  <a:pt x="188" y="227"/>
                  <a:pt x="187" y="224"/>
                  <a:pt x="188" y="224"/>
                </a:cubicBezTo>
                <a:cubicBezTo>
                  <a:pt x="188" y="223"/>
                  <a:pt x="188" y="223"/>
                  <a:pt x="189" y="222"/>
                </a:cubicBezTo>
                <a:cubicBezTo>
                  <a:pt x="189" y="221"/>
                  <a:pt x="189" y="220"/>
                  <a:pt x="190" y="219"/>
                </a:cubicBezTo>
                <a:cubicBezTo>
                  <a:pt x="190" y="218"/>
                  <a:pt x="191" y="218"/>
                  <a:pt x="191" y="217"/>
                </a:cubicBezTo>
                <a:cubicBezTo>
                  <a:pt x="192" y="216"/>
                  <a:pt x="192" y="216"/>
                  <a:pt x="192" y="215"/>
                </a:cubicBezTo>
                <a:cubicBezTo>
                  <a:pt x="190" y="214"/>
                  <a:pt x="189" y="216"/>
                  <a:pt x="189" y="218"/>
                </a:cubicBezTo>
                <a:cubicBezTo>
                  <a:pt x="188" y="218"/>
                  <a:pt x="189" y="219"/>
                  <a:pt x="189" y="219"/>
                </a:cubicBezTo>
                <a:cubicBezTo>
                  <a:pt x="188" y="220"/>
                  <a:pt x="187" y="221"/>
                  <a:pt x="187" y="221"/>
                </a:cubicBezTo>
                <a:cubicBezTo>
                  <a:pt x="187" y="222"/>
                  <a:pt x="187" y="223"/>
                  <a:pt x="187" y="224"/>
                </a:cubicBezTo>
                <a:cubicBezTo>
                  <a:pt x="185" y="224"/>
                  <a:pt x="186" y="225"/>
                  <a:pt x="185" y="225"/>
                </a:cubicBezTo>
                <a:cubicBezTo>
                  <a:pt x="185" y="228"/>
                  <a:pt x="185" y="227"/>
                  <a:pt x="184" y="229"/>
                </a:cubicBezTo>
                <a:cubicBezTo>
                  <a:pt x="183" y="230"/>
                  <a:pt x="183" y="231"/>
                  <a:pt x="183" y="232"/>
                </a:cubicBezTo>
                <a:cubicBezTo>
                  <a:pt x="183" y="232"/>
                  <a:pt x="182" y="232"/>
                  <a:pt x="182" y="232"/>
                </a:cubicBezTo>
                <a:cubicBezTo>
                  <a:pt x="182" y="232"/>
                  <a:pt x="182" y="232"/>
                  <a:pt x="182" y="233"/>
                </a:cubicBezTo>
                <a:cubicBezTo>
                  <a:pt x="182" y="233"/>
                  <a:pt x="182" y="233"/>
                  <a:pt x="182" y="233"/>
                </a:cubicBezTo>
                <a:cubicBezTo>
                  <a:pt x="182" y="233"/>
                  <a:pt x="182" y="234"/>
                  <a:pt x="182" y="234"/>
                </a:cubicBezTo>
                <a:cubicBezTo>
                  <a:pt x="181" y="235"/>
                  <a:pt x="181" y="235"/>
                  <a:pt x="181" y="236"/>
                </a:cubicBezTo>
                <a:cubicBezTo>
                  <a:pt x="180" y="238"/>
                  <a:pt x="181" y="238"/>
                  <a:pt x="181" y="239"/>
                </a:cubicBezTo>
                <a:cubicBezTo>
                  <a:pt x="181" y="239"/>
                  <a:pt x="180" y="240"/>
                  <a:pt x="180" y="240"/>
                </a:cubicBezTo>
                <a:cubicBezTo>
                  <a:pt x="180" y="241"/>
                  <a:pt x="180" y="242"/>
                  <a:pt x="180" y="243"/>
                </a:cubicBezTo>
                <a:cubicBezTo>
                  <a:pt x="179" y="243"/>
                  <a:pt x="179" y="245"/>
                  <a:pt x="178" y="246"/>
                </a:cubicBezTo>
                <a:cubicBezTo>
                  <a:pt x="178" y="248"/>
                  <a:pt x="178" y="249"/>
                  <a:pt x="178" y="250"/>
                </a:cubicBezTo>
                <a:cubicBezTo>
                  <a:pt x="177" y="249"/>
                  <a:pt x="178" y="248"/>
                  <a:pt x="176" y="248"/>
                </a:cubicBezTo>
                <a:cubicBezTo>
                  <a:pt x="175" y="249"/>
                  <a:pt x="176" y="250"/>
                  <a:pt x="176" y="252"/>
                </a:cubicBezTo>
                <a:cubicBezTo>
                  <a:pt x="175" y="253"/>
                  <a:pt x="173" y="254"/>
                  <a:pt x="175" y="255"/>
                </a:cubicBezTo>
                <a:cubicBezTo>
                  <a:pt x="175" y="254"/>
                  <a:pt x="176" y="254"/>
                  <a:pt x="176" y="254"/>
                </a:cubicBezTo>
                <a:cubicBezTo>
                  <a:pt x="176" y="253"/>
                  <a:pt x="176" y="252"/>
                  <a:pt x="176" y="252"/>
                </a:cubicBezTo>
                <a:cubicBezTo>
                  <a:pt x="176" y="251"/>
                  <a:pt x="177" y="251"/>
                  <a:pt x="178" y="251"/>
                </a:cubicBezTo>
                <a:cubicBezTo>
                  <a:pt x="177" y="252"/>
                  <a:pt x="177" y="252"/>
                  <a:pt x="177" y="252"/>
                </a:cubicBezTo>
                <a:cubicBezTo>
                  <a:pt x="177" y="252"/>
                  <a:pt x="177" y="253"/>
                  <a:pt x="177" y="253"/>
                </a:cubicBezTo>
                <a:cubicBezTo>
                  <a:pt x="176" y="255"/>
                  <a:pt x="176" y="258"/>
                  <a:pt x="175" y="260"/>
                </a:cubicBezTo>
                <a:cubicBezTo>
                  <a:pt x="174" y="260"/>
                  <a:pt x="175" y="261"/>
                  <a:pt x="175" y="261"/>
                </a:cubicBezTo>
                <a:cubicBezTo>
                  <a:pt x="174" y="262"/>
                  <a:pt x="172" y="262"/>
                  <a:pt x="173" y="264"/>
                </a:cubicBezTo>
                <a:cubicBezTo>
                  <a:pt x="172" y="266"/>
                  <a:pt x="174" y="264"/>
                  <a:pt x="174" y="266"/>
                </a:cubicBezTo>
                <a:cubicBezTo>
                  <a:pt x="172" y="266"/>
                  <a:pt x="172" y="267"/>
                  <a:pt x="171" y="268"/>
                </a:cubicBezTo>
                <a:cubicBezTo>
                  <a:pt x="171" y="269"/>
                  <a:pt x="171" y="269"/>
                  <a:pt x="171" y="270"/>
                </a:cubicBezTo>
                <a:cubicBezTo>
                  <a:pt x="170" y="270"/>
                  <a:pt x="170" y="270"/>
                  <a:pt x="170" y="270"/>
                </a:cubicBezTo>
                <a:cubicBezTo>
                  <a:pt x="169" y="270"/>
                  <a:pt x="170" y="271"/>
                  <a:pt x="169" y="271"/>
                </a:cubicBezTo>
                <a:cubicBezTo>
                  <a:pt x="169" y="272"/>
                  <a:pt x="170" y="272"/>
                  <a:pt x="170" y="273"/>
                </a:cubicBezTo>
                <a:cubicBezTo>
                  <a:pt x="169" y="275"/>
                  <a:pt x="169" y="276"/>
                  <a:pt x="169" y="278"/>
                </a:cubicBezTo>
                <a:cubicBezTo>
                  <a:pt x="169" y="279"/>
                  <a:pt x="168" y="281"/>
                  <a:pt x="168" y="282"/>
                </a:cubicBezTo>
                <a:cubicBezTo>
                  <a:pt x="168" y="283"/>
                  <a:pt x="168" y="285"/>
                  <a:pt x="168" y="286"/>
                </a:cubicBezTo>
                <a:cubicBezTo>
                  <a:pt x="168" y="287"/>
                  <a:pt x="167" y="288"/>
                  <a:pt x="167" y="288"/>
                </a:cubicBezTo>
                <a:cubicBezTo>
                  <a:pt x="167" y="289"/>
                  <a:pt x="167" y="290"/>
                  <a:pt x="166" y="291"/>
                </a:cubicBezTo>
                <a:cubicBezTo>
                  <a:pt x="166" y="295"/>
                  <a:pt x="166" y="298"/>
                  <a:pt x="165" y="302"/>
                </a:cubicBezTo>
                <a:cubicBezTo>
                  <a:pt x="165" y="303"/>
                  <a:pt x="165" y="303"/>
                  <a:pt x="165" y="304"/>
                </a:cubicBezTo>
                <a:cubicBezTo>
                  <a:pt x="165" y="305"/>
                  <a:pt x="165" y="306"/>
                  <a:pt x="165" y="307"/>
                </a:cubicBezTo>
                <a:cubicBezTo>
                  <a:pt x="165" y="307"/>
                  <a:pt x="164" y="308"/>
                  <a:pt x="164" y="308"/>
                </a:cubicBezTo>
                <a:cubicBezTo>
                  <a:pt x="164" y="308"/>
                  <a:pt x="164" y="309"/>
                  <a:pt x="164" y="309"/>
                </a:cubicBezTo>
                <a:cubicBezTo>
                  <a:pt x="164" y="309"/>
                  <a:pt x="164" y="309"/>
                  <a:pt x="164" y="309"/>
                </a:cubicBezTo>
                <a:cubicBezTo>
                  <a:pt x="164" y="310"/>
                  <a:pt x="163" y="311"/>
                  <a:pt x="164" y="311"/>
                </a:cubicBezTo>
                <a:cubicBezTo>
                  <a:pt x="165" y="312"/>
                  <a:pt x="165" y="313"/>
                  <a:pt x="165" y="313"/>
                </a:cubicBezTo>
                <a:cubicBezTo>
                  <a:pt x="165" y="316"/>
                  <a:pt x="165" y="319"/>
                  <a:pt x="165" y="321"/>
                </a:cubicBezTo>
                <a:cubicBezTo>
                  <a:pt x="165" y="322"/>
                  <a:pt x="164" y="323"/>
                  <a:pt x="164" y="323"/>
                </a:cubicBezTo>
                <a:cubicBezTo>
                  <a:pt x="164" y="324"/>
                  <a:pt x="165" y="324"/>
                  <a:pt x="165" y="326"/>
                </a:cubicBezTo>
                <a:cubicBezTo>
                  <a:pt x="165" y="328"/>
                  <a:pt x="165" y="329"/>
                  <a:pt x="165" y="331"/>
                </a:cubicBezTo>
                <a:cubicBezTo>
                  <a:pt x="165" y="333"/>
                  <a:pt x="165" y="336"/>
                  <a:pt x="166" y="338"/>
                </a:cubicBezTo>
                <a:cubicBezTo>
                  <a:pt x="169" y="371"/>
                  <a:pt x="186" y="398"/>
                  <a:pt x="214" y="416"/>
                </a:cubicBezTo>
                <a:cubicBezTo>
                  <a:pt x="244" y="435"/>
                  <a:pt x="280" y="436"/>
                  <a:pt x="311" y="420"/>
                </a:cubicBezTo>
                <a:cubicBezTo>
                  <a:pt x="330" y="410"/>
                  <a:pt x="345" y="396"/>
                  <a:pt x="357" y="378"/>
                </a:cubicBezTo>
                <a:cubicBezTo>
                  <a:pt x="367" y="364"/>
                  <a:pt x="377" y="343"/>
                  <a:pt x="372" y="325"/>
                </a:cubicBezTo>
                <a:cubicBezTo>
                  <a:pt x="370" y="315"/>
                  <a:pt x="365" y="307"/>
                  <a:pt x="357" y="303"/>
                </a:cubicBezTo>
                <a:cubicBezTo>
                  <a:pt x="355" y="302"/>
                  <a:pt x="352" y="302"/>
                  <a:pt x="350" y="301"/>
                </a:cubicBezTo>
                <a:cubicBezTo>
                  <a:pt x="360" y="287"/>
                  <a:pt x="358" y="269"/>
                  <a:pt x="347" y="257"/>
                </a:cubicBezTo>
                <a:cubicBezTo>
                  <a:pt x="334" y="244"/>
                  <a:pt x="313" y="239"/>
                  <a:pt x="298" y="250"/>
                </a:cubicBezTo>
                <a:cubicBezTo>
                  <a:pt x="297" y="251"/>
                  <a:pt x="287" y="260"/>
                  <a:pt x="287" y="260"/>
                </a:cubicBezTo>
                <a:cubicBezTo>
                  <a:pt x="274" y="251"/>
                  <a:pt x="258" y="258"/>
                  <a:pt x="249" y="269"/>
                </a:cubicBezTo>
                <a:cubicBezTo>
                  <a:pt x="240" y="280"/>
                  <a:pt x="236" y="298"/>
                  <a:pt x="239" y="313"/>
                </a:cubicBezTo>
                <a:cubicBezTo>
                  <a:pt x="242" y="329"/>
                  <a:pt x="252" y="342"/>
                  <a:pt x="270" y="342"/>
                </a:cubicBezTo>
                <a:cubicBezTo>
                  <a:pt x="286" y="343"/>
                  <a:pt x="300" y="316"/>
                  <a:pt x="286" y="307"/>
                </a:cubicBezTo>
                <a:cubicBezTo>
                  <a:pt x="277" y="300"/>
                  <a:pt x="272" y="307"/>
                  <a:pt x="272" y="307"/>
                </a:cubicBezTo>
                <a:cubicBezTo>
                  <a:pt x="273" y="297"/>
                  <a:pt x="286" y="299"/>
                  <a:pt x="286" y="299"/>
                </a:cubicBezTo>
                <a:cubicBezTo>
                  <a:pt x="320" y="302"/>
                  <a:pt x="301" y="343"/>
                  <a:pt x="301" y="343"/>
                </a:cubicBezTo>
                <a:cubicBezTo>
                  <a:pt x="301" y="344"/>
                  <a:pt x="299" y="346"/>
                  <a:pt x="298" y="347"/>
                </a:cubicBezTo>
                <a:cubicBezTo>
                  <a:pt x="298" y="347"/>
                  <a:pt x="298" y="348"/>
                  <a:pt x="297" y="348"/>
                </a:cubicBezTo>
                <a:cubicBezTo>
                  <a:pt x="297" y="349"/>
                  <a:pt x="297" y="349"/>
                  <a:pt x="297" y="350"/>
                </a:cubicBezTo>
                <a:cubicBezTo>
                  <a:pt x="297" y="350"/>
                  <a:pt x="296" y="351"/>
                  <a:pt x="296" y="351"/>
                </a:cubicBezTo>
                <a:cubicBezTo>
                  <a:pt x="295" y="353"/>
                  <a:pt x="294" y="354"/>
                  <a:pt x="293" y="355"/>
                </a:cubicBezTo>
                <a:cubicBezTo>
                  <a:pt x="292" y="356"/>
                  <a:pt x="292" y="355"/>
                  <a:pt x="291" y="356"/>
                </a:cubicBezTo>
                <a:cubicBezTo>
                  <a:pt x="290" y="357"/>
                  <a:pt x="290" y="359"/>
                  <a:pt x="289" y="359"/>
                </a:cubicBezTo>
                <a:cubicBezTo>
                  <a:pt x="289" y="359"/>
                  <a:pt x="289" y="358"/>
                  <a:pt x="288" y="358"/>
                </a:cubicBezTo>
                <a:cubicBezTo>
                  <a:pt x="288" y="359"/>
                  <a:pt x="287" y="359"/>
                  <a:pt x="286" y="359"/>
                </a:cubicBezTo>
                <a:cubicBezTo>
                  <a:pt x="286" y="359"/>
                  <a:pt x="286" y="360"/>
                  <a:pt x="286" y="360"/>
                </a:cubicBezTo>
                <a:cubicBezTo>
                  <a:pt x="286" y="360"/>
                  <a:pt x="285" y="360"/>
                  <a:pt x="284" y="361"/>
                </a:cubicBezTo>
                <a:cubicBezTo>
                  <a:pt x="284" y="361"/>
                  <a:pt x="284" y="361"/>
                  <a:pt x="284" y="361"/>
                </a:cubicBezTo>
                <a:cubicBezTo>
                  <a:pt x="284" y="361"/>
                  <a:pt x="283" y="361"/>
                  <a:pt x="283" y="362"/>
                </a:cubicBezTo>
                <a:cubicBezTo>
                  <a:pt x="283" y="362"/>
                  <a:pt x="282" y="362"/>
                  <a:pt x="282" y="363"/>
                </a:cubicBezTo>
                <a:cubicBezTo>
                  <a:pt x="281" y="363"/>
                  <a:pt x="281" y="363"/>
                  <a:pt x="280" y="363"/>
                </a:cubicBezTo>
                <a:cubicBezTo>
                  <a:pt x="280" y="363"/>
                  <a:pt x="279" y="364"/>
                  <a:pt x="279" y="364"/>
                </a:cubicBezTo>
                <a:cubicBezTo>
                  <a:pt x="278" y="365"/>
                  <a:pt x="278" y="364"/>
                  <a:pt x="277" y="365"/>
                </a:cubicBezTo>
                <a:cubicBezTo>
                  <a:pt x="276" y="365"/>
                  <a:pt x="276" y="366"/>
                  <a:pt x="275" y="366"/>
                </a:cubicBezTo>
                <a:cubicBezTo>
                  <a:pt x="274" y="366"/>
                  <a:pt x="274" y="366"/>
                  <a:pt x="274" y="366"/>
                </a:cubicBezTo>
                <a:cubicBezTo>
                  <a:pt x="273" y="367"/>
                  <a:pt x="271" y="367"/>
                  <a:pt x="270" y="367"/>
                </a:cubicBezTo>
                <a:cubicBezTo>
                  <a:pt x="269" y="367"/>
                  <a:pt x="267" y="368"/>
                  <a:pt x="266" y="368"/>
                </a:cubicBezTo>
                <a:cubicBezTo>
                  <a:pt x="262" y="368"/>
                  <a:pt x="256" y="368"/>
                  <a:pt x="254" y="367"/>
                </a:cubicBezTo>
                <a:cubicBezTo>
                  <a:pt x="254" y="367"/>
                  <a:pt x="253" y="367"/>
                  <a:pt x="252" y="367"/>
                </a:cubicBezTo>
                <a:cubicBezTo>
                  <a:pt x="250" y="367"/>
                  <a:pt x="248" y="366"/>
                  <a:pt x="246" y="366"/>
                </a:cubicBezTo>
                <a:cubicBezTo>
                  <a:pt x="214" y="356"/>
                  <a:pt x="205" y="322"/>
                  <a:pt x="206" y="291"/>
                </a:cubicBezTo>
                <a:cubicBezTo>
                  <a:pt x="208" y="243"/>
                  <a:pt x="229" y="193"/>
                  <a:pt x="262" y="158"/>
                </a:cubicBezTo>
                <a:cubicBezTo>
                  <a:pt x="265" y="156"/>
                  <a:pt x="267" y="152"/>
                  <a:pt x="270" y="150"/>
                </a:cubicBezTo>
                <a:cubicBezTo>
                  <a:pt x="270" y="150"/>
                  <a:pt x="271" y="149"/>
                  <a:pt x="272" y="148"/>
                </a:cubicBezTo>
                <a:cubicBezTo>
                  <a:pt x="272" y="148"/>
                  <a:pt x="272" y="147"/>
                  <a:pt x="273" y="146"/>
                </a:cubicBezTo>
                <a:cubicBezTo>
                  <a:pt x="273" y="146"/>
                  <a:pt x="275" y="146"/>
                  <a:pt x="274" y="145"/>
                </a:cubicBezTo>
                <a:cubicBezTo>
                  <a:pt x="274" y="144"/>
                  <a:pt x="271" y="145"/>
                  <a:pt x="272" y="143"/>
                </a:cubicBezTo>
                <a:cubicBezTo>
                  <a:pt x="273" y="143"/>
                  <a:pt x="273" y="143"/>
                  <a:pt x="274" y="143"/>
                </a:cubicBezTo>
                <a:cubicBezTo>
                  <a:pt x="274" y="142"/>
                  <a:pt x="275" y="142"/>
                  <a:pt x="275" y="142"/>
                </a:cubicBezTo>
                <a:cubicBezTo>
                  <a:pt x="277" y="141"/>
                  <a:pt x="278" y="140"/>
                  <a:pt x="278" y="139"/>
                </a:cubicBezTo>
                <a:cubicBezTo>
                  <a:pt x="278" y="139"/>
                  <a:pt x="279" y="139"/>
                  <a:pt x="279" y="139"/>
                </a:cubicBezTo>
                <a:cubicBezTo>
                  <a:pt x="280" y="138"/>
                  <a:pt x="279" y="137"/>
                  <a:pt x="280" y="137"/>
                </a:cubicBezTo>
                <a:cubicBezTo>
                  <a:pt x="282" y="136"/>
                  <a:pt x="283" y="134"/>
                  <a:pt x="285" y="133"/>
                </a:cubicBezTo>
                <a:cubicBezTo>
                  <a:pt x="284" y="131"/>
                  <a:pt x="286" y="131"/>
                  <a:pt x="286" y="130"/>
                </a:cubicBezTo>
                <a:cubicBezTo>
                  <a:pt x="287" y="129"/>
                  <a:pt x="286" y="128"/>
                  <a:pt x="287" y="128"/>
                </a:cubicBezTo>
                <a:cubicBezTo>
                  <a:pt x="288" y="128"/>
                  <a:pt x="288" y="127"/>
                  <a:pt x="289" y="127"/>
                </a:cubicBezTo>
                <a:cubicBezTo>
                  <a:pt x="290" y="126"/>
                  <a:pt x="292" y="125"/>
                  <a:pt x="293" y="124"/>
                </a:cubicBezTo>
                <a:cubicBezTo>
                  <a:pt x="293" y="124"/>
                  <a:pt x="294" y="123"/>
                  <a:pt x="294" y="122"/>
                </a:cubicBezTo>
                <a:cubicBezTo>
                  <a:pt x="292" y="122"/>
                  <a:pt x="291" y="122"/>
                  <a:pt x="290" y="123"/>
                </a:cubicBezTo>
                <a:cubicBezTo>
                  <a:pt x="290" y="123"/>
                  <a:pt x="289" y="122"/>
                  <a:pt x="289" y="123"/>
                </a:cubicBezTo>
                <a:cubicBezTo>
                  <a:pt x="289" y="123"/>
                  <a:pt x="289" y="123"/>
                  <a:pt x="289" y="124"/>
                </a:cubicBezTo>
                <a:cubicBezTo>
                  <a:pt x="288" y="125"/>
                  <a:pt x="286" y="125"/>
                  <a:pt x="286" y="127"/>
                </a:cubicBezTo>
                <a:cubicBezTo>
                  <a:pt x="286" y="127"/>
                  <a:pt x="285" y="128"/>
                  <a:pt x="285" y="128"/>
                </a:cubicBezTo>
                <a:cubicBezTo>
                  <a:pt x="284" y="128"/>
                  <a:pt x="283" y="129"/>
                  <a:pt x="282" y="130"/>
                </a:cubicBezTo>
                <a:cubicBezTo>
                  <a:pt x="282" y="131"/>
                  <a:pt x="281" y="132"/>
                  <a:pt x="280" y="134"/>
                </a:cubicBezTo>
                <a:cubicBezTo>
                  <a:pt x="279" y="135"/>
                  <a:pt x="277" y="136"/>
                  <a:pt x="276" y="137"/>
                </a:cubicBezTo>
                <a:cubicBezTo>
                  <a:pt x="275" y="137"/>
                  <a:pt x="275" y="139"/>
                  <a:pt x="274" y="137"/>
                </a:cubicBezTo>
                <a:cubicBezTo>
                  <a:pt x="276" y="136"/>
                  <a:pt x="278" y="135"/>
                  <a:pt x="279" y="133"/>
                </a:cubicBezTo>
                <a:cubicBezTo>
                  <a:pt x="279" y="133"/>
                  <a:pt x="279" y="132"/>
                  <a:pt x="279" y="131"/>
                </a:cubicBezTo>
                <a:cubicBezTo>
                  <a:pt x="280" y="130"/>
                  <a:pt x="282" y="130"/>
                  <a:pt x="282" y="128"/>
                </a:cubicBezTo>
                <a:cubicBezTo>
                  <a:pt x="282" y="128"/>
                  <a:pt x="283" y="128"/>
                  <a:pt x="283" y="127"/>
                </a:cubicBezTo>
                <a:cubicBezTo>
                  <a:pt x="283" y="127"/>
                  <a:pt x="283" y="126"/>
                  <a:pt x="284" y="126"/>
                </a:cubicBezTo>
                <a:cubicBezTo>
                  <a:pt x="285" y="126"/>
                  <a:pt x="284" y="124"/>
                  <a:pt x="286" y="125"/>
                </a:cubicBezTo>
                <a:cubicBezTo>
                  <a:pt x="287" y="122"/>
                  <a:pt x="289" y="120"/>
                  <a:pt x="292" y="119"/>
                </a:cubicBezTo>
                <a:cubicBezTo>
                  <a:pt x="293" y="120"/>
                  <a:pt x="292" y="121"/>
                  <a:pt x="294" y="120"/>
                </a:cubicBezTo>
                <a:cubicBezTo>
                  <a:pt x="295" y="121"/>
                  <a:pt x="296" y="119"/>
                  <a:pt x="297" y="118"/>
                </a:cubicBezTo>
                <a:cubicBezTo>
                  <a:pt x="297" y="118"/>
                  <a:pt x="298" y="118"/>
                  <a:pt x="298" y="117"/>
                </a:cubicBezTo>
                <a:cubicBezTo>
                  <a:pt x="299" y="117"/>
                  <a:pt x="298" y="116"/>
                  <a:pt x="299" y="115"/>
                </a:cubicBezTo>
                <a:cubicBezTo>
                  <a:pt x="297" y="116"/>
                  <a:pt x="296" y="117"/>
                  <a:pt x="296" y="114"/>
                </a:cubicBezTo>
                <a:cubicBezTo>
                  <a:pt x="296" y="113"/>
                  <a:pt x="299" y="115"/>
                  <a:pt x="299" y="113"/>
                </a:cubicBezTo>
                <a:cubicBezTo>
                  <a:pt x="297" y="113"/>
                  <a:pt x="299" y="112"/>
                  <a:pt x="299" y="110"/>
                </a:cubicBezTo>
                <a:cubicBezTo>
                  <a:pt x="300" y="110"/>
                  <a:pt x="301" y="110"/>
                  <a:pt x="302" y="109"/>
                </a:cubicBezTo>
                <a:cubicBezTo>
                  <a:pt x="302" y="107"/>
                  <a:pt x="305" y="107"/>
                  <a:pt x="305" y="108"/>
                </a:cubicBezTo>
                <a:cubicBezTo>
                  <a:pt x="304" y="108"/>
                  <a:pt x="305" y="109"/>
                  <a:pt x="304" y="109"/>
                </a:cubicBezTo>
                <a:cubicBezTo>
                  <a:pt x="304" y="110"/>
                  <a:pt x="303" y="110"/>
                  <a:pt x="303" y="110"/>
                </a:cubicBezTo>
                <a:cubicBezTo>
                  <a:pt x="302" y="110"/>
                  <a:pt x="302" y="111"/>
                  <a:pt x="302" y="111"/>
                </a:cubicBezTo>
                <a:cubicBezTo>
                  <a:pt x="301" y="111"/>
                  <a:pt x="301" y="111"/>
                  <a:pt x="301" y="113"/>
                </a:cubicBezTo>
                <a:cubicBezTo>
                  <a:pt x="303" y="115"/>
                  <a:pt x="304" y="111"/>
                  <a:pt x="305" y="110"/>
                </a:cubicBezTo>
                <a:cubicBezTo>
                  <a:pt x="306" y="109"/>
                  <a:pt x="307" y="107"/>
                  <a:pt x="308" y="106"/>
                </a:cubicBezTo>
                <a:cubicBezTo>
                  <a:pt x="308" y="105"/>
                  <a:pt x="306" y="105"/>
                  <a:pt x="306" y="105"/>
                </a:cubicBezTo>
                <a:cubicBezTo>
                  <a:pt x="307" y="104"/>
                  <a:pt x="308" y="102"/>
                  <a:pt x="308" y="105"/>
                </a:cubicBezTo>
                <a:cubicBezTo>
                  <a:pt x="309" y="105"/>
                  <a:pt x="309" y="104"/>
                  <a:pt x="310" y="104"/>
                </a:cubicBezTo>
                <a:cubicBezTo>
                  <a:pt x="310" y="103"/>
                  <a:pt x="308" y="104"/>
                  <a:pt x="308" y="103"/>
                </a:cubicBezTo>
                <a:cubicBezTo>
                  <a:pt x="309" y="101"/>
                  <a:pt x="311" y="101"/>
                  <a:pt x="313" y="100"/>
                </a:cubicBezTo>
                <a:cubicBezTo>
                  <a:pt x="314" y="99"/>
                  <a:pt x="314" y="98"/>
                  <a:pt x="315" y="98"/>
                </a:cubicBezTo>
                <a:cubicBezTo>
                  <a:pt x="315" y="97"/>
                  <a:pt x="316" y="96"/>
                  <a:pt x="316" y="95"/>
                </a:cubicBezTo>
                <a:cubicBezTo>
                  <a:pt x="317" y="95"/>
                  <a:pt x="317" y="95"/>
                  <a:pt x="318" y="95"/>
                </a:cubicBezTo>
                <a:cubicBezTo>
                  <a:pt x="318" y="94"/>
                  <a:pt x="318" y="93"/>
                  <a:pt x="319" y="93"/>
                </a:cubicBezTo>
                <a:cubicBezTo>
                  <a:pt x="321" y="93"/>
                  <a:pt x="322" y="91"/>
                  <a:pt x="323" y="90"/>
                </a:cubicBezTo>
                <a:cubicBezTo>
                  <a:pt x="324" y="89"/>
                  <a:pt x="325" y="88"/>
                  <a:pt x="327" y="88"/>
                </a:cubicBezTo>
                <a:cubicBezTo>
                  <a:pt x="327" y="88"/>
                  <a:pt x="327" y="87"/>
                  <a:pt x="327" y="87"/>
                </a:cubicBezTo>
                <a:cubicBezTo>
                  <a:pt x="327" y="87"/>
                  <a:pt x="328" y="87"/>
                  <a:pt x="329" y="87"/>
                </a:cubicBezTo>
                <a:cubicBezTo>
                  <a:pt x="329" y="85"/>
                  <a:pt x="330" y="84"/>
                  <a:pt x="331" y="83"/>
                </a:cubicBezTo>
                <a:cubicBezTo>
                  <a:pt x="331" y="83"/>
                  <a:pt x="332" y="83"/>
                  <a:pt x="332" y="83"/>
                </a:cubicBezTo>
                <a:cubicBezTo>
                  <a:pt x="332" y="83"/>
                  <a:pt x="332" y="82"/>
                  <a:pt x="332" y="82"/>
                </a:cubicBezTo>
                <a:cubicBezTo>
                  <a:pt x="332" y="82"/>
                  <a:pt x="333" y="82"/>
                  <a:pt x="333" y="82"/>
                </a:cubicBezTo>
                <a:cubicBezTo>
                  <a:pt x="333" y="82"/>
                  <a:pt x="334" y="81"/>
                  <a:pt x="335" y="80"/>
                </a:cubicBezTo>
                <a:cubicBezTo>
                  <a:pt x="335" y="80"/>
                  <a:pt x="336" y="80"/>
                  <a:pt x="336" y="80"/>
                </a:cubicBezTo>
                <a:cubicBezTo>
                  <a:pt x="337" y="80"/>
                  <a:pt x="337" y="79"/>
                  <a:pt x="338" y="79"/>
                </a:cubicBezTo>
                <a:cubicBezTo>
                  <a:pt x="339" y="78"/>
                  <a:pt x="339" y="78"/>
                  <a:pt x="340" y="77"/>
                </a:cubicBezTo>
                <a:cubicBezTo>
                  <a:pt x="341" y="76"/>
                  <a:pt x="342" y="75"/>
                  <a:pt x="343" y="75"/>
                </a:cubicBezTo>
                <a:cubicBezTo>
                  <a:pt x="343" y="75"/>
                  <a:pt x="343" y="75"/>
                  <a:pt x="343" y="75"/>
                </a:cubicBezTo>
                <a:cubicBezTo>
                  <a:pt x="344" y="74"/>
                  <a:pt x="345" y="74"/>
                  <a:pt x="346" y="73"/>
                </a:cubicBezTo>
                <a:cubicBezTo>
                  <a:pt x="346" y="72"/>
                  <a:pt x="346" y="73"/>
                  <a:pt x="346" y="72"/>
                </a:cubicBezTo>
                <a:cubicBezTo>
                  <a:pt x="348" y="71"/>
                  <a:pt x="349" y="71"/>
                  <a:pt x="351" y="70"/>
                </a:cubicBezTo>
                <a:cubicBezTo>
                  <a:pt x="353" y="69"/>
                  <a:pt x="355" y="67"/>
                  <a:pt x="357" y="67"/>
                </a:cubicBezTo>
                <a:cubicBezTo>
                  <a:pt x="358" y="65"/>
                  <a:pt x="359" y="65"/>
                  <a:pt x="360" y="64"/>
                </a:cubicBezTo>
                <a:cubicBezTo>
                  <a:pt x="360" y="64"/>
                  <a:pt x="360" y="64"/>
                  <a:pt x="360" y="64"/>
                </a:cubicBezTo>
                <a:cubicBezTo>
                  <a:pt x="362" y="63"/>
                  <a:pt x="362" y="63"/>
                  <a:pt x="362" y="63"/>
                </a:cubicBezTo>
                <a:cubicBezTo>
                  <a:pt x="363" y="62"/>
                  <a:pt x="364" y="62"/>
                  <a:pt x="364" y="61"/>
                </a:cubicBezTo>
                <a:cubicBezTo>
                  <a:pt x="366" y="61"/>
                  <a:pt x="366" y="61"/>
                  <a:pt x="367" y="61"/>
                </a:cubicBezTo>
                <a:cubicBezTo>
                  <a:pt x="369" y="58"/>
                  <a:pt x="373" y="57"/>
                  <a:pt x="376" y="55"/>
                </a:cubicBezTo>
                <a:cubicBezTo>
                  <a:pt x="376" y="54"/>
                  <a:pt x="377" y="53"/>
                  <a:pt x="378" y="53"/>
                </a:cubicBezTo>
                <a:cubicBezTo>
                  <a:pt x="379" y="52"/>
                  <a:pt x="380" y="51"/>
                  <a:pt x="380" y="50"/>
                </a:cubicBezTo>
                <a:cubicBezTo>
                  <a:pt x="375" y="50"/>
                  <a:pt x="374" y="53"/>
                  <a:pt x="370" y="55"/>
                </a:cubicBezTo>
                <a:cubicBezTo>
                  <a:pt x="370" y="54"/>
                  <a:pt x="372" y="53"/>
                  <a:pt x="370" y="53"/>
                </a:cubicBezTo>
                <a:cubicBezTo>
                  <a:pt x="370" y="54"/>
                  <a:pt x="367" y="53"/>
                  <a:pt x="367" y="55"/>
                </a:cubicBezTo>
                <a:cubicBezTo>
                  <a:pt x="368" y="56"/>
                  <a:pt x="369" y="54"/>
                  <a:pt x="369" y="55"/>
                </a:cubicBezTo>
                <a:cubicBezTo>
                  <a:pt x="368" y="56"/>
                  <a:pt x="368" y="57"/>
                  <a:pt x="366" y="56"/>
                </a:cubicBezTo>
                <a:cubicBezTo>
                  <a:pt x="365" y="54"/>
                  <a:pt x="368" y="54"/>
                  <a:pt x="367" y="52"/>
                </a:cubicBezTo>
                <a:cubicBezTo>
                  <a:pt x="366" y="52"/>
                  <a:pt x="366" y="53"/>
                  <a:pt x="365" y="54"/>
                </a:cubicBezTo>
                <a:cubicBezTo>
                  <a:pt x="364" y="54"/>
                  <a:pt x="365" y="54"/>
                  <a:pt x="364" y="54"/>
                </a:cubicBezTo>
                <a:cubicBezTo>
                  <a:pt x="364" y="54"/>
                  <a:pt x="363" y="54"/>
                  <a:pt x="362" y="55"/>
                </a:cubicBezTo>
                <a:cubicBezTo>
                  <a:pt x="362" y="55"/>
                  <a:pt x="362" y="56"/>
                  <a:pt x="361" y="56"/>
                </a:cubicBezTo>
                <a:cubicBezTo>
                  <a:pt x="360" y="56"/>
                  <a:pt x="360" y="56"/>
                  <a:pt x="359" y="57"/>
                </a:cubicBezTo>
                <a:cubicBezTo>
                  <a:pt x="362" y="57"/>
                  <a:pt x="359" y="58"/>
                  <a:pt x="360" y="60"/>
                </a:cubicBezTo>
                <a:cubicBezTo>
                  <a:pt x="360" y="60"/>
                  <a:pt x="359" y="60"/>
                  <a:pt x="359" y="61"/>
                </a:cubicBezTo>
                <a:cubicBezTo>
                  <a:pt x="357" y="61"/>
                  <a:pt x="357" y="63"/>
                  <a:pt x="355" y="63"/>
                </a:cubicBezTo>
                <a:cubicBezTo>
                  <a:pt x="354" y="63"/>
                  <a:pt x="355" y="62"/>
                  <a:pt x="354" y="62"/>
                </a:cubicBezTo>
                <a:cubicBezTo>
                  <a:pt x="353" y="63"/>
                  <a:pt x="352" y="62"/>
                  <a:pt x="351" y="62"/>
                </a:cubicBezTo>
                <a:cubicBezTo>
                  <a:pt x="350" y="63"/>
                  <a:pt x="350" y="63"/>
                  <a:pt x="349" y="63"/>
                </a:cubicBezTo>
                <a:cubicBezTo>
                  <a:pt x="348" y="64"/>
                  <a:pt x="348" y="64"/>
                  <a:pt x="347" y="65"/>
                </a:cubicBezTo>
                <a:cubicBezTo>
                  <a:pt x="346" y="65"/>
                  <a:pt x="346" y="65"/>
                  <a:pt x="345" y="65"/>
                </a:cubicBezTo>
                <a:cubicBezTo>
                  <a:pt x="345" y="65"/>
                  <a:pt x="344" y="66"/>
                  <a:pt x="344" y="66"/>
                </a:cubicBezTo>
                <a:cubicBezTo>
                  <a:pt x="343" y="67"/>
                  <a:pt x="343" y="67"/>
                  <a:pt x="342" y="68"/>
                </a:cubicBezTo>
                <a:cubicBezTo>
                  <a:pt x="341" y="68"/>
                  <a:pt x="340" y="68"/>
                  <a:pt x="340" y="69"/>
                </a:cubicBezTo>
                <a:cubicBezTo>
                  <a:pt x="340" y="70"/>
                  <a:pt x="339" y="70"/>
                  <a:pt x="338" y="70"/>
                </a:cubicBezTo>
                <a:cubicBezTo>
                  <a:pt x="338" y="73"/>
                  <a:pt x="337" y="75"/>
                  <a:pt x="334" y="75"/>
                </a:cubicBezTo>
                <a:cubicBezTo>
                  <a:pt x="334" y="73"/>
                  <a:pt x="336" y="74"/>
                  <a:pt x="336" y="72"/>
                </a:cubicBezTo>
                <a:cubicBezTo>
                  <a:pt x="334" y="72"/>
                  <a:pt x="332" y="73"/>
                  <a:pt x="332" y="74"/>
                </a:cubicBezTo>
                <a:cubicBezTo>
                  <a:pt x="331" y="74"/>
                  <a:pt x="331" y="74"/>
                  <a:pt x="331" y="74"/>
                </a:cubicBezTo>
                <a:cubicBezTo>
                  <a:pt x="330" y="75"/>
                  <a:pt x="329" y="75"/>
                  <a:pt x="329" y="76"/>
                </a:cubicBezTo>
                <a:cubicBezTo>
                  <a:pt x="328" y="76"/>
                  <a:pt x="328" y="76"/>
                  <a:pt x="328" y="76"/>
                </a:cubicBezTo>
                <a:cubicBezTo>
                  <a:pt x="327" y="76"/>
                  <a:pt x="326" y="77"/>
                  <a:pt x="326" y="77"/>
                </a:cubicBezTo>
                <a:cubicBezTo>
                  <a:pt x="326" y="77"/>
                  <a:pt x="326" y="77"/>
                  <a:pt x="325" y="78"/>
                </a:cubicBezTo>
                <a:cubicBezTo>
                  <a:pt x="325" y="78"/>
                  <a:pt x="324" y="78"/>
                  <a:pt x="324" y="78"/>
                </a:cubicBezTo>
                <a:cubicBezTo>
                  <a:pt x="323" y="79"/>
                  <a:pt x="322" y="80"/>
                  <a:pt x="321" y="81"/>
                </a:cubicBezTo>
                <a:cubicBezTo>
                  <a:pt x="319" y="81"/>
                  <a:pt x="319" y="83"/>
                  <a:pt x="316" y="83"/>
                </a:cubicBezTo>
                <a:cubicBezTo>
                  <a:pt x="314" y="86"/>
                  <a:pt x="310" y="87"/>
                  <a:pt x="308" y="90"/>
                </a:cubicBezTo>
                <a:cubicBezTo>
                  <a:pt x="307" y="90"/>
                  <a:pt x="306" y="90"/>
                  <a:pt x="305" y="91"/>
                </a:cubicBezTo>
                <a:cubicBezTo>
                  <a:pt x="304" y="91"/>
                  <a:pt x="304" y="92"/>
                  <a:pt x="303" y="92"/>
                </a:cubicBezTo>
                <a:cubicBezTo>
                  <a:pt x="303" y="93"/>
                  <a:pt x="303" y="93"/>
                  <a:pt x="302" y="93"/>
                </a:cubicBezTo>
                <a:cubicBezTo>
                  <a:pt x="302" y="94"/>
                  <a:pt x="302" y="93"/>
                  <a:pt x="301" y="93"/>
                </a:cubicBezTo>
                <a:cubicBezTo>
                  <a:pt x="301" y="94"/>
                  <a:pt x="301" y="95"/>
                  <a:pt x="300" y="96"/>
                </a:cubicBezTo>
                <a:cubicBezTo>
                  <a:pt x="300" y="96"/>
                  <a:pt x="299" y="96"/>
                  <a:pt x="299" y="96"/>
                </a:cubicBezTo>
                <a:cubicBezTo>
                  <a:pt x="299" y="97"/>
                  <a:pt x="298" y="97"/>
                  <a:pt x="297" y="98"/>
                </a:cubicBezTo>
                <a:cubicBezTo>
                  <a:pt x="296" y="98"/>
                  <a:pt x="296" y="99"/>
                  <a:pt x="295" y="100"/>
                </a:cubicBezTo>
                <a:cubicBezTo>
                  <a:pt x="294" y="100"/>
                  <a:pt x="294" y="100"/>
                  <a:pt x="293" y="100"/>
                </a:cubicBezTo>
                <a:cubicBezTo>
                  <a:pt x="293" y="100"/>
                  <a:pt x="293" y="101"/>
                  <a:pt x="292" y="101"/>
                </a:cubicBezTo>
                <a:cubicBezTo>
                  <a:pt x="292" y="102"/>
                  <a:pt x="291" y="103"/>
                  <a:pt x="290" y="103"/>
                </a:cubicBezTo>
                <a:cubicBezTo>
                  <a:pt x="288" y="104"/>
                  <a:pt x="288" y="105"/>
                  <a:pt x="286" y="104"/>
                </a:cubicBezTo>
                <a:cubicBezTo>
                  <a:pt x="286" y="106"/>
                  <a:pt x="285" y="107"/>
                  <a:pt x="283" y="107"/>
                </a:cubicBezTo>
                <a:cubicBezTo>
                  <a:pt x="282" y="108"/>
                  <a:pt x="283" y="109"/>
                  <a:pt x="281" y="109"/>
                </a:cubicBezTo>
                <a:cubicBezTo>
                  <a:pt x="280" y="109"/>
                  <a:pt x="280" y="110"/>
                  <a:pt x="279" y="111"/>
                </a:cubicBezTo>
                <a:cubicBezTo>
                  <a:pt x="279" y="111"/>
                  <a:pt x="278" y="111"/>
                  <a:pt x="278" y="111"/>
                </a:cubicBezTo>
                <a:cubicBezTo>
                  <a:pt x="277" y="112"/>
                  <a:pt x="277" y="112"/>
                  <a:pt x="277" y="112"/>
                </a:cubicBezTo>
                <a:cubicBezTo>
                  <a:pt x="277" y="112"/>
                  <a:pt x="276" y="111"/>
                  <a:pt x="275" y="112"/>
                </a:cubicBezTo>
                <a:cubicBezTo>
                  <a:pt x="275" y="114"/>
                  <a:pt x="274" y="114"/>
                  <a:pt x="274" y="114"/>
                </a:cubicBezTo>
                <a:cubicBezTo>
                  <a:pt x="273" y="114"/>
                  <a:pt x="273" y="115"/>
                  <a:pt x="273" y="115"/>
                </a:cubicBezTo>
                <a:cubicBezTo>
                  <a:pt x="271" y="116"/>
                  <a:pt x="270" y="117"/>
                  <a:pt x="269" y="117"/>
                </a:cubicBezTo>
                <a:cubicBezTo>
                  <a:pt x="270" y="119"/>
                  <a:pt x="269" y="120"/>
                  <a:pt x="268" y="121"/>
                </a:cubicBezTo>
                <a:cubicBezTo>
                  <a:pt x="267" y="121"/>
                  <a:pt x="267" y="121"/>
                  <a:pt x="266" y="121"/>
                </a:cubicBezTo>
                <a:cubicBezTo>
                  <a:pt x="266" y="121"/>
                  <a:pt x="266" y="122"/>
                  <a:pt x="266" y="122"/>
                </a:cubicBezTo>
                <a:cubicBezTo>
                  <a:pt x="265" y="122"/>
                  <a:pt x="265" y="123"/>
                  <a:pt x="265" y="123"/>
                </a:cubicBezTo>
                <a:cubicBezTo>
                  <a:pt x="264" y="123"/>
                  <a:pt x="264" y="122"/>
                  <a:pt x="264" y="122"/>
                </a:cubicBezTo>
                <a:cubicBezTo>
                  <a:pt x="264" y="124"/>
                  <a:pt x="262" y="124"/>
                  <a:pt x="262" y="125"/>
                </a:cubicBezTo>
                <a:cubicBezTo>
                  <a:pt x="261" y="126"/>
                  <a:pt x="260" y="127"/>
                  <a:pt x="259" y="127"/>
                </a:cubicBezTo>
                <a:cubicBezTo>
                  <a:pt x="259" y="129"/>
                  <a:pt x="257" y="129"/>
                  <a:pt x="257" y="130"/>
                </a:cubicBezTo>
                <a:cubicBezTo>
                  <a:pt x="256" y="130"/>
                  <a:pt x="255" y="131"/>
                  <a:pt x="254" y="131"/>
                </a:cubicBezTo>
                <a:cubicBezTo>
                  <a:pt x="254" y="132"/>
                  <a:pt x="256" y="133"/>
                  <a:pt x="254" y="133"/>
                </a:cubicBezTo>
                <a:cubicBezTo>
                  <a:pt x="253" y="133"/>
                  <a:pt x="253" y="134"/>
                  <a:pt x="253" y="134"/>
                </a:cubicBezTo>
                <a:cubicBezTo>
                  <a:pt x="252" y="134"/>
                  <a:pt x="252" y="133"/>
                  <a:pt x="251" y="133"/>
                </a:cubicBezTo>
                <a:cubicBezTo>
                  <a:pt x="251" y="135"/>
                  <a:pt x="251" y="136"/>
                  <a:pt x="251" y="137"/>
                </a:cubicBezTo>
                <a:cubicBezTo>
                  <a:pt x="250" y="138"/>
                  <a:pt x="250" y="139"/>
                  <a:pt x="249" y="139"/>
                </a:cubicBezTo>
                <a:cubicBezTo>
                  <a:pt x="248" y="139"/>
                  <a:pt x="249" y="136"/>
                  <a:pt x="248" y="137"/>
                </a:cubicBezTo>
                <a:cubicBezTo>
                  <a:pt x="248" y="137"/>
                  <a:pt x="248" y="138"/>
                  <a:pt x="248" y="139"/>
                </a:cubicBezTo>
                <a:cubicBezTo>
                  <a:pt x="247" y="140"/>
                  <a:pt x="246" y="141"/>
                  <a:pt x="245" y="142"/>
                </a:cubicBezTo>
                <a:cubicBezTo>
                  <a:pt x="244" y="143"/>
                  <a:pt x="242" y="143"/>
                  <a:pt x="241" y="144"/>
                </a:cubicBezTo>
                <a:cubicBezTo>
                  <a:pt x="241" y="145"/>
                  <a:pt x="241" y="145"/>
                  <a:pt x="241" y="146"/>
                </a:cubicBezTo>
                <a:cubicBezTo>
                  <a:pt x="240" y="147"/>
                  <a:pt x="239" y="147"/>
                  <a:pt x="240" y="148"/>
                </a:cubicBezTo>
                <a:cubicBezTo>
                  <a:pt x="243" y="148"/>
                  <a:pt x="244" y="142"/>
                  <a:pt x="247" y="142"/>
                </a:cubicBezTo>
                <a:cubicBezTo>
                  <a:pt x="248" y="142"/>
                  <a:pt x="248" y="141"/>
                  <a:pt x="249" y="141"/>
                </a:cubicBezTo>
                <a:cubicBezTo>
                  <a:pt x="249" y="141"/>
                  <a:pt x="250" y="141"/>
                  <a:pt x="250" y="141"/>
                </a:cubicBezTo>
                <a:cubicBezTo>
                  <a:pt x="251" y="140"/>
                  <a:pt x="252" y="138"/>
                  <a:pt x="252" y="138"/>
                </a:cubicBezTo>
                <a:cubicBezTo>
                  <a:pt x="252" y="138"/>
                  <a:pt x="253" y="138"/>
                  <a:pt x="254" y="138"/>
                </a:cubicBezTo>
                <a:cubicBezTo>
                  <a:pt x="254" y="137"/>
                  <a:pt x="254" y="136"/>
                  <a:pt x="254" y="136"/>
                </a:cubicBezTo>
                <a:cubicBezTo>
                  <a:pt x="255" y="135"/>
                  <a:pt x="255" y="134"/>
                  <a:pt x="256" y="133"/>
                </a:cubicBezTo>
                <a:cubicBezTo>
                  <a:pt x="256" y="133"/>
                  <a:pt x="256" y="133"/>
                  <a:pt x="256" y="133"/>
                </a:cubicBezTo>
                <a:cubicBezTo>
                  <a:pt x="256" y="132"/>
                  <a:pt x="256" y="132"/>
                  <a:pt x="257" y="132"/>
                </a:cubicBezTo>
                <a:cubicBezTo>
                  <a:pt x="257" y="132"/>
                  <a:pt x="258" y="132"/>
                  <a:pt x="259" y="132"/>
                </a:cubicBezTo>
                <a:cubicBezTo>
                  <a:pt x="260" y="130"/>
                  <a:pt x="261" y="129"/>
                  <a:pt x="263" y="128"/>
                </a:cubicBezTo>
                <a:cubicBezTo>
                  <a:pt x="264" y="126"/>
                  <a:pt x="265" y="124"/>
                  <a:pt x="267" y="123"/>
                </a:cubicBezTo>
                <a:cubicBezTo>
                  <a:pt x="267" y="123"/>
                  <a:pt x="268" y="123"/>
                  <a:pt x="268" y="122"/>
                </a:cubicBezTo>
                <a:cubicBezTo>
                  <a:pt x="268" y="122"/>
                  <a:pt x="269" y="122"/>
                  <a:pt x="269" y="121"/>
                </a:cubicBezTo>
                <a:cubicBezTo>
                  <a:pt x="270" y="120"/>
                  <a:pt x="272" y="119"/>
                  <a:pt x="273" y="118"/>
                </a:cubicBezTo>
                <a:cubicBezTo>
                  <a:pt x="274" y="117"/>
                  <a:pt x="274" y="117"/>
                  <a:pt x="275" y="116"/>
                </a:cubicBezTo>
                <a:cubicBezTo>
                  <a:pt x="276" y="116"/>
                  <a:pt x="276" y="115"/>
                  <a:pt x="277" y="115"/>
                </a:cubicBezTo>
                <a:cubicBezTo>
                  <a:pt x="277" y="115"/>
                  <a:pt x="278" y="114"/>
                  <a:pt x="278" y="115"/>
                </a:cubicBezTo>
                <a:cubicBezTo>
                  <a:pt x="278" y="118"/>
                  <a:pt x="275" y="118"/>
                  <a:pt x="274" y="119"/>
                </a:cubicBezTo>
                <a:cubicBezTo>
                  <a:pt x="274" y="120"/>
                  <a:pt x="274" y="120"/>
                  <a:pt x="273" y="120"/>
                </a:cubicBezTo>
                <a:cubicBezTo>
                  <a:pt x="272" y="121"/>
                  <a:pt x="273" y="122"/>
                  <a:pt x="273" y="123"/>
                </a:cubicBezTo>
                <a:cubicBezTo>
                  <a:pt x="270" y="124"/>
                  <a:pt x="269" y="127"/>
                  <a:pt x="266" y="128"/>
                </a:cubicBezTo>
                <a:cubicBezTo>
                  <a:pt x="265" y="130"/>
                  <a:pt x="263" y="130"/>
                  <a:pt x="262" y="132"/>
                </a:cubicBezTo>
                <a:cubicBezTo>
                  <a:pt x="261" y="132"/>
                  <a:pt x="261" y="133"/>
                  <a:pt x="260" y="133"/>
                </a:cubicBezTo>
                <a:cubicBezTo>
                  <a:pt x="260" y="135"/>
                  <a:pt x="259" y="135"/>
                  <a:pt x="258" y="137"/>
                </a:cubicBezTo>
                <a:cubicBezTo>
                  <a:pt x="255" y="136"/>
                  <a:pt x="257" y="140"/>
                  <a:pt x="254" y="139"/>
                </a:cubicBezTo>
                <a:cubicBezTo>
                  <a:pt x="254" y="142"/>
                  <a:pt x="252" y="142"/>
                  <a:pt x="252" y="143"/>
                </a:cubicBezTo>
                <a:cubicBezTo>
                  <a:pt x="250" y="143"/>
                  <a:pt x="251" y="144"/>
                  <a:pt x="249" y="144"/>
                </a:cubicBezTo>
                <a:cubicBezTo>
                  <a:pt x="248" y="146"/>
                  <a:pt x="246" y="147"/>
                  <a:pt x="245" y="149"/>
                </a:cubicBezTo>
                <a:cubicBezTo>
                  <a:pt x="243" y="150"/>
                  <a:pt x="242" y="151"/>
                  <a:pt x="241" y="152"/>
                </a:cubicBezTo>
                <a:cubicBezTo>
                  <a:pt x="241" y="153"/>
                  <a:pt x="240" y="153"/>
                  <a:pt x="240" y="153"/>
                </a:cubicBezTo>
                <a:cubicBezTo>
                  <a:pt x="240" y="155"/>
                  <a:pt x="238" y="155"/>
                  <a:pt x="239" y="156"/>
                </a:cubicBezTo>
                <a:cubicBezTo>
                  <a:pt x="238" y="157"/>
                  <a:pt x="237" y="157"/>
                  <a:pt x="237" y="158"/>
                </a:cubicBezTo>
                <a:cubicBezTo>
                  <a:pt x="237" y="160"/>
                  <a:pt x="239" y="157"/>
                  <a:pt x="239" y="159"/>
                </a:cubicBezTo>
                <a:cubicBezTo>
                  <a:pt x="237" y="160"/>
                  <a:pt x="238" y="160"/>
                  <a:pt x="238" y="161"/>
                </a:cubicBezTo>
                <a:cubicBezTo>
                  <a:pt x="237" y="161"/>
                  <a:pt x="237" y="160"/>
                  <a:pt x="237" y="160"/>
                </a:cubicBezTo>
                <a:cubicBezTo>
                  <a:pt x="236" y="160"/>
                  <a:pt x="237" y="162"/>
                  <a:pt x="236" y="162"/>
                </a:cubicBezTo>
                <a:cubicBezTo>
                  <a:pt x="236" y="161"/>
                  <a:pt x="234" y="161"/>
                  <a:pt x="234" y="161"/>
                </a:cubicBezTo>
                <a:cubicBezTo>
                  <a:pt x="233" y="163"/>
                  <a:pt x="236" y="161"/>
                  <a:pt x="235" y="164"/>
                </a:cubicBezTo>
                <a:cubicBezTo>
                  <a:pt x="234" y="163"/>
                  <a:pt x="234" y="164"/>
                  <a:pt x="234" y="165"/>
                </a:cubicBezTo>
                <a:cubicBezTo>
                  <a:pt x="232" y="166"/>
                  <a:pt x="233" y="163"/>
                  <a:pt x="231" y="164"/>
                </a:cubicBezTo>
                <a:cubicBezTo>
                  <a:pt x="230" y="165"/>
                  <a:pt x="227" y="167"/>
                  <a:pt x="229" y="170"/>
                </a:cubicBezTo>
                <a:cubicBezTo>
                  <a:pt x="230" y="170"/>
                  <a:pt x="228" y="171"/>
                  <a:pt x="228" y="171"/>
                </a:cubicBezTo>
                <a:cubicBezTo>
                  <a:pt x="227" y="170"/>
                  <a:pt x="229" y="169"/>
                  <a:pt x="227" y="169"/>
                </a:cubicBezTo>
                <a:cubicBezTo>
                  <a:pt x="227" y="170"/>
                  <a:pt x="226" y="171"/>
                  <a:pt x="226" y="171"/>
                </a:cubicBezTo>
                <a:cubicBezTo>
                  <a:pt x="226" y="172"/>
                  <a:pt x="225" y="172"/>
                  <a:pt x="225" y="172"/>
                </a:cubicBezTo>
                <a:cubicBezTo>
                  <a:pt x="225" y="172"/>
                  <a:pt x="224" y="173"/>
                  <a:pt x="224" y="173"/>
                </a:cubicBezTo>
                <a:cubicBezTo>
                  <a:pt x="223" y="174"/>
                  <a:pt x="222" y="176"/>
                  <a:pt x="221" y="177"/>
                </a:cubicBezTo>
                <a:cubicBezTo>
                  <a:pt x="221" y="177"/>
                  <a:pt x="220" y="177"/>
                  <a:pt x="219" y="177"/>
                </a:cubicBezTo>
                <a:cubicBezTo>
                  <a:pt x="219" y="179"/>
                  <a:pt x="218" y="180"/>
                  <a:pt x="218" y="182"/>
                </a:cubicBezTo>
                <a:cubicBezTo>
                  <a:pt x="216" y="182"/>
                  <a:pt x="217" y="182"/>
                  <a:pt x="217" y="184"/>
                </a:cubicBezTo>
                <a:cubicBezTo>
                  <a:pt x="217" y="184"/>
                  <a:pt x="215" y="184"/>
                  <a:pt x="215" y="184"/>
                </a:cubicBezTo>
                <a:cubicBezTo>
                  <a:pt x="215" y="184"/>
                  <a:pt x="216" y="186"/>
                  <a:pt x="216" y="186"/>
                </a:cubicBezTo>
                <a:cubicBezTo>
                  <a:pt x="215" y="186"/>
                  <a:pt x="215" y="185"/>
                  <a:pt x="214" y="185"/>
                </a:cubicBezTo>
                <a:cubicBezTo>
                  <a:pt x="214" y="186"/>
                  <a:pt x="214" y="188"/>
                  <a:pt x="214" y="189"/>
                </a:cubicBezTo>
                <a:cubicBezTo>
                  <a:pt x="214" y="189"/>
                  <a:pt x="213" y="189"/>
                  <a:pt x="212" y="189"/>
                </a:cubicBezTo>
                <a:cubicBezTo>
                  <a:pt x="211" y="189"/>
                  <a:pt x="212" y="190"/>
                  <a:pt x="211" y="190"/>
                </a:cubicBezTo>
                <a:cubicBezTo>
                  <a:pt x="211" y="188"/>
                  <a:pt x="211" y="187"/>
                  <a:pt x="211" y="186"/>
                </a:cubicBezTo>
                <a:cubicBezTo>
                  <a:pt x="212" y="185"/>
                  <a:pt x="213" y="184"/>
                  <a:pt x="213" y="182"/>
                </a:cubicBezTo>
                <a:cubicBezTo>
                  <a:pt x="211" y="182"/>
                  <a:pt x="211" y="184"/>
                  <a:pt x="211" y="184"/>
                </a:cubicBezTo>
                <a:cubicBezTo>
                  <a:pt x="211" y="185"/>
                  <a:pt x="209" y="186"/>
                  <a:pt x="209" y="187"/>
                </a:cubicBezTo>
                <a:cubicBezTo>
                  <a:pt x="209" y="187"/>
                  <a:pt x="208" y="187"/>
                  <a:pt x="208" y="187"/>
                </a:cubicBezTo>
                <a:cubicBezTo>
                  <a:pt x="208" y="188"/>
                  <a:pt x="209" y="189"/>
                  <a:pt x="208" y="190"/>
                </a:cubicBezTo>
                <a:cubicBezTo>
                  <a:pt x="209" y="190"/>
                  <a:pt x="210" y="191"/>
                  <a:pt x="210" y="192"/>
                </a:cubicBezTo>
                <a:cubicBezTo>
                  <a:pt x="210" y="193"/>
                  <a:pt x="209" y="193"/>
                  <a:pt x="209" y="194"/>
                </a:cubicBezTo>
                <a:cubicBezTo>
                  <a:pt x="209" y="194"/>
                  <a:pt x="210" y="194"/>
                  <a:pt x="210" y="195"/>
                </a:cubicBezTo>
                <a:cubicBezTo>
                  <a:pt x="210" y="195"/>
                  <a:pt x="209" y="195"/>
                  <a:pt x="209" y="195"/>
                </a:cubicBezTo>
                <a:cubicBezTo>
                  <a:pt x="209" y="196"/>
                  <a:pt x="208" y="196"/>
                  <a:pt x="207" y="196"/>
                </a:cubicBezTo>
                <a:cubicBezTo>
                  <a:pt x="206" y="194"/>
                  <a:pt x="209" y="192"/>
                  <a:pt x="206" y="190"/>
                </a:cubicBezTo>
                <a:cubicBezTo>
                  <a:pt x="206" y="191"/>
                  <a:pt x="205" y="192"/>
                  <a:pt x="205" y="192"/>
                </a:cubicBezTo>
                <a:cubicBezTo>
                  <a:pt x="204" y="193"/>
                  <a:pt x="205" y="193"/>
                  <a:pt x="204" y="193"/>
                </a:cubicBezTo>
                <a:cubicBezTo>
                  <a:pt x="203" y="194"/>
                  <a:pt x="203" y="195"/>
                  <a:pt x="202" y="196"/>
                </a:cubicBezTo>
                <a:cubicBezTo>
                  <a:pt x="202" y="196"/>
                  <a:pt x="202" y="197"/>
                  <a:pt x="202" y="197"/>
                </a:cubicBezTo>
                <a:cubicBezTo>
                  <a:pt x="201" y="197"/>
                  <a:pt x="201" y="199"/>
                  <a:pt x="200" y="199"/>
                </a:cubicBezTo>
                <a:cubicBezTo>
                  <a:pt x="200" y="200"/>
                  <a:pt x="200" y="200"/>
                  <a:pt x="199" y="200"/>
                </a:cubicBezTo>
                <a:cubicBezTo>
                  <a:pt x="199" y="200"/>
                  <a:pt x="199" y="200"/>
                  <a:pt x="198" y="200"/>
                </a:cubicBezTo>
                <a:cubicBezTo>
                  <a:pt x="198" y="201"/>
                  <a:pt x="199" y="201"/>
                  <a:pt x="199" y="202"/>
                </a:cubicBezTo>
                <a:cubicBezTo>
                  <a:pt x="199" y="202"/>
                  <a:pt x="198" y="202"/>
                  <a:pt x="199" y="203"/>
                </a:cubicBezTo>
                <a:cubicBezTo>
                  <a:pt x="199" y="203"/>
                  <a:pt x="199" y="203"/>
                  <a:pt x="199" y="203"/>
                </a:cubicBezTo>
                <a:cubicBezTo>
                  <a:pt x="199" y="204"/>
                  <a:pt x="199" y="204"/>
                  <a:pt x="198" y="205"/>
                </a:cubicBezTo>
                <a:cubicBezTo>
                  <a:pt x="198" y="206"/>
                  <a:pt x="198" y="207"/>
                  <a:pt x="197" y="207"/>
                </a:cubicBezTo>
                <a:cubicBezTo>
                  <a:pt x="197" y="207"/>
                  <a:pt x="196" y="207"/>
                  <a:pt x="196" y="207"/>
                </a:cubicBezTo>
                <a:cubicBezTo>
                  <a:pt x="197" y="206"/>
                  <a:pt x="197" y="206"/>
                  <a:pt x="197" y="206"/>
                </a:cubicBezTo>
                <a:cubicBezTo>
                  <a:pt x="197" y="205"/>
                  <a:pt x="199" y="203"/>
                  <a:pt x="197" y="203"/>
                </a:cubicBezTo>
                <a:cubicBezTo>
                  <a:pt x="196" y="203"/>
                  <a:pt x="196" y="204"/>
                  <a:pt x="196" y="205"/>
                </a:cubicBezTo>
                <a:cubicBezTo>
                  <a:pt x="195" y="205"/>
                  <a:pt x="195" y="205"/>
                  <a:pt x="195" y="205"/>
                </a:cubicBezTo>
                <a:close/>
                <a:moveTo>
                  <a:pt x="168" y="290"/>
                </a:moveTo>
                <a:cubicBezTo>
                  <a:pt x="169" y="290"/>
                  <a:pt x="169" y="291"/>
                  <a:pt x="169" y="291"/>
                </a:cubicBezTo>
                <a:cubicBezTo>
                  <a:pt x="170" y="293"/>
                  <a:pt x="169" y="292"/>
                  <a:pt x="169" y="294"/>
                </a:cubicBezTo>
                <a:cubicBezTo>
                  <a:pt x="168" y="294"/>
                  <a:pt x="168" y="292"/>
                  <a:pt x="168" y="290"/>
                </a:cubicBezTo>
                <a:close/>
                <a:moveTo>
                  <a:pt x="168" y="328"/>
                </a:moveTo>
                <a:cubicBezTo>
                  <a:pt x="166" y="327"/>
                  <a:pt x="167" y="322"/>
                  <a:pt x="166" y="319"/>
                </a:cubicBezTo>
                <a:cubicBezTo>
                  <a:pt x="167" y="319"/>
                  <a:pt x="168" y="319"/>
                  <a:pt x="168" y="319"/>
                </a:cubicBezTo>
                <a:cubicBezTo>
                  <a:pt x="169" y="318"/>
                  <a:pt x="169" y="320"/>
                  <a:pt x="169" y="321"/>
                </a:cubicBezTo>
                <a:cubicBezTo>
                  <a:pt x="168" y="321"/>
                  <a:pt x="168" y="321"/>
                  <a:pt x="167" y="321"/>
                </a:cubicBezTo>
                <a:cubicBezTo>
                  <a:pt x="167" y="324"/>
                  <a:pt x="168" y="325"/>
                  <a:pt x="168" y="328"/>
                </a:cubicBezTo>
                <a:close/>
                <a:moveTo>
                  <a:pt x="169" y="324"/>
                </a:moveTo>
                <a:cubicBezTo>
                  <a:pt x="170" y="324"/>
                  <a:pt x="168" y="327"/>
                  <a:pt x="170" y="327"/>
                </a:cubicBezTo>
                <a:cubicBezTo>
                  <a:pt x="168" y="329"/>
                  <a:pt x="170" y="331"/>
                  <a:pt x="170" y="334"/>
                </a:cubicBezTo>
                <a:cubicBezTo>
                  <a:pt x="168" y="333"/>
                  <a:pt x="169" y="328"/>
                  <a:pt x="169" y="324"/>
                </a:cubicBezTo>
                <a:close/>
                <a:moveTo>
                  <a:pt x="171" y="343"/>
                </a:moveTo>
                <a:cubicBezTo>
                  <a:pt x="170" y="344"/>
                  <a:pt x="170" y="340"/>
                  <a:pt x="170" y="339"/>
                </a:cubicBezTo>
                <a:cubicBezTo>
                  <a:pt x="171" y="338"/>
                  <a:pt x="170" y="342"/>
                  <a:pt x="171" y="343"/>
                </a:cubicBezTo>
                <a:close/>
                <a:moveTo>
                  <a:pt x="171" y="338"/>
                </a:moveTo>
                <a:cubicBezTo>
                  <a:pt x="169" y="339"/>
                  <a:pt x="170" y="337"/>
                  <a:pt x="170" y="336"/>
                </a:cubicBezTo>
                <a:cubicBezTo>
                  <a:pt x="170" y="336"/>
                  <a:pt x="171" y="337"/>
                  <a:pt x="171" y="338"/>
                </a:cubicBezTo>
                <a:close/>
                <a:moveTo>
                  <a:pt x="171" y="305"/>
                </a:moveTo>
                <a:cubicBezTo>
                  <a:pt x="170" y="305"/>
                  <a:pt x="171" y="303"/>
                  <a:pt x="170" y="303"/>
                </a:cubicBezTo>
                <a:cubicBezTo>
                  <a:pt x="168" y="304"/>
                  <a:pt x="170" y="305"/>
                  <a:pt x="170" y="306"/>
                </a:cubicBezTo>
                <a:cubicBezTo>
                  <a:pt x="168" y="307"/>
                  <a:pt x="169" y="313"/>
                  <a:pt x="168" y="316"/>
                </a:cubicBezTo>
                <a:cubicBezTo>
                  <a:pt x="166" y="316"/>
                  <a:pt x="167" y="314"/>
                  <a:pt x="167" y="313"/>
                </a:cubicBezTo>
                <a:cubicBezTo>
                  <a:pt x="167" y="309"/>
                  <a:pt x="168" y="307"/>
                  <a:pt x="168" y="303"/>
                </a:cubicBezTo>
                <a:cubicBezTo>
                  <a:pt x="168" y="303"/>
                  <a:pt x="169" y="302"/>
                  <a:pt x="169" y="301"/>
                </a:cubicBezTo>
                <a:cubicBezTo>
                  <a:pt x="169" y="301"/>
                  <a:pt x="169" y="300"/>
                  <a:pt x="169" y="300"/>
                </a:cubicBezTo>
                <a:cubicBezTo>
                  <a:pt x="169" y="300"/>
                  <a:pt x="170" y="300"/>
                  <a:pt x="169" y="300"/>
                </a:cubicBezTo>
                <a:cubicBezTo>
                  <a:pt x="171" y="300"/>
                  <a:pt x="171" y="303"/>
                  <a:pt x="171" y="305"/>
                </a:cubicBezTo>
                <a:close/>
                <a:moveTo>
                  <a:pt x="175" y="283"/>
                </a:moveTo>
                <a:cubicBezTo>
                  <a:pt x="175" y="283"/>
                  <a:pt x="175" y="284"/>
                  <a:pt x="175" y="285"/>
                </a:cubicBezTo>
                <a:cubicBezTo>
                  <a:pt x="175" y="285"/>
                  <a:pt x="174" y="285"/>
                  <a:pt x="174" y="286"/>
                </a:cubicBezTo>
                <a:cubicBezTo>
                  <a:pt x="172" y="285"/>
                  <a:pt x="174" y="284"/>
                  <a:pt x="174" y="283"/>
                </a:cubicBezTo>
                <a:cubicBezTo>
                  <a:pt x="175" y="281"/>
                  <a:pt x="174" y="280"/>
                  <a:pt x="175" y="279"/>
                </a:cubicBezTo>
                <a:cubicBezTo>
                  <a:pt x="176" y="279"/>
                  <a:pt x="176" y="280"/>
                  <a:pt x="176" y="280"/>
                </a:cubicBezTo>
                <a:cubicBezTo>
                  <a:pt x="177" y="282"/>
                  <a:pt x="175" y="282"/>
                  <a:pt x="175" y="283"/>
                </a:cubicBezTo>
                <a:close/>
                <a:moveTo>
                  <a:pt x="365" y="58"/>
                </a:moveTo>
                <a:cubicBezTo>
                  <a:pt x="365" y="59"/>
                  <a:pt x="363" y="59"/>
                  <a:pt x="362" y="59"/>
                </a:cubicBezTo>
                <a:cubicBezTo>
                  <a:pt x="362" y="58"/>
                  <a:pt x="363" y="58"/>
                  <a:pt x="365" y="58"/>
                </a:cubicBezTo>
                <a:close/>
                <a:moveTo>
                  <a:pt x="345" y="70"/>
                </a:moveTo>
                <a:cubicBezTo>
                  <a:pt x="345" y="70"/>
                  <a:pt x="346" y="69"/>
                  <a:pt x="346" y="69"/>
                </a:cubicBezTo>
                <a:cubicBezTo>
                  <a:pt x="346" y="68"/>
                  <a:pt x="347" y="69"/>
                  <a:pt x="348" y="68"/>
                </a:cubicBezTo>
                <a:cubicBezTo>
                  <a:pt x="348" y="68"/>
                  <a:pt x="348" y="67"/>
                  <a:pt x="348" y="67"/>
                </a:cubicBezTo>
                <a:cubicBezTo>
                  <a:pt x="349" y="66"/>
                  <a:pt x="351" y="65"/>
                  <a:pt x="352" y="64"/>
                </a:cubicBezTo>
                <a:cubicBezTo>
                  <a:pt x="353" y="64"/>
                  <a:pt x="353" y="64"/>
                  <a:pt x="353" y="65"/>
                </a:cubicBezTo>
                <a:cubicBezTo>
                  <a:pt x="353" y="67"/>
                  <a:pt x="351" y="67"/>
                  <a:pt x="349" y="68"/>
                </a:cubicBezTo>
                <a:cubicBezTo>
                  <a:pt x="348" y="69"/>
                  <a:pt x="347" y="70"/>
                  <a:pt x="346" y="70"/>
                </a:cubicBezTo>
                <a:cubicBezTo>
                  <a:pt x="346" y="71"/>
                  <a:pt x="345" y="70"/>
                  <a:pt x="345" y="71"/>
                </a:cubicBezTo>
                <a:cubicBezTo>
                  <a:pt x="344" y="71"/>
                  <a:pt x="345" y="70"/>
                  <a:pt x="345" y="70"/>
                </a:cubicBezTo>
                <a:close/>
                <a:moveTo>
                  <a:pt x="344" y="70"/>
                </a:moveTo>
                <a:cubicBezTo>
                  <a:pt x="344" y="72"/>
                  <a:pt x="343" y="71"/>
                  <a:pt x="342" y="72"/>
                </a:cubicBezTo>
                <a:cubicBezTo>
                  <a:pt x="341" y="73"/>
                  <a:pt x="341" y="74"/>
                  <a:pt x="339" y="73"/>
                </a:cubicBezTo>
                <a:cubicBezTo>
                  <a:pt x="340" y="72"/>
                  <a:pt x="341" y="70"/>
                  <a:pt x="344" y="70"/>
                </a:cubicBezTo>
                <a:close/>
                <a:moveTo>
                  <a:pt x="328" y="77"/>
                </a:moveTo>
                <a:cubicBezTo>
                  <a:pt x="329" y="77"/>
                  <a:pt x="329" y="77"/>
                  <a:pt x="329" y="76"/>
                </a:cubicBezTo>
                <a:cubicBezTo>
                  <a:pt x="330" y="77"/>
                  <a:pt x="332" y="76"/>
                  <a:pt x="331" y="78"/>
                </a:cubicBezTo>
                <a:cubicBezTo>
                  <a:pt x="331" y="80"/>
                  <a:pt x="328" y="79"/>
                  <a:pt x="328" y="77"/>
                </a:cubicBezTo>
                <a:close/>
                <a:moveTo>
                  <a:pt x="300" y="98"/>
                </a:moveTo>
                <a:cubicBezTo>
                  <a:pt x="301" y="99"/>
                  <a:pt x="299" y="103"/>
                  <a:pt x="298" y="101"/>
                </a:cubicBezTo>
                <a:cubicBezTo>
                  <a:pt x="296" y="100"/>
                  <a:pt x="300" y="99"/>
                  <a:pt x="300" y="98"/>
                </a:cubicBezTo>
                <a:close/>
                <a:moveTo>
                  <a:pt x="297" y="102"/>
                </a:moveTo>
                <a:cubicBezTo>
                  <a:pt x="297" y="103"/>
                  <a:pt x="294" y="104"/>
                  <a:pt x="292" y="104"/>
                </a:cubicBezTo>
                <a:cubicBezTo>
                  <a:pt x="292" y="102"/>
                  <a:pt x="296" y="101"/>
                  <a:pt x="297" y="102"/>
                </a:cubicBezTo>
                <a:close/>
                <a:moveTo>
                  <a:pt x="290" y="104"/>
                </a:moveTo>
                <a:cubicBezTo>
                  <a:pt x="291" y="105"/>
                  <a:pt x="291" y="104"/>
                  <a:pt x="291" y="104"/>
                </a:cubicBezTo>
                <a:cubicBezTo>
                  <a:pt x="292" y="104"/>
                  <a:pt x="292" y="105"/>
                  <a:pt x="292" y="105"/>
                </a:cubicBezTo>
                <a:cubicBezTo>
                  <a:pt x="292" y="107"/>
                  <a:pt x="289" y="106"/>
                  <a:pt x="290" y="104"/>
                </a:cubicBezTo>
                <a:close/>
                <a:moveTo>
                  <a:pt x="256" y="141"/>
                </a:moveTo>
                <a:cubicBezTo>
                  <a:pt x="258" y="141"/>
                  <a:pt x="254" y="147"/>
                  <a:pt x="253" y="146"/>
                </a:cubicBezTo>
                <a:cubicBezTo>
                  <a:pt x="252" y="145"/>
                  <a:pt x="255" y="140"/>
                  <a:pt x="256" y="141"/>
                </a:cubicBezTo>
                <a:close/>
                <a:moveTo>
                  <a:pt x="251" y="148"/>
                </a:moveTo>
                <a:cubicBezTo>
                  <a:pt x="251" y="148"/>
                  <a:pt x="251" y="148"/>
                  <a:pt x="251" y="149"/>
                </a:cubicBezTo>
                <a:cubicBezTo>
                  <a:pt x="239" y="157"/>
                  <a:pt x="250" y="145"/>
                  <a:pt x="251" y="148"/>
                </a:cubicBezTo>
                <a:close/>
                <a:moveTo>
                  <a:pt x="242" y="153"/>
                </a:moveTo>
                <a:cubicBezTo>
                  <a:pt x="243" y="154"/>
                  <a:pt x="245" y="153"/>
                  <a:pt x="245" y="154"/>
                </a:cubicBezTo>
                <a:cubicBezTo>
                  <a:pt x="246" y="153"/>
                  <a:pt x="243" y="157"/>
                  <a:pt x="241" y="156"/>
                </a:cubicBezTo>
                <a:cubicBezTo>
                  <a:pt x="240" y="154"/>
                  <a:pt x="242" y="155"/>
                  <a:pt x="242" y="153"/>
                </a:cubicBezTo>
                <a:close/>
                <a:moveTo>
                  <a:pt x="241" y="158"/>
                </a:moveTo>
                <a:cubicBezTo>
                  <a:pt x="243" y="159"/>
                  <a:pt x="239" y="165"/>
                  <a:pt x="238" y="164"/>
                </a:cubicBezTo>
                <a:cubicBezTo>
                  <a:pt x="238" y="163"/>
                  <a:pt x="241" y="159"/>
                  <a:pt x="241" y="158"/>
                </a:cubicBezTo>
                <a:close/>
                <a:moveTo>
                  <a:pt x="189" y="238"/>
                </a:moveTo>
                <a:cubicBezTo>
                  <a:pt x="189" y="238"/>
                  <a:pt x="189" y="240"/>
                  <a:pt x="188" y="240"/>
                </a:cubicBezTo>
                <a:cubicBezTo>
                  <a:pt x="186" y="241"/>
                  <a:pt x="188" y="236"/>
                  <a:pt x="189" y="235"/>
                </a:cubicBezTo>
                <a:cubicBezTo>
                  <a:pt x="191" y="235"/>
                  <a:pt x="189" y="237"/>
                  <a:pt x="189" y="238"/>
                </a:cubicBezTo>
                <a:close/>
                <a:moveTo>
                  <a:pt x="192" y="231"/>
                </a:moveTo>
                <a:cubicBezTo>
                  <a:pt x="192" y="231"/>
                  <a:pt x="191" y="232"/>
                  <a:pt x="191" y="232"/>
                </a:cubicBezTo>
                <a:cubicBezTo>
                  <a:pt x="191" y="233"/>
                  <a:pt x="192" y="235"/>
                  <a:pt x="190" y="235"/>
                </a:cubicBezTo>
                <a:cubicBezTo>
                  <a:pt x="189" y="233"/>
                  <a:pt x="190" y="233"/>
                  <a:pt x="190" y="231"/>
                </a:cubicBezTo>
                <a:cubicBezTo>
                  <a:pt x="192" y="231"/>
                  <a:pt x="191" y="229"/>
                  <a:pt x="193" y="229"/>
                </a:cubicBezTo>
                <a:cubicBezTo>
                  <a:pt x="193" y="230"/>
                  <a:pt x="192" y="231"/>
                  <a:pt x="192" y="231"/>
                </a:cubicBezTo>
                <a:close/>
                <a:moveTo>
                  <a:pt x="204" y="197"/>
                </a:moveTo>
                <a:cubicBezTo>
                  <a:pt x="206" y="197"/>
                  <a:pt x="206" y="200"/>
                  <a:pt x="205" y="201"/>
                </a:cubicBezTo>
                <a:cubicBezTo>
                  <a:pt x="203" y="200"/>
                  <a:pt x="205" y="199"/>
                  <a:pt x="204" y="197"/>
                </a:cubicBezTo>
                <a:close/>
                <a:moveTo>
                  <a:pt x="200" y="209"/>
                </a:moveTo>
                <a:cubicBezTo>
                  <a:pt x="199" y="206"/>
                  <a:pt x="200" y="205"/>
                  <a:pt x="201" y="204"/>
                </a:cubicBezTo>
                <a:cubicBezTo>
                  <a:pt x="202" y="204"/>
                  <a:pt x="202" y="203"/>
                  <a:pt x="202" y="201"/>
                </a:cubicBezTo>
                <a:cubicBezTo>
                  <a:pt x="203" y="202"/>
                  <a:pt x="203" y="203"/>
                  <a:pt x="203" y="205"/>
                </a:cubicBezTo>
                <a:cubicBezTo>
                  <a:pt x="203" y="205"/>
                  <a:pt x="201" y="205"/>
                  <a:pt x="201" y="206"/>
                </a:cubicBezTo>
                <a:cubicBezTo>
                  <a:pt x="201" y="207"/>
                  <a:pt x="200" y="207"/>
                  <a:pt x="200" y="207"/>
                </a:cubicBezTo>
                <a:cubicBezTo>
                  <a:pt x="200" y="209"/>
                  <a:pt x="202" y="208"/>
                  <a:pt x="201" y="210"/>
                </a:cubicBezTo>
                <a:cubicBezTo>
                  <a:pt x="201" y="210"/>
                  <a:pt x="200" y="210"/>
                  <a:pt x="200" y="211"/>
                </a:cubicBezTo>
                <a:cubicBezTo>
                  <a:pt x="200" y="211"/>
                  <a:pt x="200" y="212"/>
                  <a:pt x="199" y="212"/>
                </a:cubicBezTo>
                <a:cubicBezTo>
                  <a:pt x="198" y="210"/>
                  <a:pt x="200" y="211"/>
                  <a:pt x="200" y="209"/>
                </a:cubicBezTo>
                <a:close/>
                <a:moveTo>
                  <a:pt x="198" y="214"/>
                </a:moveTo>
                <a:cubicBezTo>
                  <a:pt x="199" y="214"/>
                  <a:pt x="199" y="215"/>
                  <a:pt x="199" y="215"/>
                </a:cubicBezTo>
                <a:cubicBezTo>
                  <a:pt x="199" y="216"/>
                  <a:pt x="198" y="216"/>
                  <a:pt x="198" y="216"/>
                </a:cubicBezTo>
                <a:cubicBezTo>
                  <a:pt x="197" y="217"/>
                  <a:pt x="197" y="220"/>
                  <a:pt x="196" y="220"/>
                </a:cubicBezTo>
                <a:cubicBezTo>
                  <a:pt x="196" y="221"/>
                  <a:pt x="195" y="221"/>
                  <a:pt x="195" y="222"/>
                </a:cubicBezTo>
                <a:cubicBezTo>
                  <a:pt x="195" y="223"/>
                  <a:pt x="195" y="223"/>
                  <a:pt x="195" y="223"/>
                </a:cubicBezTo>
                <a:cubicBezTo>
                  <a:pt x="194" y="225"/>
                  <a:pt x="195" y="228"/>
                  <a:pt x="193" y="229"/>
                </a:cubicBezTo>
                <a:cubicBezTo>
                  <a:pt x="192" y="226"/>
                  <a:pt x="195" y="224"/>
                  <a:pt x="194" y="221"/>
                </a:cubicBezTo>
                <a:cubicBezTo>
                  <a:pt x="195" y="220"/>
                  <a:pt x="195" y="219"/>
                  <a:pt x="196" y="220"/>
                </a:cubicBezTo>
                <a:cubicBezTo>
                  <a:pt x="195" y="217"/>
                  <a:pt x="197" y="217"/>
                  <a:pt x="197" y="215"/>
                </a:cubicBezTo>
                <a:cubicBezTo>
                  <a:pt x="198" y="215"/>
                  <a:pt x="198" y="214"/>
                  <a:pt x="198" y="214"/>
                </a:cubicBezTo>
                <a:close/>
                <a:moveTo>
                  <a:pt x="172" y="263"/>
                </a:moveTo>
                <a:cubicBezTo>
                  <a:pt x="172" y="261"/>
                  <a:pt x="173" y="262"/>
                  <a:pt x="172" y="260"/>
                </a:cubicBezTo>
                <a:cubicBezTo>
                  <a:pt x="172" y="260"/>
                  <a:pt x="172" y="259"/>
                  <a:pt x="171" y="259"/>
                </a:cubicBezTo>
                <a:cubicBezTo>
                  <a:pt x="171" y="261"/>
                  <a:pt x="170" y="263"/>
                  <a:pt x="172" y="263"/>
                </a:cubicBezTo>
                <a:close/>
              </a:path>
            </a:pathLst>
          </a:custGeom>
          <a:solidFill>
            <a:srgbClr val="C8B3A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4113530" y="1392555"/>
            <a:ext cx="7299325" cy="419481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indent="812800" algn="l" fontAlgn="auto">
              <a:lnSpc>
                <a:spcPts val="4000"/>
              </a:lnSpc>
              <a:buClrTx/>
              <a:buSzTx/>
              <a:buNone/>
            </a:pPr>
            <a:r>
              <a:rPr lang="zh-CN" altLang="en-US" sz="2800" b="1" kern="100"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墨子生活在春秋战国之交、社会大变革时期，这时奴隶制度已经开始崩溃，封建制度正在逐步建立，礼崩乐坏、王权衰败、生灵涂炭，社会的动荡给人民带来极大的苦恼。墨子有极强的忧患意识、入世风骨及救世精神，积极寻找着救世的药方，他站在平民立场上为维护民众与弱小国家的生存，提出了</a:t>
            </a:r>
            <a:r>
              <a:rPr lang="zh-CN" altLang="en-US" sz="2800" b="1" kern="100">
                <a:solidFill>
                  <a:srgbClr val="C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“兼爱”、“非攻”</a:t>
            </a:r>
            <a:r>
              <a:rPr lang="zh-CN" altLang="en-US" sz="2800" b="1" kern="100"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等主张。</a:t>
            </a:r>
          </a:p>
        </p:txBody>
      </p:sp>
      <p:pic>
        <p:nvPicPr>
          <p:cNvPr id="7" name="图片 6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565785" y="1367790"/>
            <a:ext cx="3331210" cy="421957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" name="文本框 4"/>
          <p:cNvSpPr txBox="1"/>
          <p:nvPr>
            <p:custDataLst>
              <p:tags r:id="rId3"/>
            </p:custDataLst>
          </p:nvPr>
        </p:nvSpPr>
        <p:spPr>
          <a:xfrm>
            <a:off x="1088390" y="269875"/>
            <a:ext cx="3107690" cy="58356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dist"/>
            <a:r>
              <a:rPr lang="zh-CN" sz="3200" b="1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《墨子》</a:t>
            </a:r>
            <a:r>
              <a:rPr lang="zh-CN" altLang="en-US" sz="3200" b="1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简介</a:t>
            </a:r>
            <a:r>
              <a:rPr lang="en-US" altLang="zh-CN" sz="3200" b="1"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3422015" y="1254125"/>
            <a:ext cx="8611235" cy="496760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smtClean="0"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   </a:t>
            </a:r>
            <a:r>
              <a:rPr lang="en-US" altLang="zh-CN" sz="2400" b="1" smtClean="0">
                <a:solidFill>
                  <a:srgbClr val="C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《</a:t>
            </a:r>
            <a:r>
              <a:rPr lang="zh-CN" altLang="en-US" sz="2400" b="1">
                <a:solidFill>
                  <a:srgbClr val="C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墨子</a:t>
            </a:r>
            <a:r>
              <a:rPr lang="en-US" altLang="zh-CN" sz="2400" b="1">
                <a:solidFill>
                  <a:srgbClr val="C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》</a:t>
            </a:r>
            <a:r>
              <a:rPr lang="zh-CN" altLang="en-US" sz="2400" b="1">
                <a:solidFill>
                  <a:srgbClr val="C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是墨子及其弟子以及后期墨家著述的汇编，</a:t>
            </a:r>
            <a:r>
              <a:rPr lang="zh-CN" altLang="en-US" sz="2400" b="1"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其内容涉及哲学、政治、逻辑、科技、军事等，堪称古代的一部</a:t>
            </a:r>
            <a:r>
              <a:rPr lang="en-US" altLang="zh-CN" sz="2400" b="1" smtClean="0">
                <a:solidFill>
                  <a:srgbClr val="C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百科全书</a:t>
            </a:r>
            <a:r>
              <a:rPr lang="zh-CN" altLang="en-US" sz="2400" b="1"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。</a:t>
            </a:r>
            <a:r>
              <a:rPr lang="en-US" altLang="zh-CN" sz="2400" b="1" smtClean="0"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《</a:t>
            </a:r>
            <a:r>
              <a:rPr lang="zh-CN" altLang="en-US" sz="2400" b="1"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墨子</a:t>
            </a:r>
            <a:r>
              <a:rPr lang="en-US" altLang="zh-CN" sz="2400" b="1"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》</a:t>
            </a:r>
            <a:r>
              <a:rPr lang="zh-CN" altLang="en-US" sz="2400" b="1"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原有七十一篇，今存五十三篇。 </a:t>
            </a:r>
            <a:r>
              <a:rPr lang="en-US" altLang="zh-CN" sz="2400" b="1" smtClean="0">
                <a:solidFill>
                  <a:srgbClr val="C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其思想核心是“兼爱”“非攻”。</a:t>
            </a:r>
          </a:p>
          <a:p>
            <a:pPr>
              <a:lnSpc>
                <a:spcPct val="130000"/>
              </a:lnSpc>
            </a:pPr>
            <a:r>
              <a:rPr lang="zh-CN" altLang="en-US" sz="2400" b="1" smtClean="0"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     </a:t>
            </a:r>
            <a:r>
              <a:rPr lang="en-US" altLang="zh-CN" sz="2400" b="1" smtClean="0">
                <a:solidFill>
                  <a:srgbClr val="C00000"/>
                </a:solidFill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墨辩是中国第一个逻辑性系统体系，是世界三大逻辑学（中国《墨经》逻辑、印度佛经逻辑、古希腊亚里士多德逻辑）之一。</a:t>
            </a:r>
          </a:p>
          <a:p>
            <a:pPr>
              <a:lnSpc>
                <a:spcPct val="130000"/>
              </a:lnSpc>
            </a:pPr>
            <a:r>
              <a:rPr lang="zh-CN" altLang="en-US" sz="2400" b="1">
                <a:latin typeface="三极行书简" panose="00000500000000000000" charset="-122"/>
                <a:ea typeface="三极行书简" panose="00000500000000000000" charset="-122"/>
                <a:cs typeface="三极行书简" panose="00000500000000000000" charset="-122"/>
                <a:sym typeface="+mn-ea"/>
              </a:rPr>
              <a:t>      文章由小及大、连类比譬、逐层推理，典型如《非攻》。语言质朴无华，造句遣词口语化。</a:t>
            </a:r>
          </a:p>
          <a:p>
            <a:pPr>
              <a:lnSpc>
                <a:spcPct val="130000"/>
              </a:lnSpc>
            </a:pPr>
            <a:endParaRPr lang="zh-CN" altLang="en-US" sz="2400" b="1">
              <a:latin typeface="三极行书简" panose="00000500000000000000" charset="-122"/>
              <a:ea typeface="三极行书简" panose="00000500000000000000" charset="-122"/>
              <a:cs typeface="三极行书简" panose="00000500000000000000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42240" y="1254125"/>
            <a:ext cx="3279775" cy="4932680"/>
          </a:xfrm>
          <a:prstGeom prst="rect">
            <a:avLst/>
          </a:prstGeom>
        </p:spPr>
      </p:pic>
      <p:sp>
        <p:nvSpPr>
          <p:cNvPr id="7" name="Freeform 5"/>
          <p:cNvSpPr>
            <a:spLocks noEditPoints="1"/>
          </p:cNvSpPr>
          <p:nvPr>
            <p:custDataLst>
              <p:tags r:id="rId7"/>
            </p:custDataLst>
          </p:nvPr>
        </p:nvSpPr>
        <p:spPr bwMode="auto">
          <a:xfrm>
            <a:off x="10772775" y="5609590"/>
            <a:ext cx="1014095" cy="992505"/>
          </a:xfrm>
          <a:custGeom>
            <a:gdLst>
              <a:gd name="T0" fmla="*/ 547 w 1179"/>
              <a:gd name="T1" fmla="*/ 426 h 1202"/>
              <a:gd name="T2" fmla="*/ 919 w 1179"/>
              <a:gd name="T3" fmla="*/ 154 h 1202"/>
              <a:gd name="T4" fmla="*/ 1023 w 1179"/>
              <a:gd name="T5" fmla="*/ 526 h 1202"/>
              <a:gd name="T6" fmla="*/ 1176 w 1179"/>
              <a:gd name="T7" fmla="*/ 548 h 1202"/>
              <a:gd name="T8" fmla="*/ 1135 w 1179"/>
              <a:gd name="T9" fmla="*/ 727 h 1202"/>
              <a:gd name="T10" fmla="*/ 978 w 1179"/>
              <a:gd name="T11" fmla="*/ 659 h 1202"/>
              <a:gd name="T12" fmla="*/ 1056 w 1179"/>
              <a:gd name="T13" fmla="*/ 805 h 1202"/>
              <a:gd name="T14" fmla="*/ 725 w 1179"/>
              <a:gd name="T15" fmla="*/ 404 h 1202"/>
              <a:gd name="T16" fmla="*/ 866 w 1179"/>
              <a:gd name="T17" fmla="*/ 774 h 1202"/>
              <a:gd name="T18" fmla="*/ 1007 w 1179"/>
              <a:gd name="T19" fmla="*/ 850 h 1202"/>
              <a:gd name="T20" fmla="*/ 910 w 1179"/>
              <a:gd name="T21" fmla="*/ 734 h 1202"/>
              <a:gd name="T22" fmla="*/ 988 w 1179"/>
              <a:gd name="T23" fmla="*/ 787 h 1202"/>
              <a:gd name="T24" fmla="*/ 647 w 1179"/>
              <a:gd name="T25" fmla="*/ 420 h 1202"/>
              <a:gd name="T26" fmla="*/ 868 w 1179"/>
              <a:gd name="T27" fmla="*/ 731 h 1202"/>
              <a:gd name="T28" fmla="*/ 929 w 1179"/>
              <a:gd name="T29" fmla="*/ 804 h 1202"/>
              <a:gd name="T30" fmla="*/ 996 w 1179"/>
              <a:gd name="T31" fmla="*/ 825 h 1202"/>
              <a:gd name="T32" fmla="*/ 338 w 1179"/>
              <a:gd name="T33" fmla="*/ 975 h 1202"/>
              <a:gd name="T34" fmla="*/ 268 w 1179"/>
              <a:gd name="T35" fmla="*/ 740 h 1202"/>
              <a:gd name="T36" fmla="*/ 450 w 1179"/>
              <a:gd name="T37" fmla="*/ 660 h 1202"/>
              <a:gd name="T38" fmla="*/ 364 w 1179"/>
              <a:gd name="T39" fmla="*/ 552 h 1202"/>
              <a:gd name="T40" fmla="*/ 250 w 1179"/>
              <a:gd name="T41" fmla="*/ 655 h 1202"/>
              <a:gd name="T42" fmla="*/ 225 w 1179"/>
              <a:gd name="T43" fmla="*/ 1000 h 1202"/>
              <a:gd name="T44" fmla="*/ 217 w 1179"/>
              <a:gd name="T45" fmla="*/ 653 h 1202"/>
              <a:gd name="T46" fmla="*/ 606 w 1179"/>
              <a:gd name="T47" fmla="*/ 390 h 1202"/>
              <a:gd name="T48" fmla="*/ 469 w 1179"/>
              <a:gd name="T49" fmla="*/ 223 h 1202"/>
              <a:gd name="T50" fmla="*/ 363 w 1179"/>
              <a:gd name="T51" fmla="*/ 420 h 1202"/>
              <a:gd name="T52" fmla="*/ 181 w 1179"/>
              <a:gd name="T53" fmla="*/ 594 h 1202"/>
              <a:gd name="T54" fmla="*/ 137 w 1179"/>
              <a:gd name="T55" fmla="*/ 834 h 1202"/>
              <a:gd name="T56" fmla="*/ 323 w 1179"/>
              <a:gd name="T57" fmla="*/ 1119 h 1202"/>
              <a:gd name="T58" fmla="*/ 439 w 1179"/>
              <a:gd name="T59" fmla="*/ 1178 h 1202"/>
              <a:gd name="T60" fmla="*/ 376 w 1179"/>
              <a:gd name="T61" fmla="*/ 548 h 1202"/>
              <a:gd name="T62" fmla="*/ 256 w 1179"/>
              <a:gd name="T63" fmla="*/ 658 h 1202"/>
              <a:gd name="T64" fmla="*/ 435 w 1179"/>
              <a:gd name="T65" fmla="*/ 436 h 1202"/>
              <a:gd name="T66" fmla="*/ 189 w 1179"/>
              <a:gd name="T67" fmla="*/ 659 h 1202"/>
              <a:gd name="T68" fmla="*/ 239 w 1179"/>
              <a:gd name="T69" fmla="*/ 555 h 1202"/>
              <a:gd name="T70" fmla="*/ 195 w 1179"/>
              <a:gd name="T71" fmla="*/ 625 h 1202"/>
              <a:gd name="T72" fmla="*/ 219 w 1179"/>
              <a:gd name="T73" fmla="*/ 819 h 1202"/>
              <a:gd name="T74" fmla="*/ 229 w 1179"/>
              <a:gd name="T75" fmla="*/ 801 h 1202"/>
              <a:gd name="T76" fmla="*/ 348 w 1179"/>
              <a:gd name="T77" fmla="*/ 1103 h 1202"/>
              <a:gd name="T78" fmla="*/ 139 w 1179"/>
              <a:gd name="T79" fmla="*/ 328 h 1202"/>
              <a:gd name="T80" fmla="*/ 113 w 1179"/>
              <a:gd name="T81" fmla="*/ 425 h 1202"/>
              <a:gd name="T82" fmla="*/ 114 w 1179"/>
              <a:gd name="T83" fmla="*/ 342 h 1202"/>
              <a:gd name="T84" fmla="*/ 966 w 1179"/>
              <a:gd name="T85" fmla="*/ 175 h 1202"/>
              <a:gd name="T86" fmla="*/ 1003 w 1179"/>
              <a:gd name="T87" fmla="*/ 223 h 1202"/>
              <a:gd name="T88" fmla="*/ 871 w 1179"/>
              <a:gd name="T89" fmla="*/ 789 h 1202"/>
              <a:gd name="T90" fmla="*/ 797 w 1179"/>
              <a:gd name="T91" fmla="*/ 304 h 1202"/>
              <a:gd name="T92" fmla="*/ 830 w 1179"/>
              <a:gd name="T93" fmla="*/ 93 h 1202"/>
              <a:gd name="T94" fmla="*/ 419 w 1179"/>
              <a:gd name="T95" fmla="*/ 534 h 1202"/>
              <a:gd name="T96" fmla="*/ 1059 w 1179"/>
              <a:gd name="T97" fmla="*/ 896 h 1202"/>
              <a:gd name="T98" fmla="*/ 881 w 1179"/>
              <a:gd name="T99" fmla="*/ 993 h 1202"/>
              <a:gd name="T100" fmla="*/ 939 w 1179"/>
              <a:gd name="T101" fmla="*/ 1010 h 1202"/>
              <a:gd name="T102" fmla="*/ 717 w 1179"/>
              <a:gd name="T103" fmla="*/ 738 h 1202"/>
              <a:gd name="T104" fmla="*/ 886 w 1179"/>
              <a:gd name="T105" fmla="*/ 1005 h 1202"/>
              <a:gd name="T106" fmla="*/ 568 w 1179"/>
              <a:gd name="T107" fmla="*/ 970 h 1202"/>
              <a:gd name="T108" fmla="*/ 878 w 1179"/>
              <a:gd name="T109" fmla="*/ 1008 h 1202"/>
              <a:gd name="T110" fmla="*/ 1002 w 1179"/>
              <a:gd name="T111" fmla="*/ 949 h 1202"/>
              <a:gd name="T112" fmla="*/ 1040 w 1179"/>
              <a:gd name="T113" fmla="*/ 926 h 1202"/>
              <a:gd name="T114" fmla="*/ 145 w 1179"/>
              <a:gd name="T115" fmla="*/ 945 h 1202"/>
              <a:gd name="T116" fmla="*/ 166 w 1179"/>
              <a:gd name="T117" fmla="*/ 982 h 1202"/>
              <a:gd name="T118" fmla="*/ 189 w 1179"/>
              <a:gd name="T119" fmla="*/ 222 h 1202"/>
              <a:gd name="T120" fmla="*/ 282 w 1179"/>
              <a:gd name="T121" fmla="*/ 128 h 1202"/>
              <a:gd name="T122" fmla="*/ 248 w 1179"/>
              <a:gd name="T123" fmla="*/ 137 h 1202"/>
              <a:gd name="T124" fmla="*/ 174 w 1179"/>
              <a:gd name="T125" fmla="*/ 283 h 120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79" h="1202">
                <a:moveTo>
                  <a:pt x="321" y="439"/>
                </a:moveTo>
                <a:cubicBezTo>
                  <a:pt x="322" y="437"/>
                  <a:pt x="324" y="438"/>
                  <a:pt x="325" y="435"/>
                </a:cubicBezTo>
                <a:cubicBezTo>
                  <a:pt x="322" y="434"/>
                  <a:pt x="319" y="436"/>
                  <a:pt x="321" y="439"/>
                </a:cubicBezTo>
                <a:close/>
                <a:moveTo>
                  <a:pt x="314" y="441"/>
                </a:moveTo>
                <a:cubicBezTo>
                  <a:pt x="315" y="440"/>
                  <a:pt x="317" y="440"/>
                  <a:pt x="318" y="439"/>
                </a:cubicBezTo>
                <a:cubicBezTo>
                  <a:pt x="316" y="438"/>
                  <a:pt x="313" y="439"/>
                  <a:pt x="314" y="441"/>
                </a:cubicBezTo>
                <a:close/>
                <a:moveTo>
                  <a:pt x="295" y="453"/>
                </a:moveTo>
                <a:cubicBezTo>
                  <a:pt x="296" y="454"/>
                  <a:pt x="298" y="454"/>
                  <a:pt x="298" y="452"/>
                </a:cubicBezTo>
                <a:cubicBezTo>
                  <a:pt x="296" y="450"/>
                  <a:pt x="296" y="453"/>
                  <a:pt x="295" y="453"/>
                </a:cubicBezTo>
                <a:close/>
                <a:moveTo>
                  <a:pt x="332" y="428"/>
                </a:moveTo>
                <a:cubicBezTo>
                  <a:pt x="333" y="428"/>
                  <a:pt x="333" y="428"/>
                  <a:pt x="334" y="429"/>
                </a:cubicBezTo>
                <a:cubicBezTo>
                  <a:pt x="335" y="428"/>
                  <a:pt x="335" y="426"/>
                  <a:pt x="334" y="426"/>
                </a:cubicBezTo>
                <a:cubicBezTo>
                  <a:pt x="333" y="426"/>
                  <a:pt x="332" y="427"/>
                  <a:pt x="332" y="428"/>
                </a:cubicBezTo>
                <a:close/>
                <a:moveTo>
                  <a:pt x="310" y="443"/>
                </a:moveTo>
                <a:cubicBezTo>
                  <a:pt x="308" y="442"/>
                  <a:pt x="307" y="443"/>
                  <a:pt x="307" y="444"/>
                </a:cubicBezTo>
                <a:cubicBezTo>
                  <a:pt x="308" y="445"/>
                  <a:pt x="311" y="444"/>
                  <a:pt x="312" y="443"/>
                </a:cubicBezTo>
                <a:cubicBezTo>
                  <a:pt x="312" y="443"/>
                  <a:pt x="313" y="443"/>
                  <a:pt x="313" y="442"/>
                </a:cubicBezTo>
                <a:cubicBezTo>
                  <a:pt x="313" y="441"/>
                  <a:pt x="313" y="440"/>
                  <a:pt x="312" y="440"/>
                </a:cubicBezTo>
                <a:cubicBezTo>
                  <a:pt x="311" y="441"/>
                  <a:pt x="310" y="441"/>
                  <a:pt x="310" y="443"/>
                </a:cubicBezTo>
                <a:close/>
                <a:moveTo>
                  <a:pt x="294" y="455"/>
                </a:moveTo>
                <a:cubicBezTo>
                  <a:pt x="295" y="455"/>
                  <a:pt x="295" y="455"/>
                  <a:pt x="295" y="453"/>
                </a:cubicBezTo>
                <a:cubicBezTo>
                  <a:pt x="295" y="454"/>
                  <a:pt x="294" y="453"/>
                  <a:pt x="294" y="453"/>
                </a:cubicBezTo>
                <a:cubicBezTo>
                  <a:pt x="294" y="454"/>
                  <a:pt x="294" y="454"/>
                  <a:pt x="294" y="455"/>
                </a:cubicBezTo>
                <a:close/>
                <a:moveTo>
                  <a:pt x="301" y="446"/>
                </a:moveTo>
                <a:cubicBezTo>
                  <a:pt x="301" y="447"/>
                  <a:pt x="301" y="448"/>
                  <a:pt x="301" y="449"/>
                </a:cubicBezTo>
                <a:cubicBezTo>
                  <a:pt x="300" y="450"/>
                  <a:pt x="298" y="448"/>
                  <a:pt x="298" y="451"/>
                </a:cubicBezTo>
                <a:cubicBezTo>
                  <a:pt x="299" y="451"/>
                  <a:pt x="301" y="450"/>
                  <a:pt x="302" y="449"/>
                </a:cubicBezTo>
                <a:cubicBezTo>
                  <a:pt x="303" y="449"/>
                  <a:pt x="303" y="450"/>
                  <a:pt x="303" y="450"/>
                </a:cubicBezTo>
                <a:cubicBezTo>
                  <a:pt x="304" y="449"/>
                  <a:pt x="304" y="448"/>
                  <a:pt x="305" y="447"/>
                </a:cubicBezTo>
                <a:cubicBezTo>
                  <a:pt x="305" y="447"/>
                  <a:pt x="306" y="447"/>
                  <a:pt x="306" y="446"/>
                </a:cubicBezTo>
                <a:cubicBezTo>
                  <a:pt x="304" y="445"/>
                  <a:pt x="304" y="446"/>
                  <a:pt x="303" y="446"/>
                </a:cubicBezTo>
                <a:cubicBezTo>
                  <a:pt x="302" y="447"/>
                  <a:pt x="301" y="446"/>
                  <a:pt x="301" y="446"/>
                </a:cubicBezTo>
                <a:close/>
                <a:moveTo>
                  <a:pt x="326" y="433"/>
                </a:moveTo>
                <a:cubicBezTo>
                  <a:pt x="329" y="436"/>
                  <a:pt x="330" y="431"/>
                  <a:pt x="332" y="429"/>
                </a:cubicBezTo>
                <a:cubicBezTo>
                  <a:pt x="330" y="429"/>
                  <a:pt x="330" y="427"/>
                  <a:pt x="328" y="426"/>
                </a:cubicBezTo>
                <a:cubicBezTo>
                  <a:pt x="327" y="428"/>
                  <a:pt x="329" y="429"/>
                  <a:pt x="329" y="431"/>
                </a:cubicBezTo>
                <a:cubicBezTo>
                  <a:pt x="328" y="432"/>
                  <a:pt x="326" y="431"/>
                  <a:pt x="326" y="433"/>
                </a:cubicBezTo>
                <a:close/>
                <a:moveTo>
                  <a:pt x="367" y="409"/>
                </a:moveTo>
                <a:cubicBezTo>
                  <a:pt x="369" y="410"/>
                  <a:pt x="369" y="409"/>
                  <a:pt x="370" y="409"/>
                </a:cubicBezTo>
                <a:cubicBezTo>
                  <a:pt x="370" y="408"/>
                  <a:pt x="370" y="407"/>
                  <a:pt x="369" y="407"/>
                </a:cubicBezTo>
                <a:cubicBezTo>
                  <a:pt x="368" y="408"/>
                  <a:pt x="367" y="408"/>
                  <a:pt x="367" y="409"/>
                </a:cubicBezTo>
                <a:close/>
                <a:moveTo>
                  <a:pt x="371" y="406"/>
                </a:moveTo>
                <a:cubicBezTo>
                  <a:pt x="372" y="408"/>
                  <a:pt x="374" y="406"/>
                  <a:pt x="375" y="406"/>
                </a:cubicBezTo>
                <a:cubicBezTo>
                  <a:pt x="375" y="406"/>
                  <a:pt x="375" y="407"/>
                  <a:pt x="375" y="406"/>
                </a:cubicBezTo>
                <a:cubicBezTo>
                  <a:pt x="377" y="406"/>
                  <a:pt x="377" y="404"/>
                  <a:pt x="379" y="403"/>
                </a:cubicBezTo>
                <a:cubicBezTo>
                  <a:pt x="377" y="402"/>
                  <a:pt x="376" y="404"/>
                  <a:pt x="374" y="403"/>
                </a:cubicBezTo>
                <a:cubicBezTo>
                  <a:pt x="374" y="406"/>
                  <a:pt x="371" y="404"/>
                  <a:pt x="371" y="406"/>
                </a:cubicBezTo>
                <a:close/>
                <a:moveTo>
                  <a:pt x="366" y="409"/>
                </a:moveTo>
                <a:cubicBezTo>
                  <a:pt x="365" y="410"/>
                  <a:pt x="365" y="410"/>
                  <a:pt x="365" y="410"/>
                </a:cubicBezTo>
                <a:cubicBezTo>
                  <a:pt x="366" y="411"/>
                  <a:pt x="366" y="411"/>
                  <a:pt x="366" y="411"/>
                </a:cubicBezTo>
                <a:cubicBezTo>
                  <a:pt x="367" y="410"/>
                  <a:pt x="367" y="410"/>
                  <a:pt x="367" y="410"/>
                </a:cubicBezTo>
                <a:cubicBezTo>
                  <a:pt x="367" y="410"/>
                  <a:pt x="367" y="409"/>
                  <a:pt x="366" y="409"/>
                </a:cubicBezTo>
                <a:close/>
                <a:moveTo>
                  <a:pt x="356" y="416"/>
                </a:moveTo>
                <a:cubicBezTo>
                  <a:pt x="357" y="416"/>
                  <a:pt x="357" y="416"/>
                  <a:pt x="357" y="416"/>
                </a:cubicBezTo>
                <a:cubicBezTo>
                  <a:pt x="357" y="416"/>
                  <a:pt x="358" y="416"/>
                  <a:pt x="358" y="415"/>
                </a:cubicBezTo>
                <a:cubicBezTo>
                  <a:pt x="357" y="414"/>
                  <a:pt x="357" y="414"/>
                  <a:pt x="357" y="414"/>
                </a:cubicBezTo>
                <a:cubicBezTo>
                  <a:pt x="357" y="415"/>
                  <a:pt x="356" y="415"/>
                  <a:pt x="356" y="416"/>
                </a:cubicBezTo>
                <a:close/>
                <a:moveTo>
                  <a:pt x="348" y="421"/>
                </a:moveTo>
                <a:cubicBezTo>
                  <a:pt x="350" y="420"/>
                  <a:pt x="353" y="420"/>
                  <a:pt x="353" y="418"/>
                </a:cubicBezTo>
                <a:cubicBezTo>
                  <a:pt x="351" y="417"/>
                  <a:pt x="351" y="417"/>
                  <a:pt x="351" y="417"/>
                </a:cubicBezTo>
                <a:cubicBezTo>
                  <a:pt x="350" y="419"/>
                  <a:pt x="347" y="420"/>
                  <a:pt x="348" y="421"/>
                </a:cubicBezTo>
                <a:close/>
                <a:moveTo>
                  <a:pt x="359" y="414"/>
                </a:moveTo>
                <a:cubicBezTo>
                  <a:pt x="360" y="414"/>
                  <a:pt x="360" y="414"/>
                  <a:pt x="360" y="413"/>
                </a:cubicBezTo>
                <a:cubicBezTo>
                  <a:pt x="359" y="412"/>
                  <a:pt x="359" y="412"/>
                  <a:pt x="359" y="412"/>
                </a:cubicBezTo>
                <a:cubicBezTo>
                  <a:pt x="358" y="414"/>
                  <a:pt x="358" y="414"/>
                  <a:pt x="358" y="414"/>
                </a:cubicBezTo>
                <a:lnTo>
                  <a:pt x="359" y="414"/>
                </a:lnTo>
                <a:close/>
                <a:moveTo>
                  <a:pt x="347" y="418"/>
                </a:moveTo>
                <a:cubicBezTo>
                  <a:pt x="347" y="418"/>
                  <a:pt x="342" y="419"/>
                  <a:pt x="341" y="420"/>
                </a:cubicBezTo>
                <a:cubicBezTo>
                  <a:pt x="339" y="420"/>
                  <a:pt x="338" y="420"/>
                  <a:pt x="338" y="422"/>
                </a:cubicBezTo>
                <a:cubicBezTo>
                  <a:pt x="338" y="422"/>
                  <a:pt x="338" y="423"/>
                  <a:pt x="338" y="423"/>
                </a:cubicBezTo>
                <a:cubicBezTo>
                  <a:pt x="338" y="423"/>
                  <a:pt x="339" y="423"/>
                  <a:pt x="339" y="423"/>
                </a:cubicBezTo>
                <a:cubicBezTo>
                  <a:pt x="340" y="423"/>
                  <a:pt x="340" y="424"/>
                  <a:pt x="341" y="425"/>
                </a:cubicBezTo>
                <a:cubicBezTo>
                  <a:pt x="342" y="423"/>
                  <a:pt x="344" y="423"/>
                  <a:pt x="344" y="420"/>
                </a:cubicBezTo>
                <a:cubicBezTo>
                  <a:pt x="345" y="419"/>
                  <a:pt x="346" y="420"/>
                  <a:pt x="346" y="419"/>
                </a:cubicBezTo>
                <a:cubicBezTo>
                  <a:pt x="346" y="418"/>
                  <a:pt x="348" y="418"/>
                  <a:pt x="347" y="418"/>
                </a:cubicBezTo>
                <a:close/>
                <a:moveTo>
                  <a:pt x="664" y="370"/>
                </a:moveTo>
                <a:cubicBezTo>
                  <a:pt x="663" y="370"/>
                  <a:pt x="663" y="372"/>
                  <a:pt x="664" y="372"/>
                </a:cubicBezTo>
                <a:cubicBezTo>
                  <a:pt x="666" y="373"/>
                  <a:pt x="666" y="371"/>
                  <a:pt x="667" y="371"/>
                </a:cubicBezTo>
                <a:cubicBezTo>
                  <a:pt x="668" y="372"/>
                  <a:pt x="668" y="372"/>
                  <a:pt x="669" y="372"/>
                </a:cubicBezTo>
                <a:cubicBezTo>
                  <a:pt x="670" y="370"/>
                  <a:pt x="667" y="369"/>
                  <a:pt x="666" y="368"/>
                </a:cubicBezTo>
                <a:cubicBezTo>
                  <a:pt x="666" y="368"/>
                  <a:pt x="666" y="367"/>
                  <a:pt x="665" y="367"/>
                </a:cubicBezTo>
                <a:cubicBezTo>
                  <a:pt x="664" y="367"/>
                  <a:pt x="664" y="367"/>
                  <a:pt x="664" y="367"/>
                </a:cubicBezTo>
                <a:cubicBezTo>
                  <a:pt x="663" y="369"/>
                  <a:pt x="665" y="369"/>
                  <a:pt x="664" y="370"/>
                </a:cubicBezTo>
                <a:close/>
                <a:moveTo>
                  <a:pt x="288" y="458"/>
                </a:moveTo>
                <a:cubicBezTo>
                  <a:pt x="288" y="458"/>
                  <a:pt x="287" y="459"/>
                  <a:pt x="287" y="460"/>
                </a:cubicBezTo>
                <a:cubicBezTo>
                  <a:pt x="289" y="461"/>
                  <a:pt x="290" y="458"/>
                  <a:pt x="288" y="458"/>
                </a:cubicBezTo>
                <a:close/>
                <a:moveTo>
                  <a:pt x="644" y="389"/>
                </a:moveTo>
                <a:cubicBezTo>
                  <a:pt x="645" y="387"/>
                  <a:pt x="647" y="386"/>
                  <a:pt x="646" y="383"/>
                </a:cubicBezTo>
                <a:cubicBezTo>
                  <a:pt x="644" y="382"/>
                  <a:pt x="644" y="382"/>
                  <a:pt x="644" y="382"/>
                </a:cubicBezTo>
                <a:cubicBezTo>
                  <a:pt x="642" y="383"/>
                  <a:pt x="641" y="385"/>
                  <a:pt x="638" y="386"/>
                </a:cubicBezTo>
                <a:cubicBezTo>
                  <a:pt x="637" y="388"/>
                  <a:pt x="637" y="388"/>
                  <a:pt x="637" y="388"/>
                </a:cubicBezTo>
                <a:cubicBezTo>
                  <a:pt x="635" y="388"/>
                  <a:pt x="634" y="390"/>
                  <a:pt x="633" y="390"/>
                </a:cubicBezTo>
                <a:cubicBezTo>
                  <a:pt x="632" y="390"/>
                  <a:pt x="630" y="389"/>
                  <a:pt x="628" y="388"/>
                </a:cubicBezTo>
                <a:cubicBezTo>
                  <a:pt x="628" y="390"/>
                  <a:pt x="629" y="391"/>
                  <a:pt x="628" y="393"/>
                </a:cubicBezTo>
                <a:cubicBezTo>
                  <a:pt x="627" y="393"/>
                  <a:pt x="627" y="394"/>
                  <a:pt x="626" y="394"/>
                </a:cubicBezTo>
                <a:cubicBezTo>
                  <a:pt x="625" y="394"/>
                  <a:pt x="625" y="394"/>
                  <a:pt x="624" y="394"/>
                </a:cubicBezTo>
                <a:cubicBezTo>
                  <a:pt x="624" y="394"/>
                  <a:pt x="624" y="394"/>
                  <a:pt x="624" y="394"/>
                </a:cubicBezTo>
                <a:cubicBezTo>
                  <a:pt x="622" y="395"/>
                  <a:pt x="620" y="395"/>
                  <a:pt x="619" y="396"/>
                </a:cubicBezTo>
                <a:cubicBezTo>
                  <a:pt x="619" y="395"/>
                  <a:pt x="619" y="395"/>
                  <a:pt x="618" y="395"/>
                </a:cubicBezTo>
                <a:cubicBezTo>
                  <a:pt x="617" y="395"/>
                  <a:pt x="616" y="395"/>
                  <a:pt x="615" y="396"/>
                </a:cubicBezTo>
                <a:cubicBezTo>
                  <a:pt x="615" y="396"/>
                  <a:pt x="614" y="396"/>
                  <a:pt x="613" y="397"/>
                </a:cubicBezTo>
                <a:cubicBezTo>
                  <a:pt x="612" y="396"/>
                  <a:pt x="612" y="397"/>
                  <a:pt x="611" y="396"/>
                </a:cubicBezTo>
                <a:cubicBezTo>
                  <a:pt x="611" y="398"/>
                  <a:pt x="609" y="397"/>
                  <a:pt x="609" y="399"/>
                </a:cubicBezTo>
                <a:cubicBezTo>
                  <a:pt x="608" y="399"/>
                  <a:pt x="606" y="400"/>
                  <a:pt x="605" y="401"/>
                </a:cubicBezTo>
                <a:cubicBezTo>
                  <a:pt x="603" y="401"/>
                  <a:pt x="600" y="402"/>
                  <a:pt x="600" y="403"/>
                </a:cubicBezTo>
                <a:cubicBezTo>
                  <a:pt x="600" y="403"/>
                  <a:pt x="600" y="404"/>
                  <a:pt x="600" y="404"/>
                </a:cubicBezTo>
                <a:cubicBezTo>
                  <a:pt x="601" y="405"/>
                  <a:pt x="601" y="406"/>
                  <a:pt x="601" y="407"/>
                </a:cubicBezTo>
                <a:cubicBezTo>
                  <a:pt x="599" y="406"/>
                  <a:pt x="598" y="408"/>
                  <a:pt x="596" y="408"/>
                </a:cubicBezTo>
                <a:cubicBezTo>
                  <a:pt x="595" y="409"/>
                  <a:pt x="594" y="411"/>
                  <a:pt x="592" y="411"/>
                </a:cubicBezTo>
                <a:cubicBezTo>
                  <a:pt x="589" y="409"/>
                  <a:pt x="595" y="408"/>
                  <a:pt x="592" y="407"/>
                </a:cubicBezTo>
                <a:cubicBezTo>
                  <a:pt x="592" y="405"/>
                  <a:pt x="590" y="406"/>
                  <a:pt x="589" y="407"/>
                </a:cubicBezTo>
                <a:cubicBezTo>
                  <a:pt x="588" y="408"/>
                  <a:pt x="587" y="407"/>
                  <a:pt x="586" y="409"/>
                </a:cubicBezTo>
                <a:cubicBezTo>
                  <a:pt x="585" y="410"/>
                  <a:pt x="587" y="410"/>
                  <a:pt x="586" y="412"/>
                </a:cubicBezTo>
                <a:cubicBezTo>
                  <a:pt x="586" y="412"/>
                  <a:pt x="586" y="412"/>
                  <a:pt x="585" y="413"/>
                </a:cubicBezTo>
                <a:cubicBezTo>
                  <a:pt x="585" y="413"/>
                  <a:pt x="584" y="413"/>
                  <a:pt x="584" y="413"/>
                </a:cubicBezTo>
                <a:cubicBezTo>
                  <a:pt x="583" y="414"/>
                  <a:pt x="582" y="414"/>
                  <a:pt x="581" y="415"/>
                </a:cubicBezTo>
                <a:cubicBezTo>
                  <a:pt x="580" y="415"/>
                  <a:pt x="579" y="415"/>
                  <a:pt x="579" y="415"/>
                </a:cubicBezTo>
                <a:cubicBezTo>
                  <a:pt x="578" y="416"/>
                  <a:pt x="577" y="416"/>
                  <a:pt x="576" y="417"/>
                </a:cubicBezTo>
                <a:cubicBezTo>
                  <a:pt x="575" y="416"/>
                  <a:pt x="574" y="417"/>
                  <a:pt x="573" y="417"/>
                </a:cubicBezTo>
                <a:cubicBezTo>
                  <a:pt x="571" y="418"/>
                  <a:pt x="570" y="418"/>
                  <a:pt x="569" y="418"/>
                </a:cubicBezTo>
                <a:cubicBezTo>
                  <a:pt x="567" y="419"/>
                  <a:pt x="564" y="420"/>
                  <a:pt x="562" y="420"/>
                </a:cubicBezTo>
                <a:cubicBezTo>
                  <a:pt x="560" y="422"/>
                  <a:pt x="559" y="422"/>
                  <a:pt x="557" y="423"/>
                </a:cubicBezTo>
                <a:cubicBezTo>
                  <a:pt x="556" y="422"/>
                  <a:pt x="555" y="423"/>
                  <a:pt x="554" y="424"/>
                </a:cubicBezTo>
                <a:cubicBezTo>
                  <a:pt x="553" y="424"/>
                  <a:pt x="551" y="424"/>
                  <a:pt x="551" y="424"/>
                </a:cubicBezTo>
                <a:cubicBezTo>
                  <a:pt x="549" y="424"/>
                  <a:pt x="548" y="426"/>
                  <a:pt x="547" y="426"/>
                </a:cubicBezTo>
                <a:cubicBezTo>
                  <a:pt x="547" y="426"/>
                  <a:pt x="546" y="426"/>
                  <a:pt x="546" y="426"/>
                </a:cubicBezTo>
                <a:cubicBezTo>
                  <a:pt x="546" y="426"/>
                  <a:pt x="546" y="427"/>
                  <a:pt x="545" y="427"/>
                </a:cubicBezTo>
                <a:cubicBezTo>
                  <a:pt x="545" y="428"/>
                  <a:pt x="543" y="428"/>
                  <a:pt x="543" y="429"/>
                </a:cubicBezTo>
                <a:cubicBezTo>
                  <a:pt x="545" y="430"/>
                  <a:pt x="546" y="430"/>
                  <a:pt x="547" y="430"/>
                </a:cubicBezTo>
                <a:cubicBezTo>
                  <a:pt x="548" y="429"/>
                  <a:pt x="549" y="429"/>
                  <a:pt x="549" y="428"/>
                </a:cubicBezTo>
                <a:cubicBezTo>
                  <a:pt x="551" y="429"/>
                  <a:pt x="552" y="426"/>
                  <a:pt x="554" y="426"/>
                </a:cubicBezTo>
                <a:cubicBezTo>
                  <a:pt x="556" y="427"/>
                  <a:pt x="557" y="424"/>
                  <a:pt x="559" y="426"/>
                </a:cubicBezTo>
                <a:cubicBezTo>
                  <a:pt x="561" y="424"/>
                  <a:pt x="564" y="423"/>
                  <a:pt x="566" y="423"/>
                </a:cubicBezTo>
                <a:cubicBezTo>
                  <a:pt x="568" y="422"/>
                  <a:pt x="571" y="420"/>
                  <a:pt x="572" y="420"/>
                </a:cubicBezTo>
                <a:cubicBezTo>
                  <a:pt x="573" y="421"/>
                  <a:pt x="572" y="420"/>
                  <a:pt x="573" y="420"/>
                </a:cubicBezTo>
                <a:cubicBezTo>
                  <a:pt x="573" y="420"/>
                  <a:pt x="574" y="420"/>
                  <a:pt x="575" y="420"/>
                </a:cubicBezTo>
                <a:cubicBezTo>
                  <a:pt x="577" y="420"/>
                  <a:pt x="578" y="418"/>
                  <a:pt x="580" y="419"/>
                </a:cubicBezTo>
                <a:cubicBezTo>
                  <a:pt x="582" y="418"/>
                  <a:pt x="584" y="417"/>
                  <a:pt x="587" y="416"/>
                </a:cubicBezTo>
                <a:cubicBezTo>
                  <a:pt x="588" y="414"/>
                  <a:pt x="589" y="413"/>
                  <a:pt x="590" y="413"/>
                </a:cubicBezTo>
                <a:cubicBezTo>
                  <a:pt x="591" y="414"/>
                  <a:pt x="592" y="413"/>
                  <a:pt x="593" y="414"/>
                </a:cubicBezTo>
                <a:cubicBezTo>
                  <a:pt x="595" y="413"/>
                  <a:pt x="596" y="411"/>
                  <a:pt x="598" y="412"/>
                </a:cubicBezTo>
                <a:cubicBezTo>
                  <a:pt x="599" y="412"/>
                  <a:pt x="601" y="412"/>
                  <a:pt x="603" y="412"/>
                </a:cubicBezTo>
                <a:cubicBezTo>
                  <a:pt x="605" y="411"/>
                  <a:pt x="606" y="411"/>
                  <a:pt x="608" y="409"/>
                </a:cubicBezTo>
                <a:cubicBezTo>
                  <a:pt x="609" y="410"/>
                  <a:pt x="610" y="408"/>
                  <a:pt x="612" y="409"/>
                </a:cubicBezTo>
                <a:cubicBezTo>
                  <a:pt x="612" y="407"/>
                  <a:pt x="614" y="406"/>
                  <a:pt x="615" y="406"/>
                </a:cubicBezTo>
                <a:cubicBezTo>
                  <a:pt x="617" y="405"/>
                  <a:pt x="618" y="404"/>
                  <a:pt x="619" y="404"/>
                </a:cubicBezTo>
                <a:cubicBezTo>
                  <a:pt x="620" y="402"/>
                  <a:pt x="620" y="400"/>
                  <a:pt x="621" y="400"/>
                </a:cubicBezTo>
                <a:cubicBezTo>
                  <a:pt x="622" y="401"/>
                  <a:pt x="623" y="402"/>
                  <a:pt x="625" y="402"/>
                </a:cubicBezTo>
                <a:cubicBezTo>
                  <a:pt x="625" y="401"/>
                  <a:pt x="626" y="399"/>
                  <a:pt x="627" y="398"/>
                </a:cubicBezTo>
                <a:cubicBezTo>
                  <a:pt x="629" y="397"/>
                  <a:pt x="632" y="397"/>
                  <a:pt x="634" y="396"/>
                </a:cubicBezTo>
                <a:cubicBezTo>
                  <a:pt x="634" y="396"/>
                  <a:pt x="634" y="396"/>
                  <a:pt x="634" y="396"/>
                </a:cubicBezTo>
                <a:cubicBezTo>
                  <a:pt x="634" y="396"/>
                  <a:pt x="634" y="396"/>
                  <a:pt x="634" y="396"/>
                </a:cubicBezTo>
                <a:cubicBezTo>
                  <a:pt x="636" y="395"/>
                  <a:pt x="637" y="394"/>
                  <a:pt x="636" y="392"/>
                </a:cubicBezTo>
                <a:cubicBezTo>
                  <a:pt x="636" y="392"/>
                  <a:pt x="636" y="392"/>
                  <a:pt x="636" y="392"/>
                </a:cubicBezTo>
                <a:cubicBezTo>
                  <a:pt x="639" y="392"/>
                  <a:pt x="641" y="390"/>
                  <a:pt x="644" y="389"/>
                </a:cubicBezTo>
                <a:close/>
                <a:moveTo>
                  <a:pt x="414" y="380"/>
                </a:moveTo>
                <a:cubicBezTo>
                  <a:pt x="415" y="383"/>
                  <a:pt x="412" y="382"/>
                  <a:pt x="413" y="384"/>
                </a:cubicBezTo>
                <a:cubicBezTo>
                  <a:pt x="415" y="384"/>
                  <a:pt x="415" y="384"/>
                  <a:pt x="416" y="385"/>
                </a:cubicBezTo>
                <a:cubicBezTo>
                  <a:pt x="416" y="385"/>
                  <a:pt x="416" y="385"/>
                  <a:pt x="416" y="384"/>
                </a:cubicBezTo>
                <a:cubicBezTo>
                  <a:pt x="416" y="383"/>
                  <a:pt x="416" y="381"/>
                  <a:pt x="414" y="380"/>
                </a:cubicBezTo>
                <a:close/>
                <a:moveTo>
                  <a:pt x="223" y="523"/>
                </a:moveTo>
                <a:cubicBezTo>
                  <a:pt x="224" y="521"/>
                  <a:pt x="222" y="520"/>
                  <a:pt x="221" y="519"/>
                </a:cubicBezTo>
                <a:cubicBezTo>
                  <a:pt x="221" y="522"/>
                  <a:pt x="223" y="523"/>
                  <a:pt x="222" y="526"/>
                </a:cubicBezTo>
                <a:cubicBezTo>
                  <a:pt x="224" y="527"/>
                  <a:pt x="221" y="522"/>
                  <a:pt x="223" y="523"/>
                </a:cubicBezTo>
                <a:close/>
                <a:moveTo>
                  <a:pt x="535" y="427"/>
                </a:moveTo>
                <a:cubicBezTo>
                  <a:pt x="534" y="429"/>
                  <a:pt x="532" y="430"/>
                  <a:pt x="531" y="431"/>
                </a:cubicBezTo>
                <a:cubicBezTo>
                  <a:pt x="530" y="433"/>
                  <a:pt x="529" y="432"/>
                  <a:pt x="528" y="434"/>
                </a:cubicBezTo>
                <a:cubicBezTo>
                  <a:pt x="526" y="436"/>
                  <a:pt x="523" y="435"/>
                  <a:pt x="522" y="439"/>
                </a:cubicBezTo>
                <a:cubicBezTo>
                  <a:pt x="525" y="440"/>
                  <a:pt x="526" y="437"/>
                  <a:pt x="529" y="437"/>
                </a:cubicBezTo>
                <a:cubicBezTo>
                  <a:pt x="530" y="437"/>
                  <a:pt x="531" y="437"/>
                  <a:pt x="532" y="437"/>
                </a:cubicBezTo>
                <a:cubicBezTo>
                  <a:pt x="533" y="436"/>
                  <a:pt x="534" y="433"/>
                  <a:pt x="535" y="432"/>
                </a:cubicBezTo>
                <a:cubicBezTo>
                  <a:pt x="536" y="431"/>
                  <a:pt x="539" y="431"/>
                  <a:pt x="540" y="429"/>
                </a:cubicBezTo>
                <a:cubicBezTo>
                  <a:pt x="539" y="427"/>
                  <a:pt x="537" y="428"/>
                  <a:pt x="535" y="427"/>
                </a:cubicBezTo>
                <a:close/>
                <a:moveTo>
                  <a:pt x="244" y="495"/>
                </a:moveTo>
                <a:cubicBezTo>
                  <a:pt x="244" y="495"/>
                  <a:pt x="244" y="495"/>
                  <a:pt x="244" y="495"/>
                </a:cubicBezTo>
                <a:cubicBezTo>
                  <a:pt x="244" y="495"/>
                  <a:pt x="244" y="495"/>
                  <a:pt x="244" y="495"/>
                </a:cubicBezTo>
                <a:cubicBezTo>
                  <a:pt x="244" y="495"/>
                  <a:pt x="244" y="495"/>
                  <a:pt x="244" y="495"/>
                </a:cubicBezTo>
                <a:cubicBezTo>
                  <a:pt x="243" y="495"/>
                  <a:pt x="243" y="496"/>
                  <a:pt x="243" y="496"/>
                </a:cubicBezTo>
                <a:cubicBezTo>
                  <a:pt x="243" y="496"/>
                  <a:pt x="241" y="497"/>
                  <a:pt x="241" y="499"/>
                </a:cubicBezTo>
                <a:cubicBezTo>
                  <a:pt x="242" y="499"/>
                  <a:pt x="243" y="498"/>
                  <a:pt x="243" y="497"/>
                </a:cubicBezTo>
                <a:cubicBezTo>
                  <a:pt x="244" y="497"/>
                  <a:pt x="245" y="496"/>
                  <a:pt x="245" y="496"/>
                </a:cubicBezTo>
                <a:cubicBezTo>
                  <a:pt x="245" y="496"/>
                  <a:pt x="245" y="496"/>
                  <a:pt x="245" y="496"/>
                </a:cubicBezTo>
                <a:cubicBezTo>
                  <a:pt x="245" y="496"/>
                  <a:pt x="244" y="496"/>
                  <a:pt x="244" y="495"/>
                </a:cubicBezTo>
                <a:close/>
                <a:moveTo>
                  <a:pt x="487" y="450"/>
                </a:moveTo>
                <a:cubicBezTo>
                  <a:pt x="486" y="450"/>
                  <a:pt x="485" y="450"/>
                  <a:pt x="484" y="450"/>
                </a:cubicBezTo>
                <a:cubicBezTo>
                  <a:pt x="484" y="451"/>
                  <a:pt x="482" y="451"/>
                  <a:pt x="483" y="452"/>
                </a:cubicBezTo>
                <a:cubicBezTo>
                  <a:pt x="485" y="453"/>
                  <a:pt x="485" y="452"/>
                  <a:pt x="487" y="452"/>
                </a:cubicBezTo>
                <a:cubicBezTo>
                  <a:pt x="489" y="452"/>
                  <a:pt x="492" y="451"/>
                  <a:pt x="493" y="451"/>
                </a:cubicBezTo>
                <a:cubicBezTo>
                  <a:pt x="493" y="450"/>
                  <a:pt x="494" y="450"/>
                  <a:pt x="494" y="449"/>
                </a:cubicBezTo>
                <a:cubicBezTo>
                  <a:pt x="493" y="449"/>
                  <a:pt x="493" y="448"/>
                  <a:pt x="492" y="448"/>
                </a:cubicBezTo>
                <a:cubicBezTo>
                  <a:pt x="491" y="449"/>
                  <a:pt x="489" y="449"/>
                  <a:pt x="487" y="450"/>
                </a:cubicBezTo>
                <a:close/>
                <a:moveTo>
                  <a:pt x="508" y="444"/>
                </a:moveTo>
                <a:cubicBezTo>
                  <a:pt x="510" y="445"/>
                  <a:pt x="511" y="443"/>
                  <a:pt x="513" y="442"/>
                </a:cubicBezTo>
                <a:cubicBezTo>
                  <a:pt x="514" y="442"/>
                  <a:pt x="516" y="443"/>
                  <a:pt x="516" y="441"/>
                </a:cubicBezTo>
                <a:cubicBezTo>
                  <a:pt x="515" y="440"/>
                  <a:pt x="515" y="440"/>
                  <a:pt x="514" y="440"/>
                </a:cubicBezTo>
                <a:cubicBezTo>
                  <a:pt x="512" y="441"/>
                  <a:pt x="507" y="441"/>
                  <a:pt x="508" y="444"/>
                </a:cubicBezTo>
                <a:close/>
                <a:moveTo>
                  <a:pt x="220" y="581"/>
                </a:moveTo>
                <a:cubicBezTo>
                  <a:pt x="220" y="581"/>
                  <a:pt x="220" y="580"/>
                  <a:pt x="220" y="580"/>
                </a:cubicBezTo>
                <a:cubicBezTo>
                  <a:pt x="220" y="580"/>
                  <a:pt x="220" y="580"/>
                  <a:pt x="221" y="580"/>
                </a:cubicBezTo>
                <a:cubicBezTo>
                  <a:pt x="221" y="580"/>
                  <a:pt x="221" y="578"/>
                  <a:pt x="222" y="578"/>
                </a:cubicBezTo>
                <a:cubicBezTo>
                  <a:pt x="219" y="577"/>
                  <a:pt x="220" y="578"/>
                  <a:pt x="219" y="579"/>
                </a:cubicBezTo>
                <a:cubicBezTo>
                  <a:pt x="219" y="579"/>
                  <a:pt x="219" y="579"/>
                  <a:pt x="219" y="579"/>
                </a:cubicBezTo>
                <a:cubicBezTo>
                  <a:pt x="219" y="580"/>
                  <a:pt x="218" y="580"/>
                  <a:pt x="217" y="580"/>
                </a:cubicBezTo>
                <a:cubicBezTo>
                  <a:pt x="217" y="581"/>
                  <a:pt x="217" y="582"/>
                  <a:pt x="217" y="582"/>
                </a:cubicBezTo>
                <a:cubicBezTo>
                  <a:pt x="217" y="582"/>
                  <a:pt x="216" y="582"/>
                  <a:pt x="216" y="582"/>
                </a:cubicBezTo>
                <a:cubicBezTo>
                  <a:pt x="216" y="583"/>
                  <a:pt x="216" y="583"/>
                  <a:pt x="216" y="583"/>
                </a:cubicBezTo>
                <a:cubicBezTo>
                  <a:pt x="216" y="584"/>
                  <a:pt x="215" y="583"/>
                  <a:pt x="215" y="583"/>
                </a:cubicBezTo>
                <a:cubicBezTo>
                  <a:pt x="215" y="584"/>
                  <a:pt x="215" y="584"/>
                  <a:pt x="215" y="584"/>
                </a:cubicBezTo>
                <a:cubicBezTo>
                  <a:pt x="216" y="584"/>
                  <a:pt x="217" y="584"/>
                  <a:pt x="218" y="583"/>
                </a:cubicBezTo>
                <a:cubicBezTo>
                  <a:pt x="218" y="581"/>
                  <a:pt x="219" y="581"/>
                  <a:pt x="220" y="581"/>
                </a:cubicBezTo>
                <a:close/>
                <a:moveTo>
                  <a:pt x="281" y="469"/>
                </a:moveTo>
                <a:cubicBezTo>
                  <a:pt x="283" y="468"/>
                  <a:pt x="284" y="464"/>
                  <a:pt x="280" y="464"/>
                </a:cubicBezTo>
                <a:cubicBezTo>
                  <a:pt x="280" y="466"/>
                  <a:pt x="280" y="468"/>
                  <a:pt x="281" y="469"/>
                </a:cubicBezTo>
                <a:close/>
                <a:moveTo>
                  <a:pt x="286" y="463"/>
                </a:moveTo>
                <a:cubicBezTo>
                  <a:pt x="286" y="463"/>
                  <a:pt x="287" y="461"/>
                  <a:pt x="287" y="461"/>
                </a:cubicBezTo>
                <a:cubicBezTo>
                  <a:pt x="284" y="459"/>
                  <a:pt x="284" y="462"/>
                  <a:pt x="286" y="463"/>
                </a:cubicBezTo>
                <a:close/>
                <a:moveTo>
                  <a:pt x="279" y="467"/>
                </a:moveTo>
                <a:cubicBezTo>
                  <a:pt x="278" y="466"/>
                  <a:pt x="280" y="464"/>
                  <a:pt x="277" y="463"/>
                </a:cubicBezTo>
                <a:cubicBezTo>
                  <a:pt x="277" y="466"/>
                  <a:pt x="275" y="466"/>
                  <a:pt x="275" y="469"/>
                </a:cubicBezTo>
                <a:cubicBezTo>
                  <a:pt x="274" y="470"/>
                  <a:pt x="271" y="468"/>
                  <a:pt x="271" y="471"/>
                </a:cubicBezTo>
                <a:cubicBezTo>
                  <a:pt x="272" y="472"/>
                  <a:pt x="274" y="473"/>
                  <a:pt x="275" y="473"/>
                </a:cubicBezTo>
                <a:cubicBezTo>
                  <a:pt x="275" y="472"/>
                  <a:pt x="276" y="472"/>
                  <a:pt x="277" y="472"/>
                </a:cubicBezTo>
                <a:cubicBezTo>
                  <a:pt x="277" y="470"/>
                  <a:pt x="276" y="470"/>
                  <a:pt x="277" y="468"/>
                </a:cubicBezTo>
                <a:cubicBezTo>
                  <a:pt x="277" y="468"/>
                  <a:pt x="279" y="469"/>
                  <a:pt x="279" y="467"/>
                </a:cubicBezTo>
                <a:close/>
                <a:moveTo>
                  <a:pt x="248" y="492"/>
                </a:moveTo>
                <a:cubicBezTo>
                  <a:pt x="246" y="492"/>
                  <a:pt x="245" y="494"/>
                  <a:pt x="245" y="495"/>
                </a:cubicBezTo>
                <a:cubicBezTo>
                  <a:pt x="246" y="496"/>
                  <a:pt x="247" y="494"/>
                  <a:pt x="248" y="492"/>
                </a:cubicBezTo>
                <a:close/>
                <a:moveTo>
                  <a:pt x="267" y="478"/>
                </a:moveTo>
                <a:cubicBezTo>
                  <a:pt x="269" y="479"/>
                  <a:pt x="270" y="476"/>
                  <a:pt x="267" y="475"/>
                </a:cubicBezTo>
                <a:lnTo>
                  <a:pt x="267" y="478"/>
                </a:lnTo>
                <a:close/>
                <a:moveTo>
                  <a:pt x="256" y="485"/>
                </a:moveTo>
                <a:cubicBezTo>
                  <a:pt x="255" y="484"/>
                  <a:pt x="254" y="484"/>
                  <a:pt x="253" y="485"/>
                </a:cubicBezTo>
                <a:cubicBezTo>
                  <a:pt x="254" y="486"/>
                  <a:pt x="255" y="486"/>
                  <a:pt x="256" y="485"/>
                </a:cubicBezTo>
                <a:close/>
                <a:moveTo>
                  <a:pt x="249" y="488"/>
                </a:moveTo>
                <a:cubicBezTo>
                  <a:pt x="249" y="489"/>
                  <a:pt x="249" y="490"/>
                  <a:pt x="250" y="490"/>
                </a:cubicBezTo>
                <a:cubicBezTo>
                  <a:pt x="250" y="489"/>
                  <a:pt x="252" y="490"/>
                  <a:pt x="252" y="488"/>
                </a:cubicBezTo>
                <a:cubicBezTo>
                  <a:pt x="251" y="487"/>
                  <a:pt x="250" y="488"/>
                  <a:pt x="249" y="488"/>
                </a:cubicBezTo>
                <a:close/>
                <a:moveTo>
                  <a:pt x="253" y="491"/>
                </a:moveTo>
                <a:cubicBezTo>
                  <a:pt x="255" y="492"/>
                  <a:pt x="256" y="490"/>
                  <a:pt x="257" y="490"/>
                </a:cubicBezTo>
                <a:cubicBezTo>
                  <a:pt x="258" y="489"/>
                  <a:pt x="260" y="488"/>
                  <a:pt x="260" y="487"/>
                </a:cubicBezTo>
                <a:cubicBezTo>
                  <a:pt x="260" y="486"/>
                  <a:pt x="260" y="486"/>
                  <a:pt x="259" y="485"/>
                </a:cubicBezTo>
                <a:cubicBezTo>
                  <a:pt x="259" y="486"/>
                  <a:pt x="258" y="486"/>
                  <a:pt x="257" y="486"/>
                </a:cubicBezTo>
                <a:cubicBezTo>
                  <a:pt x="256" y="487"/>
                  <a:pt x="252" y="489"/>
                  <a:pt x="253" y="491"/>
                </a:cubicBezTo>
                <a:close/>
                <a:moveTo>
                  <a:pt x="261" y="484"/>
                </a:moveTo>
                <a:cubicBezTo>
                  <a:pt x="263" y="485"/>
                  <a:pt x="263" y="483"/>
                  <a:pt x="264" y="483"/>
                </a:cubicBezTo>
                <a:cubicBezTo>
                  <a:pt x="265" y="482"/>
                  <a:pt x="266" y="480"/>
                  <a:pt x="266" y="479"/>
                </a:cubicBezTo>
                <a:cubicBezTo>
                  <a:pt x="265" y="479"/>
                  <a:pt x="264" y="477"/>
                  <a:pt x="262" y="477"/>
                </a:cubicBezTo>
                <a:cubicBezTo>
                  <a:pt x="262" y="479"/>
                  <a:pt x="263" y="480"/>
                  <a:pt x="263" y="481"/>
                </a:cubicBezTo>
                <a:cubicBezTo>
                  <a:pt x="263" y="482"/>
                  <a:pt x="260" y="482"/>
                  <a:pt x="261" y="484"/>
                </a:cubicBezTo>
                <a:close/>
                <a:moveTo>
                  <a:pt x="919" y="154"/>
                </a:moveTo>
                <a:cubicBezTo>
                  <a:pt x="927" y="169"/>
                  <a:pt x="935" y="185"/>
                  <a:pt x="940" y="202"/>
                </a:cubicBezTo>
                <a:cubicBezTo>
                  <a:pt x="941" y="205"/>
                  <a:pt x="942" y="208"/>
                  <a:pt x="943" y="211"/>
                </a:cubicBezTo>
                <a:cubicBezTo>
                  <a:pt x="943" y="211"/>
                  <a:pt x="943" y="211"/>
                  <a:pt x="943" y="211"/>
                </a:cubicBezTo>
                <a:cubicBezTo>
                  <a:pt x="941" y="212"/>
                  <a:pt x="943" y="214"/>
                  <a:pt x="943" y="215"/>
                </a:cubicBezTo>
                <a:cubicBezTo>
                  <a:pt x="943" y="216"/>
                  <a:pt x="943" y="216"/>
                  <a:pt x="943" y="217"/>
                </a:cubicBezTo>
                <a:cubicBezTo>
                  <a:pt x="943" y="219"/>
                  <a:pt x="945" y="221"/>
                  <a:pt x="946" y="223"/>
                </a:cubicBezTo>
                <a:cubicBezTo>
                  <a:pt x="946" y="224"/>
                  <a:pt x="946" y="224"/>
                  <a:pt x="946" y="224"/>
                </a:cubicBezTo>
                <a:cubicBezTo>
                  <a:pt x="946" y="225"/>
                  <a:pt x="946" y="226"/>
                  <a:pt x="946" y="226"/>
                </a:cubicBezTo>
                <a:cubicBezTo>
                  <a:pt x="946" y="226"/>
                  <a:pt x="946" y="228"/>
                  <a:pt x="947" y="228"/>
                </a:cubicBezTo>
                <a:cubicBezTo>
                  <a:pt x="947" y="229"/>
                  <a:pt x="946" y="228"/>
                  <a:pt x="947" y="229"/>
                </a:cubicBezTo>
                <a:cubicBezTo>
                  <a:pt x="947" y="231"/>
                  <a:pt x="947" y="232"/>
                  <a:pt x="948" y="234"/>
                </a:cubicBezTo>
                <a:cubicBezTo>
                  <a:pt x="946" y="235"/>
                  <a:pt x="947" y="236"/>
                  <a:pt x="947" y="237"/>
                </a:cubicBezTo>
                <a:cubicBezTo>
                  <a:pt x="946" y="239"/>
                  <a:pt x="947" y="240"/>
                  <a:pt x="946" y="241"/>
                </a:cubicBezTo>
                <a:cubicBezTo>
                  <a:pt x="949" y="246"/>
                  <a:pt x="950" y="252"/>
                  <a:pt x="950" y="257"/>
                </a:cubicBezTo>
                <a:cubicBezTo>
                  <a:pt x="949" y="260"/>
                  <a:pt x="951" y="263"/>
                  <a:pt x="951" y="266"/>
                </a:cubicBezTo>
                <a:cubicBezTo>
                  <a:pt x="951" y="267"/>
                  <a:pt x="951" y="269"/>
                  <a:pt x="951" y="269"/>
                </a:cubicBezTo>
                <a:cubicBezTo>
                  <a:pt x="951" y="270"/>
                  <a:pt x="951" y="271"/>
                  <a:pt x="951" y="271"/>
                </a:cubicBezTo>
                <a:cubicBezTo>
                  <a:pt x="950" y="271"/>
                  <a:pt x="951" y="272"/>
                  <a:pt x="951" y="272"/>
                </a:cubicBezTo>
                <a:cubicBezTo>
                  <a:pt x="951" y="273"/>
                  <a:pt x="951" y="274"/>
                  <a:pt x="951" y="276"/>
                </a:cubicBezTo>
                <a:cubicBezTo>
                  <a:pt x="951" y="277"/>
                  <a:pt x="951" y="277"/>
                  <a:pt x="952" y="278"/>
                </a:cubicBezTo>
                <a:cubicBezTo>
                  <a:pt x="953" y="280"/>
                  <a:pt x="950" y="282"/>
                  <a:pt x="951" y="284"/>
                </a:cubicBezTo>
                <a:cubicBezTo>
                  <a:pt x="951" y="284"/>
                  <a:pt x="950" y="285"/>
                  <a:pt x="950" y="285"/>
                </a:cubicBezTo>
                <a:cubicBezTo>
                  <a:pt x="950" y="288"/>
                  <a:pt x="950" y="291"/>
                  <a:pt x="949" y="293"/>
                </a:cubicBezTo>
                <a:cubicBezTo>
                  <a:pt x="950" y="296"/>
                  <a:pt x="950" y="301"/>
                  <a:pt x="949" y="304"/>
                </a:cubicBezTo>
                <a:cubicBezTo>
                  <a:pt x="949" y="306"/>
                  <a:pt x="949" y="307"/>
                  <a:pt x="948" y="308"/>
                </a:cubicBezTo>
                <a:cubicBezTo>
                  <a:pt x="948" y="308"/>
                  <a:pt x="948" y="308"/>
                  <a:pt x="948" y="308"/>
                </a:cubicBezTo>
                <a:cubicBezTo>
                  <a:pt x="947" y="311"/>
                  <a:pt x="948" y="315"/>
                  <a:pt x="948" y="317"/>
                </a:cubicBezTo>
                <a:cubicBezTo>
                  <a:pt x="948" y="319"/>
                  <a:pt x="947" y="320"/>
                  <a:pt x="947" y="321"/>
                </a:cubicBezTo>
                <a:cubicBezTo>
                  <a:pt x="947" y="322"/>
                  <a:pt x="947" y="322"/>
                  <a:pt x="946" y="322"/>
                </a:cubicBezTo>
                <a:cubicBezTo>
                  <a:pt x="946" y="322"/>
                  <a:pt x="946" y="324"/>
                  <a:pt x="947" y="324"/>
                </a:cubicBezTo>
                <a:cubicBezTo>
                  <a:pt x="946" y="325"/>
                  <a:pt x="946" y="325"/>
                  <a:pt x="946" y="327"/>
                </a:cubicBezTo>
                <a:cubicBezTo>
                  <a:pt x="945" y="328"/>
                  <a:pt x="946" y="328"/>
                  <a:pt x="946" y="329"/>
                </a:cubicBezTo>
                <a:cubicBezTo>
                  <a:pt x="947" y="331"/>
                  <a:pt x="943" y="333"/>
                  <a:pt x="944" y="335"/>
                </a:cubicBezTo>
                <a:cubicBezTo>
                  <a:pt x="944" y="335"/>
                  <a:pt x="943" y="336"/>
                  <a:pt x="943" y="336"/>
                </a:cubicBezTo>
                <a:cubicBezTo>
                  <a:pt x="943" y="339"/>
                  <a:pt x="942" y="341"/>
                  <a:pt x="940" y="344"/>
                </a:cubicBezTo>
                <a:cubicBezTo>
                  <a:pt x="941" y="347"/>
                  <a:pt x="940" y="351"/>
                  <a:pt x="939" y="355"/>
                </a:cubicBezTo>
                <a:cubicBezTo>
                  <a:pt x="938" y="356"/>
                  <a:pt x="938" y="358"/>
                  <a:pt x="937" y="358"/>
                </a:cubicBezTo>
                <a:cubicBezTo>
                  <a:pt x="938" y="358"/>
                  <a:pt x="938" y="359"/>
                  <a:pt x="939" y="360"/>
                </a:cubicBezTo>
                <a:cubicBezTo>
                  <a:pt x="939" y="360"/>
                  <a:pt x="939" y="360"/>
                  <a:pt x="939" y="359"/>
                </a:cubicBezTo>
                <a:cubicBezTo>
                  <a:pt x="939" y="360"/>
                  <a:pt x="938" y="361"/>
                  <a:pt x="938" y="361"/>
                </a:cubicBezTo>
                <a:cubicBezTo>
                  <a:pt x="938" y="362"/>
                  <a:pt x="938" y="363"/>
                  <a:pt x="938" y="363"/>
                </a:cubicBezTo>
                <a:cubicBezTo>
                  <a:pt x="938" y="364"/>
                  <a:pt x="937" y="365"/>
                  <a:pt x="937" y="365"/>
                </a:cubicBezTo>
                <a:cubicBezTo>
                  <a:pt x="937" y="367"/>
                  <a:pt x="938" y="368"/>
                  <a:pt x="937" y="369"/>
                </a:cubicBezTo>
                <a:cubicBezTo>
                  <a:pt x="936" y="369"/>
                  <a:pt x="937" y="370"/>
                  <a:pt x="937" y="370"/>
                </a:cubicBezTo>
                <a:cubicBezTo>
                  <a:pt x="937" y="370"/>
                  <a:pt x="936" y="370"/>
                  <a:pt x="936" y="370"/>
                </a:cubicBezTo>
                <a:cubicBezTo>
                  <a:pt x="936" y="371"/>
                  <a:pt x="936" y="372"/>
                  <a:pt x="936" y="372"/>
                </a:cubicBezTo>
                <a:cubicBezTo>
                  <a:pt x="936" y="372"/>
                  <a:pt x="936" y="372"/>
                  <a:pt x="936" y="372"/>
                </a:cubicBezTo>
                <a:cubicBezTo>
                  <a:pt x="935" y="373"/>
                  <a:pt x="937" y="377"/>
                  <a:pt x="936" y="378"/>
                </a:cubicBezTo>
                <a:cubicBezTo>
                  <a:pt x="937" y="376"/>
                  <a:pt x="937" y="377"/>
                  <a:pt x="938" y="377"/>
                </a:cubicBezTo>
                <a:cubicBezTo>
                  <a:pt x="937" y="379"/>
                  <a:pt x="937" y="382"/>
                  <a:pt x="937" y="385"/>
                </a:cubicBezTo>
                <a:cubicBezTo>
                  <a:pt x="936" y="385"/>
                  <a:pt x="936" y="386"/>
                  <a:pt x="936" y="387"/>
                </a:cubicBezTo>
                <a:cubicBezTo>
                  <a:pt x="935" y="387"/>
                  <a:pt x="936" y="384"/>
                  <a:pt x="936" y="383"/>
                </a:cubicBezTo>
                <a:cubicBezTo>
                  <a:pt x="936" y="382"/>
                  <a:pt x="937" y="378"/>
                  <a:pt x="934" y="378"/>
                </a:cubicBezTo>
                <a:cubicBezTo>
                  <a:pt x="935" y="381"/>
                  <a:pt x="934" y="383"/>
                  <a:pt x="934" y="384"/>
                </a:cubicBezTo>
                <a:cubicBezTo>
                  <a:pt x="933" y="384"/>
                  <a:pt x="933" y="386"/>
                  <a:pt x="933" y="386"/>
                </a:cubicBezTo>
                <a:cubicBezTo>
                  <a:pt x="932" y="388"/>
                  <a:pt x="932" y="390"/>
                  <a:pt x="932" y="392"/>
                </a:cubicBezTo>
                <a:cubicBezTo>
                  <a:pt x="932" y="394"/>
                  <a:pt x="933" y="394"/>
                  <a:pt x="933" y="396"/>
                </a:cubicBezTo>
                <a:cubicBezTo>
                  <a:pt x="933" y="399"/>
                  <a:pt x="931" y="397"/>
                  <a:pt x="932" y="399"/>
                </a:cubicBezTo>
                <a:cubicBezTo>
                  <a:pt x="932" y="400"/>
                  <a:pt x="932" y="401"/>
                  <a:pt x="933" y="401"/>
                </a:cubicBezTo>
                <a:cubicBezTo>
                  <a:pt x="933" y="399"/>
                  <a:pt x="935" y="395"/>
                  <a:pt x="935" y="394"/>
                </a:cubicBezTo>
                <a:cubicBezTo>
                  <a:pt x="935" y="393"/>
                  <a:pt x="936" y="391"/>
                  <a:pt x="936" y="391"/>
                </a:cubicBezTo>
                <a:cubicBezTo>
                  <a:pt x="936" y="391"/>
                  <a:pt x="936" y="390"/>
                  <a:pt x="937" y="390"/>
                </a:cubicBezTo>
                <a:cubicBezTo>
                  <a:pt x="936" y="398"/>
                  <a:pt x="937" y="408"/>
                  <a:pt x="934" y="415"/>
                </a:cubicBezTo>
                <a:cubicBezTo>
                  <a:pt x="934" y="415"/>
                  <a:pt x="934" y="415"/>
                  <a:pt x="934" y="415"/>
                </a:cubicBezTo>
                <a:cubicBezTo>
                  <a:pt x="933" y="416"/>
                  <a:pt x="934" y="410"/>
                  <a:pt x="932" y="410"/>
                </a:cubicBezTo>
                <a:cubicBezTo>
                  <a:pt x="931" y="410"/>
                  <a:pt x="932" y="412"/>
                  <a:pt x="932" y="413"/>
                </a:cubicBezTo>
                <a:cubicBezTo>
                  <a:pt x="932" y="416"/>
                  <a:pt x="932" y="420"/>
                  <a:pt x="932" y="423"/>
                </a:cubicBezTo>
                <a:cubicBezTo>
                  <a:pt x="932" y="426"/>
                  <a:pt x="931" y="426"/>
                  <a:pt x="932" y="427"/>
                </a:cubicBezTo>
                <a:cubicBezTo>
                  <a:pt x="933" y="427"/>
                  <a:pt x="933" y="434"/>
                  <a:pt x="933" y="434"/>
                </a:cubicBezTo>
                <a:cubicBezTo>
                  <a:pt x="933" y="434"/>
                  <a:pt x="932" y="436"/>
                  <a:pt x="932" y="435"/>
                </a:cubicBezTo>
                <a:cubicBezTo>
                  <a:pt x="932" y="437"/>
                  <a:pt x="933" y="437"/>
                  <a:pt x="934" y="438"/>
                </a:cubicBezTo>
                <a:cubicBezTo>
                  <a:pt x="932" y="440"/>
                  <a:pt x="934" y="443"/>
                  <a:pt x="934" y="446"/>
                </a:cubicBezTo>
                <a:cubicBezTo>
                  <a:pt x="934" y="447"/>
                  <a:pt x="934" y="449"/>
                  <a:pt x="934" y="450"/>
                </a:cubicBezTo>
                <a:cubicBezTo>
                  <a:pt x="934" y="451"/>
                  <a:pt x="935" y="453"/>
                  <a:pt x="936" y="454"/>
                </a:cubicBezTo>
                <a:cubicBezTo>
                  <a:pt x="937" y="458"/>
                  <a:pt x="937" y="462"/>
                  <a:pt x="939" y="464"/>
                </a:cubicBezTo>
                <a:cubicBezTo>
                  <a:pt x="939" y="464"/>
                  <a:pt x="938" y="464"/>
                  <a:pt x="938" y="464"/>
                </a:cubicBezTo>
                <a:cubicBezTo>
                  <a:pt x="938" y="467"/>
                  <a:pt x="939" y="469"/>
                  <a:pt x="940" y="470"/>
                </a:cubicBezTo>
                <a:cubicBezTo>
                  <a:pt x="939" y="473"/>
                  <a:pt x="942" y="476"/>
                  <a:pt x="941" y="479"/>
                </a:cubicBezTo>
                <a:cubicBezTo>
                  <a:pt x="943" y="479"/>
                  <a:pt x="943" y="480"/>
                  <a:pt x="944" y="481"/>
                </a:cubicBezTo>
                <a:cubicBezTo>
                  <a:pt x="944" y="481"/>
                  <a:pt x="943" y="482"/>
                  <a:pt x="944" y="483"/>
                </a:cubicBezTo>
                <a:cubicBezTo>
                  <a:pt x="944" y="483"/>
                  <a:pt x="945" y="484"/>
                  <a:pt x="945" y="484"/>
                </a:cubicBezTo>
                <a:cubicBezTo>
                  <a:pt x="946" y="486"/>
                  <a:pt x="947" y="487"/>
                  <a:pt x="948" y="489"/>
                </a:cubicBezTo>
                <a:cubicBezTo>
                  <a:pt x="950" y="492"/>
                  <a:pt x="952" y="495"/>
                  <a:pt x="954" y="497"/>
                </a:cubicBezTo>
                <a:cubicBezTo>
                  <a:pt x="954" y="498"/>
                  <a:pt x="954" y="499"/>
                  <a:pt x="954" y="499"/>
                </a:cubicBezTo>
                <a:cubicBezTo>
                  <a:pt x="955" y="502"/>
                  <a:pt x="958" y="503"/>
                  <a:pt x="957" y="506"/>
                </a:cubicBezTo>
                <a:cubicBezTo>
                  <a:pt x="960" y="506"/>
                  <a:pt x="960" y="510"/>
                  <a:pt x="962" y="510"/>
                </a:cubicBezTo>
                <a:cubicBezTo>
                  <a:pt x="962" y="506"/>
                  <a:pt x="958" y="504"/>
                  <a:pt x="957" y="502"/>
                </a:cubicBezTo>
                <a:cubicBezTo>
                  <a:pt x="956" y="501"/>
                  <a:pt x="956" y="499"/>
                  <a:pt x="955" y="499"/>
                </a:cubicBezTo>
                <a:cubicBezTo>
                  <a:pt x="955" y="498"/>
                  <a:pt x="954" y="498"/>
                  <a:pt x="955" y="497"/>
                </a:cubicBezTo>
                <a:cubicBezTo>
                  <a:pt x="955" y="497"/>
                  <a:pt x="955" y="497"/>
                  <a:pt x="955" y="497"/>
                </a:cubicBezTo>
                <a:cubicBezTo>
                  <a:pt x="957" y="500"/>
                  <a:pt x="959" y="503"/>
                  <a:pt x="961" y="505"/>
                </a:cubicBezTo>
                <a:cubicBezTo>
                  <a:pt x="962" y="507"/>
                  <a:pt x="964" y="508"/>
                  <a:pt x="965" y="510"/>
                </a:cubicBezTo>
                <a:cubicBezTo>
                  <a:pt x="964" y="510"/>
                  <a:pt x="964" y="510"/>
                  <a:pt x="963" y="510"/>
                </a:cubicBezTo>
                <a:cubicBezTo>
                  <a:pt x="964" y="511"/>
                  <a:pt x="965" y="511"/>
                  <a:pt x="965" y="511"/>
                </a:cubicBezTo>
                <a:cubicBezTo>
                  <a:pt x="965" y="512"/>
                  <a:pt x="965" y="513"/>
                  <a:pt x="966" y="514"/>
                </a:cubicBezTo>
                <a:cubicBezTo>
                  <a:pt x="966" y="514"/>
                  <a:pt x="967" y="514"/>
                  <a:pt x="967" y="514"/>
                </a:cubicBezTo>
                <a:cubicBezTo>
                  <a:pt x="967" y="515"/>
                  <a:pt x="967" y="515"/>
                  <a:pt x="967" y="516"/>
                </a:cubicBezTo>
                <a:cubicBezTo>
                  <a:pt x="967" y="516"/>
                  <a:pt x="968" y="515"/>
                  <a:pt x="968" y="516"/>
                </a:cubicBezTo>
                <a:cubicBezTo>
                  <a:pt x="969" y="516"/>
                  <a:pt x="969" y="516"/>
                  <a:pt x="969" y="517"/>
                </a:cubicBezTo>
                <a:cubicBezTo>
                  <a:pt x="970" y="517"/>
                  <a:pt x="970" y="517"/>
                  <a:pt x="970" y="519"/>
                </a:cubicBezTo>
                <a:cubicBezTo>
                  <a:pt x="973" y="519"/>
                  <a:pt x="975" y="521"/>
                  <a:pt x="976" y="523"/>
                </a:cubicBezTo>
                <a:cubicBezTo>
                  <a:pt x="977" y="523"/>
                  <a:pt x="977" y="523"/>
                  <a:pt x="978" y="523"/>
                </a:cubicBezTo>
                <a:cubicBezTo>
                  <a:pt x="978" y="523"/>
                  <a:pt x="979" y="524"/>
                  <a:pt x="979" y="524"/>
                </a:cubicBezTo>
                <a:cubicBezTo>
                  <a:pt x="980" y="525"/>
                  <a:pt x="981" y="525"/>
                  <a:pt x="982" y="526"/>
                </a:cubicBezTo>
                <a:cubicBezTo>
                  <a:pt x="985" y="526"/>
                  <a:pt x="987" y="528"/>
                  <a:pt x="989" y="529"/>
                </a:cubicBezTo>
                <a:cubicBezTo>
                  <a:pt x="990" y="529"/>
                  <a:pt x="990" y="530"/>
                  <a:pt x="990" y="530"/>
                </a:cubicBezTo>
                <a:cubicBezTo>
                  <a:pt x="991" y="530"/>
                  <a:pt x="991" y="529"/>
                  <a:pt x="992" y="529"/>
                </a:cubicBezTo>
                <a:cubicBezTo>
                  <a:pt x="992" y="530"/>
                  <a:pt x="992" y="531"/>
                  <a:pt x="993" y="531"/>
                </a:cubicBezTo>
                <a:cubicBezTo>
                  <a:pt x="993" y="531"/>
                  <a:pt x="994" y="530"/>
                  <a:pt x="995" y="530"/>
                </a:cubicBezTo>
                <a:cubicBezTo>
                  <a:pt x="995" y="530"/>
                  <a:pt x="995" y="531"/>
                  <a:pt x="995" y="531"/>
                </a:cubicBezTo>
                <a:cubicBezTo>
                  <a:pt x="997" y="532"/>
                  <a:pt x="999" y="531"/>
                  <a:pt x="999" y="531"/>
                </a:cubicBezTo>
                <a:cubicBezTo>
                  <a:pt x="1000" y="531"/>
                  <a:pt x="1000" y="531"/>
                  <a:pt x="1000" y="531"/>
                </a:cubicBezTo>
                <a:cubicBezTo>
                  <a:pt x="1001" y="531"/>
                  <a:pt x="1001" y="531"/>
                  <a:pt x="1002" y="531"/>
                </a:cubicBezTo>
                <a:cubicBezTo>
                  <a:pt x="1003" y="531"/>
                  <a:pt x="1004" y="532"/>
                  <a:pt x="1005" y="532"/>
                </a:cubicBezTo>
                <a:cubicBezTo>
                  <a:pt x="1006" y="532"/>
                  <a:pt x="1006" y="531"/>
                  <a:pt x="1006" y="531"/>
                </a:cubicBezTo>
                <a:cubicBezTo>
                  <a:pt x="1007" y="530"/>
                  <a:pt x="1008" y="531"/>
                  <a:pt x="1008" y="530"/>
                </a:cubicBezTo>
                <a:cubicBezTo>
                  <a:pt x="1009" y="530"/>
                  <a:pt x="1009" y="531"/>
                  <a:pt x="1010" y="531"/>
                </a:cubicBezTo>
                <a:cubicBezTo>
                  <a:pt x="1010" y="530"/>
                  <a:pt x="1010" y="529"/>
                  <a:pt x="1011" y="530"/>
                </a:cubicBezTo>
                <a:cubicBezTo>
                  <a:pt x="1012" y="531"/>
                  <a:pt x="1013" y="529"/>
                  <a:pt x="1015" y="530"/>
                </a:cubicBezTo>
                <a:cubicBezTo>
                  <a:pt x="1015" y="529"/>
                  <a:pt x="1015" y="529"/>
                  <a:pt x="1016" y="529"/>
                </a:cubicBezTo>
                <a:cubicBezTo>
                  <a:pt x="1016" y="529"/>
                  <a:pt x="1017" y="528"/>
                  <a:pt x="1017" y="528"/>
                </a:cubicBezTo>
                <a:cubicBezTo>
                  <a:pt x="1018" y="527"/>
                  <a:pt x="1020" y="528"/>
                  <a:pt x="1021" y="527"/>
                </a:cubicBezTo>
                <a:cubicBezTo>
                  <a:pt x="1021" y="527"/>
                  <a:pt x="1020" y="526"/>
                  <a:pt x="1021" y="526"/>
                </a:cubicBezTo>
                <a:cubicBezTo>
                  <a:pt x="1021" y="525"/>
                  <a:pt x="1022" y="526"/>
                  <a:pt x="1022" y="526"/>
                </a:cubicBezTo>
                <a:cubicBezTo>
                  <a:pt x="1022" y="526"/>
                  <a:pt x="1023" y="526"/>
                  <a:pt x="1023" y="526"/>
                </a:cubicBezTo>
                <a:cubicBezTo>
                  <a:pt x="1023" y="525"/>
                  <a:pt x="1024" y="525"/>
                  <a:pt x="1024" y="525"/>
                </a:cubicBezTo>
                <a:cubicBezTo>
                  <a:pt x="1025" y="524"/>
                  <a:pt x="1026" y="525"/>
                  <a:pt x="1027" y="524"/>
                </a:cubicBezTo>
                <a:cubicBezTo>
                  <a:pt x="1028" y="524"/>
                  <a:pt x="1028" y="523"/>
                  <a:pt x="1029" y="522"/>
                </a:cubicBezTo>
                <a:cubicBezTo>
                  <a:pt x="1029" y="522"/>
                  <a:pt x="1031" y="520"/>
                  <a:pt x="1032" y="519"/>
                </a:cubicBezTo>
                <a:cubicBezTo>
                  <a:pt x="1032" y="519"/>
                  <a:pt x="1032" y="519"/>
                  <a:pt x="1033" y="520"/>
                </a:cubicBezTo>
                <a:cubicBezTo>
                  <a:pt x="1034" y="518"/>
                  <a:pt x="1035" y="518"/>
                  <a:pt x="1036" y="517"/>
                </a:cubicBezTo>
                <a:cubicBezTo>
                  <a:pt x="1036" y="517"/>
                  <a:pt x="1036" y="516"/>
                  <a:pt x="1036" y="516"/>
                </a:cubicBezTo>
                <a:cubicBezTo>
                  <a:pt x="1036" y="516"/>
                  <a:pt x="1037" y="516"/>
                  <a:pt x="1037" y="516"/>
                </a:cubicBezTo>
                <a:cubicBezTo>
                  <a:pt x="1038" y="515"/>
                  <a:pt x="1038" y="513"/>
                  <a:pt x="1039" y="512"/>
                </a:cubicBezTo>
                <a:cubicBezTo>
                  <a:pt x="1040" y="511"/>
                  <a:pt x="1044" y="507"/>
                  <a:pt x="1042" y="508"/>
                </a:cubicBezTo>
                <a:cubicBezTo>
                  <a:pt x="1040" y="509"/>
                  <a:pt x="1040" y="509"/>
                  <a:pt x="1040" y="509"/>
                </a:cubicBezTo>
                <a:cubicBezTo>
                  <a:pt x="1040" y="511"/>
                  <a:pt x="1036" y="514"/>
                  <a:pt x="1036" y="515"/>
                </a:cubicBezTo>
                <a:cubicBezTo>
                  <a:pt x="1035" y="515"/>
                  <a:pt x="1035" y="516"/>
                  <a:pt x="1034" y="516"/>
                </a:cubicBezTo>
                <a:cubicBezTo>
                  <a:pt x="1034" y="516"/>
                  <a:pt x="1034" y="516"/>
                  <a:pt x="1034" y="516"/>
                </a:cubicBezTo>
                <a:cubicBezTo>
                  <a:pt x="1035" y="516"/>
                  <a:pt x="1035" y="515"/>
                  <a:pt x="1034" y="516"/>
                </a:cubicBezTo>
                <a:cubicBezTo>
                  <a:pt x="1033" y="517"/>
                  <a:pt x="1031" y="520"/>
                  <a:pt x="1031" y="520"/>
                </a:cubicBezTo>
                <a:cubicBezTo>
                  <a:pt x="1028" y="520"/>
                  <a:pt x="1027" y="522"/>
                  <a:pt x="1025" y="524"/>
                </a:cubicBezTo>
                <a:cubicBezTo>
                  <a:pt x="1023" y="523"/>
                  <a:pt x="1023" y="525"/>
                  <a:pt x="1021" y="524"/>
                </a:cubicBezTo>
                <a:cubicBezTo>
                  <a:pt x="1030" y="519"/>
                  <a:pt x="1039" y="511"/>
                  <a:pt x="1044" y="503"/>
                </a:cubicBezTo>
                <a:cubicBezTo>
                  <a:pt x="1046" y="509"/>
                  <a:pt x="1051" y="510"/>
                  <a:pt x="1055" y="514"/>
                </a:cubicBezTo>
                <a:cubicBezTo>
                  <a:pt x="1062" y="524"/>
                  <a:pt x="1074" y="527"/>
                  <a:pt x="1085" y="528"/>
                </a:cubicBezTo>
                <a:cubicBezTo>
                  <a:pt x="1100" y="530"/>
                  <a:pt x="1114" y="523"/>
                  <a:pt x="1124" y="510"/>
                </a:cubicBezTo>
                <a:cubicBezTo>
                  <a:pt x="1133" y="499"/>
                  <a:pt x="1137" y="484"/>
                  <a:pt x="1137" y="469"/>
                </a:cubicBezTo>
                <a:cubicBezTo>
                  <a:pt x="1138" y="422"/>
                  <a:pt x="1104" y="423"/>
                  <a:pt x="1103" y="423"/>
                </a:cubicBezTo>
                <a:cubicBezTo>
                  <a:pt x="1105" y="423"/>
                  <a:pt x="1125" y="378"/>
                  <a:pt x="1097" y="350"/>
                </a:cubicBezTo>
                <a:cubicBezTo>
                  <a:pt x="1091" y="344"/>
                  <a:pt x="1080" y="339"/>
                  <a:pt x="1073" y="338"/>
                </a:cubicBezTo>
                <a:cubicBezTo>
                  <a:pt x="1029" y="328"/>
                  <a:pt x="1009" y="368"/>
                  <a:pt x="1007" y="378"/>
                </a:cubicBezTo>
                <a:cubicBezTo>
                  <a:pt x="995" y="434"/>
                  <a:pt x="1055" y="442"/>
                  <a:pt x="1068" y="415"/>
                </a:cubicBezTo>
                <a:cubicBezTo>
                  <a:pt x="1058" y="459"/>
                  <a:pt x="1016" y="441"/>
                  <a:pt x="1003" y="422"/>
                </a:cubicBezTo>
                <a:cubicBezTo>
                  <a:pt x="994" y="407"/>
                  <a:pt x="992" y="386"/>
                  <a:pt x="988" y="366"/>
                </a:cubicBezTo>
                <a:cubicBezTo>
                  <a:pt x="982" y="334"/>
                  <a:pt x="984" y="301"/>
                  <a:pt x="979" y="269"/>
                </a:cubicBezTo>
                <a:cubicBezTo>
                  <a:pt x="971" y="226"/>
                  <a:pt x="956" y="183"/>
                  <a:pt x="931" y="148"/>
                </a:cubicBezTo>
                <a:cubicBezTo>
                  <a:pt x="914" y="123"/>
                  <a:pt x="892" y="105"/>
                  <a:pt x="871" y="85"/>
                </a:cubicBezTo>
                <a:cubicBezTo>
                  <a:pt x="883" y="96"/>
                  <a:pt x="919" y="154"/>
                  <a:pt x="919" y="154"/>
                </a:cubicBezTo>
                <a:close/>
                <a:moveTo>
                  <a:pt x="940" y="358"/>
                </a:moveTo>
                <a:cubicBezTo>
                  <a:pt x="941" y="356"/>
                  <a:pt x="941" y="354"/>
                  <a:pt x="941" y="353"/>
                </a:cubicBezTo>
                <a:cubicBezTo>
                  <a:pt x="940" y="352"/>
                  <a:pt x="942" y="352"/>
                  <a:pt x="943" y="351"/>
                </a:cubicBezTo>
                <a:cubicBezTo>
                  <a:pt x="943" y="350"/>
                  <a:pt x="942" y="356"/>
                  <a:pt x="941" y="359"/>
                </a:cubicBezTo>
                <a:cubicBezTo>
                  <a:pt x="941" y="358"/>
                  <a:pt x="940" y="359"/>
                  <a:pt x="940" y="358"/>
                </a:cubicBezTo>
                <a:close/>
                <a:moveTo>
                  <a:pt x="944" y="474"/>
                </a:moveTo>
                <a:cubicBezTo>
                  <a:pt x="943" y="472"/>
                  <a:pt x="942" y="470"/>
                  <a:pt x="941" y="467"/>
                </a:cubicBezTo>
                <a:cubicBezTo>
                  <a:pt x="940" y="466"/>
                  <a:pt x="939" y="465"/>
                  <a:pt x="940" y="464"/>
                </a:cubicBezTo>
                <a:cubicBezTo>
                  <a:pt x="940" y="464"/>
                  <a:pt x="940" y="464"/>
                  <a:pt x="940" y="464"/>
                </a:cubicBezTo>
                <a:cubicBezTo>
                  <a:pt x="940" y="462"/>
                  <a:pt x="939" y="459"/>
                  <a:pt x="939" y="457"/>
                </a:cubicBezTo>
                <a:cubicBezTo>
                  <a:pt x="939" y="457"/>
                  <a:pt x="939" y="457"/>
                  <a:pt x="939" y="457"/>
                </a:cubicBezTo>
                <a:cubicBezTo>
                  <a:pt x="943" y="462"/>
                  <a:pt x="945" y="474"/>
                  <a:pt x="944" y="474"/>
                </a:cubicBezTo>
                <a:close/>
                <a:moveTo>
                  <a:pt x="1015" y="527"/>
                </a:moveTo>
                <a:cubicBezTo>
                  <a:pt x="1015" y="527"/>
                  <a:pt x="1014" y="528"/>
                  <a:pt x="1014" y="528"/>
                </a:cubicBezTo>
                <a:cubicBezTo>
                  <a:pt x="1013" y="528"/>
                  <a:pt x="1012" y="529"/>
                  <a:pt x="1011" y="529"/>
                </a:cubicBezTo>
                <a:cubicBezTo>
                  <a:pt x="1010" y="529"/>
                  <a:pt x="1009" y="529"/>
                  <a:pt x="1008" y="529"/>
                </a:cubicBezTo>
                <a:cubicBezTo>
                  <a:pt x="1008" y="529"/>
                  <a:pt x="1008" y="529"/>
                  <a:pt x="1008" y="529"/>
                </a:cubicBezTo>
                <a:cubicBezTo>
                  <a:pt x="1008" y="528"/>
                  <a:pt x="1017" y="527"/>
                  <a:pt x="1015" y="527"/>
                </a:cubicBezTo>
                <a:close/>
                <a:moveTo>
                  <a:pt x="1001" y="529"/>
                </a:moveTo>
                <a:cubicBezTo>
                  <a:pt x="1001" y="529"/>
                  <a:pt x="1002" y="529"/>
                  <a:pt x="1002" y="529"/>
                </a:cubicBezTo>
                <a:cubicBezTo>
                  <a:pt x="1002" y="531"/>
                  <a:pt x="996" y="529"/>
                  <a:pt x="993" y="529"/>
                </a:cubicBezTo>
                <a:cubicBezTo>
                  <a:pt x="993" y="529"/>
                  <a:pt x="992" y="528"/>
                  <a:pt x="992" y="528"/>
                </a:cubicBezTo>
                <a:cubicBezTo>
                  <a:pt x="991" y="528"/>
                  <a:pt x="991" y="528"/>
                  <a:pt x="991" y="528"/>
                </a:cubicBezTo>
                <a:cubicBezTo>
                  <a:pt x="989" y="527"/>
                  <a:pt x="987" y="527"/>
                  <a:pt x="987" y="527"/>
                </a:cubicBezTo>
                <a:cubicBezTo>
                  <a:pt x="985" y="526"/>
                  <a:pt x="983" y="525"/>
                  <a:pt x="983" y="525"/>
                </a:cubicBezTo>
                <a:cubicBezTo>
                  <a:pt x="982" y="524"/>
                  <a:pt x="982" y="524"/>
                  <a:pt x="981" y="523"/>
                </a:cubicBezTo>
                <a:cubicBezTo>
                  <a:pt x="985" y="521"/>
                  <a:pt x="994" y="529"/>
                  <a:pt x="1001" y="529"/>
                </a:cubicBezTo>
                <a:close/>
                <a:moveTo>
                  <a:pt x="981" y="523"/>
                </a:moveTo>
                <a:cubicBezTo>
                  <a:pt x="980" y="523"/>
                  <a:pt x="980" y="522"/>
                  <a:pt x="978" y="522"/>
                </a:cubicBezTo>
                <a:cubicBezTo>
                  <a:pt x="978" y="520"/>
                  <a:pt x="976" y="520"/>
                  <a:pt x="974" y="519"/>
                </a:cubicBezTo>
                <a:cubicBezTo>
                  <a:pt x="974" y="518"/>
                  <a:pt x="973" y="518"/>
                  <a:pt x="973" y="517"/>
                </a:cubicBezTo>
                <a:cubicBezTo>
                  <a:pt x="975" y="515"/>
                  <a:pt x="978" y="521"/>
                  <a:pt x="981" y="523"/>
                </a:cubicBezTo>
                <a:close/>
                <a:moveTo>
                  <a:pt x="954" y="496"/>
                </a:moveTo>
                <a:cubicBezTo>
                  <a:pt x="954" y="495"/>
                  <a:pt x="953" y="494"/>
                  <a:pt x="953" y="493"/>
                </a:cubicBezTo>
                <a:cubicBezTo>
                  <a:pt x="952" y="492"/>
                  <a:pt x="952" y="492"/>
                  <a:pt x="951" y="492"/>
                </a:cubicBezTo>
                <a:cubicBezTo>
                  <a:pt x="950" y="491"/>
                  <a:pt x="949" y="486"/>
                  <a:pt x="950" y="487"/>
                </a:cubicBezTo>
                <a:cubicBezTo>
                  <a:pt x="954" y="489"/>
                  <a:pt x="953" y="493"/>
                  <a:pt x="955" y="496"/>
                </a:cubicBezTo>
                <a:cubicBezTo>
                  <a:pt x="955" y="496"/>
                  <a:pt x="954" y="496"/>
                  <a:pt x="954" y="496"/>
                </a:cubicBezTo>
                <a:close/>
                <a:moveTo>
                  <a:pt x="932" y="403"/>
                </a:moveTo>
                <a:cubicBezTo>
                  <a:pt x="932" y="405"/>
                  <a:pt x="933" y="406"/>
                  <a:pt x="934" y="406"/>
                </a:cubicBezTo>
                <a:cubicBezTo>
                  <a:pt x="934" y="404"/>
                  <a:pt x="934" y="401"/>
                  <a:pt x="932" y="403"/>
                </a:cubicBezTo>
                <a:close/>
                <a:moveTo>
                  <a:pt x="934" y="410"/>
                </a:moveTo>
                <a:cubicBezTo>
                  <a:pt x="936" y="406"/>
                  <a:pt x="931" y="407"/>
                  <a:pt x="934" y="410"/>
                </a:cubicBezTo>
                <a:close/>
                <a:moveTo>
                  <a:pt x="896" y="684"/>
                </a:moveTo>
                <a:cubicBezTo>
                  <a:pt x="897" y="684"/>
                  <a:pt x="896" y="684"/>
                  <a:pt x="896" y="684"/>
                </a:cubicBezTo>
                <a:cubicBezTo>
                  <a:pt x="894" y="685"/>
                  <a:pt x="894" y="685"/>
                  <a:pt x="894" y="685"/>
                </a:cubicBezTo>
                <a:cubicBezTo>
                  <a:pt x="894" y="686"/>
                  <a:pt x="895" y="686"/>
                  <a:pt x="894" y="687"/>
                </a:cubicBezTo>
                <a:cubicBezTo>
                  <a:pt x="894" y="688"/>
                  <a:pt x="895" y="689"/>
                  <a:pt x="895" y="690"/>
                </a:cubicBezTo>
                <a:cubicBezTo>
                  <a:pt x="895" y="690"/>
                  <a:pt x="896" y="691"/>
                  <a:pt x="895" y="691"/>
                </a:cubicBezTo>
                <a:cubicBezTo>
                  <a:pt x="895" y="693"/>
                  <a:pt x="896" y="693"/>
                  <a:pt x="895" y="695"/>
                </a:cubicBezTo>
                <a:cubicBezTo>
                  <a:pt x="895" y="697"/>
                  <a:pt x="896" y="699"/>
                  <a:pt x="895" y="702"/>
                </a:cubicBezTo>
                <a:cubicBezTo>
                  <a:pt x="896" y="703"/>
                  <a:pt x="897" y="704"/>
                  <a:pt x="897" y="705"/>
                </a:cubicBezTo>
                <a:cubicBezTo>
                  <a:pt x="898" y="707"/>
                  <a:pt x="898" y="709"/>
                  <a:pt x="899" y="711"/>
                </a:cubicBezTo>
                <a:cubicBezTo>
                  <a:pt x="901" y="709"/>
                  <a:pt x="899" y="707"/>
                  <a:pt x="899" y="705"/>
                </a:cubicBezTo>
                <a:cubicBezTo>
                  <a:pt x="899" y="704"/>
                  <a:pt x="898" y="703"/>
                  <a:pt x="899" y="702"/>
                </a:cubicBezTo>
                <a:cubicBezTo>
                  <a:pt x="900" y="701"/>
                  <a:pt x="899" y="700"/>
                  <a:pt x="899" y="699"/>
                </a:cubicBezTo>
                <a:cubicBezTo>
                  <a:pt x="899" y="698"/>
                  <a:pt x="896" y="697"/>
                  <a:pt x="897" y="695"/>
                </a:cubicBezTo>
                <a:cubicBezTo>
                  <a:pt x="897" y="693"/>
                  <a:pt x="899" y="693"/>
                  <a:pt x="899" y="691"/>
                </a:cubicBezTo>
                <a:cubicBezTo>
                  <a:pt x="898" y="690"/>
                  <a:pt x="898" y="690"/>
                  <a:pt x="896" y="690"/>
                </a:cubicBezTo>
                <a:cubicBezTo>
                  <a:pt x="896" y="689"/>
                  <a:pt x="896" y="688"/>
                  <a:pt x="896" y="687"/>
                </a:cubicBezTo>
                <a:cubicBezTo>
                  <a:pt x="896" y="686"/>
                  <a:pt x="896" y="686"/>
                  <a:pt x="896" y="685"/>
                </a:cubicBezTo>
                <a:cubicBezTo>
                  <a:pt x="896" y="684"/>
                  <a:pt x="896" y="685"/>
                  <a:pt x="896" y="684"/>
                </a:cubicBezTo>
                <a:close/>
                <a:moveTo>
                  <a:pt x="1178" y="634"/>
                </a:moveTo>
                <a:cubicBezTo>
                  <a:pt x="1179" y="632"/>
                  <a:pt x="1178" y="631"/>
                  <a:pt x="1179" y="629"/>
                </a:cubicBezTo>
                <a:cubicBezTo>
                  <a:pt x="1177" y="627"/>
                  <a:pt x="1178" y="625"/>
                  <a:pt x="1178" y="623"/>
                </a:cubicBezTo>
                <a:cubicBezTo>
                  <a:pt x="1178" y="620"/>
                  <a:pt x="1179" y="618"/>
                  <a:pt x="1179" y="616"/>
                </a:cubicBezTo>
                <a:cubicBezTo>
                  <a:pt x="1179" y="616"/>
                  <a:pt x="1178" y="616"/>
                  <a:pt x="1178" y="615"/>
                </a:cubicBezTo>
                <a:cubicBezTo>
                  <a:pt x="1179" y="614"/>
                  <a:pt x="1178" y="614"/>
                  <a:pt x="1179" y="613"/>
                </a:cubicBezTo>
                <a:cubicBezTo>
                  <a:pt x="1179" y="613"/>
                  <a:pt x="1179" y="613"/>
                  <a:pt x="1179" y="612"/>
                </a:cubicBezTo>
                <a:cubicBezTo>
                  <a:pt x="1179" y="612"/>
                  <a:pt x="1178" y="611"/>
                  <a:pt x="1178" y="611"/>
                </a:cubicBezTo>
                <a:cubicBezTo>
                  <a:pt x="1178" y="611"/>
                  <a:pt x="1179" y="610"/>
                  <a:pt x="1179" y="610"/>
                </a:cubicBezTo>
                <a:cubicBezTo>
                  <a:pt x="1179" y="609"/>
                  <a:pt x="1179" y="609"/>
                  <a:pt x="1178" y="609"/>
                </a:cubicBezTo>
                <a:cubicBezTo>
                  <a:pt x="1178" y="608"/>
                  <a:pt x="1179" y="607"/>
                  <a:pt x="1179" y="606"/>
                </a:cubicBezTo>
                <a:cubicBezTo>
                  <a:pt x="1179" y="605"/>
                  <a:pt x="1178" y="604"/>
                  <a:pt x="1178" y="602"/>
                </a:cubicBezTo>
                <a:cubicBezTo>
                  <a:pt x="1178" y="601"/>
                  <a:pt x="1179" y="600"/>
                  <a:pt x="1179" y="598"/>
                </a:cubicBezTo>
                <a:cubicBezTo>
                  <a:pt x="1179" y="597"/>
                  <a:pt x="1178" y="596"/>
                  <a:pt x="1178" y="595"/>
                </a:cubicBezTo>
                <a:cubicBezTo>
                  <a:pt x="1178" y="595"/>
                  <a:pt x="1179" y="594"/>
                  <a:pt x="1179" y="594"/>
                </a:cubicBezTo>
                <a:cubicBezTo>
                  <a:pt x="1179" y="593"/>
                  <a:pt x="1178" y="593"/>
                  <a:pt x="1178" y="593"/>
                </a:cubicBezTo>
                <a:cubicBezTo>
                  <a:pt x="1178" y="593"/>
                  <a:pt x="1178" y="592"/>
                  <a:pt x="1178" y="592"/>
                </a:cubicBezTo>
                <a:cubicBezTo>
                  <a:pt x="1178" y="591"/>
                  <a:pt x="1178" y="591"/>
                  <a:pt x="1178" y="590"/>
                </a:cubicBezTo>
                <a:cubicBezTo>
                  <a:pt x="1178" y="588"/>
                  <a:pt x="1179" y="585"/>
                  <a:pt x="1178" y="584"/>
                </a:cubicBezTo>
                <a:cubicBezTo>
                  <a:pt x="1178" y="584"/>
                  <a:pt x="1178" y="583"/>
                  <a:pt x="1178" y="583"/>
                </a:cubicBezTo>
                <a:cubicBezTo>
                  <a:pt x="1178" y="581"/>
                  <a:pt x="1178" y="580"/>
                  <a:pt x="1178" y="578"/>
                </a:cubicBezTo>
                <a:cubicBezTo>
                  <a:pt x="1176" y="575"/>
                  <a:pt x="1179" y="568"/>
                  <a:pt x="1176" y="565"/>
                </a:cubicBezTo>
                <a:cubicBezTo>
                  <a:pt x="1175" y="566"/>
                  <a:pt x="1177" y="568"/>
                  <a:pt x="1175" y="567"/>
                </a:cubicBezTo>
                <a:cubicBezTo>
                  <a:pt x="1174" y="565"/>
                  <a:pt x="1176" y="566"/>
                  <a:pt x="1177" y="563"/>
                </a:cubicBezTo>
                <a:cubicBezTo>
                  <a:pt x="1176" y="562"/>
                  <a:pt x="1178" y="560"/>
                  <a:pt x="1176" y="559"/>
                </a:cubicBezTo>
                <a:cubicBezTo>
                  <a:pt x="1177" y="557"/>
                  <a:pt x="1176" y="555"/>
                  <a:pt x="1176" y="554"/>
                </a:cubicBezTo>
                <a:cubicBezTo>
                  <a:pt x="1176" y="553"/>
                  <a:pt x="1176" y="552"/>
                  <a:pt x="1176" y="551"/>
                </a:cubicBezTo>
                <a:cubicBezTo>
                  <a:pt x="1176" y="551"/>
                  <a:pt x="1176" y="550"/>
                  <a:pt x="1176" y="550"/>
                </a:cubicBezTo>
                <a:cubicBezTo>
                  <a:pt x="1176" y="549"/>
                  <a:pt x="1176" y="549"/>
                  <a:pt x="1176" y="548"/>
                </a:cubicBezTo>
                <a:cubicBezTo>
                  <a:pt x="1176" y="548"/>
                  <a:pt x="1175" y="547"/>
                  <a:pt x="1175" y="547"/>
                </a:cubicBezTo>
                <a:cubicBezTo>
                  <a:pt x="1175" y="546"/>
                  <a:pt x="1175" y="545"/>
                  <a:pt x="1175" y="544"/>
                </a:cubicBezTo>
                <a:cubicBezTo>
                  <a:pt x="1175" y="544"/>
                  <a:pt x="1175" y="544"/>
                  <a:pt x="1175" y="543"/>
                </a:cubicBezTo>
                <a:cubicBezTo>
                  <a:pt x="1175" y="542"/>
                  <a:pt x="1175" y="539"/>
                  <a:pt x="1175" y="538"/>
                </a:cubicBezTo>
                <a:cubicBezTo>
                  <a:pt x="1175" y="535"/>
                  <a:pt x="1174" y="535"/>
                  <a:pt x="1173" y="536"/>
                </a:cubicBezTo>
                <a:cubicBezTo>
                  <a:pt x="1173" y="538"/>
                  <a:pt x="1174" y="539"/>
                  <a:pt x="1172" y="541"/>
                </a:cubicBezTo>
                <a:cubicBezTo>
                  <a:pt x="1172" y="539"/>
                  <a:pt x="1172" y="539"/>
                  <a:pt x="1172" y="539"/>
                </a:cubicBezTo>
                <a:cubicBezTo>
                  <a:pt x="1173" y="539"/>
                  <a:pt x="1172" y="534"/>
                  <a:pt x="1172" y="534"/>
                </a:cubicBezTo>
                <a:cubicBezTo>
                  <a:pt x="1172" y="534"/>
                  <a:pt x="1172" y="532"/>
                  <a:pt x="1172" y="532"/>
                </a:cubicBezTo>
                <a:cubicBezTo>
                  <a:pt x="1172" y="531"/>
                  <a:pt x="1171" y="529"/>
                  <a:pt x="1170" y="529"/>
                </a:cubicBezTo>
                <a:cubicBezTo>
                  <a:pt x="1169" y="530"/>
                  <a:pt x="1171" y="532"/>
                  <a:pt x="1169" y="532"/>
                </a:cubicBezTo>
                <a:cubicBezTo>
                  <a:pt x="1169" y="531"/>
                  <a:pt x="1169" y="530"/>
                  <a:pt x="1169" y="530"/>
                </a:cubicBezTo>
                <a:cubicBezTo>
                  <a:pt x="1168" y="529"/>
                  <a:pt x="1169" y="528"/>
                  <a:pt x="1169" y="527"/>
                </a:cubicBezTo>
                <a:cubicBezTo>
                  <a:pt x="1170" y="527"/>
                  <a:pt x="1168" y="526"/>
                  <a:pt x="1169" y="526"/>
                </a:cubicBezTo>
                <a:cubicBezTo>
                  <a:pt x="1169" y="524"/>
                  <a:pt x="1169" y="522"/>
                  <a:pt x="1169" y="521"/>
                </a:cubicBezTo>
                <a:cubicBezTo>
                  <a:pt x="1168" y="520"/>
                  <a:pt x="1168" y="519"/>
                  <a:pt x="1168" y="519"/>
                </a:cubicBezTo>
                <a:cubicBezTo>
                  <a:pt x="1168" y="518"/>
                  <a:pt x="1168" y="518"/>
                  <a:pt x="1168" y="518"/>
                </a:cubicBezTo>
                <a:cubicBezTo>
                  <a:pt x="1168" y="517"/>
                  <a:pt x="1168" y="516"/>
                  <a:pt x="1168" y="516"/>
                </a:cubicBezTo>
                <a:cubicBezTo>
                  <a:pt x="1168" y="515"/>
                  <a:pt x="1167" y="514"/>
                  <a:pt x="1167" y="513"/>
                </a:cubicBezTo>
                <a:cubicBezTo>
                  <a:pt x="1167" y="513"/>
                  <a:pt x="1167" y="512"/>
                  <a:pt x="1167" y="512"/>
                </a:cubicBezTo>
                <a:cubicBezTo>
                  <a:pt x="1167" y="512"/>
                  <a:pt x="1166" y="511"/>
                  <a:pt x="1166" y="511"/>
                </a:cubicBezTo>
                <a:cubicBezTo>
                  <a:pt x="1166" y="510"/>
                  <a:pt x="1166" y="509"/>
                  <a:pt x="1166" y="509"/>
                </a:cubicBezTo>
                <a:cubicBezTo>
                  <a:pt x="1163" y="508"/>
                  <a:pt x="1165" y="506"/>
                  <a:pt x="1162" y="506"/>
                </a:cubicBezTo>
                <a:cubicBezTo>
                  <a:pt x="1162" y="504"/>
                  <a:pt x="1161" y="503"/>
                  <a:pt x="1161" y="501"/>
                </a:cubicBezTo>
                <a:cubicBezTo>
                  <a:pt x="1161" y="500"/>
                  <a:pt x="1161" y="499"/>
                  <a:pt x="1162" y="498"/>
                </a:cubicBezTo>
                <a:cubicBezTo>
                  <a:pt x="1162" y="497"/>
                  <a:pt x="1161" y="496"/>
                  <a:pt x="1161" y="496"/>
                </a:cubicBezTo>
                <a:cubicBezTo>
                  <a:pt x="1162" y="496"/>
                  <a:pt x="1162" y="498"/>
                  <a:pt x="1163" y="499"/>
                </a:cubicBezTo>
                <a:cubicBezTo>
                  <a:pt x="1164" y="498"/>
                  <a:pt x="1163" y="497"/>
                  <a:pt x="1162" y="496"/>
                </a:cubicBezTo>
                <a:cubicBezTo>
                  <a:pt x="1162" y="495"/>
                  <a:pt x="1163" y="494"/>
                  <a:pt x="1162" y="493"/>
                </a:cubicBezTo>
                <a:cubicBezTo>
                  <a:pt x="1162" y="493"/>
                  <a:pt x="1162" y="492"/>
                  <a:pt x="1162" y="492"/>
                </a:cubicBezTo>
                <a:cubicBezTo>
                  <a:pt x="1162" y="492"/>
                  <a:pt x="1162" y="491"/>
                  <a:pt x="1162" y="490"/>
                </a:cubicBezTo>
                <a:cubicBezTo>
                  <a:pt x="1162" y="490"/>
                  <a:pt x="1161" y="490"/>
                  <a:pt x="1161" y="490"/>
                </a:cubicBezTo>
                <a:cubicBezTo>
                  <a:pt x="1161" y="489"/>
                  <a:pt x="1162" y="488"/>
                  <a:pt x="1160" y="488"/>
                </a:cubicBezTo>
                <a:cubicBezTo>
                  <a:pt x="1160" y="489"/>
                  <a:pt x="1161" y="492"/>
                  <a:pt x="1159" y="492"/>
                </a:cubicBezTo>
                <a:cubicBezTo>
                  <a:pt x="1158" y="491"/>
                  <a:pt x="1158" y="491"/>
                  <a:pt x="1158" y="490"/>
                </a:cubicBezTo>
                <a:cubicBezTo>
                  <a:pt x="1158" y="489"/>
                  <a:pt x="1158" y="491"/>
                  <a:pt x="1159" y="491"/>
                </a:cubicBezTo>
                <a:cubicBezTo>
                  <a:pt x="1160" y="490"/>
                  <a:pt x="1158" y="490"/>
                  <a:pt x="1159" y="490"/>
                </a:cubicBezTo>
                <a:cubicBezTo>
                  <a:pt x="1159" y="488"/>
                  <a:pt x="1159" y="487"/>
                  <a:pt x="1158" y="485"/>
                </a:cubicBezTo>
                <a:cubicBezTo>
                  <a:pt x="1157" y="486"/>
                  <a:pt x="1157" y="485"/>
                  <a:pt x="1157" y="485"/>
                </a:cubicBezTo>
                <a:cubicBezTo>
                  <a:pt x="1158" y="484"/>
                  <a:pt x="1156" y="483"/>
                  <a:pt x="1157" y="481"/>
                </a:cubicBezTo>
                <a:cubicBezTo>
                  <a:pt x="1156" y="481"/>
                  <a:pt x="1156" y="479"/>
                  <a:pt x="1156" y="479"/>
                </a:cubicBezTo>
                <a:cubicBezTo>
                  <a:pt x="1154" y="480"/>
                  <a:pt x="1155" y="477"/>
                  <a:pt x="1154" y="476"/>
                </a:cubicBezTo>
                <a:cubicBezTo>
                  <a:pt x="1154" y="476"/>
                  <a:pt x="1154" y="475"/>
                  <a:pt x="1154" y="475"/>
                </a:cubicBezTo>
                <a:cubicBezTo>
                  <a:pt x="1148" y="468"/>
                  <a:pt x="1152" y="478"/>
                  <a:pt x="1152" y="478"/>
                </a:cubicBezTo>
                <a:cubicBezTo>
                  <a:pt x="1152" y="479"/>
                  <a:pt x="1152" y="481"/>
                  <a:pt x="1152" y="482"/>
                </a:cubicBezTo>
                <a:cubicBezTo>
                  <a:pt x="1154" y="486"/>
                  <a:pt x="1155" y="489"/>
                  <a:pt x="1155" y="494"/>
                </a:cubicBezTo>
                <a:cubicBezTo>
                  <a:pt x="1156" y="495"/>
                  <a:pt x="1156" y="497"/>
                  <a:pt x="1157" y="499"/>
                </a:cubicBezTo>
                <a:cubicBezTo>
                  <a:pt x="1157" y="501"/>
                  <a:pt x="1159" y="504"/>
                  <a:pt x="1158" y="507"/>
                </a:cubicBezTo>
                <a:cubicBezTo>
                  <a:pt x="1159" y="507"/>
                  <a:pt x="1159" y="509"/>
                  <a:pt x="1159" y="510"/>
                </a:cubicBezTo>
                <a:cubicBezTo>
                  <a:pt x="1159" y="511"/>
                  <a:pt x="1160" y="512"/>
                  <a:pt x="1160" y="513"/>
                </a:cubicBezTo>
                <a:cubicBezTo>
                  <a:pt x="1160" y="513"/>
                  <a:pt x="1160" y="514"/>
                  <a:pt x="1160" y="514"/>
                </a:cubicBezTo>
                <a:cubicBezTo>
                  <a:pt x="1160" y="514"/>
                  <a:pt x="1161" y="515"/>
                  <a:pt x="1161" y="515"/>
                </a:cubicBezTo>
                <a:cubicBezTo>
                  <a:pt x="1161" y="516"/>
                  <a:pt x="1160" y="516"/>
                  <a:pt x="1161" y="516"/>
                </a:cubicBezTo>
                <a:cubicBezTo>
                  <a:pt x="1161" y="517"/>
                  <a:pt x="1161" y="517"/>
                  <a:pt x="1161" y="517"/>
                </a:cubicBezTo>
                <a:cubicBezTo>
                  <a:pt x="1161" y="518"/>
                  <a:pt x="1162" y="520"/>
                  <a:pt x="1162" y="520"/>
                </a:cubicBezTo>
                <a:cubicBezTo>
                  <a:pt x="1161" y="521"/>
                  <a:pt x="1162" y="522"/>
                  <a:pt x="1162" y="522"/>
                </a:cubicBezTo>
                <a:cubicBezTo>
                  <a:pt x="1162" y="523"/>
                  <a:pt x="1163" y="524"/>
                  <a:pt x="1162" y="524"/>
                </a:cubicBezTo>
                <a:cubicBezTo>
                  <a:pt x="1162" y="525"/>
                  <a:pt x="1163" y="525"/>
                  <a:pt x="1163" y="525"/>
                </a:cubicBezTo>
                <a:cubicBezTo>
                  <a:pt x="1163" y="526"/>
                  <a:pt x="1163" y="528"/>
                  <a:pt x="1163" y="529"/>
                </a:cubicBezTo>
                <a:cubicBezTo>
                  <a:pt x="1163" y="530"/>
                  <a:pt x="1163" y="530"/>
                  <a:pt x="1163" y="531"/>
                </a:cubicBezTo>
                <a:cubicBezTo>
                  <a:pt x="1163" y="532"/>
                  <a:pt x="1164" y="533"/>
                  <a:pt x="1164" y="534"/>
                </a:cubicBezTo>
                <a:cubicBezTo>
                  <a:pt x="1164" y="535"/>
                  <a:pt x="1164" y="535"/>
                  <a:pt x="1164" y="536"/>
                </a:cubicBezTo>
                <a:cubicBezTo>
                  <a:pt x="1164" y="537"/>
                  <a:pt x="1164" y="537"/>
                  <a:pt x="1165" y="538"/>
                </a:cubicBezTo>
                <a:cubicBezTo>
                  <a:pt x="1165" y="539"/>
                  <a:pt x="1165" y="540"/>
                  <a:pt x="1165" y="541"/>
                </a:cubicBezTo>
                <a:cubicBezTo>
                  <a:pt x="1164" y="542"/>
                  <a:pt x="1165" y="543"/>
                  <a:pt x="1164" y="545"/>
                </a:cubicBezTo>
                <a:cubicBezTo>
                  <a:pt x="1165" y="545"/>
                  <a:pt x="1165" y="547"/>
                  <a:pt x="1165" y="547"/>
                </a:cubicBezTo>
                <a:cubicBezTo>
                  <a:pt x="1165" y="548"/>
                  <a:pt x="1165" y="549"/>
                  <a:pt x="1165" y="549"/>
                </a:cubicBezTo>
                <a:cubicBezTo>
                  <a:pt x="1166" y="551"/>
                  <a:pt x="1165" y="552"/>
                  <a:pt x="1165" y="554"/>
                </a:cubicBezTo>
                <a:cubicBezTo>
                  <a:pt x="1165" y="554"/>
                  <a:pt x="1166" y="554"/>
                  <a:pt x="1166" y="555"/>
                </a:cubicBezTo>
                <a:cubicBezTo>
                  <a:pt x="1166" y="555"/>
                  <a:pt x="1166" y="555"/>
                  <a:pt x="1166" y="556"/>
                </a:cubicBezTo>
                <a:cubicBezTo>
                  <a:pt x="1166" y="556"/>
                  <a:pt x="1166" y="556"/>
                  <a:pt x="1167" y="557"/>
                </a:cubicBezTo>
                <a:cubicBezTo>
                  <a:pt x="1167" y="557"/>
                  <a:pt x="1167" y="558"/>
                  <a:pt x="1167" y="558"/>
                </a:cubicBezTo>
                <a:cubicBezTo>
                  <a:pt x="1166" y="558"/>
                  <a:pt x="1167" y="558"/>
                  <a:pt x="1167" y="558"/>
                </a:cubicBezTo>
                <a:cubicBezTo>
                  <a:pt x="1167" y="561"/>
                  <a:pt x="1166" y="563"/>
                  <a:pt x="1166" y="566"/>
                </a:cubicBezTo>
                <a:cubicBezTo>
                  <a:pt x="1167" y="569"/>
                  <a:pt x="1167" y="570"/>
                  <a:pt x="1167" y="573"/>
                </a:cubicBezTo>
                <a:cubicBezTo>
                  <a:pt x="1166" y="573"/>
                  <a:pt x="1166" y="571"/>
                  <a:pt x="1164" y="572"/>
                </a:cubicBezTo>
                <a:cubicBezTo>
                  <a:pt x="1164" y="573"/>
                  <a:pt x="1165" y="576"/>
                  <a:pt x="1164" y="578"/>
                </a:cubicBezTo>
                <a:cubicBezTo>
                  <a:pt x="1164" y="581"/>
                  <a:pt x="1162" y="584"/>
                  <a:pt x="1165" y="585"/>
                </a:cubicBezTo>
                <a:cubicBezTo>
                  <a:pt x="1167" y="584"/>
                  <a:pt x="1166" y="580"/>
                  <a:pt x="1167" y="578"/>
                </a:cubicBezTo>
                <a:cubicBezTo>
                  <a:pt x="1168" y="579"/>
                  <a:pt x="1167" y="581"/>
                  <a:pt x="1167" y="582"/>
                </a:cubicBezTo>
                <a:cubicBezTo>
                  <a:pt x="1167" y="583"/>
                  <a:pt x="1167" y="584"/>
                  <a:pt x="1167" y="584"/>
                </a:cubicBezTo>
                <a:cubicBezTo>
                  <a:pt x="1167" y="585"/>
                  <a:pt x="1167" y="586"/>
                  <a:pt x="1167" y="587"/>
                </a:cubicBezTo>
                <a:cubicBezTo>
                  <a:pt x="1166" y="588"/>
                  <a:pt x="1167" y="588"/>
                  <a:pt x="1167" y="590"/>
                </a:cubicBezTo>
                <a:cubicBezTo>
                  <a:pt x="1165" y="589"/>
                  <a:pt x="1166" y="589"/>
                  <a:pt x="1164" y="588"/>
                </a:cubicBezTo>
                <a:cubicBezTo>
                  <a:pt x="1163" y="591"/>
                  <a:pt x="1163" y="593"/>
                  <a:pt x="1164" y="595"/>
                </a:cubicBezTo>
                <a:cubicBezTo>
                  <a:pt x="1165" y="593"/>
                  <a:pt x="1164" y="596"/>
                  <a:pt x="1165" y="596"/>
                </a:cubicBezTo>
                <a:cubicBezTo>
                  <a:pt x="1164" y="599"/>
                  <a:pt x="1167" y="598"/>
                  <a:pt x="1165" y="602"/>
                </a:cubicBezTo>
                <a:cubicBezTo>
                  <a:pt x="1166" y="604"/>
                  <a:pt x="1166" y="608"/>
                  <a:pt x="1166" y="610"/>
                </a:cubicBezTo>
                <a:cubicBezTo>
                  <a:pt x="1165" y="611"/>
                  <a:pt x="1165" y="613"/>
                  <a:pt x="1165" y="614"/>
                </a:cubicBezTo>
                <a:cubicBezTo>
                  <a:pt x="1165" y="614"/>
                  <a:pt x="1165" y="615"/>
                  <a:pt x="1165" y="615"/>
                </a:cubicBezTo>
                <a:cubicBezTo>
                  <a:pt x="1166" y="617"/>
                  <a:pt x="1164" y="619"/>
                  <a:pt x="1164" y="620"/>
                </a:cubicBezTo>
                <a:cubicBezTo>
                  <a:pt x="1164" y="621"/>
                  <a:pt x="1164" y="623"/>
                  <a:pt x="1164" y="624"/>
                </a:cubicBezTo>
                <a:cubicBezTo>
                  <a:pt x="1163" y="625"/>
                  <a:pt x="1164" y="625"/>
                  <a:pt x="1164" y="626"/>
                </a:cubicBezTo>
                <a:cubicBezTo>
                  <a:pt x="1164" y="626"/>
                  <a:pt x="1163" y="627"/>
                  <a:pt x="1164" y="628"/>
                </a:cubicBezTo>
                <a:cubicBezTo>
                  <a:pt x="1164" y="629"/>
                  <a:pt x="1163" y="630"/>
                  <a:pt x="1163" y="631"/>
                </a:cubicBezTo>
                <a:cubicBezTo>
                  <a:pt x="1162" y="632"/>
                  <a:pt x="1163" y="632"/>
                  <a:pt x="1163" y="632"/>
                </a:cubicBezTo>
                <a:cubicBezTo>
                  <a:pt x="1163" y="633"/>
                  <a:pt x="1162" y="634"/>
                  <a:pt x="1162" y="634"/>
                </a:cubicBezTo>
                <a:cubicBezTo>
                  <a:pt x="1162" y="635"/>
                  <a:pt x="1163" y="635"/>
                  <a:pt x="1163" y="636"/>
                </a:cubicBezTo>
                <a:cubicBezTo>
                  <a:pt x="1163" y="638"/>
                  <a:pt x="1162" y="640"/>
                  <a:pt x="1161" y="643"/>
                </a:cubicBezTo>
                <a:cubicBezTo>
                  <a:pt x="1161" y="645"/>
                  <a:pt x="1160" y="646"/>
                  <a:pt x="1161" y="647"/>
                </a:cubicBezTo>
                <a:cubicBezTo>
                  <a:pt x="1158" y="651"/>
                  <a:pt x="1160" y="655"/>
                  <a:pt x="1158" y="659"/>
                </a:cubicBezTo>
                <a:cubicBezTo>
                  <a:pt x="1158" y="660"/>
                  <a:pt x="1157" y="662"/>
                  <a:pt x="1157" y="663"/>
                </a:cubicBezTo>
                <a:cubicBezTo>
                  <a:pt x="1156" y="664"/>
                  <a:pt x="1157" y="665"/>
                  <a:pt x="1157" y="666"/>
                </a:cubicBezTo>
                <a:cubicBezTo>
                  <a:pt x="1156" y="669"/>
                  <a:pt x="1154" y="673"/>
                  <a:pt x="1153" y="676"/>
                </a:cubicBezTo>
                <a:cubicBezTo>
                  <a:pt x="1153" y="677"/>
                  <a:pt x="1153" y="677"/>
                  <a:pt x="1153" y="678"/>
                </a:cubicBezTo>
                <a:cubicBezTo>
                  <a:pt x="1152" y="681"/>
                  <a:pt x="1149" y="686"/>
                  <a:pt x="1149" y="689"/>
                </a:cubicBezTo>
                <a:cubicBezTo>
                  <a:pt x="1148" y="690"/>
                  <a:pt x="1149" y="691"/>
                  <a:pt x="1148" y="691"/>
                </a:cubicBezTo>
                <a:cubicBezTo>
                  <a:pt x="1147" y="691"/>
                  <a:pt x="1147" y="694"/>
                  <a:pt x="1147" y="694"/>
                </a:cubicBezTo>
                <a:cubicBezTo>
                  <a:pt x="1146" y="695"/>
                  <a:pt x="1145" y="696"/>
                  <a:pt x="1144" y="697"/>
                </a:cubicBezTo>
                <a:cubicBezTo>
                  <a:pt x="1144" y="697"/>
                  <a:pt x="1145" y="697"/>
                  <a:pt x="1144" y="698"/>
                </a:cubicBezTo>
                <a:cubicBezTo>
                  <a:pt x="1144" y="698"/>
                  <a:pt x="1144" y="699"/>
                  <a:pt x="1144" y="699"/>
                </a:cubicBezTo>
                <a:cubicBezTo>
                  <a:pt x="1143" y="702"/>
                  <a:pt x="1143" y="704"/>
                  <a:pt x="1141" y="705"/>
                </a:cubicBezTo>
                <a:cubicBezTo>
                  <a:pt x="1144" y="706"/>
                  <a:pt x="1144" y="703"/>
                  <a:pt x="1146" y="704"/>
                </a:cubicBezTo>
                <a:cubicBezTo>
                  <a:pt x="1148" y="703"/>
                  <a:pt x="1147" y="701"/>
                  <a:pt x="1149" y="701"/>
                </a:cubicBezTo>
                <a:cubicBezTo>
                  <a:pt x="1149" y="702"/>
                  <a:pt x="1149" y="704"/>
                  <a:pt x="1149" y="705"/>
                </a:cubicBezTo>
                <a:cubicBezTo>
                  <a:pt x="1148" y="706"/>
                  <a:pt x="1147" y="706"/>
                  <a:pt x="1146" y="706"/>
                </a:cubicBezTo>
                <a:cubicBezTo>
                  <a:pt x="1146" y="708"/>
                  <a:pt x="1146" y="709"/>
                  <a:pt x="1144" y="709"/>
                </a:cubicBezTo>
                <a:cubicBezTo>
                  <a:pt x="1143" y="709"/>
                  <a:pt x="1146" y="706"/>
                  <a:pt x="1143" y="706"/>
                </a:cubicBezTo>
                <a:cubicBezTo>
                  <a:pt x="1142" y="707"/>
                  <a:pt x="1142" y="709"/>
                  <a:pt x="1141" y="710"/>
                </a:cubicBezTo>
                <a:cubicBezTo>
                  <a:pt x="1142" y="711"/>
                  <a:pt x="1140" y="712"/>
                  <a:pt x="1142" y="712"/>
                </a:cubicBezTo>
                <a:cubicBezTo>
                  <a:pt x="1141" y="714"/>
                  <a:pt x="1144" y="713"/>
                  <a:pt x="1143" y="715"/>
                </a:cubicBezTo>
                <a:cubicBezTo>
                  <a:pt x="1143" y="717"/>
                  <a:pt x="1141" y="718"/>
                  <a:pt x="1140" y="720"/>
                </a:cubicBezTo>
                <a:cubicBezTo>
                  <a:pt x="1139" y="721"/>
                  <a:pt x="1139" y="722"/>
                  <a:pt x="1138" y="723"/>
                </a:cubicBezTo>
                <a:cubicBezTo>
                  <a:pt x="1138" y="724"/>
                  <a:pt x="1136" y="725"/>
                  <a:pt x="1136" y="726"/>
                </a:cubicBezTo>
                <a:cubicBezTo>
                  <a:pt x="1136" y="727"/>
                  <a:pt x="1135" y="727"/>
                  <a:pt x="1135" y="727"/>
                </a:cubicBezTo>
                <a:cubicBezTo>
                  <a:pt x="1134" y="728"/>
                  <a:pt x="1134" y="729"/>
                  <a:pt x="1134" y="729"/>
                </a:cubicBezTo>
                <a:cubicBezTo>
                  <a:pt x="1133" y="729"/>
                  <a:pt x="1134" y="731"/>
                  <a:pt x="1133" y="731"/>
                </a:cubicBezTo>
                <a:cubicBezTo>
                  <a:pt x="1132" y="730"/>
                  <a:pt x="1133" y="729"/>
                  <a:pt x="1133" y="728"/>
                </a:cubicBezTo>
                <a:cubicBezTo>
                  <a:pt x="1134" y="728"/>
                  <a:pt x="1134" y="726"/>
                  <a:pt x="1135" y="724"/>
                </a:cubicBezTo>
                <a:cubicBezTo>
                  <a:pt x="1135" y="724"/>
                  <a:pt x="1136" y="723"/>
                  <a:pt x="1137" y="723"/>
                </a:cubicBezTo>
                <a:cubicBezTo>
                  <a:pt x="1137" y="722"/>
                  <a:pt x="1137" y="720"/>
                  <a:pt x="1138" y="719"/>
                </a:cubicBezTo>
                <a:cubicBezTo>
                  <a:pt x="1138" y="719"/>
                  <a:pt x="1138" y="719"/>
                  <a:pt x="1138" y="719"/>
                </a:cubicBezTo>
                <a:cubicBezTo>
                  <a:pt x="1139" y="719"/>
                  <a:pt x="1139" y="718"/>
                  <a:pt x="1139" y="717"/>
                </a:cubicBezTo>
                <a:cubicBezTo>
                  <a:pt x="1140" y="715"/>
                  <a:pt x="1142" y="713"/>
                  <a:pt x="1139" y="711"/>
                </a:cubicBezTo>
                <a:cubicBezTo>
                  <a:pt x="1137" y="714"/>
                  <a:pt x="1138" y="716"/>
                  <a:pt x="1137" y="719"/>
                </a:cubicBezTo>
                <a:cubicBezTo>
                  <a:pt x="1135" y="719"/>
                  <a:pt x="1135" y="722"/>
                  <a:pt x="1133" y="721"/>
                </a:cubicBezTo>
                <a:cubicBezTo>
                  <a:pt x="1133" y="724"/>
                  <a:pt x="1132" y="723"/>
                  <a:pt x="1131" y="726"/>
                </a:cubicBezTo>
                <a:cubicBezTo>
                  <a:pt x="1130" y="726"/>
                  <a:pt x="1130" y="729"/>
                  <a:pt x="1128" y="728"/>
                </a:cubicBezTo>
                <a:cubicBezTo>
                  <a:pt x="1127" y="733"/>
                  <a:pt x="1124" y="733"/>
                  <a:pt x="1122" y="737"/>
                </a:cubicBezTo>
                <a:cubicBezTo>
                  <a:pt x="1121" y="737"/>
                  <a:pt x="1121" y="737"/>
                  <a:pt x="1120" y="737"/>
                </a:cubicBezTo>
                <a:cubicBezTo>
                  <a:pt x="1120" y="740"/>
                  <a:pt x="1118" y="740"/>
                  <a:pt x="1117" y="742"/>
                </a:cubicBezTo>
                <a:cubicBezTo>
                  <a:pt x="1116" y="742"/>
                  <a:pt x="1115" y="742"/>
                  <a:pt x="1115" y="742"/>
                </a:cubicBezTo>
                <a:cubicBezTo>
                  <a:pt x="1114" y="743"/>
                  <a:pt x="1113" y="743"/>
                  <a:pt x="1113" y="744"/>
                </a:cubicBezTo>
                <a:cubicBezTo>
                  <a:pt x="1112" y="745"/>
                  <a:pt x="1111" y="745"/>
                  <a:pt x="1110" y="746"/>
                </a:cubicBezTo>
                <a:cubicBezTo>
                  <a:pt x="1110" y="746"/>
                  <a:pt x="1110" y="746"/>
                  <a:pt x="1110" y="747"/>
                </a:cubicBezTo>
                <a:cubicBezTo>
                  <a:pt x="1109" y="747"/>
                  <a:pt x="1109" y="747"/>
                  <a:pt x="1108" y="747"/>
                </a:cubicBezTo>
                <a:cubicBezTo>
                  <a:pt x="1108" y="748"/>
                  <a:pt x="1108" y="748"/>
                  <a:pt x="1107" y="748"/>
                </a:cubicBezTo>
                <a:cubicBezTo>
                  <a:pt x="1107" y="748"/>
                  <a:pt x="1106" y="749"/>
                  <a:pt x="1106" y="749"/>
                </a:cubicBezTo>
                <a:cubicBezTo>
                  <a:pt x="1106" y="750"/>
                  <a:pt x="1105" y="749"/>
                  <a:pt x="1105" y="750"/>
                </a:cubicBezTo>
                <a:cubicBezTo>
                  <a:pt x="1105" y="750"/>
                  <a:pt x="1105" y="751"/>
                  <a:pt x="1104" y="751"/>
                </a:cubicBezTo>
                <a:cubicBezTo>
                  <a:pt x="1104" y="751"/>
                  <a:pt x="1103" y="751"/>
                  <a:pt x="1103" y="751"/>
                </a:cubicBezTo>
                <a:cubicBezTo>
                  <a:pt x="1102" y="751"/>
                  <a:pt x="1102" y="752"/>
                  <a:pt x="1102" y="752"/>
                </a:cubicBezTo>
                <a:cubicBezTo>
                  <a:pt x="1101" y="753"/>
                  <a:pt x="1101" y="752"/>
                  <a:pt x="1100" y="753"/>
                </a:cubicBezTo>
                <a:cubicBezTo>
                  <a:pt x="1100" y="753"/>
                  <a:pt x="1100" y="754"/>
                  <a:pt x="1099" y="754"/>
                </a:cubicBezTo>
                <a:cubicBezTo>
                  <a:pt x="1099" y="754"/>
                  <a:pt x="1099" y="754"/>
                  <a:pt x="1099" y="754"/>
                </a:cubicBezTo>
                <a:cubicBezTo>
                  <a:pt x="1098" y="754"/>
                  <a:pt x="1098" y="755"/>
                  <a:pt x="1098" y="755"/>
                </a:cubicBezTo>
                <a:cubicBezTo>
                  <a:pt x="1097" y="755"/>
                  <a:pt x="1096" y="755"/>
                  <a:pt x="1096" y="756"/>
                </a:cubicBezTo>
                <a:cubicBezTo>
                  <a:pt x="1095" y="756"/>
                  <a:pt x="1095" y="757"/>
                  <a:pt x="1094" y="757"/>
                </a:cubicBezTo>
                <a:cubicBezTo>
                  <a:pt x="1094" y="757"/>
                  <a:pt x="1093" y="757"/>
                  <a:pt x="1093" y="757"/>
                </a:cubicBezTo>
                <a:cubicBezTo>
                  <a:pt x="1093" y="757"/>
                  <a:pt x="1093" y="758"/>
                  <a:pt x="1092" y="758"/>
                </a:cubicBezTo>
                <a:cubicBezTo>
                  <a:pt x="1091" y="759"/>
                  <a:pt x="1089" y="759"/>
                  <a:pt x="1088" y="760"/>
                </a:cubicBezTo>
                <a:cubicBezTo>
                  <a:pt x="1088" y="761"/>
                  <a:pt x="1088" y="760"/>
                  <a:pt x="1087" y="761"/>
                </a:cubicBezTo>
                <a:cubicBezTo>
                  <a:pt x="1082" y="763"/>
                  <a:pt x="1077" y="765"/>
                  <a:pt x="1072" y="767"/>
                </a:cubicBezTo>
                <a:cubicBezTo>
                  <a:pt x="1070" y="768"/>
                  <a:pt x="1068" y="768"/>
                  <a:pt x="1066" y="769"/>
                </a:cubicBezTo>
                <a:cubicBezTo>
                  <a:pt x="1066" y="769"/>
                  <a:pt x="1066" y="769"/>
                  <a:pt x="1065" y="769"/>
                </a:cubicBezTo>
                <a:cubicBezTo>
                  <a:pt x="1065" y="769"/>
                  <a:pt x="1064" y="769"/>
                  <a:pt x="1064" y="769"/>
                </a:cubicBezTo>
                <a:cubicBezTo>
                  <a:pt x="1063" y="769"/>
                  <a:pt x="1063" y="769"/>
                  <a:pt x="1063" y="769"/>
                </a:cubicBezTo>
                <a:cubicBezTo>
                  <a:pt x="1062" y="770"/>
                  <a:pt x="1062" y="770"/>
                  <a:pt x="1061" y="770"/>
                </a:cubicBezTo>
                <a:cubicBezTo>
                  <a:pt x="1059" y="771"/>
                  <a:pt x="1057" y="771"/>
                  <a:pt x="1055" y="771"/>
                </a:cubicBezTo>
                <a:cubicBezTo>
                  <a:pt x="1055" y="771"/>
                  <a:pt x="1055" y="771"/>
                  <a:pt x="1055" y="772"/>
                </a:cubicBezTo>
                <a:cubicBezTo>
                  <a:pt x="1055" y="772"/>
                  <a:pt x="1054" y="771"/>
                  <a:pt x="1054" y="771"/>
                </a:cubicBezTo>
                <a:cubicBezTo>
                  <a:pt x="1054" y="771"/>
                  <a:pt x="1053" y="772"/>
                  <a:pt x="1053" y="772"/>
                </a:cubicBezTo>
                <a:cubicBezTo>
                  <a:pt x="1052" y="772"/>
                  <a:pt x="1051" y="772"/>
                  <a:pt x="1050" y="772"/>
                </a:cubicBezTo>
                <a:cubicBezTo>
                  <a:pt x="1047" y="772"/>
                  <a:pt x="1042" y="772"/>
                  <a:pt x="1040" y="772"/>
                </a:cubicBezTo>
                <a:cubicBezTo>
                  <a:pt x="1039" y="772"/>
                  <a:pt x="1038" y="772"/>
                  <a:pt x="1038" y="772"/>
                </a:cubicBezTo>
                <a:cubicBezTo>
                  <a:pt x="1037" y="772"/>
                  <a:pt x="1036" y="773"/>
                  <a:pt x="1035" y="774"/>
                </a:cubicBezTo>
                <a:cubicBezTo>
                  <a:pt x="1035" y="774"/>
                  <a:pt x="1035" y="773"/>
                  <a:pt x="1035" y="773"/>
                </a:cubicBezTo>
                <a:cubicBezTo>
                  <a:pt x="1034" y="773"/>
                  <a:pt x="1034" y="774"/>
                  <a:pt x="1034" y="774"/>
                </a:cubicBezTo>
                <a:cubicBezTo>
                  <a:pt x="1032" y="774"/>
                  <a:pt x="1031" y="773"/>
                  <a:pt x="1030" y="773"/>
                </a:cubicBezTo>
                <a:cubicBezTo>
                  <a:pt x="1029" y="773"/>
                  <a:pt x="1029" y="773"/>
                  <a:pt x="1028" y="773"/>
                </a:cubicBezTo>
                <a:cubicBezTo>
                  <a:pt x="1027" y="773"/>
                  <a:pt x="1027" y="773"/>
                  <a:pt x="1027" y="773"/>
                </a:cubicBezTo>
                <a:cubicBezTo>
                  <a:pt x="1026" y="773"/>
                  <a:pt x="1025" y="774"/>
                  <a:pt x="1024" y="773"/>
                </a:cubicBezTo>
                <a:cubicBezTo>
                  <a:pt x="1024" y="773"/>
                  <a:pt x="1024" y="774"/>
                  <a:pt x="1023" y="774"/>
                </a:cubicBezTo>
                <a:cubicBezTo>
                  <a:pt x="1023" y="774"/>
                  <a:pt x="1022" y="774"/>
                  <a:pt x="1021" y="774"/>
                </a:cubicBezTo>
                <a:cubicBezTo>
                  <a:pt x="1020" y="773"/>
                  <a:pt x="1018" y="774"/>
                  <a:pt x="1017" y="774"/>
                </a:cubicBezTo>
                <a:cubicBezTo>
                  <a:pt x="1017" y="774"/>
                  <a:pt x="1016" y="774"/>
                  <a:pt x="1016" y="774"/>
                </a:cubicBezTo>
                <a:cubicBezTo>
                  <a:pt x="1013" y="775"/>
                  <a:pt x="1011" y="773"/>
                  <a:pt x="1008" y="773"/>
                </a:cubicBezTo>
                <a:cubicBezTo>
                  <a:pt x="1007" y="773"/>
                  <a:pt x="1005" y="773"/>
                  <a:pt x="1003" y="772"/>
                </a:cubicBezTo>
                <a:cubicBezTo>
                  <a:pt x="1003" y="772"/>
                  <a:pt x="1002" y="771"/>
                  <a:pt x="1001" y="771"/>
                </a:cubicBezTo>
                <a:cubicBezTo>
                  <a:pt x="1000" y="770"/>
                  <a:pt x="999" y="770"/>
                  <a:pt x="997" y="769"/>
                </a:cubicBezTo>
                <a:cubicBezTo>
                  <a:pt x="996" y="769"/>
                  <a:pt x="996" y="769"/>
                  <a:pt x="995" y="769"/>
                </a:cubicBezTo>
                <a:cubicBezTo>
                  <a:pt x="995" y="769"/>
                  <a:pt x="994" y="768"/>
                  <a:pt x="993" y="767"/>
                </a:cubicBezTo>
                <a:cubicBezTo>
                  <a:pt x="992" y="766"/>
                  <a:pt x="988" y="766"/>
                  <a:pt x="990" y="763"/>
                </a:cubicBezTo>
                <a:cubicBezTo>
                  <a:pt x="991" y="763"/>
                  <a:pt x="993" y="764"/>
                  <a:pt x="994" y="764"/>
                </a:cubicBezTo>
                <a:cubicBezTo>
                  <a:pt x="994" y="765"/>
                  <a:pt x="995" y="765"/>
                  <a:pt x="995" y="766"/>
                </a:cubicBezTo>
                <a:cubicBezTo>
                  <a:pt x="996" y="766"/>
                  <a:pt x="995" y="768"/>
                  <a:pt x="996" y="768"/>
                </a:cubicBezTo>
                <a:cubicBezTo>
                  <a:pt x="998" y="769"/>
                  <a:pt x="999" y="768"/>
                  <a:pt x="1000" y="767"/>
                </a:cubicBezTo>
                <a:cubicBezTo>
                  <a:pt x="1000" y="768"/>
                  <a:pt x="1001" y="768"/>
                  <a:pt x="1002" y="768"/>
                </a:cubicBezTo>
                <a:cubicBezTo>
                  <a:pt x="1004" y="768"/>
                  <a:pt x="1003" y="770"/>
                  <a:pt x="1005" y="770"/>
                </a:cubicBezTo>
                <a:cubicBezTo>
                  <a:pt x="1006" y="770"/>
                  <a:pt x="1007" y="771"/>
                  <a:pt x="1009" y="771"/>
                </a:cubicBezTo>
                <a:cubicBezTo>
                  <a:pt x="1009" y="771"/>
                  <a:pt x="1009" y="771"/>
                  <a:pt x="1010" y="771"/>
                </a:cubicBezTo>
                <a:cubicBezTo>
                  <a:pt x="1012" y="772"/>
                  <a:pt x="1012" y="772"/>
                  <a:pt x="1013" y="772"/>
                </a:cubicBezTo>
                <a:cubicBezTo>
                  <a:pt x="1014" y="772"/>
                  <a:pt x="1014" y="772"/>
                  <a:pt x="1015" y="772"/>
                </a:cubicBezTo>
                <a:cubicBezTo>
                  <a:pt x="1015" y="772"/>
                  <a:pt x="1016" y="770"/>
                  <a:pt x="1017" y="771"/>
                </a:cubicBezTo>
                <a:cubicBezTo>
                  <a:pt x="1019" y="772"/>
                  <a:pt x="1020" y="770"/>
                  <a:pt x="1022" y="771"/>
                </a:cubicBezTo>
                <a:cubicBezTo>
                  <a:pt x="1024" y="770"/>
                  <a:pt x="1028" y="771"/>
                  <a:pt x="1031" y="772"/>
                </a:cubicBezTo>
                <a:cubicBezTo>
                  <a:pt x="1032" y="772"/>
                  <a:pt x="1034" y="772"/>
                  <a:pt x="1035" y="771"/>
                </a:cubicBezTo>
                <a:cubicBezTo>
                  <a:pt x="1031" y="771"/>
                  <a:pt x="1028" y="770"/>
                  <a:pt x="1026" y="769"/>
                </a:cubicBezTo>
                <a:cubicBezTo>
                  <a:pt x="1025" y="769"/>
                  <a:pt x="1024" y="769"/>
                  <a:pt x="1023" y="768"/>
                </a:cubicBezTo>
                <a:cubicBezTo>
                  <a:pt x="1021" y="768"/>
                  <a:pt x="1019" y="768"/>
                  <a:pt x="1017" y="768"/>
                </a:cubicBezTo>
                <a:cubicBezTo>
                  <a:pt x="1016" y="767"/>
                  <a:pt x="1014" y="766"/>
                  <a:pt x="1013" y="765"/>
                </a:cubicBezTo>
                <a:cubicBezTo>
                  <a:pt x="1013" y="765"/>
                  <a:pt x="1012" y="764"/>
                  <a:pt x="1012" y="764"/>
                </a:cubicBezTo>
                <a:cubicBezTo>
                  <a:pt x="1011" y="764"/>
                  <a:pt x="1010" y="764"/>
                  <a:pt x="1010" y="764"/>
                </a:cubicBezTo>
                <a:cubicBezTo>
                  <a:pt x="1009" y="764"/>
                  <a:pt x="1009" y="764"/>
                  <a:pt x="1009" y="764"/>
                </a:cubicBezTo>
                <a:cubicBezTo>
                  <a:pt x="1007" y="763"/>
                  <a:pt x="1005" y="762"/>
                  <a:pt x="1004" y="761"/>
                </a:cubicBezTo>
                <a:cubicBezTo>
                  <a:pt x="1003" y="760"/>
                  <a:pt x="1002" y="760"/>
                  <a:pt x="1001" y="759"/>
                </a:cubicBezTo>
                <a:cubicBezTo>
                  <a:pt x="998" y="760"/>
                  <a:pt x="1000" y="757"/>
                  <a:pt x="996" y="757"/>
                </a:cubicBezTo>
                <a:cubicBezTo>
                  <a:pt x="995" y="756"/>
                  <a:pt x="995" y="755"/>
                  <a:pt x="994" y="754"/>
                </a:cubicBezTo>
                <a:cubicBezTo>
                  <a:pt x="993" y="755"/>
                  <a:pt x="992" y="754"/>
                  <a:pt x="992" y="754"/>
                </a:cubicBezTo>
                <a:cubicBezTo>
                  <a:pt x="990" y="753"/>
                  <a:pt x="989" y="750"/>
                  <a:pt x="987" y="750"/>
                </a:cubicBezTo>
                <a:cubicBezTo>
                  <a:pt x="986" y="748"/>
                  <a:pt x="986" y="748"/>
                  <a:pt x="986" y="748"/>
                </a:cubicBezTo>
                <a:cubicBezTo>
                  <a:pt x="984" y="747"/>
                  <a:pt x="984" y="748"/>
                  <a:pt x="982" y="747"/>
                </a:cubicBezTo>
                <a:cubicBezTo>
                  <a:pt x="982" y="747"/>
                  <a:pt x="981" y="746"/>
                  <a:pt x="980" y="746"/>
                </a:cubicBezTo>
                <a:cubicBezTo>
                  <a:pt x="981" y="744"/>
                  <a:pt x="978" y="744"/>
                  <a:pt x="979" y="742"/>
                </a:cubicBezTo>
                <a:cubicBezTo>
                  <a:pt x="978" y="742"/>
                  <a:pt x="976" y="742"/>
                  <a:pt x="977" y="741"/>
                </a:cubicBezTo>
                <a:cubicBezTo>
                  <a:pt x="975" y="740"/>
                  <a:pt x="974" y="741"/>
                  <a:pt x="973" y="741"/>
                </a:cubicBezTo>
                <a:cubicBezTo>
                  <a:pt x="973" y="740"/>
                  <a:pt x="972" y="740"/>
                  <a:pt x="971" y="739"/>
                </a:cubicBezTo>
                <a:cubicBezTo>
                  <a:pt x="971" y="739"/>
                  <a:pt x="971" y="738"/>
                  <a:pt x="970" y="737"/>
                </a:cubicBezTo>
                <a:cubicBezTo>
                  <a:pt x="970" y="737"/>
                  <a:pt x="970" y="737"/>
                  <a:pt x="970" y="737"/>
                </a:cubicBezTo>
                <a:cubicBezTo>
                  <a:pt x="969" y="737"/>
                  <a:pt x="970" y="737"/>
                  <a:pt x="969" y="736"/>
                </a:cubicBezTo>
                <a:cubicBezTo>
                  <a:pt x="969" y="735"/>
                  <a:pt x="967" y="734"/>
                  <a:pt x="968" y="733"/>
                </a:cubicBezTo>
                <a:cubicBezTo>
                  <a:pt x="969" y="734"/>
                  <a:pt x="970" y="734"/>
                  <a:pt x="971" y="735"/>
                </a:cubicBezTo>
                <a:cubicBezTo>
                  <a:pt x="971" y="735"/>
                  <a:pt x="970" y="736"/>
                  <a:pt x="971" y="736"/>
                </a:cubicBezTo>
                <a:cubicBezTo>
                  <a:pt x="972" y="737"/>
                  <a:pt x="973" y="737"/>
                  <a:pt x="974" y="738"/>
                </a:cubicBezTo>
                <a:cubicBezTo>
                  <a:pt x="974" y="739"/>
                  <a:pt x="975" y="739"/>
                  <a:pt x="975" y="739"/>
                </a:cubicBezTo>
                <a:cubicBezTo>
                  <a:pt x="976" y="736"/>
                  <a:pt x="973" y="735"/>
                  <a:pt x="973" y="732"/>
                </a:cubicBezTo>
                <a:cubicBezTo>
                  <a:pt x="970" y="732"/>
                  <a:pt x="970" y="730"/>
                  <a:pt x="968" y="729"/>
                </a:cubicBezTo>
                <a:cubicBezTo>
                  <a:pt x="968" y="728"/>
                  <a:pt x="968" y="727"/>
                  <a:pt x="967" y="726"/>
                </a:cubicBezTo>
                <a:cubicBezTo>
                  <a:pt x="966" y="723"/>
                  <a:pt x="965" y="722"/>
                  <a:pt x="964" y="721"/>
                </a:cubicBezTo>
                <a:cubicBezTo>
                  <a:pt x="964" y="721"/>
                  <a:pt x="964" y="720"/>
                  <a:pt x="964" y="720"/>
                </a:cubicBezTo>
                <a:cubicBezTo>
                  <a:pt x="964" y="719"/>
                  <a:pt x="964" y="719"/>
                  <a:pt x="963" y="718"/>
                </a:cubicBezTo>
                <a:cubicBezTo>
                  <a:pt x="963" y="718"/>
                  <a:pt x="963" y="717"/>
                  <a:pt x="963" y="716"/>
                </a:cubicBezTo>
                <a:cubicBezTo>
                  <a:pt x="962" y="716"/>
                  <a:pt x="961" y="716"/>
                  <a:pt x="961" y="715"/>
                </a:cubicBezTo>
                <a:cubicBezTo>
                  <a:pt x="961" y="714"/>
                  <a:pt x="961" y="712"/>
                  <a:pt x="961" y="711"/>
                </a:cubicBezTo>
                <a:cubicBezTo>
                  <a:pt x="961" y="711"/>
                  <a:pt x="960" y="710"/>
                  <a:pt x="960" y="710"/>
                </a:cubicBezTo>
                <a:cubicBezTo>
                  <a:pt x="960" y="710"/>
                  <a:pt x="960" y="709"/>
                  <a:pt x="960" y="709"/>
                </a:cubicBezTo>
                <a:cubicBezTo>
                  <a:pt x="960" y="708"/>
                  <a:pt x="960" y="708"/>
                  <a:pt x="960" y="708"/>
                </a:cubicBezTo>
                <a:cubicBezTo>
                  <a:pt x="960" y="707"/>
                  <a:pt x="959" y="706"/>
                  <a:pt x="959" y="705"/>
                </a:cubicBezTo>
                <a:cubicBezTo>
                  <a:pt x="959" y="701"/>
                  <a:pt x="959" y="697"/>
                  <a:pt x="959" y="694"/>
                </a:cubicBezTo>
                <a:cubicBezTo>
                  <a:pt x="960" y="680"/>
                  <a:pt x="968" y="668"/>
                  <a:pt x="978" y="659"/>
                </a:cubicBezTo>
                <a:cubicBezTo>
                  <a:pt x="987" y="652"/>
                  <a:pt x="998" y="648"/>
                  <a:pt x="1008" y="647"/>
                </a:cubicBezTo>
                <a:cubicBezTo>
                  <a:pt x="1014" y="647"/>
                  <a:pt x="1020" y="647"/>
                  <a:pt x="1026" y="649"/>
                </a:cubicBezTo>
                <a:cubicBezTo>
                  <a:pt x="1031" y="651"/>
                  <a:pt x="1037" y="655"/>
                  <a:pt x="1041" y="659"/>
                </a:cubicBezTo>
                <a:cubicBezTo>
                  <a:pt x="1043" y="662"/>
                  <a:pt x="1045" y="664"/>
                  <a:pt x="1046" y="668"/>
                </a:cubicBezTo>
                <a:cubicBezTo>
                  <a:pt x="1046" y="668"/>
                  <a:pt x="1046" y="670"/>
                  <a:pt x="1044" y="668"/>
                </a:cubicBezTo>
                <a:cubicBezTo>
                  <a:pt x="1040" y="664"/>
                  <a:pt x="1022" y="653"/>
                  <a:pt x="1008" y="668"/>
                </a:cubicBezTo>
                <a:cubicBezTo>
                  <a:pt x="992" y="685"/>
                  <a:pt x="996" y="739"/>
                  <a:pt x="1050" y="745"/>
                </a:cubicBezTo>
                <a:cubicBezTo>
                  <a:pt x="1104" y="750"/>
                  <a:pt x="1123" y="692"/>
                  <a:pt x="1125" y="674"/>
                </a:cubicBezTo>
                <a:cubicBezTo>
                  <a:pt x="1126" y="656"/>
                  <a:pt x="1123" y="601"/>
                  <a:pt x="1078" y="600"/>
                </a:cubicBezTo>
                <a:cubicBezTo>
                  <a:pt x="1078" y="600"/>
                  <a:pt x="1079" y="567"/>
                  <a:pt x="1043" y="550"/>
                </a:cubicBezTo>
                <a:cubicBezTo>
                  <a:pt x="1043" y="550"/>
                  <a:pt x="1019" y="539"/>
                  <a:pt x="988" y="545"/>
                </a:cubicBezTo>
                <a:cubicBezTo>
                  <a:pt x="960" y="551"/>
                  <a:pt x="945" y="574"/>
                  <a:pt x="956" y="589"/>
                </a:cubicBezTo>
                <a:cubicBezTo>
                  <a:pt x="950" y="584"/>
                  <a:pt x="935" y="589"/>
                  <a:pt x="931" y="591"/>
                </a:cubicBezTo>
                <a:cubicBezTo>
                  <a:pt x="902" y="605"/>
                  <a:pt x="895" y="646"/>
                  <a:pt x="896" y="674"/>
                </a:cubicBezTo>
                <a:cubicBezTo>
                  <a:pt x="896" y="674"/>
                  <a:pt x="896" y="681"/>
                  <a:pt x="897" y="681"/>
                </a:cubicBezTo>
                <a:cubicBezTo>
                  <a:pt x="897" y="683"/>
                  <a:pt x="895" y="687"/>
                  <a:pt x="900" y="689"/>
                </a:cubicBezTo>
                <a:cubicBezTo>
                  <a:pt x="901" y="690"/>
                  <a:pt x="900" y="686"/>
                  <a:pt x="902" y="688"/>
                </a:cubicBezTo>
                <a:cubicBezTo>
                  <a:pt x="901" y="691"/>
                  <a:pt x="901" y="691"/>
                  <a:pt x="899" y="692"/>
                </a:cubicBezTo>
                <a:cubicBezTo>
                  <a:pt x="900" y="693"/>
                  <a:pt x="900" y="694"/>
                  <a:pt x="900" y="695"/>
                </a:cubicBezTo>
                <a:cubicBezTo>
                  <a:pt x="899" y="697"/>
                  <a:pt x="902" y="698"/>
                  <a:pt x="900" y="700"/>
                </a:cubicBezTo>
                <a:cubicBezTo>
                  <a:pt x="901" y="701"/>
                  <a:pt x="902" y="701"/>
                  <a:pt x="902" y="702"/>
                </a:cubicBezTo>
                <a:cubicBezTo>
                  <a:pt x="901" y="702"/>
                  <a:pt x="902" y="704"/>
                  <a:pt x="900" y="705"/>
                </a:cubicBezTo>
                <a:cubicBezTo>
                  <a:pt x="902" y="706"/>
                  <a:pt x="900" y="707"/>
                  <a:pt x="901" y="708"/>
                </a:cubicBezTo>
                <a:cubicBezTo>
                  <a:pt x="901" y="710"/>
                  <a:pt x="902" y="711"/>
                  <a:pt x="903" y="712"/>
                </a:cubicBezTo>
                <a:cubicBezTo>
                  <a:pt x="904" y="714"/>
                  <a:pt x="905" y="716"/>
                  <a:pt x="903" y="718"/>
                </a:cubicBezTo>
                <a:cubicBezTo>
                  <a:pt x="904" y="719"/>
                  <a:pt x="904" y="720"/>
                  <a:pt x="906" y="721"/>
                </a:cubicBezTo>
                <a:cubicBezTo>
                  <a:pt x="905" y="723"/>
                  <a:pt x="907" y="725"/>
                  <a:pt x="908" y="727"/>
                </a:cubicBezTo>
                <a:cubicBezTo>
                  <a:pt x="909" y="726"/>
                  <a:pt x="909" y="726"/>
                  <a:pt x="909" y="727"/>
                </a:cubicBezTo>
                <a:cubicBezTo>
                  <a:pt x="908" y="729"/>
                  <a:pt x="911" y="731"/>
                  <a:pt x="910" y="732"/>
                </a:cubicBezTo>
                <a:cubicBezTo>
                  <a:pt x="909" y="733"/>
                  <a:pt x="910" y="733"/>
                  <a:pt x="909" y="733"/>
                </a:cubicBezTo>
                <a:cubicBezTo>
                  <a:pt x="908" y="732"/>
                  <a:pt x="909" y="730"/>
                  <a:pt x="908" y="729"/>
                </a:cubicBezTo>
                <a:cubicBezTo>
                  <a:pt x="907" y="728"/>
                  <a:pt x="907" y="726"/>
                  <a:pt x="904" y="726"/>
                </a:cubicBezTo>
                <a:cubicBezTo>
                  <a:pt x="903" y="723"/>
                  <a:pt x="902" y="720"/>
                  <a:pt x="903" y="716"/>
                </a:cubicBezTo>
                <a:cubicBezTo>
                  <a:pt x="901" y="715"/>
                  <a:pt x="901" y="713"/>
                  <a:pt x="899" y="712"/>
                </a:cubicBezTo>
                <a:cubicBezTo>
                  <a:pt x="897" y="714"/>
                  <a:pt x="900" y="714"/>
                  <a:pt x="900" y="716"/>
                </a:cubicBezTo>
                <a:cubicBezTo>
                  <a:pt x="899" y="716"/>
                  <a:pt x="900" y="717"/>
                  <a:pt x="900" y="717"/>
                </a:cubicBezTo>
                <a:cubicBezTo>
                  <a:pt x="900" y="718"/>
                  <a:pt x="900" y="719"/>
                  <a:pt x="899" y="721"/>
                </a:cubicBezTo>
                <a:cubicBezTo>
                  <a:pt x="901" y="723"/>
                  <a:pt x="903" y="725"/>
                  <a:pt x="903" y="727"/>
                </a:cubicBezTo>
                <a:cubicBezTo>
                  <a:pt x="904" y="728"/>
                  <a:pt x="904" y="728"/>
                  <a:pt x="905" y="728"/>
                </a:cubicBezTo>
                <a:cubicBezTo>
                  <a:pt x="905" y="728"/>
                  <a:pt x="904" y="729"/>
                  <a:pt x="904" y="729"/>
                </a:cubicBezTo>
                <a:cubicBezTo>
                  <a:pt x="904" y="729"/>
                  <a:pt x="905" y="729"/>
                  <a:pt x="905" y="729"/>
                </a:cubicBezTo>
                <a:cubicBezTo>
                  <a:pt x="906" y="730"/>
                  <a:pt x="906" y="731"/>
                  <a:pt x="907" y="732"/>
                </a:cubicBezTo>
                <a:cubicBezTo>
                  <a:pt x="906" y="733"/>
                  <a:pt x="907" y="733"/>
                  <a:pt x="906" y="734"/>
                </a:cubicBezTo>
                <a:cubicBezTo>
                  <a:pt x="908" y="734"/>
                  <a:pt x="907" y="736"/>
                  <a:pt x="909" y="736"/>
                </a:cubicBezTo>
                <a:cubicBezTo>
                  <a:pt x="909" y="737"/>
                  <a:pt x="910" y="738"/>
                  <a:pt x="910" y="739"/>
                </a:cubicBezTo>
                <a:cubicBezTo>
                  <a:pt x="911" y="741"/>
                  <a:pt x="912" y="741"/>
                  <a:pt x="912" y="742"/>
                </a:cubicBezTo>
                <a:cubicBezTo>
                  <a:pt x="911" y="743"/>
                  <a:pt x="912" y="742"/>
                  <a:pt x="912" y="743"/>
                </a:cubicBezTo>
                <a:cubicBezTo>
                  <a:pt x="913" y="745"/>
                  <a:pt x="914" y="747"/>
                  <a:pt x="915" y="748"/>
                </a:cubicBezTo>
                <a:cubicBezTo>
                  <a:pt x="916" y="749"/>
                  <a:pt x="916" y="749"/>
                  <a:pt x="916" y="750"/>
                </a:cubicBezTo>
                <a:cubicBezTo>
                  <a:pt x="916" y="750"/>
                  <a:pt x="917" y="751"/>
                  <a:pt x="917" y="751"/>
                </a:cubicBezTo>
                <a:cubicBezTo>
                  <a:pt x="917" y="752"/>
                  <a:pt x="918" y="752"/>
                  <a:pt x="919" y="753"/>
                </a:cubicBezTo>
                <a:cubicBezTo>
                  <a:pt x="919" y="749"/>
                  <a:pt x="917" y="748"/>
                  <a:pt x="915" y="746"/>
                </a:cubicBezTo>
                <a:cubicBezTo>
                  <a:pt x="915" y="745"/>
                  <a:pt x="914" y="744"/>
                  <a:pt x="914" y="744"/>
                </a:cubicBezTo>
                <a:cubicBezTo>
                  <a:pt x="914" y="743"/>
                  <a:pt x="912" y="742"/>
                  <a:pt x="913" y="741"/>
                </a:cubicBezTo>
                <a:cubicBezTo>
                  <a:pt x="915" y="741"/>
                  <a:pt x="915" y="742"/>
                  <a:pt x="915" y="743"/>
                </a:cubicBezTo>
                <a:cubicBezTo>
                  <a:pt x="915" y="743"/>
                  <a:pt x="916" y="743"/>
                  <a:pt x="916" y="743"/>
                </a:cubicBezTo>
                <a:cubicBezTo>
                  <a:pt x="916" y="743"/>
                  <a:pt x="916" y="743"/>
                  <a:pt x="916" y="744"/>
                </a:cubicBezTo>
                <a:cubicBezTo>
                  <a:pt x="916" y="744"/>
                  <a:pt x="917" y="744"/>
                  <a:pt x="917" y="744"/>
                </a:cubicBezTo>
                <a:cubicBezTo>
                  <a:pt x="917" y="744"/>
                  <a:pt x="917" y="745"/>
                  <a:pt x="917" y="745"/>
                </a:cubicBezTo>
                <a:cubicBezTo>
                  <a:pt x="917" y="746"/>
                  <a:pt x="917" y="747"/>
                  <a:pt x="917" y="747"/>
                </a:cubicBezTo>
                <a:cubicBezTo>
                  <a:pt x="917" y="748"/>
                  <a:pt x="918" y="748"/>
                  <a:pt x="919" y="748"/>
                </a:cubicBezTo>
                <a:cubicBezTo>
                  <a:pt x="920" y="750"/>
                  <a:pt x="920" y="751"/>
                  <a:pt x="921" y="752"/>
                </a:cubicBezTo>
                <a:cubicBezTo>
                  <a:pt x="922" y="754"/>
                  <a:pt x="923" y="756"/>
                  <a:pt x="925" y="757"/>
                </a:cubicBezTo>
                <a:cubicBezTo>
                  <a:pt x="925" y="761"/>
                  <a:pt x="930" y="762"/>
                  <a:pt x="931" y="766"/>
                </a:cubicBezTo>
                <a:cubicBezTo>
                  <a:pt x="932" y="767"/>
                  <a:pt x="933" y="767"/>
                  <a:pt x="934" y="768"/>
                </a:cubicBezTo>
                <a:cubicBezTo>
                  <a:pt x="934" y="768"/>
                  <a:pt x="935" y="768"/>
                  <a:pt x="935" y="768"/>
                </a:cubicBezTo>
                <a:cubicBezTo>
                  <a:pt x="935" y="769"/>
                  <a:pt x="935" y="769"/>
                  <a:pt x="935" y="770"/>
                </a:cubicBezTo>
                <a:cubicBezTo>
                  <a:pt x="937" y="772"/>
                  <a:pt x="937" y="772"/>
                  <a:pt x="939" y="774"/>
                </a:cubicBezTo>
                <a:cubicBezTo>
                  <a:pt x="940" y="774"/>
                  <a:pt x="940" y="774"/>
                  <a:pt x="940" y="775"/>
                </a:cubicBezTo>
                <a:cubicBezTo>
                  <a:pt x="941" y="775"/>
                  <a:pt x="941" y="775"/>
                  <a:pt x="941" y="775"/>
                </a:cubicBezTo>
                <a:cubicBezTo>
                  <a:pt x="942" y="776"/>
                  <a:pt x="945" y="777"/>
                  <a:pt x="946" y="778"/>
                </a:cubicBezTo>
                <a:cubicBezTo>
                  <a:pt x="947" y="779"/>
                  <a:pt x="947" y="780"/>
                  <a:pt x="948" y="780"/>
                </a:cubicBezTo>
                <a:cubicBezTo>
                  <a:pt x="949" y="780"/>
                  <a:pt x="950" y="780"/>
                  <a:pt x="951" y="780"/>
                </a:cubicBezTo>
                <a:cubicBezTo>
                  <a:pt x="951" y="781"/>
                  <a:pt x="952" y="782"/>
                  <a:pt x="953" y="783"/>
                </a:cubicBezTo>
                <a:cubicBezTo>
                  <a:pt x="956" y="785"/>
                  <a:pt x="959" y="788"/>
                  <a:pt x="963" y="789"/>
                </a:cubicBezTo>
                <a:cubicBezTo>
                  <a:pt x="965" y="792"/>
                  <a:pt x="969" y="793"/>
                  <a:pt x="974" y="794"/>
                </a:cubicBezTo>
                <a:cubicBezTo>
                  <a:pt x="974" y="795"/>
                  <a:pt x="975" y="796"/>
                  <a:pt x="975" y="797"/>
                </a:cubicBezTo>
                <a:cubicBezTo>
                  <a:pt x="977" y="796"/>
                  <a:pt x="977" y="798"/>
                  <a:pt x="979" y="799"/>
                </a:cubicBezTo>
                <a:cubicBezTo>
                  <a:pt x="980" y="799"/>
                  <a:pt x="982" y="799"/>
                  <a:pt x="984" y="800"/>
                </a:cubicBezTo>
                <a:cubicBezTo>
                  <a:pt x="985" y="801"/>
                  <a:pt x="986" y="802"/>
                  <a:pt x="987" y="802"/>
                </a:cubicBezTo>
                <a:cubicBezTo>
                  <a:pt x="989" y="802"/>
                  <a:pt x="991" y="802"/>
                  <a:pt x="992" y="802"/>
                </a:cubicBezTo>
                <a:cubicBezTo>
                  <a:pt x="993" y="804"/>
                  <a:pt x="995" y="803"/>
                  <a:pt x="996" y="804"/>
                </a:cubicBezTo>
                <a:cubicBezTo>
                  <a:pt x="998" y="804"/>
                  <a:pt x="998" y="804"/>
                  <a:pt x="999" y="804"/>
                </a:cubicBezTo>
                <a:cubicBezTo>
                  <a:pt x="999" y="804"/>
                  <a:pt x="999" y="804"/>
                  <a:pt x="1000" y="804"/>
                </a:cubicBezTo>
                <a:cubicBezTo>
                  <a:pt x="1000" y="804"/>
                  <a:pt x="1001" y="804"/>
                  <a:pt x="1001" y="804"/>
                </a:cubicBezTo>
                <a:cubicBezTo>
                  <a:pt x="1002" y="804"/>
                  <a:pt x="1003" y="804"/>
                  <a:pt x="1003" y="804"/>
                </a:cubicBezTo>
                <a:cubicBezTo>
                  <a:pt x="1007" y="804"/>
                  <a:pt x="1010" y="806"/>
                  <a:pt x="1015" y="808"/>
                </a:cubicBezTo>
                <a:cubicBezTo>
                  <a:pt x="1018" y="807"/>
                  <a:pt x="1020" y="807"/>
                  <a:pt x="1023" y="808"/>
                </a:cubicBezTo>
                <a:cubicBezTo>
                  <a:pt x="1025" y="808"/>
                  <a:pt x="1028" y="809"/>
                  <a:pt x="1029" y="809"/>
                </a:cubicBezTo>
                <a:cubicBezTo>
                  <a:pt x="1030" y="809"/>
                  <a:pt x="1031" y="809"/>
                  <a:pt x="1031" y="809"/>
                </a:cubicBezTo>
                <a:cubicBezTo>
                  <a:pt x="1032" y="808"/>
                  <a:pt x="1032" y="809"/>
                  <a:pt x="1033" y="809"/>
                </a:cubicBezTo>
                <a:cubicBezTo>
                  <a:pt x="1035" y="809"/>
                  <a:pt x="1036" y="809"/>
                  <a:pt x="1037" y="808"/>
                </a:cubicBezTo>
                <a:cubicBezTo>
                  <a:pt x="1035" y="808"/>
                  <a:pt x="1034" y="807"/>
                  <a:pt x="1033" y="806"/>
                </a:cubicBezTo>
                <a:cubicBezTo>
                  <a:pt x="1033" y="806"/>
                  <a:pt x="1033" y="807"/>
                  <a:pt x="1032" y="807"/>
                </a:cubicBezTo>
                <a:cubicBezTo>
                  <a:pt x="1031" y="807"/>
                  <a:pt x="1031" y="806"/>
                  <a:pt x="1030" y="807"/>
                </a:cubicBezTo>
                <a:cubicBezTo>
                  <a:pt x="1029" y="807"/>
                  <a:pt x="1028" y="806"/>
                  <a:pt x="1027" y="806"/>
                </a:cubicBezTo>
                <a:cubicBezTo>
                  <a:pt x="1026" y="806"/>
                  <a:pt x="1026" y="807"/>
                  <a:pt x="1025" y="806"/>
                </a:cubicBezTo>
                <a:cubicBezTo>
                  <a:pt x="1025" y="806"/>
                  <a:pt x="1025" y="806"/>
                  <a:pt x="1024" y="805"/>
                </a:cubicBezTo>
                <a:cubicBezTo>
                  <a:pt x="1022" y="804"/>
                  <a:pt x="1021" y="806"/>
                  <a:pt x="1021" y="804"/>
                </a:cubicBezTo>
                <a:cubicBezTo>
                  <a:pt x="1023" y="804"/>
                  <a:pt x="1024" y="804"/>
                  <a:pt x="1026" y="805"/>
                </a:cubicBezTo>
                <a:cubicBezTo>
                  <a:pt x="1027" y="805"/>
                  <a:pt x="1027" y="805"/>
                  <a:pt x="1029" y="805"/>
                </a:cubicBezTo>
                <a:cubicBezTo>
                  <a:pt x="1029" y="805"/>
                  <a:pt x="1029" y="806"/>
                  <a:pt x="1030" y="806"/>
                </a:cubicBezTo>
                <a:cubicBezTo>
                  <a:pt x="1030" y="806"/>
                  <a:pt x="1031" y="805"/>
                  <a:pt x="1031" y="806"/>
                </a:cubicBezTo>
                <a:cubicBezTo>
                  <a:pt x="1033" y="805"/>
                  <a:pt x="1036" y="807"/>
                  <a:pt x="1038" y="806"/>
                </a:cubicBezTo>
                <a:cubicBezTo>
                  <a:pt x="1038" y="807"/>
                  <a:pt x="1039" y="808"/>
                  <a:pt x="1041" y="809"/>
                </a:cubicBezTo>
                <a:cubicBezTo>
                  <a:pt x="1041" y="808"/>
                  <a:pt x="1041" y="808"/>
                  <a:pt x="1042" y="808"/>
                </a:cubicBezTo>
                <a:cubicBezTo>
                  <a:pt x="1042" y="808"/>
                  <a:pt x="1043" y="808"/>
                  <a:pt x="1043" y="808"/>
                </a:cubicBezTo>
                <a:cubicBezTo>
                  <a:pt x="1044" y="808"/>
                  <a:pt x="1044" y="806"/>
                  <a:pt x="1045" y="807"/>
                </a:cubicBezTo>
                <a:cubicBezTo>
                  <a:pt x="1046" y="807"/>
                  <a:pt x="1046" y="808"/>
                  <a:pt x="1048" y="808"/>
                </a:cubicBezTo>
                <a:cubicBezTo>
                  <a:pt x="1049" y="808"/>
                  <a:pt x="1050" y="808"/>
                  <a:pt x="1051" y="807"/>
                </a:cubicBezTo>
                <a:cubicBezTo>
                  <a:pt x="1051" y="807"/>
                  <a:pt x="1052" y="808"/>
                  <a:pt x="1052" y="808"/>
                </a:cubicBezTo>
                <a:cubicBezTo>
                  <a:pt x="1052" y="808"/>
                  <a:pt x="1052" y="807"/>
                  <a:pt x="1052" y="807"/>
                </a:cubicBezTo>
                <a:cubicBezTo>
                  <a:pt x="1052" y="807"/>
                  <a:pt x="1053" y="807"/>
                  <a:pt x="1053" y="807"/>
                </a:cubicBezTo>
                <a:cubicBezTo>
                  <a:pt x="1053" y="807"/>
                  <a:pt x="1053" y="807"/>
                  <a:pt x="1053" y="807"/>
                </a:cubicBezTo>
                <a:cubicBezTo>
                  <a:pt x="1054" y="807"/>
                  <a:pt x="1054" y="807"/>
                  <a:pt x="1054" y="807"/>
                </a:cubicBezTo>
                <a:cubicBezTo>
                  <a:pt x="1055" y="807"/>
                  <a:pt x="1056" y="806"/>
                  <a:pt x="1057" y="806"/>
                </a:cubicBezTo>
                <a:cubicBezTo>
                  <a:pt x="1057" y="806"/>
                  <a:pt x="1058" y="807"/>
                  <a:pt x="1058" y="807"/>
                </a:cubicBezTo>
                <a:cubicBezTo>
                  <a:pt x="1058" y="807"/>
                  <a:pt x="1059" y="806"/>
                  <a:pt x="1060" y="806"/>
                </a:cubicBezTo>
                <a:cubicBezTo>
                  <a:pt x="1061" y="806"/>
                  <a:pt x="1062" y="807"/>
                  <a:pt x="1063" y="807"/>
                </a:cubicBezTo>
                <a:cubicBezTo>
                  <a:pt x="1064" y="806"/>
                  <a:pt x="1065" y="805"/>
                  <a:pt x="1067" y="805"/>
                </a:cubicBezTo>
                <a:cubicBezTo>
                  <a:pt x="1070" y="805"/>
                  <a:pt x="1072" y="804"/>
                  <a:pt x="1074" y="803"/>
                </a:cubicBezTo>
                <a:cubicBezTo>
                  <a:pt x="1070" y="801"/>
                  <a:pt x="1069" y="805"/>
                  <a:pt x="1065" y="803"/>
                </a:cubicBezTo>
                <a:cubicBezTo>
                  <a:pt x="1064" y="804"/>
                  <a:pt x="1063" y="804"/>
                  <a:pt x="1062" y="804"/>
                </a:cubicBezTo>
                <a:cubicBezTo>
                  <a:pt x="1060" y="803"/>
                  <a:pt x="1057" y="805"/>
                  <a:pt x="1055" y="805"/>
                </a:cubicBezTo>
                <a:cubicBezTo>
                  <a:pt x="1055" y="805"/>
                  <a:pt x="1056" y="805"/>
                  <a:pt x="1056" y="805"/>
                </a:cubicBezTo>
                <a:cubicBezTo>
                  <a:pt x="1055" y="804"/>
                  <a:pt x="1050" y="805"/>
                  <a:pt x="1052" y="803"/>
                </a:cubicBezTo>
                <a:cubicBezTo>
                  <a:pt x="1053" y="804"/>
                  <a:pt x="1053" y="803"/>
                  <a:pt x="1053" y="803"/>
                </a:cubicBezTo>
                <a:cubicBezTo>
                  <a:pt x="1054" y="803"/>
                  <a:pt x="1054" y="804"/>
                  <a:pt x="1055" y="804"/>
                </a:cubicBezTo>
                <a:cubicBezTo>
                  <a:pt x="1055" y="802"/>
                  <a:pt x="1056" y="802"/>
                  <a:pt x="1057" y="802"/>
                </a:cubicBezTo>
                <a:cubicBezTo>
                  <a:pt x="1059" y="803"/>
                  <a:pt x="1061" y="802"/>
                  <a:pt x="1063" y="802"/>
                </a:cubicBezTo>
                <a:cubicBezTo>
                  <a:pt x="1063" y="802"/>
                  <a:pt x="1063" y="802"/>
                  <a:pt x="1063" y="802"/>
                </a:cubicBezTo>
                <a:cubicBezTo>
                  <a:pt x="1064" y="802"/>
                  <a:pt x="1065" y="802"/>
                  <a:pt x="1066" y="802"/>
                </a:cubicBezTo>
                <a:cubicBezTo>
                  <a:pt x="1066" y="802"/>
                  <a:pt x="1066" y="801"/>
                  <a:pt x="1066" y="801"/>
                </a:cubicBezTo>
                <a:cubicBezTo>
                  <a:pt x="1066" y="801"/>
                  <a:pt x="1067" y="801"/>
                  <a:pt x="1067" y="801"/>
                </a:cubicBezTo>
                <a:cubicBezTo>
                  <a:pt x="1068" y="801"/>
                  <a:pt x="1068" y="801"/>
                  <a:pt x="1069" y="801"/>
                </a:cubicBezTo>
                <a:cubicBezTo>
                  <a:pt x="1069" y="800"/>
                  <a:pt x="1070" y="799"/>
                  <a:pt x="1070" y="799"/>
                </a:cubicBezTo>
                <a:cubicBezTo>
                  <a:pt x="1071" y="801"/>
                  <a:pt x="1071" y="798"/>
                  <a:pt x="1072" y="798"/>
                </a:cubicBezTo>
                <a:cubicBezTo>
                  <a:pt x="1073" y="799"/>
                  <a:pt x="1071" y="801"/>
                  <a:pt x="1073" y="801"/>
                </a:cubicBezTo>
                <a:cubicBezTo>
                  <a:pt x="1074" y="800"/>
                  <a:pt x="1076" y="800"/>
                  <a:pt x="1077" y="800"/>
                </a:cubicBezTo>
                <a:cubicBezTo>
                  <a:pt x="1077" y="799"/>
                  <a:pt x="1077" y="799"/>
                  <a:pt x="1077" y="798"/>
                </a:cubicBezTo>
                <a:cubicBezTo>
                  <a:pt x="1078" y="798"/>
                  <a:pt x="1079" y="798"/>
                  <a:pt x="1079" y="797"/>
                </a:cubicBezTo>
                <a:cubicBezTo>
                  <a:pt x="1080" y="797"/>
                  <a:pt x="1081" y="796"/>
                  <a:pt x="1082" y="797"/>
                </a:cubicBezTo>
                <a:cubicBezTo>
                  <a:pt x="1082" y="798"/>
                  <a:pt x="1081" y="800"/>
                  <a:pt x="1080" y="800"/>
                </a:cubicBezTo>
                <a:cubicBezTo>
                  <a:pt x="1079" y="800"/>
                  <a:pt x="1076" y="801"/>
                  <a:pt x="1078" y="801"/>
                </a:cubicBezTo>
                <a:cubicBezTo>
                  <a:pt x="1079" y="801"/>
                  <a:pt x="1081" y="801"/>
                  <a:pt x="1082" y="801"/>
                </a:cubicBezTo>
                <a:cubicBezTo>
                  <a:pt x="1083" y="800"/>
                  <a:pt x="1085" y="799"/>
                  <a:pt x="1086" y="798"/>
                </a:cubicBezTo>
                <a:cubicBezTo>
                  <a:pt x="1087" y="798"/>
                  <a:pt x="1088" y="798"/>
                  <a:pt x="1089" y="797"/>
                </a:cubicBezTo>
                <a:cubicBezTo>
                  <a:pt x="1088" y="797"/>
                  <a:pt x="1088" y="798"/>
                  <a:pt x="1088" y="798"/>
                </a:cubicBezTo>
                <a:cubicBezTo>
                  <a:pt x="1088" y="798"/>
                  <a:pt x="1088" y="798"/>
                  <a:pt x="1088" y="798"/>
                </a:cubicBezTo>
                <a:cubicBezTo>
                  <a:pt x="1086" y="799"/>
                  <a:pt x="1084" y="801"/>
                  <a:pt x="1082" y="801"/>
                </a:cubicBezTo>
                <a:cubicBezTo>
                  <a:pt x="1082" y="802"/>
                  <a:pt x="1070" y="808"/>
                  <a:pt x="1069" y="808"/>
                </a:cubicBezTo>
                <a:cubicBezTo>
                  <a:pt x="1068" y="809"/>
                  <a:pt x="1067" y="808"/>
                  <a:pt x="1066" y="809"/>
                </a:cubicBezTo>
                <a:cubicBezTo>
                  <a:pt x="1066" y="809"/>
                  <a:pt x="1065" y="809"/>
                  <a:pt x="1065" y="810"/>
                </a:cubicBezTo>
                <a:cubicBezTo>
                  <a:pt x="1065" y="810"/>
                  <a:pt x="1063" y="810"/>
                  <a:pt x="1063" y="810"/>
                </a:cubicBezTo>
                <a:cubicBezTo>
                  <a:pt x="1063" y="810"/>
                  <a:pt x="1063" y="810"/>
                  <a:pt x="1063" y="810"/>
                </a:cubicBezTo>
                <a:cubicBezTo>
                  <a:pt x="1061" y="811"/>
                  <a:pt x="1060" y="811"/>
                  <a:pt x="1059" y="811"/>
                </a:cubicBezTo>
                <a:cubicBezTo>
                  <a:pt x="1058" y="811"/>
                  <a:pt x="1055" y="811"/>
                  <a:pt x="1055" y="811"/>
                </a:cubicBezTo>
                <a:cubicBezTo>
                  <a:pt x="1055" y="812"/>
                  <a:pt x="1054" y="811"/>
                  <a:pt x="1054" y="811"/>
                </a:cubicBezTo>
                <a:cubicBezTo>
                  <a:pt x="1054" y="811"/>
                  <a:pt x="1052" y="813"/>
                  <a:pt x="1052" y="813"/>
                </a:cubicBezTo>
                <a:cubicBezTo>
                  <a:pt x="1050" y="814"/>
                  <a:pt x="1049" y="813"/>
                  <a:pt x="1048" y="813"/>
                </a:cubicBezTo>
                <a:cubicBezTo>
                  <a:pt x="1048" y="813"/>
                  <a:pt x="1048" y="813"/>
                  <a:pt x="1047" y="814"/>
                </a:cubicBezTo>
                <a:cubicBezTo>
                  <a:pt x="1045" y="814"/>
                  <a:pt x="1043" y="815"/>
                  <a:pt x="1042" y="814"/>
                </a:cubicBezTo>
                <a:cubicBezTo>
                  <a:pt x="1041" y="814"/>
                  <a:pt x="1041" y="814"/>
                  <a:pt x="1040" y="815"/>
                </a:cubicBezTo>
                <a:cubicBezTo>
                  <a:pt x="1039" y="815"/>
                  <a:pt x="1036" y="815"/>
                  <a:pt x="1035" y="815"/>
                </a:cubicBezTo>
                <a:cubicBezTo>
                  <a:pt x="1035" y="815"/>
                  <a:pt x="1034" y="814"/>
                  <a:pt x="1034" y="814"/>
                </a:cubicBezTo>
                <a:cubicBezTo>
                  <a:pt x="1032" y="815"/>
                  <a:pt x="1029" y="814"/>
                  <a:pt x="1028" y="814"/>
                </a:cubicBezTo>
                <a:cubicBezTo>
                  <a:pt x="1027" y="814"/>
                  <a:pt x="1027" y="814"/>
                  <a:pt x="1027" y="814"/>
                </a:cubicBezTo>
                <a:cubicBezTo>
                  <a:pt x="1026" y="814"/>
                  <a:pt x="1026" y="814"/>
                  <a:pt x="1025" y="814"/>
                </a:cubicBezTo>
                <a:cubicBezTo>
                  <a:pt x="1025" y="814"/>
                  <a:pt x="1024" y="815"/>
                  <a:pt x="1024" y="815"/>
                </a:cubicBezTo>
                <a:cubicBezTo>
                  <a:pt x="1024" y="815"/>
                  <a:pt x="1024" y="814"/>
                  <a:pt x="1023" y="814"/>
                </a:cubicBezTo>
                <a:cubicBezTo>
                  <a:pt x="1023" y="814"/>
                  <a:pt x="1022" y="814"/>
                  <a:pt x="1022" y="814"/>
                </a:cubicBezTo>
                <a:cubicBezTo>
                  <a:pt x="1021" y="816"/>
                  <a:pt x="1014" y="814"/>
                  <a:pt x="1013" y="814"/>
                </a:cubicBezTo>
                <a:cubicBezTo>
                  <a:pt x="1013" y="814"/>
                  <a:pt x="1002" y="813"/>
                  <a:pt x="1002" y="813"/>
                </a:cubicBezTo>
                <a:cubicBezTo>
                  <a:pt x="1001" y="812"/>
                  <a:pt x="1002" y="812"/>
                  <a:pt x="1001" y="812"/>
                </a:cubicBezTo>
                <a:cubicBezTo>
                  <a:pt x="1001" y="813"/>
                  <a:pt x="999" y="812"/>
                  <a:pt x="999" y="812"/>
                </a:cubicBezTo>
                <a:cubicBezTo>
                  <a:pt x="998" y="812"/>
                  <a:pt x="997" y="812"/>
                  <a:pt x="996" y="813"/>
                </a:cubicBezTo>
                <a:cubicBezTo>
                  <a:pt x="995" y="811"/>
                  <a:pt x="994" y="811"/>
                  <a:pt x="992" y="810"/>
                </a:cubicBezTo>
                <a:cubicBezTo>
                  <a:pt x="988" y="812"/>
                  <a:pt x="986" y="808"/>
                  <a:pt x="980" y="809"/>
                </a:cubicBezTo>
                <a:cubicBezTo>
                  <a:pt x="980" y="807"/>
                  <a:pt x="979" y="808"/>
                  <a:pt x="978" y="807"/>
                </a:cubicBezTo>
                <a:cubicBezTo>
                  <a:pt x="978" y="807"/>
                  <a:pt x="977" y="807"/>
                  <a:pt x="977" y="807"/>
                </a:cubicBezTo>
                <a:cubicBezTo>
                  <a:pt x="977" y="807"/>
                  <a:pt x="977" y="807"/>
                  <a:pt x="977" y="807"/>
                </a:cubicBezTo>
                <a:cubicBezTo>
                  <a:pt x="976" y="807"/>
                  <a:pt x="976" y="806"/>
                  <a:pt x="976" y="806"/>
                </a:cubicBezTo>
                <a:cubicBezTo>
                  <a:pt x="976" y="806"/>
                  <a:pt x="973" y="806"/>
                  <a:pt x="972" y="805"/>
                </a:cubicBezTo>
                <a:cubicBezTo>
                  <a:pt x="971" y="805"/>
                  <a:pt x="971" y="805"/>
                  <a:pt x="971" y="805"/>
                </a:cubicBezTo>
                <a:cubicBezTo>
                  <a:pt x="970" y="804"/>
                  <a:pt x="969" y="805"/>
                  <a:pt x="968" y="804"/>
                </a:cubicBezTo>
                <a:cubicBezTo>
                  <a:pt x="967" y="804"/>
                  <a:pt x="967" y="804"/>
                  <a:pt x="967" y="803"/>
                </a:cubicBezTo>
                <a:cubicBezTo>
                  <a:pt x="967" y="803"/>
                  <a:pt x="966" y="803"/>
                  <a:pt x="966" y="803"/>
                </a:cubicBezTo>
                <a:cubicBezTo>
                  <a:pt x="964" y="803"/>
                  <a:pt x="964" y="802"/>
                  <a:pt x="962" y="801"/>
                </a:cubicBezTo>
                <a:cubicBezTo>
                  <a:pt x="961" y="800"/>
                  <a:pt x="958" y="799"/>
                  <a:pt x="957" y="797"/>
                </a:cubicBezTo>
                <a:cubicBezTo>
                  <a:pt x="954" y="797"/>
                  <a:pt x="954" y="797"/>
                  <a:pt x="954" y="797"/>
                </a:cubicBezTo>
                <a:cubicBezTo>
                  <a:pt x="954" y="796"/>
                  <a:pt x="952" y="796"/>
                  <a:pt x="952" y="795"/>
                </a:cubicBezTo>
                <a:cubicBezTo>
                  <a:pt x="951" y="795"/>
                  <a:pt x="951" y="795"/>
                  <a:pt x="950" y="795"/>
                </a:cubicBezTo>
                <a:cubicBezTo>
                  <a:pt x="949" y="794"/>
                  <a:pt x="948" y="794"/>
                  <a:pt x="947" y="793"/>
                </a:cubicBezTo>
                <a:cubicBezTo>
                  <a:pt x="946" y="793"/>
                  <a:pt x="946" y="791"/>
                  <a:pt x="945" y="791"/>
                </a:cubicBezTo>
                <a:cubicBezTo>
                  <a:pt x="944" y="791"/>
                  <a:pt x="944" y="790"/>
                  <a:pt x="944" y="789"/>
                </a:cubicBezTo>
                <a:cubicBezTo>
                  <a:pt x="941" y="789"/>
                  <a:pt x="941" y="789"/>
                  <a:pt x="941" y="789"/>
                </a:cubicBezTo>
                <a:cubicBezTo>
                  <a:pt x="940" y="788"/>
                  <a:pt x="940" y="787"/>
                  <a:pt x="939" y="787"/>
                </a:cubicBezTo>
                <a:cubicBezTo>
                  <a:pt x="938" y="786"/>
                  <a:pt x="938" y="787"/>
                  <a:pt x="937" y="786"/>
                </a:cubicBezTo>
                <a:cubicBezTo>
                  <a:pt x="937" y="785"/>
                  <a:pt x="936" y="785"/>
                  <a:pt x="935" y="784"/>
                </a:cubicBezTo>
                <a:cubicBezTo>
                  <a:pt x="934" y="784"/>
                  <a:pt x="933" y="783"/>
                  <a:pt x="931" y="782"/>
                </a:cubicBezTo>
                <a:cubicBezTo>
                  <a:pt x="930" y="779"/>
                  <a:pt x="927" y="776"/>
                  <a:pt x="925" y="773"/>
                </a:cubicBezTo>
                <a:cubicBezTo>
                  <a:pt x="924" y="773"/>
                  <a:pt x="923" y="773"/>
                  <a:pt x="922" y="773"/>
                </a:cubicBezTo>
                <a:cubicBezTo>
                  <a:pt x="921" y="772"/>
                  <a:pt x="920" y="771"/>
                  <a:pt x="919" y="769"/>
                </a:cubicBezTo>
                <a:cubicBezTo>
                  <a:pt x="918" y="769"/>
                  <a:pt x="916" y="768"/>
                  <a:pt x="915" y="767"/>
                </a:cubicBezTo>
                <a:cubicBezTo>
                  <a:pt x="916" y="765"/>
                  <a:pt x="915" y="765"/>
                  <a:pt x="915" y="764"/>
                </a:cubicBezTo>
                <a:cubicBezTo>
                  <a:pt x="915" y="763"/>
                  <a:pt x="914" y="763"/>
                  <a:pt x="913" y="762"/>
                </a:cubicBezTo>
                <a:cubicBezTo>
                  <a:pt x="912" y="760"/>
                  <a:pt x="910" y="758"/>
                  <a:pt x="909" y="755"/>
                </a:cubicBezTo>
                <a:cubicBezTo>
                  <a:pt x="908" y="755"/>
                  <a:pt x="908" y="755"/>
                  <a:pt x="907" y="755"/>
                </a:cubicBezTo>
                <a:cubicBezTo>
                  <a:pt x="906" y="752"/>
                  <a:pt x="903" y="751"/>
                  <a:pt x="902" y="749"/>
                </a:cubicBezTo>
                <a:cubicBezTo>
                  <a:pt x="902" y="749"/>
                  <a:pt x="902" y="748"/>
                  <a:pt x="902" y="748"/>
                </a:cubicBezTo>
                <a:cubicBezTo>
                  <a:pt x="902" y="748"/>
                  <a:pt x="901" y="748"/>
                  <a:pt x="901" y="748"/>
                </a:cubicBezTo>
                <a:cubicBezTo>
                  <a:pt x="901" y="747"/>
                  <a:pt x="900" y="746"/>
                  <a:pt x="900" y="746"/>
                </a:cubicBezTo>
                <a:cubicBezTo>
                  <a:pt x="900" y="745"/>
                  <a:pt x="899" y="745"/>
                  <a:pt x="899" y="744"/>
                </a:cubicBezTo>
                <a:cubicBezTo>
                  <a:pt x="899" y="743"/>
                  <a:pt x="897" y="744"/>
                  <a:pt x="897" y="743"/>
                </a:cubicBezTo>
                <a:cubicBezTo>
                  <a:pt x="897" y="742"/>
                  <a:pt x="899" y="742"/>
                  <a:pt x="898" y="741"/>
                </a:cubicBezTo>
                <a:cubicBezTo>
                  <a:pt x="897" y="740"/>
                  <a:pt x="897" y="738"/>
                  <a:pt x="896" y="738"/>
                </a:cubicBezTo>
                <a:cubicBezTo>
                  <a:pt x="896" y="738"/>
                  <a:pt x="897" y="737"/>
                  <a:pt x="896" y="737"/>
                </a:cubicBezTo>
                <a:cubicBezTo>
                  <a:pt x="896" y="737"/>
                  <a:pt x="896" y="737"/>
                  <a:pt x="896" y="736"/>
                </a:cubicBezTo>
                <a:cubicBezTo>
                  <a:pt x="896" y="735"/>
                  <a:pt x="895" y="735"/>
                  <a:pt x="895" y="734"/>
                </a:cubicBezTo>
                <a:cubicBezTo>
                  <a:pt x="895" y="733"/>
                  <a:pt x="894" y="733"/>
                  <a:pt x="894" y="732"/>
                </a:cubicBezTo>
                <a:cubicBezTo>
                  <a:pt x="894" y="731"/>
                  <a:pt x="893" y="731"/>
                  <a:pt x="893" y="730"/>
                </a:cubicBezTo>
                <a:cubicBezTo>
                  <a:pt x="893" y="729"/>
                  <a:pt x="892" y="729"/>
                  <a:pt x="892" y="729"/>
                </a:cubicBezTo>
                <a:cubicBezTo>
                  <a:pt x="892" y="729"/>
                  <a:pt x="892" y="728"/>
                  <a:pt x="892" y="728"/>
                </a:cubicBezTo>
                <a:cubicBezTo>
                  <a:pt x="892" y="728"/>
                  <a:pt x="892" y="728"/>
                  <a:pt x="892" y="728"/>
                </a:cubicBezTo>
                <a:cubicBezTo>
                  <a:pt x="891" y="728"/>
                  <a:pt x="892" y="727"/>
                  <a:pt x="892" y="727"/>
                </a:cubicBezTo>
                <a:cubicBezTo>
                  <a:pt x="891" y="726"/>
                  <a:pt x="892" y="725"/>
                  <a:pt x="891" y="724"/>
                </a:cubicBezTo>
                <a:cubicBezTo>
                  <a:pt x="890" y="723"/>
                  <a:pt x="889" y="721"/>
                  <a:pt x="889" y="720"/>
                </a:cubicBezTo>
                <a:cubicBezTo>
                  <a:pt x="888" y="719"/>
                  <a:pt x="889" y="717"/>
                  <a:pt x="888" y="716"/>
                </a:cubicBezTo>
                <a:cubicBezTo>
                  <a:pt x="888" y="715"/>
                  <a:pt x="888" y="715"/>
                  <a:pt x="887" y="715"/>
                </a:cubicBezTo>
                <a:cubicBezTo>
                  <a:pt x="887" y="714"/>
                  <a:pt x="888" y="714"/>
                  <a:pt x="888" y="714"/>
                </a:cubicBezTo>
                <a:cubicBezTo>
                  <a:pt x="887" y="713"/>
                  <a:pt x="886" y="712"/>
                  <a:pt x="886" y="711"/>
                </a:cubicBezTo>
                <a:cubicBezTo>
                  <a:pt x="884" y="710"/>
                  <a:pt x="884" y="708"/>
                  <a:pt x="883" y="707"/>
                </a:cubicBezTo>
                <a:cubicBezTo>
                  <a:pt x="882" y="706"/>
                  <a:pt x="883" y="705"/>
                  <a:pt x="883" y="704"/>
                </a:cubicBezTo>
                <a:cubicBezTo>
                  <a:pt x="883" y="704"/>
                  <a:pt x="882" y="703"/>
                  <a:pt x="882" y="702"/>
                </a:cubicBezTo>
                <a:cubicBezTo>
                  <a:pt x="882" y="700"/>
                  <a:pt x="882" y="699"/>
                  <a:pt x="881" y="699"/>
                </a:cubicBezTo>
                <a:cubicBezTo>
                  <a:pt x="881" y="698"/>
                  <a:pt x="882" y="698"/>
                  <a:pt x="882" y="698"/>
                </a:cubicBezTo>
                <a:cubicBezTo>
                  <a:pt x="882" y="698"/>
                  <a:pt x="881" y="698"/>
                  <a:pt x="881" y="698"/>
                </a:cubicBezTo>
                <a:cubicBezTo>
                  <a:pt x="881" y="698"/>
                  <a:pt x="881" y="697"/>
                  <a:pt x="881" y="697"/>
                </a:cubicBezTo>
                <a:cubicBezTo>
                  <a:pt x="880" y="694"/>
                  <a:pt x="880" y="691"/>
                  <a:pt x="879" y="689"/>
                </a:cubicBezTo>
                <a:cubicBezTo>
                  <a:pt x="879" y="687"/>
                  <a:pt x="880" y="687"/>
                  <a:pt x="879" y="685"/>
                </a:cubicBezTo>
                <a:cubicBezTo>
                  <a:pt x="879" y="685"/>
                  <a:pt x="879" y="685"/>
                  <a:pt x="879" y="684"/>
                </a:cubicBezTo>
                <a:cubicBezTo>
                  <a:pt x="878" y="684"/>
                  <a:pt x="879" y="682"/>
                  <a:pt x="879" y="681"/>
                </a:cubicBezTo>
                <a:cubicBezTo>
                  <a:pt x="878" y="680"/>
                  <a:pt x="878" y="679"/>
                  <a:pt x="878" y="678"/>
                </a:cubicBezTo>
                <a:cubicBezTo>
                  <a:pt x="876" y="664"/>
                  <a:pt x="876" y="664"/>
                  <a:pt x="876" y="664"/>
                </a:cubicBezTo>
                <a:cubicBezTo>
                  <a:pt x="876" y="632"/>
                  <a:pt x="873" y="627"/>
                  <a:pt x="875" y="595"/>
                </a:cubicBezTo>
                <a:cubicBezTo>
                  <a:pt x="878" y="551"/>
                  <a:pt x="882" y="501"/>
                  <a:pt x="857" y="463"/>
                </a:cubicBezTo>
                <a:cubicBezTo>
                  <a:pt x="822" y="409"/>
                  <a:pt x="770" y="435"/>
                  <a:pt x="770" y="435"/>
                </a:cubicBezTo>
                <a:cubicBezTo>
                  <a:pt x="770" y="435"/>
                  <a:pt x="764" y="427"/>
                  <a:pt x="763" y="427"/>
                </a:cubicBezTo>
                <a:cubicBezTo>
                  <a:pt x="758" y="421"/>
                  <a:pt x="754" y="416"/>
                  <a:pt x="744" y="411"/>
                </a:cubicBezTo>
                <a:cubicBezTo>
                  <a:pt x="738" y="407"/>
                  <a:pt x="733" y="406"/>
                  <a:pt x="725" y="404"/>
                </a:cubicBezTo>
                <a:cubicBezTo>
                  <a:pt x="678" y="392"/>
                  <a:pt x="612" y="422"/>
                  <a:pt x="605" y="489"/>
                </a:cubicBezTo>
                <a:cubicBezTo>
                  <a:pt x="604" y="503"/>
                  <a:pt x="606" y="523"/>
                  <a:pt x="621" y="529"/>
                </a:cubicBezTo>
                <a:cubicBezTo>
                  <a:pt x="597" y="544"/>
                  <a:pt x="590" y="581"/>
                  <a:pt x="593" y="604"/>
                </a:cubicBezTo>
                <a:cubicBezTo>
                  <a:pt x="600" y="653"/>
                  <a:pt x="685" y="723"/>
                  <a:pt x="760" y="663"/>
                </a:cubicBezTo>
                <a:cubicBezTo>
                  <a:pt x="810" y="623"/>
                  <a:pt x="786" y="534"/>
                  <a:pt x="719" y="554"/>
                </a:cubicBezTo>
                <a:cubicBezTo>
                  <a:pt x="703" y="561"/>
                  <a:pt x="696" y="574"/>
                  <a:pt x="698" y="585"/>
                </a:cubicBezTo>
                <a:cubicBezTo>
                  <a:pt x="701" y="596"/>
                  <a:pt x="714" y="600"/>
                  <a:pt x="719" y="599"/>
                </a:cubicBezTo>
                <a:cubicBezTo>
                  <a:pt x="717" y="603"/>
                  <a:pt x="679" y="609"/>
                  <a:pt x="682" y="570"/>
                </a:cubicBezTo>
                <a:cubicBezTo>
                  <a:pt x="684" y="551"/>
                  <a:pt x="702" y="536"/>
                  <a:pt x="718" y="533"/>
                </a:cubicBezTo>
                <a:cubicBezTo>
                  <a:pt x="736" y="528"/>
                  <a:pt x="754" y="531"/>
                  <a:pt x="768" y="539"/>
                </a:cubicBezTo>
                <a:cubicBezTo>
                  <a:pt x="809" y="565"/>
                  <a:pt x="808" y="618"/>
                  <a:pt x="815" y="651"/>
                </a:cubicBezTo>
                <a:cubicBezTo>
                  <a:pt x="815" y="651"/>
                  <a:pt x="814" y="650"/>
                  <a:pt x="815" y="652"/>
                </a:cubicBezTo>
                <a:cubicBezTo>
                  <a:pt x="816" y="652"/>
                  <a:pt x="816" y="652"/>
                  <a:pt x="816" y="653"/>
                </a:cubicBezTo>
                <a:cubicBezTo>
                  <a:pt x="817" y="653"/>
                  <a:pt x="816" y="654"/>
                  <a:pt x="817" y="654"/>
                </a:cubicBezTo>
                <a:cubicBezTo>
                  <a:pt x="817" y="655"/>
                  <a:pt x="816" y="654"/>
                  <a:pt x="817" y="655"/>
                </a:cubicBezTo>
                <a:cubicBezTo>
                  <a:pt x="818" y="656"/>
                  <a:pt x="816" y="654"/>
                  <a:pt x="817" y="656"/>
                </a:cubicBezTo>
                <a:cubicBezTo>
                  <a:pt x="817" y="656"/>
                  <a:pt x="817" y="657"/>
                  <a:pt x="817" y="657"/>
                </a:cubicBezTo>
                <a:cubicBezTo>
                  <a:pt x="817" y="658"/>
                  <a:pt x="816" y="659"/>
                  <a:pt x="816" y="660"/>
                </a:cubicBezTo>
                <a:cubicBezTo>
                  <a:pt x="816" y="660"/>
                  <a:pt x="817" y="660"/>
                  <a:pt x="817" y="661"/>
                </a:cubicBezTo>
                <a:cubicBezTo>
                  <a:pt x="817" y="661"/>
                  <a:pt x="817" y="662"/>
                  <a:pt x="818" y="662"/>
                </a:cubicBezTo>
                <a:cubicBezTo>
                  <a:pt x="818" y="663"/>
                  <a:pt x="818" y="664"/>
                  <a:pt x="819" y="664"/>
                </a:cubicBezTo>
                <a:cubicBezTo>
                  <a:pt x="819" y="665"/>
                  <a:pt x="818" y="667"/>
                  <a:pt x="818" y="668"/>
                </a:cubicBezTo>
                <a:cubicBezTo>
                  <a:pt x="818" y="668"/>
                  <a:pt x="819" y="668"/>
                  <a:pt x="819" y="669"/>
                </a:cubicBezTo>
                <a:cubicBezTo>
                  <a:pt x="819" y="669"/>
                  <a:pt x="819" y="669"/>
                  <a:pt x="819" y="670"/>
                </a:cubicBezTo>
                <a:cubicBezTo>
                  <a:pt x="819" y="670"/>
                  <a:pt x="820" y="671"/>
                  <a:pt x="820" y="671"/>
                </a:cubicBezTo>
                <a:cubicBezTo>
                  <a:pt x="820" y="672"/>
                  <a:pt x="819" y="680"/>
                  <a:pt x="819" y="681"/>
                </a:cubicBezTo>
                <a:cubicBezTo>
                  <a:pt x="819" y="681"/>
                  <a:pt x="820" y="682"/>
                  <a:pt x="820" y="682"/>
                </a:cubicBezTo>
                <a:cubicBezTo>
                  <a:pt x="821" y="683"/>
                  <a:pt x="821" y="684"/>
                  <a:pt x="821" y="685"/>
                </a:cubicBezTo>
                <a:cubicBezTo>
                  <a:pt x="821" y="685"/>
                  <a:pt x="820" y="686"/>
                  <a:pt x="820" y="686"/>
                </a:cubicBezTo>
                <a:cubicBezTo>
                  <a:pt x="820" y="687"/>
                  <a:pt x="822" y="689"/>
                  <a:pt x="822" y="690"/>
                </a:cubicBezTo>
                <a:cubicBezTo>
                  <a:pt x="822" y="690"/>
                  <a:pt x="820" y="690"/>
                  <a:pt x="820" y="690"/>
                </a:cubicBezTo>
                <a:cubicBezTo>
                  <a:pt x="821" y="692"/>
                  <a:pt x="821" y="692"/>
                  <a:pt x="821" y="693"/>
                </a:cubicBezTo>
                <a:cubicBezTo>
                  <a:pt x="821" y="693"/>
                  <a:pt x="822" y="694"/>
                  <a:pt x="822" y="694"/>
                </a:cubicBezTo>
                <a:cubicBezTo>
                  <a:pt x="822" y="695"/>
                  <a:pt x="823" y="696"/>
                  <a:pt x="824" y="697"/>
                </a:cubicBezTo>
                <a:cubicBezTo>
                  <a:pt x="824" y="697"/>
                  <a:pt x="823" y="696"/>
                  <a:pt x="823" y="697"/>
                </a:cubicBezTo>
                <a:cubicBezTo>
                  <a:pt x="823" y="697"/>
                  <a:pt x="822" y="699"/>
                  <a:pt x="822" y="700"/>
                </a:cubicBezTo>
                <a:cubicBezTo>
                  <a:pt x="822" y="700"/>
                  <a:pt x="823" y="700"/>
                  <a:pt x="823" y="701"/>
                </a:cubicBezTo>
                <a:cubicBezTo>
                  <a:pt x="823" y="702"/>
                  <a:pt x="823" y="703"/>
                  <a:pt x="824" y="704"/>
                </a:cubicBezTo>
                <a:cubicBezTo>
                  <a:pt x="824" y="704"/>
                  <a:pt x="824" y="704"/>
                  <a:pt x="824" y="704"/>
                </a:cubicBezTo>
                <a:cubicBezTo>
                  <a:pt x="824" y="704"/>
                  <a:pt x="824" y="705"/>
                  <a:pt x="824" y="705"/>
                </a:cubicBezTo>
                <a:cubicBezTo>
                  <a:pt x="824" y="705"/>
                  <a:pt x="825" y="706"/>
                  <a:pt x="825" y="706"/>
                </a:cubicBezTo>
                <a:cubicBezTo>
                  <a:pt x="825" y="707"/>
                  <a:pt x="825" y="708"/>
                  <a:pt x="826" y="709"/>
                </a:cubicBezTo>
                <a:cubicBezTo>
                  <a:pt x="826" y="711"/>
                  <a:pt x="827" y="712"/>
                  <a:pt x="828" y="714"/>
                </a:cubicBezTo>
                <a:cubicBezTo>
                  <a:pt x="828" y="715"/>
                  <a:pt x="828" y="716"/>
                  <a:pt x="828" y="717"/>
                </a:cubicBezTo>
                <a:cubicBezTo>
                  <a:pt x="828" y="717"/>
                  <a:pt x="829" y="717"/>
                  <a:pt x="829" y="718"/>
                </a:cubicBezTo>
                <a:cubicBezTo>
                  <a:pt x="829" y="718"/>
                  <a:pt x="828" y="718"/>
                  <a:pt x="829" y="718"/>
                </a:cubicBezTo>
                <a:cubicBezTo>
                  <a:pt x="829" y="719"/>
                  <a:pt x="829" y="719"/>
                  <a:pt x="829" y="719"/>
                </a:cubicBezTo>
                <a:cubicBezTo>
                  <a:pt x="830" y="720"/>
                  <a:pt x="829" y="720"/>
                  <a:pt x="829" y="720"/>
                </a:cubicBezTo>
                <a:cubicBezTo>
                  <a:pt x="829" y="721"/>
                  <a:pt x="830" y="722"/>
                  <a:pt x="830" y="722"/>
                </a:cubicBezTo>
                <a:cubicBezTo>
                  <a:pt x="830" y="723"/>
                  <a:pt x="830" y="724"/>
                  <a:pt x="830" y="725"/>
                </a:cubicBezTo>
                <a:cubicBezTo>
                  <a:pt x="830" y="725"/>
                  <a:pt x="832" y="728"/>
                  <a:pt x="832" y="728"/>
                </a:cubicBezTo>
                <a:cubicBezTo>
                  <a:pt x="832" y="728"/>
                  <a:pt x="833" y="729"/>
                  <a:pt x="833" y="729"/>
                </a:cubicBezTo>
                <a:cubicBezTo>
                  <a:pt x="833" y="730"/>
                  <a:pt x="833" y="729"/>
                  <a:pt x="834" y="729"/>
                </a:cubicBezTo>
                <a:cubicBezTo>
                  <a:pt x="834" y="729"/>
                  <a:pt x="834" y="730"/>
                  <a:pt x="834" y="730"/>
                </a:cubicBezTo>
                <a:cubicBezTo>
                  <a:pt x="834" y="731"/>
                  <a:pt x="836" y="734"/>
                  <a:pt x="835" y="735"/>
                </a:cubicBezTo>
                <a:cubicBezTo>
                  <a:pt x="836" y="735"/>
                  <a:pt x="837" y="734"/>
                  <a:pt x="837" y="735"/>
                </a:cubicBezTo>
                <a:cubicBezTo>
                  <a:pt x="837" y="737"/>
                  <a:pt x="839" y="736"/>
                  <a:pt x="839" y="737"/>
                </a:cubicBezTo>
                <a:cubicBezTo>
                  <a:pt x="838" y="737"/>
                  <a:pt x="839" y="738"/>
                  <a:pt x="839" y="739"/>
                </a:cubicBezTo>
                <a:cubicBezTo>
                  <a:pt x="840" y="738"/>
                  <a:pt x="841" y="739"/>
                  <a:pt x="841" y="741"/>
                </a:cubicBezTo>
                <a:cubicBezTo>
                  <a:pt x="841" y="743"/>
                  <a:pt x="842" y="743"/>
                  <a:pt x="842" y="745"/>
                </a:cubicBezTo>
                <a:cubicBezTo>
                  <a:pt x="843" y="745"/>
                  <a:pt x="843" y="746"/>
                  <a:pt x="843" y="746"/>
                </a:cubicBezTo>
                <a:cubicBezTo>
                  <a:pt x="844" y="749"/>
                  <a:pt x="845" y="750"/>
                  <a:pt x="846" y="752"/>
                </a:cubicBezTo>
                <a:cubicBezTo>
                  <a:pt x="847" y="753"/>
                  <a:pt x="846" y="753"/>
                  <a:pt x="846" y="755"/>
                </a:cubicBezTo>
                <a:cubicBezTo>
                  <a:pt x="848" y="755"/>
                  <a:pt x="848" y="754"/>
                  <a:pt x="849" y="755"/>
                </a:cubicBezTo>
                <a:cubicBezTo>
                  <a:pt x="849" y="757"/>
                  <a:pt x="847" y="758"/>
                  <a:pt x="848" y="759"/>
                </a:cubicBezTo>
                <a:cubicBezTo>
                  <a:pt x="849" y="758"/>
                  <a:pt x="850" y="758"/>
                  <a:pt x="850" y="758"/>
                </a:cubicBezTo>
                <a:cubicBezTo>
                  <a:pt x="851" y="759"/>
                  <a:pt x="852" y="759"/>
                  <a:pt x="852" y="761"/>
                </a:cubicBezTo>
                <a:cubicBezTo>
                  <a:pt x="850" y="760"/>
                  <a:pt x="850" y="761"/>
                  <a:pt x="850" y="762"/>
                </a:cubicBezTo>
                <a:cubicBezTo>
                  <a:pt x="850" y="762"/>
                  <a:pt x="851" y="761"/>
                  <a:pt x="852" y="762"/>
                </a:cubicBezTo>
                <a:cubicBezTo>
                  <a:pt x="851" y="763"/>
                  <a:pt x="852" y="763"/>
                  <a:pt x="853" y="764"/>
                </a:cubicBezTo>
                <a:cubicBezTo>
                  <a:pt x="853" y="765"/>
                  <a:pt x="853" y="766"/>
                  <a:pt x="853" y="767"/>
                </a:cubicBezTo>
                <a:cubicBezTo>
                  <a:pt x="853" y="768"/>
                  <a:pt x="854" y="768"/>
                  <a:pt x="854" y="768"/>
                </a:cubicBezTo>
                <a:cubicBezTo>
                  <a:pt x="855" y="769"/>
                  <a:pt x="855" y="770"/>
                  <a:pt x="857" y="771"/>
                </a:cubicBezTo>
                <a:cubicBezTo>
                  <a:pt x="857" y="772"/>
                  <a:pt x="857" y="773"/>
                  <a:pt x="858" y="773"/>
                </a:cubicBezTo>
                <a:cubicBezTo>
                  <a:pt x="858" y="771"/>
                  <a:pt x="857" y="770"/>
                  <a:pt x="857" y="770"/>
                </a:cubicBezTo>
                <a:cubicBezTo>
                  <a:pt x="856" y="769"/>
                  <a:pt x="857" y="769"/>
                  <a:pt x="857" y="769"/>
                </a:cubicBezTo>
                <a:cubicBezTo>
                  <a:pt x="856" y="768"/>
                  <a:pt x="856" y="768"/>
                  <a:pt x="855" y="768"/>
                </a:cubicBezTo>
                <a:cubicBezTo>
                  <a:pt x="855" y="767"/>
                  <a:pt x="855" y="767"/>
                  <a:pt x="855" y="766"/>
                </a:cubicBezTo>
                <a:cubicBezTo>
                  <a:pt x="855" y="766"/>
                  <a:pt x="855" y="766"/>
                  <a:pt x="855" y="766"/>
                </a:cubicBezTo>
                <a:cubicBezTo>
                  <a:pt x="854" y="764"/>
                  <a:pt x="854" y="763"/>
                  <a:pt x="853" y="761"/>
                </a:cubicBezTo>
                <a:cubicBezTo>
                  <a:pt x="852" y="760"/>
                  <a:pt x="853" y="760"/>
                  <a:pt x="853" y="759"/>
                </a:cubicBezTo>
                <a:cubicBezTo>
                  <a:pt x="852" y="758"/>
                  <a:pt x="851" y="756"/>
                  <a:pt x="851" y="755"/>
                </a:cubicBezTo>
                <a:cubicBezTo>
                  <a:pt x="849" y="754"/>
                  <a:pt x="849" y="753"/>
                  <a:pt x="848" y="752"/>
                </a:cubicBezTo>
                <a:cubicBezTo>
                  <a:pt x="849" y="752"/>
                  <a:pt x="847" y="751"/>
                  <a:pt x="848" y="750"/>
                </a:cubicBezTo>
                <a:cubicBezTo>
                  <a:pt x="847" y="749"/>
                  <a:pt x="846" y="748"/>
                  <a:pt x="846" y="746"/>
                </a:cubicBezTo>
                <a:cubicBezTo>
                  <a:pt x="845" y="746"/>
                  <a:pt x="845" y="745"/>
                  <a:pt x="844" y="745"/>
                </a:cubicBezTo>
                <a:cubicBezTo>
                  <a:pt x="844" y="744"/>
                  <a:pt x="845" y="744"/>
                  <a:pt x="845" y="744"/>
                </a:cubicBezTo>
                <a:cubicBezTo>
                  <a:pt x="844" y="744"/>
                  <a:pt x="844" y="743"/>
                  <a:pt x="844" y="743"/>
                </a:cubicBezTo>
                <a:cubicBezTo>
                  <a:pt x="843" y="742"/>
                  <a:pt x="843" y="741"/>
                  <a:pt x="842" y="740"/>
                </a:cubicBezTo>
                <a:cubicBezTo>
                  <a:pt x="842" y="740"/>
                  <a:pt x="842" y="740"/>
                  <a:pt x="842" y="740"/>
                </a:cubicBezTo>
                <a:cubicBezTo>
                  <a:pt x="842" y="739"/>
                  <a:pt x="842" y="738"/>
                  <a:pt x="841" y="738"/>
                </a:cubicBezTo>
                <a:cubicBezTo>
                  <a:pt x="841" y="737"/>
                  <a:pt x="840" y="737"/>
                  <a:pt x="840" y="736"/>
                </a:cubicBezTo>
                <a:cubicBezTo>
                  <a:pt x="840" y="735"/>
                  <a:pt x="840" y="735"/>
                  <a:pt x="840" y="734"/>
                </a:cubicBezTo>
                <a:cubicBezTo>
                  <a:pt x="840" y="733"/>
                  <a:pt x="838" y="731"/>
                  <a:pt x="839" y="730"/>
                </a:cubicBezTo>
                <a:cubicBezTo>
                  <a:pt x="838" y="729"/>
                  <a:pt x="837" y="729"/>
                  <a:pt x="837" y="728"/>
                </a:cubicBezTo>
                <a:cubicBezTo>
                  <a:pt x="838" y="728"/>
                  <a:pt x="837" y="725"/>
                  <a:pt x="838" y="726"/>
                </a:cubicBezTo>
                <a:cubicBezTo>
                  <a:pt x="838" y="728"/>
                  <a:pt x="839" y="727"/>
                  <a:pt x="840" y="728"/>
                </a:cubicBezTo>
                <a:cubicBezTo>
                  <a:pt x="840" y="729"/>
                  <a:pt x="841" y="730"/>
                  <a:pt x="841" y="730"/>
                </a:cubicBezTo>
                <a:cubicBezTo>
                  <a:pt x="842" y="731"/>
                  <a:pt x="842" y="732"/>
                  <a:pt x="843" y="732"/>
                </a:cubicBezTo>
                <a:cubicBezTo>
                  <a:pt x="843" y="733"/>
                  <a:pt x="843" y="734"/>
                  <a:pt x="843" y="734"/>
                </a:cubicBezTo>
                <a:cubicBezTo>
                  <a:pt x="843" y="735"/>
                  <a:pt x="845" y="735"/>
                  <a:pt x="844" y="736"/>
                </a:cubicBezTo>
                <a:cubicBezTo>
                  <a:pt x="844" y="737"/>
                  <a:pt x="846" y="737"/>
                  <a:pt x="846" y="738"/>
                </a:cubicBezTo>
                <a:cubicBezTo>
                  <a:pt x="846" y="738"/>
                  <a:pt x="846" y="738"/>
                  <a:pt x="846" y="739"/>
                </a:cubicBezTo>
                <a:cubicBezTo>
                  <a:pt x="846" y="740"/>
                  <a:pt x="847" y="741"/>
                  <a:pt x="847" y="742"/>
                </a:cubicBezTo>
                <a:cubicBezTo>
                  <a:pt x="847" y="742"/>
                  <a:pt x="847" y="743"/>
                  <a:pt x="847" y="743"/>
                </a:cubicBezTo>
                <a:cubicBezTo>
                  <a:pt x="848" y="744"/>
                  <a:pt x="848" y="744"/>
                  <a:pt x="849" y="745"/>
                </a:cubicBezTo>
                <a:cubicBezTo>
                  <a:pt x="849" y="745"/>
                  <a:pt x="849" y="745"/>
                  <a:pt x="849" y="745"/>
                </a:cubicBezTo>
                <a:cubicBezTo>
                  <a:pt x="849" y="746"/>
                  <a:pt x="849" y="746"/>
                  <a:pt x="850" y="746"/>
                </a:cubicBezTo>
                <a:cubicBezTo>
                  <a:pt x="850" y="748"/>
                  <a:pt x="851" y="749"/>
                  <a:pt x="851" y="750"/>
                </a:cubicBezTo>
                <a:cubicBezTo>
                  <a:pt x="852" y="750"/>
                  <a:pt x="851" y="752"/>
                  <a:pt x="851" y="752"/>
                </a:cubicBezTo>
                <a:cubicBezTo>
                  <a:pt x="852" y="753"/>
                  <a:pt x="853" y="754"/>
                  <a:pt x="853" y="755"/>
                </a:cubicBezTo>
                <a:cubicBezTo>
                  <a:pt x="854" y="756"/>
                  <a:pt x="856" y="758"/>
                  <a:pt x="856" y="761"/>
                </a:cubicBezTo>
                <a:cubicBezTo>
                  <a:pt x="856" y="761"/>
                  <a:pt x="857" y="762"/>
                  <a:pt x="857" y="763"/>
                </a:cubicBezTo>
                <a:cubicBezTo>
                  <a:pt x="857" y="763"/>
                  <a:pt x="857" y="764"/>
                  <a:pt x="858" y="764"/>
                </a:cubicBezTo>
                <a:cubicBezTo>
                  <a:pt x="858" y="764"/>
                  <a:pt x="858" y="764"/>
                  <a:pt x="858" y="765"/>
                </a:cubicBezTo>
                <a:cubicBezTo>
                  <a:pt x="858" y="765"/>
                  <a:pt x="858" y="765"/>
                  <a:pt x="858" y="766"/>
                </a:cubicBezTo>
                <a:cubicBezTo>
                  <a:pt x="859" y="766"/>
                  <a:pt x="859" y="766"/>
                  <a:pt x="859" y="767"/>
                </a:cubicBezTo>
                <a:cubicBezTo>
                  <a:pt x="860" y="767"/>
                  <a:pt x="859" y="768"/>
                  <a:pt x="860" y="768"/>
                </a:cubicBezTo>
                <a:cubicBezTo>
                  <a:pt x="860" y="769"/>
                  <a:pt x="860" y="768"/>
                  <a:pt x="861" y="768"/>
                </a:cubicBezTo>
                <a:cubicBezTo>
                  <a:pt x="861" y="769"/>
                  <a:pt x="861" y="770"/>
                  <a:pt x="861" y="770"/>
                </a:cubicBezTo>
                <a:cubicBezTo>
                  <a:pt x="861" y="770"/>
                  <a:pt x="861" y="771"/>
                  <a:pt x="861" y="771"/>
                </a:cubicBezTo>
                <a:cubicBezTo>
                  <a:pt x="862" y="771"/>
                  <a:pt x="863" y="771"/>
                  <a:pt x="863" y="772"/>
                </a:cubicBezTo>
                <a:cubicBezTo>
                  <a:pt x="863" y="773"/>
                  <a:pt x="864" y="774"/>
                  <a:pt x="864" y="774"/>
                </a:cubicBezTo>
                <a:cubicBezTo>
                  <a:pt x="864" y="773"/>
                  <a:pt x="865" y="772"/>
                  <a:pt x="866" y="772"/>
                </a:cubicBezTo>
                <a:cubicBezTo>
                  <a:pt x="865" y="773"/>
                  <a:pt x="866" y="773"/>
                  <a:pt x="866" y="774"/>
                </a:cubicBezTo>
                <a:cubicBezTo>
                  <a:pt x="866" y="774"/>
                  <a:pt x="867" y="774"/>
                  <a:pt x="867" y="775"/>
                </a:cubicBezTo>
                <a:cubicBezTo>
                  <a:pt x="867" y="776"/>
                  <a:pt x="866" y="777"/>
                  <a:pt x="867" y="777"/>
                </a:cubicBezTo>
                <a:cubicBezTo>
                  <a:pt x="867" y="777"/>
                  <a:pt x="867" y="776"/>
                  <a:pt x="868" y="776"/>
                </a:cubicBezTo>
                <a:cubicBezTo>
                  <a:pt x="868" y="777"/>
                  <a:pt x="869" y="778"/>
                  <a:pt x="869" y="779"/>
                </a:cubicBezTo>
                <a:cubicBezTo>
                  <a:pt x="869" y="779"/>
                  <a:pt x="868" y="779"/>
                  <a:pt x="868" y="779"/>
                </a:cubicBezTo>
                <a:cubicBezTo>
                  <a:pt x="868" y="779"/>
                  <a:pt x="868" y="780"/>
                  <a:pt x="868" y="780"/>
                </a:cubicBezTo>
                <a:cubicBezTo>
                  <a:pt x="869" y="781"/>
                  <a:pt x="869" y="783"/>
                  <a:pt x="870" y="783"/>
                </a:cubicBezTo>
                <a:cubicBezTo>
                  <a:pt x="871" y="783"/>
                  <a:pt x="871" y="783"/>
                  <a:pt x="871" y="784"/>
                </a:cubicBezTo>
                <a:cubicBezTo>
                  <a:pt x="872" y="784"/>
                  <a:pt x="872" y="782"/>
                  <a:pt x="873" y="784"/>
                </a:cubicBezTo>
                <a:cubicBezTo>
                  <a:pt x="873" y="785"/>
                  <a:pt x="871" y="784"/>
                  <a:pt x="871" y="785"/>
                </a:cubicBezTo>
                <a:cubicBezTo>
                  <a:pt x="872" y="786"/>
                  <a:pt x="873" y="786"/>
                  <a:pt x="873" y="787"/>
                </a:cubicBezTo>
                <a:cubicBezTo>
                  <a:pt x="874" y="788"/>
                  <a:pt x="874" y="788"/>
                  <a:pt x="875" y="789"/>
                </a:cubicBezTo>
                <a:cubicBezTo>
                  <a:pt x="875" y="790"/>
                  <a:pt x="875" y="790"/>
                  <a:pt x="875" y="790"/>
                </a:cubicBezTo>
                <a:cubicBezTo>
                  <a:pt x="876" y="791"/>
                  <a:pt x="876" y="791"/>
                  <a:pt x="876" y="791"/>
                </a:cubicBezTo>
                <a:cubicBezTo>
                  <a:pt x="877" y="792"/>
                  <a:pt x="877" y="793"/>
                  <a:pt x="877" y="794"/>
                </a:cubicBezTo>
                <a:cubicBezTo>
                  <a:pt x="878" y="794"/>
                  <a:pt x="879" y="795"/>
                  <a:pt x="880" y="795"/>
                </a:cubicBezTo>
                <a:cubicBezTo>
                  <a:pt x="879" y="797"/>
                  <a:pt x="881" y="797"/>
                  <a:pt x="882" y="797"/>
                </a:cubicBezTo>
                <a:cubicBezTo>
                  <a:pt x="882" y="798"/>
                  <a:pt x="881" y="798"/>
                  <a:pt x="881" y="798"/>
                </a:cubicBezTo>
                <a:cubicBezTo>
                  <a:pt x="882" y="799"/>
                  <a:pt x="883" y="799"/>
                  <a:pt x="882" y="800"/>
                </a:cubicBezTo>
                <a:cubicBezTo>
                  <a:pt x="883" y="801"/>
                  <a:pt x="884" y="800"/>
                  <a:pt x="884" y="800"/>
                </a:cubicBezTo>
                <a:cubicBezTo>
                  <a:pt x="883" y="803"/>
                  <a:pt x="881" y="800"/>
                  <a:pt x="880" y="802"/>
                </a:cubicBezTo>
                <a:cubicBezTo>
                  <a:pt x="879" y="804"/>
                  <a:pt x="881" y="804"/>
                  <a:pt x="881" y="804"/>
                </a:cubicBezTo>
                <a:cubicBezTo>
                  <a:pt x="882" y="806"/>
                  <a:pt x="883" y="806"/>
                  <a:pt x="884" y="807"/>
                </a:cubicBezTo>
                <a:cubicBezTo>
                  <a:pt x="885" y="807"/>
                  <a:pt x="885" y="806"/>
                  <a:pt x="886" y="806"/>
                </a:cubicBezTo>
                <a:cubicBezTo>
                  <a:pt x="887" y="807"/>
                  <a:pt x="887" y="808"/>
                  <a:pt x="887" y="810"/>
                </a:cubicBezTo>
                <a:cubicBezTo>
                  <a:pt x="888" y="811"/>
                  <a:pt x="888" y="809"/>
                  <a:pt x="889" y="809"/>
                </a:cubicBezTo>
                <a:cubicBezTo>
                  <a:pt x="889" y="810"/>
                  <a:pt x="890" y="810"/>
                  <a:pt x="890" y="810"/>
                </a:cubicBezTo>
                <a:cubicBezTo>
                  <a:pt x="891" y="810"/>
                  <a:pt x="892" y="810"/>
                  <a:pt x="892" y="811"/>
                </a:cubicBezTo>
                <a:cubicBezTo>
                  <a:pt x="892" y="813"/>
                  <a:pt x="890" y="812"/>
                  <a:pt x="890" y="814"/>
                </a:cubicBezTo>
                <a:cubicBezTo>
                  <a:pt x="892" y="814"/>
                  <a:pt x="892" y="812"/>
                  <a:pt x="893" y="811"/>
                </a:cubicBezTo>
                <a:cubicBezTo>
                  <a:pt x="894" y="811"/>
                  <a:pt x="894" y="812"/>
                  <a:pt x="894" y="812"/>
                </a:cubicBezTo>
                <a:cubicBezTo>
                  <a:pt x="894" y="813"/>
                  <a:pt x="896" y="812"/>
                  <a:pt x="896" y="813"/>
                </a:cubicBezTo>
                <a:cubicBezTo>
                  <a:pt x="895" y="814"/>
                  <a:pt x="895" y="814"/>
                  <a:pt x="895" y="815"/>
                </a:cubicBezTo>
                <a:cubicBezTo>
                  <a:pt x="896" y="815"/>
                  <a:pt x="896" y="814"/>
                  <a:pt x="897" y="814"/>
                </a:cubicBezTo>
                <a:cubicBezTo>
                  <a:pt x="898" y="815"/>
                  <a:pt x="900" y="815"/>
                  <a:pt x="901" y="816"/>
                </a:cubicBezTo>
                <a:cubicBezTo>
                  <a:pt x="901" y="817"/>
                  <a:pt x="902" y="817"/>
                  <a:pt x="901" y="818"/>
                </a:cubicBezTo>
                <a:cubicBezTo>
                  <a:pt x="903" y="818"/>
                  <a:pt x="903" y="817"/>
                  <a:pt x="904" y="817"/>
                </a:cubicBezTo>
                <a:cubicBezTo>
                  <a:pt x="904" y="819"/>
                  <a:pt x="906" y="820"/>
                  <a:pt x="908" y="821"/>
                </a:cubicBezTo>
                <a:cubicBezTo>
                  <a:pt x="908" y="820"/>
                  <a:pt x="908" y="820"/>
                  <a:pt x="909" y="820"/>
                </a:cubicBezTo>
                <a:cubicBezTo>
                  <a:pt x="909" y="820"/>
                  <a:pt x="909" y="820"/>
                  <a:pt x="910" y="820"/>
                </a:cubicBezTo>
                <a:cubicBezTo>
                  <a:pt x="909" y="821"/>
                  <a:pt x="911" y="821"/>
                  <a:pt x="911" y="822"/>
                </a:cubicBezTo>
                <a:cubicBezTo>
                  <a:pt x="912" y="822"/>
                  <a:pt x="912" y="823"/>
                  <a:pt x="913" y="823"/>
                </a:cubicBezTo>
                <a:cubicBezTo>
                  <a:pt x="914" y="823"/>
                  <a:pt x="914" y="822"/>
                  <a:pt x="915" y="823"/>
                </a:cubicBezTo>
                <a:cubicBezTo>
                  <a:pt x="917" y="825"/>
                  <a:pt x="919" y="826"/>
                  <a:pt x="922" y="827"/>
                </a:cubicBezTo>
                <a:cubicBezTo>
                  <a:pt x="922" y="828"/>
                  <a:pt x="923" y="829"/>
                  <a:pt x="925" y="829"/>
                </a:cubicBezTo>
                <a:cubicBezTo>
                  <a:pt x="925" y="829"/>
                  <a:pt x="926" y="829"/>
                  <a:pt x="926" y="828"/>
                </a:cubicBezTo>
                <a:cubicBezTo>
                  <a:pt x="927" y="828"/>
                  <a:pt x="926" y="826"/>
                  <a:pt x="927" y="826"/>
                </a:cubicBezTo>
                <a:cubicBezTo>
                  <a:pt x="928" y="826"/>
                  <a:pt x="928" y="827"/>
                  <a:pt x="928" y="828"/>
                </a:cubicBezTo>
                <a:cubicBezTo>
                  <a:pt x="928" y="829"/>
                  <a:pt x="929" y="829"/>
                  <a:pt x="929" y="829"/>
                </a:cubicBezTo>
                <a:cubicBezTo>
                  <a:pt x="930" y="830"/>
                  <a:pt x="930" y="830"/>
                  <a:pt x="930" y="831"/>
                </a:cubicBezTo>
                <a:cubicBezTo>
                  <a:pt x="931" y="831"/>
                  <a:pt x="931" y="830"/>
                  <a:pt x="932" y="830"/>
                </a:cubicBezTo>
                <a:cubicBezTo>
                  <a:pt x="933" y="830"/>
                  <a:pt x="933" y="831"/>
                  <a:pt x="934" y="830"/>
                </a:cubicBezTo>
                <a:cubicBezTo>
                  <a:pt x="934" y="830"/>
                  <a:pt x="934" y="830"/>
                  <a:pt x="935" y="830"/>
                </a:cubicBezTo>
                <a:cubicBezTo>
                  <a:pt x="935" y="830"/>
                  <a:pt x="935" y="829"/>
                  <a:pt x="936" y="829"/>
                </a:cubicBezTo>
                <a:cubicBezTo>
                  <a:pt x="936" y="831"/>
                  <a:pt x="937" y="831"/>
                  <a:pt x="937" y="833"/>
                </a:cubicBezTo>
                <a:cubicBezTo>
                  <a:pt x="940" y="834"/>
                  <a:pt x="943" y="835"/>
                  <a:pt x="946" y="835"/>
                </a:cubicBezTo>
                <a:cubicBezTo>
                  <a:pt x="946" y="835"/>
                  <a:pt x="948" y="836"/>
                  <a:pt x="948" y="836"/>
                </a:cubicBezTo>
                <a:cubicBezTo>
                  <a:pt x="951" y="836"/>
                  <a:pt x="953" y="838"/>
                  <a:pt x="954" y="838"/>
                </a:cubicBezTo>
                <a:cubicBezTo>
                  <a:pt x="954" y="838"/>
                  <a:pt x="955" y="838"/>
                  <a:pt x="955" y="839"/>
                </a:cubicBezTo>
                <a:cubicBezTo>
                  <a:pt x="954" y="840"/>
                  <a:pt x="954" y="840"/>
                  <a:pt x="953" y="840"/>
                </a:cubicBezTo>
                <a:cubicBezTo>
                  <a:pt x="952" y="840"/>
                  <a:pt x="952" y="839"/>
                  <a:pt x="951" y="839"/>
                </a:cubicBezTo>
                <a:cubicBezTo>
                  <a:pt x="951" y="840"/>
                  <a:pt x="949" y="839"/>
                  <a:pt x="948" y="839"/>
                </a:cubicBezTo>
                <a:cubicBezTo>
                  <a:pt x="948" y="839"/>
                  <a:pt x="948" y="839"/>
                  <a:pt x="947" y="839"/>
                </a:cubicBezTo>
                <a:cubicBezTo>
                  <a:pt x="947" y="839"/>
                  <a:pt x="947" y="839"/>
                  <a:pt x="946" y="839"/>
                </a:cubicBezTo>
                <a:cubicBezTo>
                  <a:pt x="946" y="838"/>
                  <a:pt x="945" y="839"/>
                  <a:pt x="945" y="838"/>
                </a:cubicBezTo>
                <a:cubicBezTo>
                  <a:pt x="945" y="838"/>
                  <a:pt x="945" y="838"/>
                  <a:pt x="944" y="838"/>
                </a:cubicBezTo>
                <a:cubicBezTo>
                  <a:pt x="944" y="838"/>
                  <a:pt x="944" y="839"/>
                  <a:pt x="943" y="838"/>
                </a:cubicBezTo>
                <a:cubicBezTo>
                  <a:pt x="943" y="837"/>
                  <a:pt x="942" y="837"/>
                  <a:pt x="942" y="836"/>
                </a:cubicBezTo>
                <a:cubicBezTo>
                  <a:pt x="939" y="835"/>
                  <a:pt x="937" y="833"/>
                  <a:pt x="935" y="832"/>
                </a:cubicBezTo>
                <a:cubicBezTo>
                  <a:pt x="934" y="833"/>
                  <a:pt x="935" y="834"/>
                  <a:pt x="934" y="834"/>
                </a:cubicBezTo>
                <a:cubicBezTo>
                  <a:pt x="933" y="833"/>
                  <a:pt x="932" y="833"/>
                  <a:pt x="931" y="832"/>
                </a:cubicBezTo>
                <a:cubicBezTo>
                  <a:pt x="927" y="832"/>
                  <a:pt x="924" y="830"/>
                  <a:pt x="920" y="829"/>
                </a:cubicBezTo>
                <a:cubicBezTo>
                  <a:pt x="919" y="828"/>
                  <a:pt x="919" y="826"/>
                  <a:pt x="917" y="826"/>
                </a:cubicBezTo>
                <a:cubicBezTo>
                  <a:pt x="916" y="827"/>
                  <a:pt x="917" y="827"/>
                  <a:pt x="917" y="827"/>
                </a:cubicBezTo>
                <a:cubicBezTo>
                  <a:pt x="915" y="826"/>
                  <a:pt x="913" y="826"/>
                  <a:pt x="913" y="824"/>
                </a:cubicBezTo>
                <a:cubicBezTo>
                  <a:pt x="911" y="824"/>
                  <a:pt x="910" y="822"/>
                  <a:pt x="908" y="822"/>
                </a:cubicBezTo>
                <a:cubicBezTo>
                  <a:pt x="908" y="822"/>
                  <a:pt x="907" y="822"/>
                  <a:pt x="906" y="822"/>
                </a:cubicBezTo>
                <a:cubicBezTo>
                  <a:pt x="905" y="821"/>
                  <a:pt x="904" y="821"/>
                  <a:pt x="904" y="820"/>
                </a:cubicBezTo>
                <a:cubicBezTo>
                  <a:pt x="903" y="820"/>
                  <a:pt x="903" y="820"/>
                  <a:pt x="903" y="820"/>
                </a:cubicBezTo>
                <a:cubicBezTo>
                  <a:pt x="902" y="820"/>
                  <a:pt x="902" y="820"/>
                  <a:pt x="902" y="819"/>
                </a:cubicBezTo>
                <a:cubicBezTo>
                  <a:pt x="901" y="819"/>
                  <a:pt x="900" y="819"/>
                  <a:pt x="899" y="818"/>
                </a:cubicBezTo>
                <a:cubicBezTo>
                  <a:pt x="899" y="818"/>
                  <a:pt x="899" y="817"/>
                  <a:pt x="899" y="817"/>
                </a:cubicBezTo>
                <a:cubicBezTo>
                  <a:pt x="899" y="817"/>
                  <a:pt x="898" y="817"/>
                  <a:pt x="897" y="817"/>
                </a:cubicBezTo>
                <a:cubicBezTo>
                  <a:pt x="897" y="819"/>
                  <a:pt x="898" y="820"/>
                  <a:pt x="901" y="820"/>
                </a:cubicBezTo>
                <a:cubicBezTo>
                  <a:pt x="901" y="821"/>
                  <a:pt x="902" y="821"/>
                  <a:pt x="902" y="822"/>
                </a:cubicBezTo>
                <a:cubicBezTo>
                  <a:pt x="904" y="822"/>
                  <a:pt x="904" y="822"/>
                  <a:pt x="904" y="822"/>
                </a:cubicBezTo>
                <a:cubicBezTo>
                  <a:pt x="904" y="823"/>
                  <a:pt x="905" y="824"/>
                  <a:pt x="906" y="824"/>
                </a:cubicBezTo>
                <a:cubicBezTo>
                  <a:pt x="906" y="824"/>
                  <a:pt x="907" y="824"/>
                  <a:pt x="907" y="824"/>
                </a:cubicBezTo>
                <a:cubicBezTo>
                  <a:pt x="907" y="825"/>
                  <a:pt x="908" y="825"/>
                  <a:pt x="908" y="826"/>
                </a:cubicBezTo>
                <a:cubicBezTo>
                  <a:pt x="909" y="826"/>
                  <a:pt x="910" y="827"/>
                  <a:pt x="911" y="827"/>
                </a:cubicBezTo>
                <a:cubicBezTo>
                  <a:pt x="911" y="827"/>
                  <a:pt x="911" y="827"/>
                  <a:pt x="911" y="827"/>
                </a:cubicBezTo>
                <a:cubicBezTo>
                  <a:pt x="912" y="827"/>
                  <a:pt x="912" y="827"/>
                  <a:pt x="913" y="828"/>
                </a:cubicBezTo>
                <a:cubicBezTo>
                  <a:pt x="914" y="828"/>
                  <a:pt x="916" y="828"/>
                  <a:pt x="918" y="829"/>
                </a:cubicBezTo>
                <a:cubicBezTo>
                  <a:pt x="920" y="831"/>
                  <a:pt x="922" y="830"/>
                  <a:pt x="924" y="831"/>
                </a:cubicBezTo>
                <a:cubicBezTo>
                  <a:pt x="925" y="831"/>
                  <a:pt x="925" y="832"/>
                  <a:pt x="925" y="832"/>
                </a:cubicBezTo>
                <a:cubicBezTo>
                  <a:pt x="926" y="832"/>
                  <a:pt x="926" y="832"/>
                  <a:pt x="926" y="832"/>
                </a:cubicBezTo>
                <a:cubicBezTo>
                  <a:pt x="927" y="833"/>
                  <a:pt x="929" y="833"/>
                  <a:pt x="930" y="833"/>
                </a:cubicBezTo>
                <a:cubicBezTo>
                  <a:pt x="931" y="833"/>
                  <a:pt x="930" y="833"/>
                  <a:pt x="930" y="833"/>
                </a:cubicBezTo>
                <a:cubicBezTo>
                  <a:pt x="930" y="834"/>
                  <a:pt x="932" y="834"/>
                  <a:pt x="932" y="834"/>
                </a:cubicBezTo>
                <a:cubicBezTo>
                  <a:pt x="933" y="834"/>
                  <a:pt x="933" y="834"/>
                  <a:pt x="934" y="835"/>
                </a:cubicBezTo>
                <a:cubicBezTo>
                  <a:pt x="934" y="836"/>
                  <a:pt x="935" y="837"/>
                  <a:pt x="936" y="837"/>
                </a:cubicBezTo>
                <a:cubicBezTo>
                  <a:pt x="936" y="837"/>
                  <a:pt x="936" y="836"/>
                  <a:pt x="937" y="835"/>
                </a:cubicBezTo>
                <a:cubicBezTo>
                  <a:pt x="938" y="836"/>
                  <a:pt x="938" y="837"/>
                  <a:pt x="939" y="838"/>
                </a:cubicBezTo>
                <a:cubicBezTo>
                  <a:pt x="940" y="839"/>
                  <a:pt x="941" y="840"/>
                  <a:pt x="942" y="841"/>
                </a:cubicBezTo>
                <a:cubicBezTo>
                  <a:pt x="943" y="841"/>
                  <a:pt x="943" y="839"/>
                  <a:pt x="944" y="840"/>
                </a:cubicBezTo>
                <a:cubicBezTo>
                  <a:pt x="945" y="840"/>
                  <a:pt x="947" y="841"/>
                  <a:pt x="949" y="841"/>
                </a:cubicBezTo>
                <a:cubicBezTo>
                  <a:pt x="951" y="842"/>
                  <a:pt x="954" y="842"/>
                  <a:pt x="955" y="842"/>
                </a:cubicBezTo>
                <a:cubicBezTo>
                  <a:pt x="958" y="844"/>
                  <a:pt x="961" y="844"/>
                  <a:pt x="965" y="844"/>
                </a:cubicBezTo>
                <a:cubicBezTo>
                  <a:pt x="966" y="845"/>
                  <a:pt x="967" y="845"/>
                  <a:pt x="968" y="845"/>
                </a:cubicBezTo>
                <a:cubicBezTo>
                  <a:pt x="969" y="844"/>
                  <a:pt x="970" y="845"/>
                  <a:pt x="971" y="845"/>
                </a:cubicBezTo>
                <a:cubicBezTo>
                  <a:pt x="973" y="846"/>
                  <a:pt x="975" y="846"/>
                  <a:pt x="977" y="847"/>
                </a:cubicBezTo>
                <a:cubicBezTo>
                  <a:pt x="978" y="847"/>
                  <a:pt x="978" y="846"/>
                  <a:pt x="978" y="846"/>
                </a:cubicBezTo>
                <a:cubicBezTo>
                  <a:pt x="980" y="846"/>
                  <a:pt x="981" y="847"/>
                  <a:pt x="983" y="847"/>
                </a:cubicBezTo>
                <a:cubicBezTo>
                  <a:pt x="983" y="847"/>
                  <a:pt x="984" y="846"/>
                  <a:pt x="984" y="846"/>
                </a:cubicBezTo>
                <a:cubicBezTo>
                  <a:pt x="985" y="846"/>
                  <a:pt x="985" y="847"/>
                  <a:pt x="985" y="847"/>
                </a:cubicBezTo>
                <a:cubicBezTo>
                  <a:pt x="986" y="847"/>
                  <a:pt x="987" y="848"/>
                  <a:pt x="988" y="848"/>
                </a:cubicBezTo>
                <a:cubicBezTo>
                  <a:pt x="989" y="848"/>
                  <a:pt x="989" y="848"/>
                  <a:pt x="990" y="848"/>
                </a:cubicBezTo>
                <a:cubicBezTo>
                  <a:pt x="990" y="848"/>
                  <a:pt x="990" y="848"/>
                  <a:pt x="990" y="848"/>
                </a:cubicBezTo>
                <a:cubicBezTo>
                  <a:pt x="991" y="848"/>
                  <a:pt x="991" y="846"/>
                  <a:pt x="991" y="846"/>
                </a:cubicBezTo>
                <a:cubicBezTo>
                  <a:pt x="991" y="846"/>
                  <a:pt x="992" y="848"/>
                  <a:pt x="992" y="848"/>
                </a:cubicBezTo>
                <a:cubicBezTo>
                  <a:pt x="993" y="848"/>
                  <a:pt x="993" y="848"/>
                  <a:pt x="994" y="848"/>
                </a:cubicBezTo>
                <a:cubicBezTo>
                  <a:pt x="994" y="848"/>
                  <a:pt x="995" y="848"/>
                  <a:pt x="996" y="848"/>
                </a:cubicBezTo>
                <a:cubicBezTo>
                  <a:pt x="996" y="848"/>
                  <a:pt x="998" y="849"/>
                  <a:pt x="999" y="849"/>
                </a:cubicBezTo>
                <a:cubicBezTo>
                  <a:pt x="999" y="849"/>
                  <a:pt x="1000" y="848"/>
                  <a:pt x="1001" y="848"/>
                </a:cubicBezTo>
                <a:cubicBezTo>
                  <a:pt x="1003" y="848"/>
                  <a:pt x="1006" y="850"/>
                  <a:pt x="1007" y="850"/>
                </a:cubicBezTo>
                <a:cubicBezTo>
                  <a:pt x="1008" y="850"/>
                  <a:pt x="1008" y="849"/>
                  <a:pt x="1008" y="848"/>
                </a:cubicBezTo>
                <a:cubicBezTo>
                  <a:pt x="1008" y="848"/>
                  <a:pt x="1010" y="851"/>
                  <a:pt x="1010" y="850"/>
                </a:cubicBezTo>
                <a:cubicBezTo>
                  <a:pt x="1010" y="850"/>
                  <a:pt x="1010" y="848"/>
                  <a:pt x="1011" y="848"/>
                </a:cubicBezTo>
                <a:cubicBezTo>
                  <a:pt x="1011" y="848"/>
                  <a:pt x="1013" y="850"/>
                  <a:pt x="1013" y="850"/>
                </a:cubicBezTo>
                <a:cubicBezTo>
                  <a:pt x="1014" y="850"/>
                  <a:pt x="1014" y="849"/>
                  <a:pt x="1015" y="849"/>
                </a:cubicBezTo>
                <a:cubicBezTo>
                  <a:pt x="1015" y="849"/>
                  <a:pt x="1015" y="849"/>
                  <a:pt x="1016" y="849"/>
                </a:cubicBezTo>
                <a:cubicBezTo>
                  <a:pt x="1016" y="849"/>
                  <a:pt x="1016" y="848"/>
                  <a:pt x="1016" y="848"/>
                </a:cubicBezTo>
                <a:cubicBezTo>
                  <a:pt x="1016" y="847"/>
                  <a:pt x="1017" y="848"/>
                  <a:pt x="1017" y="848"/>
                </a:cubicBezTo>
                <a:cubicBezTo>
                  <a:pt x="1018" y="847"/>
                  <a:pt x="1019" y="849"/>
                  <a:pt x="1020" y="848"/>
                </a:cubicBezTo>
                <a:cubicBezTo>
                  <a:pt x="1021" y="848"/>
                  <a:pt x="1024" y="849"/>
                  <a:pt x="1025" y="849"/>
                </a:cubicBezTo>
                <a:cubicBezTo>
                  <a:pt x="1025" y="849"/>
                  <a:pt x="1026" y="848"/>
                  <a:pt x="1026" y="848"/>
                </a:cubicBezTo>
                <a:cubicBezTo>
                  <a:pt x="1027" y="848"/>
                  <a:pt x="1027" y="848"/>
                  <a:pt x="1028" y="847"/>
                </a:cubicBezTo>
                <a:cubicBezTo>
                  <a:pt x="1029" y="847"/>
                  <a:pt x="1031" y="847"/>
                  <a:pt x="1032" y="847"/>
                </a:cubicBezTo>
                <a:cubicBezTo>
                  <a:pt x="1033" y="847"/>
                  <a:pt x="1034" y="847"/>
                  <a:pt x="1035" y="847"/>
                </a:cubicBezTo>
                <a:cubicBezTo>
                  <a:pt x="1035" y="847"/>
                  <a:pt x="1035" y="847"/>
                  <a:pt x="1036" y="847"/>
                </a:cubicBezTo>
                <a:cubicBezTo>
                  <a:pt x="1036" y="847"/>
                  <a:pt x="1037" y="846"/>
                  <a:pt x="1037" y="846"/>
                </a:cubicBezTo>
                <a:cubicBezTo>
                  <a:pt x="1038" y="846"/>
                  <a:pt x="1040" y="846"/>
                  <a:pt x="1041" y="845"/>
                </a:cubicBezTo>
                <a:cubicBezTo>
                  <a:pt x="1041" y="845"/>
                  <a:pt x="1042" y="845"/>
                  <a:pt x="1042" y="844"/>
                </a:cubicBezTo>
                <a:cubicBezTo>
                  <a:pt x="1043" y="844"/>
                  <a:pt x="1045" y="846"/>
                  <a:pt x="1045" y="845"/>
                </a:cubicBezTo>
                <a:cubicBezTo>
                  <a:pt x="1046" y="845"/>
                  <a:pt x="1046" y="845"/>
                  <a:pt x="1047" y="844"/>
                </a:cubicBezTo>
                <a:cubicBezTo>
                  <a:pt x="1047" y="844"/>
                  <a:pt x="1047" y="844"/>
                  <a:pt x="1048" y="844"/>
                </a:cubicBezTo>
                <a:cubicBezTo>
                  <a:pt x="1048" y="844"/>
                  <a:pt x="1049" y="843"/>
                  <a:pt x="1049" y="843"/>
                </a:cubicBezTo>
                <a:cubicBezTo>
                  <a:pt x="1050" y="843"/>
                  <a:pt x="1051" y="843"/>
                  <a:pt x="1051" y="843"/>
                </a:cubicBezTo>
                <a:cubicBezTo>
                  <a:pt x="1052" y="842"/>
                  <a:pt x="1053" y="843"/>
                  <a:pt x="1054" y="843"/>
                </a:cubicBezTo>
                <a:cubicBezTo>
                  <a:pt x="1054" y="843"/>
                  <a:pt x="1055" y="840"/>
                  <a:pt x="1056" y="840"/>
                </a:cubicBezTo>
                <a:cubicBezTo>
                  <a:pt x="1056" y="840"/>
                  <a:pt x="1057" y="841"/>
                  <a:pt x="1057" y="841"/>
                </a:cubicBezTo>
                <a:cubicBezTo>
                  <a:pt x="1058" y="841"/>
                  <a:pt x="1058" y="841"/>
                  <a:pt x="1059" y="841"/>
                </a:cubicBezTo>
                <a:cubicBezTo>
                  <a:pt x="1059" y="841"/>
                  <a:pt x="1059" y="840"/>
                  <a:pt x="1060" y="840"/>
                </a:cubicBezTo>
                <a:cubicBezTo>
                  <a:pt x="1061" y="840"/>
                  <a:pt x="1062" y="840"/>
                  <a:pt x="1062" y="839"/>
                </a:cubicBezTo>
                <a:cubicBezTo>
                  <a:pt x="1062" y="839"/>
                  <a:pt x="1098" y="825"/>
                  <a:pt x="1104" y="817"/>
                </a:cubicBezTo>
                <a:cubicBezTo>
                  <a:pt x="1104" y="816"/>
                  <a:pt x="1105" y="815"/>
                  <a:pt x="1105" y="815"/>
                </a:cubicBezTo>
                <a:cubicBezTo>
                  <a:pt x="1115" y="812"/>
                  <a:pt x="1126" y="797"/>
                  <a:pt x="1126" y="797"/>
                </a:cubicBezTo>
                <a:cubicBezTo>
                  <a:pt x="1126" y="796"/>
                  <a:pt x="1127" y="795"/>
                  <a:pt x="1128" y="795"/>
                </a:cubicBezTo>
                <a:cubicBezTo>
                  <a:pt x="1128" y="795"/>
                  <a:pt x="1128" y="795"/>
                  <a:pt x="1128" y="794"/>
                </a:cubicBezTo>
                <a:cubicBezTo>
                  <a:pt x="1128" y="794"/>
                  <a:pt x="1128" y="794"/>
                  <a:pt x="1128" y="793"/>
                </a:cubicBezTo>
                <a:cubicBezTo>
                  <a:pt x="1128" y="793"/>
                  <a:pt x="1129" y="793"/>
                  <a:pt x="1129" y="793"/>
                </a:cubicBezTo>
                <a:cubicBezTo>
                  <a:pt x="1129" y="793"/>
                  <a:pt x="1129" y="793"/>
                  <a:pt x="1129" y="793"/>
                </a:cubicBezTo>
                <a:cubicBezTo>
                  <a:pt x="1130" y="795"/>
                  <a:pt x="1128" y="795"/>
                  <a:pt x="1129" y="796"/>
                </a:cubicBezTo>
                <a:cubicBezTo>
                  <a:pt x="1129" y="797"/>
                  <a:pt x="1129" y="796"/>
                  <a:pt x="1130" y="796"/>
                </a:cubicBezTo>
                <a:cubicBezTo>
                  <a:pt x="1131" y="795"/>
                  <a:pt x="1131" y="794"/>
                  <a:pt x="1131" y="793"/>
                </a:cubicBezTo>
                <a:cubicBezTo>
                  <a:pt x="1131" y="792"/>
                  <a:pt x="1133" y="792"/>
                  <a:pt x="1133" y="791"/>
                </a:cubicBezTo>
                <a:cubicBezTo>
                  <a:pt x="1133" y="790"/>
                  <a:pt x="1133" y="790"/>
                  <a:pt x="1133" y="790"/>
                </a:cubicBezTo>
                <a:cubicBezTo>
                  <a:pt x="1133" y="790"/>
                  <a:pt x="1133" y="790"/>
                  <a:pt x="1133" y="790"/>
                </a:cubicBezTo>
                <a:cubicBezTo>
                  <a:pt x="1133" y="790"/>
                  <a:pt x="1133" y="790"/>
                  <a:pt x="1133" y="790"/>
                </a:cubicBezTo>
                <a:cubicBezTo>
                  <a:pt x="1133" y="790"/>
                  <a:pt x="1131" y="790"/>
                  <a:pt x="1131" y="790"/>
                </a:cubicBezTo>
                <a:cubicBezTo>
                  <a:pt x="1132" y="788"/>
                  <a:pt x="1134" y="787"/>
                  <a:pt x="1134" y="785"/>
                </a:cubicBezTo>
                <a:cubicBezTo>
                  <a:pt x="1135" y="784"/>
                  <a:pt x="1137" y="784"/>
                  <a:pt x="1137" y="783"/>
                </a:cubicBezTo>
                <a:cubicBezTo>
                  <a:pt x="1137" y="783"/>
                  <a:pt x="1136" y="782"/>
                  <a:pt x="1136" y="781"/>
                </a:cubicBezTo>
                <a:cubicBezTo>
                  <a:pt x="1137" y="780"/>
                  <a:pt x="1137" y="778"/>
                  <a:pt x="1138" y="778"/>
                </a:cubicBezTo>
                <a:cubicBezTo>
                  <a:pt x="1138" y="777"/>
                  <a:pt x="1138" y="777"/>
                  <a:pt x="1138" y="777"/>
                </a:cubicBezTo>
                <a:cubicBezTo>
                  <a:pt x="1138" y="777"/>
                  <a:pt x="1138" y="776"/>
                  <a:pt x="1139" y="776"/>
                </a:cubicBezTo>
                <a:cubicBezTo>
                  <a:pt x="1139" y="776"/>
                  <a:pt x="1139" y="776"/>
                  <a:pt x="1139" y="775"/>
                </a:cubicBezTo>
                <a:cubicBezTo>
                  <a:pt x="1139" y="775"/>
                  <a:pt x="1139" y="775"/>
                  <a:pt x="1139" y="775"/>
                </a:cubicBezTo>
                <a:cubicBezTo>
                  <a:pt x="1139" y="775"/>
                  <a:pt x="1141" y="774"/>
                  <a:pt x="1141" y="774"/>
                </a:cubicBezTo>
                <a:cubicBezTo>
                  <a:pt x="1141" y="774"/>
                  <a:pt x="1141" y="773"/>
                  <a:pt x="1141" y="773"/>
                </a:cubicBezTo>
                <a:cubicBezTo>
                  <a:pt x="1141" y="773"/>
                  <a:pt x="1141" y="773"/>
                  <a:pt x="1141" y="773"/>
                </a:cubicBezTo>
                <a:cubicBezTo>
                  <a:pt x="1141" y="773"/>
                  <a:pt x="1141" y="773"/>
                  <a:pt x="1141" y="773"/>
                </a:cubicBezTo>
                <a:cubicBezTo>
                  <a:pt x="1141" y="772"/>
                  <a:pt x="1141" y="772"/>
                  <a:pt x="1141" y="772"/>
                </a:cubicBezTo>
                <a:cubicBezTo>
                  <a:pt x="1141" y="771"/>
                  <a:pt x="1140" y="770"/>
                  <a:pt x="1140" y="769"/>
                </a:cubicBezTo>
                <a:cubicBezTo>
                  <a:pt x="1140" y="768"/>
                  <a:pt x="1141" y="768"/>
                  <a:pt x="1141" y="768"/>
                </a:cubicBezTo>
                <a:cubicBezTo>
                  <a:pt x="1141" y="768"/>
                  <a:pt x="1142" y="767"/>
                  <a:pt x="1142" y="766"/>
                </a:cubicBezTo>
                <a:cubicBezTo>
                  <a:pt x="1142" y="766"/>
                  <a:pt x="1142" y="765"/>
                  <a:pt x="1142" y="765"/>
                </a:cubicBezTo>
                <a:cubicBezTo>
                  <a:pt x="1144" y="763"/>
                  <a:pt x="1143" y="761"/>
                  <a:pt x="1143" y="759"/>
                </a:cubicBezTo>
                <a:cubicBezTo>
                  <a:pt x="1143" y="759"/>
                  <a:pt x="1144" y="759"/>
                  <a:pt x="1144" y="759"/>
                </a:cubicBezTo>
                <a:cubicBezTo>
                  <a:pt x="1144" y="758"/>
                  <a:pt x="1145" y="757"/>
                  <a:pt x="1145" y="757"/>
                </a:cubicBezTo>
                <a:cubicBezTo>
                  <a:pt x="1145" y="756"/>
                  <a:pt x="1142" y="755"/>
                  <a:pt x="1144" y="754"/>
                </a:cubicBezTo>
                <a:cubicBezTo>
                  <a:pt x="1144" y="753"/>
                  <a:pt x="1144" y="752"/>
                  <a:pt x="1143" y="751"/>
                </a:cubicBezTo>
                <a:cubicBezTo>
                  <a:pt x="1145" y="750"/>
                  <a:pt x="1145" y="748"/>
                  <a:pt x="1146" y="745"/>
                </a:cubicBezTo>
                <a:cubicBezTo>
                  <a:pt x="1146" y="745"/>
                  <a:pt x="1147" y="744"/>
                  <a:pt x="1147" y="744"/>
                </a:cubicBezTo>
                <a:cubicBezTo>
                  <a:pt x="1148" y="744"/>
                  <a:pt x="1148" y="743"/>
                  <a:pt x="1148" y="744"/>
                </a:cubicBezTo>
                <a:cubicBezTo>
                  <a:pt x="1147" y="745"/>
                  <a:pt x="1147" y="745"/>
                  <a:pt x="1147" y="747"/>
                </a:cubicBezTo>
                <a:cubicBezTo>
                  <a:pt x="1147" y="747"/>
                  <a:pt x="1145" y="750"/>
                  <a:pt x="1146" y="750"/>
                </a:cubicBezTo>
                <a:cubicBezTo>
                  <a:pt x="1146" y="748"/>
                  <a:pt x="1148" y="748"/>
                  <a:pt x="1148" y="746"/>
                </a:cubicBezTo>
                <a:cubicBezTo>
                  <a:pt x="1149" y="745"/>
                  <a:pt x="1148" y="743"/>
                  <a:pt x="1149" y="742"/>
                </a:cubicBezTo>
                <a:cubicBezTo>
                  <a:pt x="1149" y="742"/>
                  <a:pt x="1148" y="741"/>
                  <a:pt x="1148" y="741"/>
                </a:cubicBezTo>
                <a:cubicBezTo>
                  <a:pt x="1148" y="741"/>
                  <a:pt x="1147" y="740"/>
                  <a:pt x="1147" y="740"/>
                </a:cubicBezTo>
                <a:cubicBezTo>
                  <a:pt x="1147" y="739"/>
                  <a:pt x="1147" y="739"/>
                  <a:pt x="1147" y="738"/>
                </a:cubicBezTo>
                <a:cubicBezTo>
                  <a:pt x="1147" y="738"/>
                  <a:pt x="1148" y="737"/>
                  <a:pt x="1148" y="737"/>
                </a:cubicBezTo>
                <a:cubicBezTo>
                  <a:pt x="1149" y="735"/>
                  <a:pt x="1149" y="733"/>
                  <a:pt x="1150" y="731"/>
                </a:cubicBezTo>
                <a:cubicBezTo>
                  <a:pt x="1151" y="730"/>
                  <a:pt x="1152" y="729"/>
                  <a:pt x="1152" y="728"/>
                </a:cubicBezTo>
                <a:cubicBezTo>
                  <a:pt x="1152" y="728"/>
                  <a:pt x="1152" y="727"/>
                  <a:pt x="1152" y="727"/>
                </a:cubicBezTo>
                <a:cubicBezTo>
                  <a:pt x="1152" y="726"/>
                  <a:pt x="1153" y="726"/>
                  <a:pt x="1154" y="724"/>
                </a:cubicBezTo>
                <a:cubicBezTo>
                  <a:pt x="1155" y="722"/>
                  <a:pt x="1156" y="719"/>
                  <a:pt x="1157" y="716"/>
                </a:cubicBezTo>
                <a:cubicBezTo>
                  <a:pt x="1157" y="716"/>
                  <a:pt x="1158" y="716"/>
                  <a:pt x="1158" y="715"/>
                </a:cubicBezTo>
                <a:cubicBezTo>
                  <a:pt x="1159" y="713"/>
                  <a:pt x="1160" y="711"/>
                  <a:pt x="1161" y="709"/>
                </a:cubicBezTo>
                <a:cubicBezTo>
                  <a:pt x="1161" y="708"/>
                  <a:pt x="1162" y="708"/>
                  <a:pt x="1162" y="707"/>
                </a:cubicBezTo>
                <a:cubicBezTo>
                  <a:pt x="1162" y="706"/>
                  <a:pt x="1162" y="705"/>
                  <a:pt x="1163" y="704"/>
                </a:cubicBezTo>
                <a:cubicBezTo>
                  <a:pt x="1164" y="700"/>
                  <a:pt x="1167" y="694"/>
                  <a:pt x="1169" y="690"/>
                </a:cubicBezTo>
                <a:cubicBezTo>
                  <a:pt x="1169" y="689"/>
                  <a:pt x="1168" y="689"/>
                  <a:pt x="1169" y="688"/>
                </a:cubicBezTo>
                <a:cubicBezTo>
                  <a:pt x="1170" y="685"/>
                  <a:pt x="1170" y="683"/>
                  <a:pt x="1171" y="682"/>
                </a:cubicBezTo>
                <a:cubicBezTo>
                  <a:pt x="1172" y="680"/>
                  <a:pt x="1172" y="679"/>
                  <a:pt x="1172" y="678"/>
                </a:cubicBezTo>
                <a:cubicBezTo>
                  <a:pt x="1173" y="676"/>
                  <a:pt x="1173" y="676"/>
                  <a:pt x="1173" y="675"/>
                </a:cubicBezTo>
                <a:cubicBezTo>
                  <a:pt x="1173" y="675"/>
                  <a:pt x="1173" y="674"/>
                  <a:pt x="1173" y="674"/>
                </a:cubicBezTo>
                <a:cubicBezTo>
                  <a:pt x="1173" y="673"/>
                  <a:pt x="1173" y="671"/>
                  <a:pt x="1173" y="670"/>
                </a:cubicBezTo>
                <a:cubicBezTo>
                  <a:pt x="1174" y="668"/>
                  <a:pt x="1174" y="668"/>
                  <a:pt x="1174" y="668"/>
                </a:cubicBezTo>
                <a:cubicBezTo>
                  <a:pt x="1174" y="667"/>
                  <a:pt x="1175" y="666"/>
                  <a:pt x="1174" y="665"/>
                </a:cubicBezTo>
                <a:cubicBezTo>
                  <a:pt x="1173" y="668"/>
                  <a:pt x="1173" y="668"/>
                  <a:pt x="1173" y="668"/>
                </a:cubicBezTo>
                <a:cubicBezTo>
                  <a:pt x="1172" y="670"/>
                  <a:pt x="1172" y="672"/>
                  <a:pt x="1172" y="673"/>
                </a:cubicBezTo>
                <a:cubicBezTo>
                  <a:pt x="1172" y="673"/>
                  <a:pt x="1171" y="674"/>
                  <a:pt x="1171" y="675"/>
                </a:cubicBezTo>
                <a:cubicBezTo>
                  <a:pt x="1171" y="676"/>
                  <a:pt x="1172" y="678"/>
                  <a:pt x="1170" y="679"/>
                </a:cubicBezTo>
                <a:cubicBezTo>
                  <a:pt x="1170" y="678"/>
                  <a:pt x="1170" y="678"/>
                  <a:pt x="1170" y="677"/>
                </a:cubicBezTo>
                <a:cubicBezTo>
                  <a:pt x="1170" y="677"/>
                  <a:pt x="1170" y="677"/>
                  <a:pt x="1170" y="677"/>
                </a:cubicBezTo>
                <a:cubicBezTo>
                  <a:pt x="1170" y="675"/>
                  <a:pt x="1171" y="674"/>
                  <a:pt x="1171" y="672"/>
                </a:cubicBezTo>
                <a:cubicBezTo>
                  <a:pt x="1171" y="671"/>
                  <a:pt x="1171" y="671"/>
                  <a:pt x="1171" y="670"/>
                </a:cubicBezTo>
                <a:cubicBezTo>
                  <a:pt x="1172" y="668"/>
                  <a:pt x="1173" y="666"/>
                  <a:pt x="1173" y="664"/>
                </a:cubicBezTo>
                <a:cubicBezTo>
                  <a:pt x="1174" y="665"/>
                  <a:pt x="1175" y="665"/>
                  <a:pt x="1175" y="664"/>
                </a:cubicBezTo>
                <a:cubicBezTo>
                  <a:pt x="1175" y="660"/>
                  <a:pt x="1177" y="657"/>
                  <a:pt x="1177" y="653"/>
                </a:cubicBezTo>
                <a:cubicBezTo>
                  <a:pt x="1178" y="652"/>
                  <a:pt x="1178" y="650"/>
                  <a:pt x="1178" y="649"/>
                </a:cubicBezTo>
                <a:cubicBezTo>
                  <a:pt x="1178" y="648"/>
                  <a:pt x="1177" y="647"/>
                  <a:pt x="1178" y="646"/>
                </a:cubicBezTo>
                <a:cubicBezTo>
                  <a:pt x="1178" y="646"/>
                  <a:pt x="1177" y="646"/>
                  <a:pt x="1177" y="645"/>
                </a:cubicBezTo>
                <a:cubicBezTo>
                  <a:pt x="1178" y="644"/>
                  <a:pt x="1178" y="644"/>
                  <a:pt x="1178" y="643"/>
                </a:cubicBezTo>
                <a:cubicBezTo>
                  <a:pt x="1178" y="642"/>
                  <a:pt x="1178" y="640"/>
                  <a:pt x="1178" y="640"/>
                </a:cubicBezTo>
                <a:cubicBezTo>
                  <a:pt x="1178" y="639"/>
                  <a:pt x="1178" y="639"/>
                  <a:pt x="1178" y="639"/>
                </a:cubicBezTo>
                <a:cubicBezTo>
                  <a:pt x="1178" y="637"/>
                  <a:pt x="1178" y="637"/>
                  <a:pt x="1178" y="636"/>
                </a:cubicBezTo>
                <a:cubicBezTo>
                  <a:pt x="1178" y="635"/>
                  <a:pt x="1177" y="635"/>
                  <a:pt x="1178" y="634"/>
                </a:cubicBezTo>
                <a:close/>
                <a:moveTo>
                  <a:pt x="1160" y="497"/>
                </a:moveTo>
                <a:cubicBezTo>
                  <a:pt x="1158" y="496"/>
                  <a:pt x="1159" y="495"/>
                  <a:pt x="1158" y="494"/>
                </a:cubicBezTo>
                <a:cubicBezTo>
                  <a:pt x="1159" y="493"/>
                  <a:pt x="1161" y="496"/>
                  <a:pt x="1160" y="497"/>
                </a:cubicBezTo>
                <a:close/>
                <a:moveTo>
                  <a:pt x="902" y="709"/>
                </a:moveTo>
                <a:cubicBezTo>
                  <a:pt x="902" y="707"/>
                  <a:pt x="904" y="709"/>
                  <a:pt x="904" y="707"/>
                </a:cubicBezTo>
                <a:cubicBezTo>
                  <a:pt x="905" y="708"/>
                  <a:pt x="906" y="709"/>
                  <a:pt x="906" y="708"/>
                </a:cubicBezTo>
                <a:cubicBezTo>
                  <a:pt x="906" y="715"/>
                  <a:pt x="903" y="709"/>
                  <a:pt x="902" y="709"/>
                </a:cubicBezTo>
                <a:close/>
                <a:moveTo>
                  <a:pt x="912" y="737"/>
                </a:moveTo>
                <a:cubicBezTo>
                  <a:pt x="911" y="738"/>
                  <a:pt x="913" y="738"/>
                  <a:pt x="912" y="740"/>
                </a:cubicBezTo>
                <a:cubicBezTo>
                  <a:pt x="911" y="738"/>
                  <a:pt x="910" y="736"/>
                  <a:pt x="910" y="734"/>
                </a:cubicBezTo>
                <a:cubicBezTo>
                  <a:pt x="911" y="735"/>
                  <a:pt x="912" y="734"/>
                  <a:pt x="912" y="733"/>
                </a:cubicBezTo>
                <a:cubicBezTo>
                  <a:pt x="913" y="734"/>
                  <a:pt x="913" y="736"/>
                  <a:pt x="912" y="737"/>
                </a:cubicBezTo>
                <a:close/>
                <a:moveTo>
                  <a:pt x="954" y="759"/>
                </a:moveTo>
                <a:cubicBezTo>
                  <a:pt x="953" y="758"/>
                  <a:pt x="953" y="759"/>
                  <a:pt x="953" y="759"/>
                </a:cubicBezTo>
                <a:cubicBezTo>
                  <a:pt x="952" y="759"/>
                  <a:pt x="952" y="757"/>
                  <a:pt x="951" y="756"/>
                </a:cubicBezTo>
                <a:cubicBezTo>
                  <a:pt x="951" y="756"/>
                  <a:pt x="950" y="756"/>
                  <a:pt x="950" y="756"/>
                </a:cubicBezTo>
                <a:cubicBezTo>
                  <a:pt x="950" y="755"/>
                  <a:pt x="948" y="754"/>
                  <a:pt x="947" y="753"/>
                </a:cubicBezTo>
                <a:cubicBezTo>
                  <a:pt x="947" y="752"/>
                  <a:pt x="947" y="752"/>
                  <a:pt x="947" y="752"/>
                </a:cubicBezTo>
                <a:cubicBezTo>
                  <a:pt x="946" y="752"/>
                  <a:pt x="947" y="751"/>
                  <a:pt x="947" y="751"/>
                </a:cubicBezTo>
                <a:cubicBezTo>
                  <a:pt x="947" y="750"/>
                  <a:pt x="946" y="750"/>
                  <a:pt x="946" y="750"/>
                </a:cubicBezTo>
                <a:cubicBezTo>
                  <a:pt x="945" y="748"/>
                  <a:pt x="944" y="744"/>
                  <a:pt x="942" y="742"/>
                </a:cubicBezTo>
                <a:cubicBezTo>
                  <a:pt x="943" y="741"/>
                  <a:pt x="943" y="741"/>
                  <a:pt x="944" y="740"/>
                </a:cubicBezTo>
                <a:cubicBezTo>
                  <a:pt x="945" y="740"/>
                  <a:pt x="944" y="741"/>
                  <a:pt x="944" y="742"/>
                </a:cubicBezTo>
                <a:cubicBezTo>
                  <a:pt x="945" y="743"/>
                  <a:pt x="946" y="742"/>
                  <a:pt x="947" y="743"/>
                </a:cubicBezTo>
                <a:cubicBezTo>
                  <a:pt x="947" y="744"/>
                  <a:pt x="946" y="744"/>
                  <a:pt x="946" y="744"/>
                </a:cubicBezTo>
                <a:cubicBezTo>
                  <a:pt x="947" y="745"/>
                  <a:pt x="947" y="746"/>
                  <a:pt x="948" y="747"/>
                </a:cubicBezTo>
                <a:cubicBezTo>
                  <a:pt x="949" y="748"/>
                  <a:pt x="949" y="749"/>
                  <a:pt x="950" y="751"/>
                </a:cubicBezTo>
                <a:cubicBezTo>
                  <a:pt x="950" y="751"/>
                  <a:pt x="951" y="751"/>
                  <a:pt x="951" y="752"/>
                </a:cubicBezTo>
                <a:cubicBezTo>
                  <a:pt x="951" y="752"/>
                  <a:pt x="951" y="753"/>
                  <a:pt x="952" y="754"/>
                </a:cubicBezTo>
                <a:cubicBezTo>
                  <a:pt x="952" y="754"/>
                  <a:pt x="953" y="755"/>
                  <a:pt x="953" y="755"/>
                </a:cubicBezTo>
                <a:cubicBezTo>
                  <a:pt x="953" y="756"/>
                  <a:pt x="955" y="757"/>
                  <a:pt x="954" y="759"/>
                </a:cubicBezTo>
                <a:close/>
                <a:moveTo>
                  <a:pt x="975" y="744"/>
                </a:moveTo>
                <a:cubicBezTo>
                  <a:pt x="976" y="744"/>
                  <a:pt x="976" y="744"/>
                  <a:pt x="977" y="745"/>
                </a:cubicBezTo>
                <a:cubicBezTo>
                  <a:pt x="981" y="751"/>
                  <a:pt x="981" y="751"/>
                  <a:pt x="981" y="751"/>
                </a:cubicBezTo>
                <a:cubicBezTo>
                  <a:pt x="977" y="752"/>
                  <a:pt x="974" y="746"/>
                  <a:pt x="975" y="744"/>
                </a:cubicBezTo>
                <a:close/>
                <a:moveTo>
                  <a:pt x="967" y="737"/>
                </a:moveTo>
                <a:cubicBezTo>
                  <a:pt x="965" y="736"/>
                  <a:pt x="964" y="734"/>
                  <a:pt x="964" y="731"/>
                </a:cubicBezTo>
                <a:cubicBezTo>
                  <a:pt x="966" y="733"/>
                  <a:pt x="968" y="735"/>
                  <a:pt x="967" y="737"/>
                </a:cubicBezTo>
                <a:close/>
                <a:moveTo>
                  <a:pt x="965" y="728"/>
                </a:moveTo>
                <a:cubicBezTo>
                  <a:pt x="962" y="729"/>
                  <a:pt x="963" y="725"/>
                  <a:pt x="962" y="724"/>
                </a:cubicBezTo>
                <a:cubicBezTo>
                  <a:pt x="963" y="723"/>
                  <a:pt x="964" y="727"/>
                  <a:pt x="965" y="728"/>
                </a:cubicBezTo>
                <a:close/>
                <a:moveTo>
                  <a:pt x="969" y="779"/>
                </a:moveTo>
                <a:cubicBezTo>
                  <a:pt x="967" y="779"/>
                  <a:pt x="969" y="778"/>
                  <a:pt x="967" y="778"/>
                </a:cubicBezTo>
                <a:cubicBezTo>
                  <a:pt x="966" y="778"/>
                  <a:pt x="966" y="778"/>
                  <a:pt x="966" y="777"/>
                </a:cubicBezTo>
                <a:cubicBezTo>
                  <a:pt x="966" y="777"/>
                  <a:pt x="966" y="777"/>
                  <a:pt x="965" y="776"/>
                </a:cubicBezTo>
                <a:cubicBezTo>
                  <a:pt x="965" y="776"/>
                  <a:pt x="964" y="775"/>
                  <a:pt x="963" y="774"/>
                </a:cubicBezTo>
                <a:cubicBezTo>
                  <a:pt x="963" y="774"/>
                  <a:pt x="964" y="774"/>
                  <a:pt x="965" y="774"/>
                </a:cubicBezTo>
                <a:cubicBezTo>
                  <a:pt x="966" y="774"/>
                  <a:pt x="966" y="776"/>
                  <a:pt x="967" y="776"/>
                </a:cubicBezTo>
                <a:cubicBezTo>
                  <a:pt x="969" y="777"/>
                  <a:pt x="971" y="778"/>
                  <a:pt x="971" y="779"/>
                </a:cubicBezTo>
                <a:cubicBezTo>
                  <a:pt x="971" y="780"/>
                  <a:pt x="970" y="779"/>
                  <a:pt x="969" y="779"/>
                </a:cubicBezTo>
                <a:close/>
                <a:moveTo>
                  <a:pt x="975" y="779"/>
                </a:moveTo>
                <a:cubicBezTo>
                  <a:pt x="974" y="778"/>
                  <a:pt x="972" y="777"/>
                  <a:pt x="972" y="777"/>
                </a:cubicBezTo>
                <a:cubicBezTo>
                  <a:pt x="971" y="777"/>
                  <a:pt x="971" y="775"/>
                  <a:pt x="970" y="775"/>
                </a:cubicBezTo>
                <a:cubicBezTo>
                  <a:pt x="968" y="774"/>
                  <a:pt x="966" y="773"/>
                  <a:pt x="965" y="772"/>
                </a:cubicBezTo>
                <a:cubicBezTo>
                  <a:pt x="965" y="771"/>
                  <a:pt x="969" y="771"/>
                  <a:pt x="969" y="772"/>
                </a:cubicBezTo>
                <a:cubicBezTo>
                  <a:pt x="970" y="773"/>
                  <a:pt x="970" y="773"/>
                  <a:pt x="971" y="773"/>
                </a:cubicBezTo>
                <a:cubicBezTo>
                  <a:pt x="972" y="773"/>
                  <a:pt x="973" y="774"/>
                  <a:pt x="973" y="774"/>
                </a:cubicBezTo>
                <a:cubicBezTo>
                  <a:pt x="975" y="774"/>
                  <a:pt x="974" y="775"/>
                  <a:pt x="975" y="776"/>
                </a:cubicBezTo>
                <a:cubicBezTo>
                  <a:pt x="975" y="776"/>
                  <a:pt x="977" y="777"/>
                  <a:pt x="977" y="777"/>
                </a:cubicBezTo>
                <a:cubicBezTo>
                  <a:pt x="977" y="777"/>
                  <a:pt x="977" y="778"/>
                  <a:pt x="977" y="778"/>
                </a:cubicBezTo>
                <a:cubicBezTo>
                  <a:pt x="978" y="779"/>
                  <a:pt x="980" y="779"/>
                  <a:pt x="981" y="781"/>
                </a:cubicBezTo>
                <a:cubicBezTo>
                  <a:pt x="981" y="783"/>
                  <a:pt x="978" y="781"/>
                  <a:pt x="977" y="781"/>
                </a:cubicBezTo>
                <a:cubicBezTo>
                  <a:pt x="976" y="780"/>
                  <a:pt x="975" y="779"/>
                  <a:pt x="975" y="779"/>
                </a:cubicBezTo>
                <a:close/>
                <a:moveTo>
                  <a:pt x="979" y="787"/>
                </a:moveTo>
                <a:cubicBezTo>
                  <a:pt x="978" y="786"/>
                  <a:pt x="977" y="784"/>
                  <a:pt x="975" y="783"/>
                </a:cubicBezTo>
                <a:cubicBezTo>
                  <a:pt x="976" y="782"/>
                  <a:pt x="976" y="783"/>
                  <a:pt x="976" y="783"/>
                </a:cubicBezTo>
                <a:cubicBezTo>
                  <a:pt x="977" y="784"/>
                  <a:pt x="978" y="783"/>
                  <a:pt x="978" y="784"/>
                </a:cubicBezTo>
                <a:cubicBezTo>
                  <a:pt x="980" y="784"/>
                  <a:pt x="981" y="786"/>
                  <a:pt x="983" y="786"/>
                </a:cubicBezTo>
                <a:cubicBezTo>
                  <a:pt x="982" y="788"/>
                  <a:pt x="981" y="787"/>
                  <a:pt x="979" y="787"/>
                </a:cubicBezTo>
                <a:close/>
                <a:moveTo>
                  <a:pt x="982" y="774"/>
                </a:moveTo>
                <a:cubicBezTo>
                  <a:pt x="977" y="772"/>
                  <a:pt x="975" y="769"/>
                  <a:pt x="971" y="766"/>
                </a:cubicBezTo>
                <a:cubicBezTo>
                  <a:pt x="972" y="765"/>
                  <a:pt x="970" y="764"/>
                  <a:pt x="971" y="763"/>
                </a:cubicBezTo>
                <a:cubicBezTo>
                  <a:pt x="970" y="763"/>
                  <a:pt x="970" y="763"/>
                  <a:pt x="970" y="762"/>
                </a:cubicBezTo>
                <a:cubicBezTo>
                  <a:pt x="969" y="762"/>
                  <a:pt x="968" y="762"/>
                  <a:pt x="967" y="761"/>
                </a:cubicBezTo>
                <a:cubicBezTo>
                  <a:pt x="967" y="761"/>
                  <a:pt x="967" y="760"/>
                  <a:pt x="967" y="759"/>
                </a:cubicBezTo>
                <a:cubicBezTo>
                  <a:pt x="967" y="759"/>
                  <a:pt x="966" y="759"/>
                  <a:pt x="965" y="759"/>
                </a:cubicBezTo>
                <a:cubicBezTo>
                  <a:pt x="965" y="759"/>
                  <a:pt x="966" y="758"/>
                  <a:pt x="965" y="758"/>
                </a:cubicBezTo>
                <a:cubicBezTo>
                  <a:pt x="964" y="758"/>
                  <a:pt x="964" y="758"/>
                  <a:pt x="964" y="757"/>
                </a:cubicBezTo>
                <a:cubicBezTo>
                  <a:pt x="962" y="756"/>
                  <a:pt x="962" y="756"/>
                  <a:pt x="961" y="754"/>
                </a:cubicBezTo>
                <a:cubicBezTo>
                  <a:pt x="961" y="754"/>
                  <a:pt x="961" y="754"/>
                  <a:pt x="960" y="753"/>
                </a:cubicBezTo>
                <a:cubicBezTo>
                  <a:pt x="959" y="753"/>
                  <a:pt x="959" y="752"/>
                  <a:pt x="958" y="751"/>
                </a:cubicBezTo>
                <a:cubicBezTo>
                  <a:pt x="959" y="750"/>
                  <a:pt x="960" y="750"/>
                  <a:pt x="960" y="749"/>
                </a:cubicBezTo>
                <a:cubicBezTo>
                  <a:pt x="960" y="750"/>
                  <a:pt x="961" y="750"/>
                  <a:pt x="962" y="750"/>
                </a:cubicBezTo>
                <a:cubicBezTo>
                  <a:pt x="962" y="751"/>
                  <a:pt x="962" y="752"/>
                  <a:pt x="962" y="753"/>
                </a:cubicBezTo>
                <a:cubicBezTo>
                  <a:pt x="965" y="755"/>
                  <a:pt x="965" y="757"/>
                  <a:pt x="967" y="758"/>
                </a:cubicBezTo>
                <a:cubicBezTo>
                  <a:pt x="969" y="758"/>
                  <a:pt x="966" y="757"/>
                  <a:pt x="967" y="756"/>
                </a:cubicBezTo>
                <a:cubicBezTo>
                  <a:pt x="969" y="756"/>
                  <a:pt x="969" y="758"/>
                  <a:pt x="969" y="759"/>
                </a:cubicBezTo>
                <a:cubicBezTo>
                  <a:pt x="971" y="758"/>
                  <a:pt x="971" y="760"/>
                  <a:pt x="973" y="761"/>
                </a:cubicBezTo>
                <a:cubicBezTo>
                  <a:pt x="973" y="762"/>
                  <a:pt x="975" y="763"/>
                  <a:pt x="976" y="764"/>
                </a:cubicBezTo>
                <a:cubicBezTo>
                  <a:pt x="977" y="764"/>
                  <a:pt x="976" y="764"/>
                  <a:pt x="977" y="764"/>
                </a:cubicBezTo>
                <a:cubicBezTo>
                  <a:pt x="977" y="765"/>
                  <a:pt x="978" y="765"/>
                  <a:pt x="979" y="765"/>
                </a:cubicBezTo>
                <a:cubicBezTo>
                  <a:pt x="979" y="765"/>
                  <a:pt x="979" y="766"/>
                  <a:pt x="979" y="766"/>
                </a:cubicBezTo>
                <a:cubicBezTo>
                  <a:pt x="980" y="766"/>
                  <a:pt x="980" y="766"/>
                  <a:pt x="980" y="767"/>
                </a:cubicBezTo>
                <a:cubicBezTo>
                  <a:pt x="981" y="768"/>
                  <a:pt x="981" y="765"/>
                  <a:pt x="982" y="767"/>
                </a:cubicBezTo>
                <a:cubicBezTo>
                  <a:pt x="982" y="768"/>
                  <a:pt x="985" y="768"/>
                  <a:pt x="984" y="769"/>
                </a:cubicBezTo>
                <a:cubicBezTo>
                  <a:pt x="986" y="769"/>
                  <a:pt x="987" y="770"/>
                  <a:pt x="989" y="772"/>
                </a:cubicBezTo>
                <a:cubicBezTo>
                  <a:pt x="990" y="773"/>
                  <a:pt x="991" y="774"/>
                  <a:pt x="991" y="774"/>
                </a:cubicBezTo>
                <a:cubicBezTo>
                  <a:pt x="994" y="775"/>
                  <a:pt x="997" y="774"/>
                  <a:pt x="1001" y="776"/>
                </a:cubicBezTo>
                <a:cubicBezTo>
                  <a:pt x="1002" y="777"/>
                  <a:pt x="1003" y="778"/>
                  <a:pt x="1004" y="778"/>
                </a:cubicBezTo>
                <a:cubicBezTo>
                  <a:pt x="1005" y="779"/>
                  <a:pt x="1005" y="779"/>
                  <a:pt x="1007" y="779"/>
                </a:cubicBezTo>
                <a:cubicBezTo>
                  <a:pt x="1008" y="779"/>
                  <a:pt x="1008" y="779"/>
                  <a:pt x="1008" y="779"/>
                </a:cubicBezTo>
                <a:cubicBezTo>
                  <a:pt x="1010" y="779"/>
                  <a:pt x="1011" y="780"/>
                  <a:pt x="1013" y="779"/>
                </a:cubicBezTo>
                <a:cubicBezTo>
                  <a:pt x="1013" y="779"/>
                  <a:pt x="1015" y="780"/>
                  <a:pt x="1015" y="779"/>
                </a:cubicBezTo>
                <a:cubicBezTo>
                  <a:pt x="1016" y="779"/>
                  <a:pt x="1016" y="780"/>
                  <a:pt x="1016" y="780"/>
                </a:cubicBezTo>
                <a:cubicBezTo>
                  <a:pt x="1016" y="780"/>
                  <a:pt x="1017" y="780"/>
                  <a:pt x="1017" y="780"/>
                </a:cubicBezTo>
                <a:cubicBezTo>
                  <a:pt x="1017" y="780"/>
                  <a:pt x="1017" y="781"/>
                  <a:pt x="1018" y="781"/>
                </a:cubicBezTo>
                <a:cubicBezTo>
                  <a:pt x="1019" y="783"/>
                  <a:pt x="1019" y="780"/>
                  <a:pt x="1021" y="781"/>
                </a:cubicBezTo>
                <a:cubicBezTo>
                  <a:pt x="1020" y="783"/>
                  <a:pt x="1019" y="784"/>
                  <a:pt x="1017" y="783"/>
                </a:cubicBezTo>
                <a:cubicBezTo>
                  <a:pt x="1015" y="783"/>
                  <a:pt x="1015" y="784"/>
                  <a:pt x="1013" y="784"/>
                </a:cubicBezTo>
                <a:cubicBezTo>
                  <a:pt x="1013" y="784"/>
                  <a:pt x="1012" y="784"/>
                  <a:pt x="1012" y="784"/>
                </a:cubicBezTo>
                <a:cubicBezTo>
                  <a:pt x="1007" y="782"/>
                  <a:pt x="1004" y="783"/>
                  <a:pt x="1000" y="781"/>
                </a:cubicBezTo>
                <a:cubicBezTo>
                  <a:pt x="999" y="779"/>
                  <a:pt x="999" y="782"/>
                  <a:pt x="997" y="781"/>
                </a:cubicBezTo>
                <a:cubicBezTo>
                  <a:pt x="996" y="780"/>
                  <a:pt x="993" y="780"/>
                  <a:pt x="991" y="779"/>
                </a:cubicBezTo>
                <a:cubicBezTo>
                  <a:pt x="990" y="778"/>
                  <a:pt x="989" y="777"/>
                  <a:pt x="988" y="777"/>
                </a:cubicBezTo>
                <a:cubicBezTo>
                  <a:pt x="987" y="776"/>
                  <a:pt x="987" y="776"/>
                  <a:pt x="986" y="774"/>
                </a:cubicBezTo>
                <a:cubicBezTo>
                  <a:pt x="984" y="774"/>
                  <a:pt x="983" y="774"/>
                  <a:pt x="982" y="774"/>
                </a:cubicBezTo>
                <a:close/>
                <a:moveTo>
                  <a:pt x="1018" y="788"/>
                </a:moveTo>
                <a:cubicBezTo>
                  <a:pt x="1016" y="788"/>
                  <a:pt x="1014" y="789"/>
                  <a:pt x="1012" y="789"/>
                </a:cubicBezTo>
                <a:cubicBezTo>
                  <a:pt x="1012" y="789"/>
                  <a:pt x="1011" y="788"/>
                  <a:pt x="1011" y="788"/>
                </a:cubicBezTo>
                <a:cubicBezTo>
                  <a:pt x="1009" y="789"/>
                  <a:pt x="1010" y="787"/>
                  <a:pt x="1008" y="787"/>
                </a:cubicBezTo>
                <a:cubicBezTo>
                  <a:pt x="1008" y="788"/>
                  <a:pt x="1008" y="788"/>
                  <a:pt x="1007" y="788"/>
                </a:cubicBezTo>
                <a:cubicBezTo>
                  <a:pt x="1006" y="788"/>
                  <a:pt x="1005" y="787"/>
                  <a:pt x="1003" y="787"/>
                </a:cubicBezTo>
                <a:cubicBezTo>
                  <a:pt x="1004" y="787"/>
                  <a:pt x="1004" y="786"/>
                  <a:pt x="1005" y="786"/>
                </a:cubicBezTo>
                <a:cubicBezTo>
                  <a:pt x="1006" y="786"/>
                  <a:pt x="1006" y="787"/>
                  <a:pt x="1007" y="787"/>
                </a:cubicBezTo>
                <a:cubicBezTo>
                  <a:pt x="1008" y="787"/>
                  <a:pt x="1008" y="786"/>
                  <a:pt x="1008" y="786"/>
                </a:cubicBezTo>
                <a:cubicBezTo>
                  <a:pt x="1009" y="786"/>
                  <a:pt x="1009" y="787"/>
                  <a:pt x="1009" y="787"/>
                </a:cubicBezTo>
                <a:cubicBezTo>
                  <a:pt x="1011" y="786"/>
                  <a:pt x="1012" y="787"/>
                  <a:pt x="1013" y="787"/>
                </a:cubicBezTo>
                <a:cubicBezTo>
                  <a:pt x="1014" y="787"/>
                  <a:pt x="1015" y="786"/>
                  <a:pt x="1015" y="786"/>
                </a:cubicBezTo>
                <a:cubicBezTo>
                  <a:pt x="1016" y="786"/>
                  <a:pt x="1017" y="787"/>
                  <a:pt x="1018" y="786"/>
                </a:cubicBezTo>
                <a:cubicBezTo>
                  <a:pt x="1018" y="786"/>
                  <a:pt x="1018" y="787"/>
                  <a:pt x="1018" y="788"/>
                </a:cubicBezTo>
                <a:close/>
                <a:moveTo>
                  <a:pt x="986" y="781"/>
                </a:moveTo>
                <a:cubicBezTo>
                  <a:pt x="991" y="782"/>
                  <a:pt x="997" y="783"/>
                  <a:pt x="999" y="786"/>
                </a:cubicBezTo>
                <a:cubicBezTo>
                  <a:pt x="999" y="787"/>
                  <a:pt x="997" y="785"/>
                  <a:pt x="996" y="785"/>
                </a:cubicBezTo>
                <a:cubicBezTo>
                  <a:pt x="995" y="787"/>
                  <a:pt x="997" y="787"/>
                  <a:pt x="996" y="788"/>
                </a:cubicBezTo>
                <a:cubicBezTo>
                  <a:pt x="993" y="788"/>
                  <a:pt x="991" y="789"/>
                  <a:pt x="988" y="787"/>
                </a:cubicBezTo>
                <a:cubicBezTo>
                  <a:pt x="990" y="785"/>
                  <a:pt x="993" y="788"/>
                  <a:pt x="994" y="786"/>
                </a:cubicBezTo>
                <a:cubicBezTo>
                  <a:pt x="993" y="782"/>
                  <a:pt x="986" y="785"/>
                  <a:pt x="986" y="781"/>
                </a:cubicBezTo>
                <a:close/>
                <a:moveTo>
                  <a:pt x="1015" y="804"/>
                </a:moveTo>
                <a:cubicBezTo>
                  <a:pt x="1014" y="804"/>
                  <a:pt x="1012" y="804"/>
                  <a:pt x="1010" y="804"/>
                </a:cubicBezTo>
                <a:cubicBezTo>
                  <a:pt x="1009" y="803"/>
                  <a:pt x="1008" y="803"/>
                  <a:pt x="1008" y="803"/>
                </a:cubicBezTo>
                <a:cubicBezTo>
                  <a:pt x="1007" y="803"/>
                  <a:pt x="1007" y="803"/>
                  <a:pt x="1006" y="803"/>
                </a:cubicBezTo>
                <a:cubicBezTo>
                  <a:pt x="1006" y="803"/>
                  <a:pt x="1007" y="802"/>
                  <a:pt x="1006" y="802"/>
                </a:cubicBezTo>
                <a:cubicBezTo>
                  <a:pt x="1005" y="802"/>
                  <a:pt x="1004" y="802"/>
                  <a:pt x="1002" y="801"/>
                </a:cubicBezTo>
                <a:cubicBezTo>
                  <a:pt x="1001" y="801"/>
                  <a:pt x="1001" y="800"/>
                  <a:pt x="999" y="800"/>
                </a:cubicBezTo>
                <a:cubicBezTo>
                  <a:pt x="999" y="800"/>
                  <a:pt x="998" y="800"/>
                  <a:pt x="998" y="800"/>
                </a:cubicBezTo>
                <a:cubicBezTo>
                  <a:pt x="998" y="800"/>
                  <a:pt x="997" y="800"/>
                  <a:pt x="996" y="800"/>
                </a:cubicBezTo>
                <a:cubicBezTo>
                  <a:pt x="996" y="800"/>
                  <a:pt x="995" y="800"/>
                  <a:pt x="994" y="800"/>
                </a:cubicBezTo>
                <a:cubicBezTo>
                  <a:pt x="994" y="800"/>
                  <a:pt x="993" y="799"/>
                  <a:pt x="992" y="799"/>
                </a:cubicBezTo>
                <a:cubicBezTo>
                  <a:pt x="992" y="800"/>
                  <a:pt x="992" y="799"/>
                  <a:pt x="991" y="799"/>
                </a:cubicBezTo>
                <a:cubicBezTo>
                  <a:pt x="990" y="798"/>
                  <a:pt x="989" y="798"/>
                  <a:pt x="989" y="798"/>
                </a:cubicBezTo>
                <a:cubicBezTo>
                  <a:pt x="988" y="798"/>
                  <a:pt x="986" y="797"/>
                  <a:pt x="987" y="796"/>
                </a:cubicBezTo>
                <a:cubicBezTo>
                  <a:pt x="989" y="797"/>
                  <a:pt x="992" y="798"/>
                  <a:pt x="993" y="797"/>
                </a:cubicBezTo>
                <a:cubicBezTo>
                  <a:pt x="995" y="799"/>
                  <a:pt x="999" y="800"/>
                  <a:pt x="1001" y="798"/>
                </a:cubicBezTo>
                <a:cubicBezTo>
                  <a:pt x="1001" y="799"/>
                  <a:pt x="1003" y="799"/>
                  <a:pt x="1004" y="800"/>
                </a:cubicBezTo>
                <a:cubicBezTo>
                  <a:pt x="1004" y="800"/>
                  <a:pt x="1004" y="801"/>
                  <a:pt x="1004" y="801"/>
                </a:cubicBezTo>
                <a:cubicBezTo>
                  <a:pt x="1005" y="801"/>
                  <a:pt x="1007" y="801"/>
                  <a:pt x="1007" y="800"/>
                </a:cubicBezTo>
                <a:cubicBezTo>
                  <a:pt x="1009" y="800"/>
                  <a:pt x="1008" y="801"/>
                  <a:pt x="1009" y="802"/>
                </a:cubicBezTo>
                <a:cubicBezTo>
                  <a:pt x="1009" y="802"/>
                  <a:pt x="1010" y="802"/>
                  <a:pt x="1010" y="803"/>
                </a:cubicBezTo>
                <a:cubicBezTo>
                  <a:pt x="1012" y="802"/>
                  <a:pt x="1015" y="804"/>
                  <a:pt x="1018" y="803"/>
                </a:cubicBezTo>
                <a:cubicBezTo>
                  <a:pt x="1019" y="803"/>
                  <a:pt x="1019" y="804"/>
                  <a:pt x="1020" y="804"/>
                </a:cubicBezTo>
                <a:cubicBezTo>
                  <a:pt x="1019" y="806"/>
                  <a:pt x="1017" y="805"/>
                  <a:pt x="1015" y="804"/>
                </a:cubicBezTo>
                <a:close/>
                <a:moveTo>
                  <a:pt x="1023" y="802"/>
                </a:moveTo>
                <a:cubicBezTo>
                  <a:pt x="1022" y="802"/>
                  <a:pt x="1022" y="802"/>
                  <a:pt x="1021" y="802"/>
                </a:cubicBezTo>
                <a:cubicBezTo>
                  <a:pt x="1018" y="801"/>
                  <a:pt x="1018" y="801"/>
                  <a:pt x="1018" y="801"/>
                </a:cubicBezTo>
                <a:cubicBezTo>
                  <a:pt x="1018" y="800"/>
                  <a:pt x="1019" y="801"/>
                  <a:pt x="1020" y="801"/>
                </a:cubicBezTo>
                <a:cubicBezTo>
                  <a:pt x="1022" y="802"/>
                  <a:pt x="1024" y="801"/>
                  <a:pt x="1025" y="802"/>
                </a:cubicBezTo>
                <a:cubicBezTo>
                  <a:pt x="1025" y="803"/>
                  <a:pt x="1024" y="802"/>
                  <a:pt x="1023" y="802"/>
                </a:cubicBezTo>
                <a:close/>
                <a:moveTo>
                  <a:pt x="1026" y="783"/>
                </a:moveTo>
                <a:cubicBezTo>
                  <a:pt x="1027" y="782"/>
                  <a:pt x="1028" y="782"/>
                  <a:pt x="1029" y="783"/>
                </a:cubicBezTo>
                <a:cubicBezTo>
                  <a:pt x="1028" y="784"/>
                  <a:pt x="1027" y="784"/>
                  <a:pt x="1026" y="783"/>
                </a:cubicBezTo>
                <a:close/>
                <a:moveTo>
                  <a:pt x="1033" y="803"/>
                </a:moveTo>
                <a:cubicBezTo>
                  <a:pt x="1033" y="803"/>
                  <a:pt x="1030" y="804"/>
                  <a:pt x="1029" y="803"/>
                </a:cubicBezTo>
                <a:cubicBezTo>
                  <a:pt x="1030" y="802"/>
                  <a:pt x="1031" y="803"/>
                  <a:pt x="1031" y="803"/>
                </a:cubicBezTo>
                <a:cubicBezTo>
                  <a:pt x="1031" y="803"/>
                  <a:pt x="1032" y="803"/>
                  <a:pt x="1033" y="803"/>
                </a:cubicBezTo>
                <a:cubicBezTo>
                  <a:pt x="1033" y="803"/>
                  <a:pt x="1034" y="804"/>
                  <a:pt x="1035" y="803"/>
                </a:cubicBezTo>
                <a:cubicBezTo>
                  <a:pt x="1036" y="804"/>
                  <a:pt x="1035" y="804"/>
                  <a:pt x="1033" y="803"/>
                </a:cubicBezTo>
                <a:close/>
                <a:moveTo>
                  <a:pt x="1038" y="804"/>
                </a:moveTo>
                <a:cubicBezTo>
                  <a:pt x="1039" y="804"/>
                  <a:pt x="1040" y="804"/>
                  <a:pt x="1040" y="804"/>
                </a:cubicBezTo>
                <a:cubicBezTo>
                  <a:pt x="1041" y="804"/>
                  <a:pt x="1042" y="803"/>
                  <a:pt x="1043" y="805"/>
                </a:cubicBezTo>
                <a:cubicBezTo>
                  <a:pt x="1041" y="806"/>
                  <a:pt x="1040" y="805"/>
                  <a:pt x="1038" y="804"/>
                </a:cubicBezTo>
                <a:close/>
                <a:moveTo>
                  <a:pt x="1041" y="785"/>
                </a:moveTo>
                <a:cubicBezTo>
                  <a:pt x="1037" y="784"/>
                  <a:pt x="1033" y="786"/>
                  <a:pt x="1030" y="783"/>
                </a:cubicBezTo>
                <a:cubicBezTo>
                  <a:pt x="1030" y="782"/>
                  <a:pt x="1031" y="783"/>
                  <a:pt x="1032" y="783"/>
                </a:cubicBezTo>
                <a:cubicBezTo>
                  <a:pt x="1033" y="783"/>
                  <a:pt x="1033" y="783"/>
                  <a:pt x="1034" y="783"/>
                </a:cubicBezTo>
                <a:cubicBezTo>
                  <a:pt x="1034" y="783"/>
                  <a:pt x="1035" y="782"/>
                  <a:pt x="1035" y="782"/>
                </a:cubicBezTo>
                <a:cubicBezTo>
                  <a:pt x="1036" y="783"/>
                  <a:pt x="1037" y="783"/>
                  <a:pt x="1038" y="783"/>
                </a:cubicBezTo>
                <a:cubicBezTo>
                  <a:pt x="1038" y="783"/>
                  <a:pt x="1039" y="783"/>
                  <a:pt x="1039" y="783"/>
                </a:cubicBezTo>
                <a:cubicBezTo>
                  <a:pt x="1040" y="783"/>
                  <a:pt x="1042" y="783"/>
                  <a:pt x="1043" y="783"/>
                </a:cubicBezTo>
                <a:cubicBezTo>
                  <a:pt x="1044" y="782"/>
                  <a:pt x="1046" y="783"/>
                  <a:pt x="1046" y="781"/>
                </a:cubicBezTo>
                <a:cubicBezTo>
                  <a:pt x="1046" y="782"/>
                  <a:pt x="1048" y="783"/>
                  <a:pt x="1049" y="782"/>
                </a:cubicBezTo>
                <a:cubicBezTo>
                  <a:pt x="1050" y="783"/>
                  <a:pt x="1050" y="781"/>
                  <a:pt x="1050" y="781"/>
                </a:cubicBezTo>
                <a:cubicBezTo>
                  <a:pt x="1052" y="780"/>
                  <a:pt x="1054" y="781"/>
                  <a:pt x="1055" y="780"/>
                </a:cubicBezTo>
                <a:cubicBezTo>
                  <a:pt x="1056" y="780"/>
                  <a:pt x="1055" y="781"/>
                  <a:pt x="1055" y="782"/>
                </a:cubicBezTo>
                <a:cubicBezTo>
                  <a:pt x="1056" y="781"/>
                  <a:pt x="1057" y="782"/>
                  <a:pt x="1058" y="782"/>
                </a:cubicBezTo>
                <a:cubicBezTo>
                  <a:pt x="1059" y="782"/>
                  <a:pt x="1061" y="781"/>
                  <a:pt x="1062" y="781"/>
                </a:cubicBezTo>
                <a:cubicBezTo>
                  <a:pt x="1063" y="781"/>
                  <a:pt x="1064" y="781"/>
                  <a:pt x="1065" y="781"/>
                </a:cubicBezTo>
                <a:cubicBezTo>
                  <a:pt x="1065" y="780"/>
                  <a:pt x="1066" y="780"/>
                  <a:pt x="1066" y="780"/>
                </a:cubicBezTo>
                <a:cubicBezTo>
                  <a:pt x="1067" y="780"/>
                  <a:pt x="1067" y="780"/>
                  <a:pt x="1068" y="780"/>
                </a:cubicBezTo>
                <a:cubicBezTo>
                  <a:pt x="1068" y="780"/>
                  <a:pt x="1069" y="779"/>
                  <a:pt x="1069" y="779"/>
                </a:cubicBezTo>
                <a:cubicBezTo>
                  <a:pt x="1070" y="779"/>
                  <a:pt x="1071" y="778"/>
                  <a:pt x="1073" y="779"/>
                </a:cubicBezTo>
                <a:cubicBezTo>
                  <a:pt x="1073" y="779"/>
                  <a:pt x="1074" y="779"/>
                  <a:pt x="1075" y="778"/>
                </a:cubicBezTo>
                <a:cubicBezTo>
                  <a:pt x="1075" y="780"/>
                  <a:pt x="1073" y="780"/>
                  <a:pt x="1072" y="780"/>
                </a:cubicBezTo>
                <a:cubicBezTo>
                  <a:pt x="1072" y="780"/>
                  <a:pt x="1071" y="781"/>
                  <a:pt x="1070" y="781"/>
                </a:cubicBezTo>
                <a:cubicBezTo>
                  <a:pt x="1070" y="781"/>
                  <a:pt x="1069" y="781"/>
                  <a:pt x="1069" y="781"/>
                </a:cubicBezTo>
                <a:cubicBezTo>
                  <a:pt x="1068" y="781"/>
                  <a:pt x="1068" y="782"/>
                  <a:pt x="1068" y="782"/>
                </a:cubicBezTo>
                <a:cubicBezTo>
                  <a:pt x="1067" y="782"/>
                  <a:pt x="1066" y="782"/>
                  <a:pt x="1065" y="782"/>
                </a:cubicBezTo>
                <a:cubicBezTo>
                  <a:pt x="1065" y="782"/>
                  <a:pt x="1064" y="782"/>
                  <a:pt x="1064" y="783"/>
                </a:cubicBezTo>
                <a:cubicBezTo>
                  <a:pt x="1064" y="783"/>
                  <a:pt x="1063" y="783"/>
                  <a:pt x="1062" y="783"/>
                </a:cubicBezTo>
                <a:cubicBezTo>
                  <a:pt x="1061" y="783"/>
                  <a:pt x="1060" y="783"/>
                  <a:pt x="1059" y="783"/>
                </a:cubicBezTo>
                <a:cubicBezTo>
                  <a:pt x="1058" y="783"/>
                  <a:pt x="1058" y="784"/>
                  <a:pt x="1057" y="784"/>
                </a:cubicBezTo>
                <a:cubicBezTo>
                  <a:pt x="1056" y="784"/>
                  <a:pt x="1052" y="784"/>
                  <a:pt x="1050" y="785"/>
                </a:cubicBezTo>
                <a:cubicBezTo>
                  <a:pt x="1047" y="784"/>
                  <a:pt x="1044" y="784"/>
                  <a:pt x="1041" y="785"/>
                </a:cubicBezTo>
                <a:close/>
                <a:moveTo>
                  <a:pt x="1047" y="804"/>
                </a:moveTo>
                <a:cubicBezTo>
                  <a:pt x="1049" y="802"/>
                  <a:pt x="1051" y="804"/>
                  <a:pt x="1051" y="805"/>
                </a:cubicBezTo>
                <a:cubicBezTo>
                  <a:pt x="1050" y="806"/>
                  <a:pt x="1048" y="805"/>
                  <a:pt x="1047" y="804"/>
                </a:cubicBezTo>
                <a:close/>
                <a:moveTo>
                  <a:pt x="1075" y="791"/>
                </a:moveTo>
                <a:cubicBezTo>
                  <a:pt x="1074" y="791"/>
                  <a:pt x="1074" y="792"/>
                  <a:pt x="1073" y="792"/>
                </a:cubicBezTo>
                <a:cubicBezTo>
                  <a:pt x="1072" y="791"/>
                  <a:pt x="1073" y="790"/>
                  <a:pt x="1071" y="791"/>
                </a:cubicBezTo>
                <a:cubicBezTo>
                  <a:pt x="1070" y="791"/>
                  <a:pt x="1070" y="792"/>
                  <a:pt x="1069" y="792"/>
                </a:cubicBezTo>
                <a:cubicBezTo>
                  <a:pt x="1068" y="792"/>
                  <a:pt x="1068" y="792"/>
                  <a:pt x="1067" y="793"/>
                </a:cubicBezTo>
                <a:cubicBezTo>
                  <a:pt x="1064" y="791"/>
                  <a:pt x="1063" y="795"/>
                  <a:pt x="1060" y="793"/>
                </a:cubicBezTo>
                <a:cubicBezTo>
                  <a:pt x="1058" y="793"/>
                  <a:pt x="1059" y="794"/>
                  <a:pt x="1058" y="795"/>
                </a:cubicBezTo>
                <a:cubicBezTo>
                  <a:pt x="1057" y="794"/>
                  <a:pt x="1056" y="795"/>
                  <a:pt x="1055" y="796"/>
                </a:cubicBezTo>
                <a:cubicBezTo>
                  <a:pt x="1055" y="796"/>
                  <a:pt x="1054" y="795"/>
                  <a:pt x="1054" y="795"/>
                </a:cubicBezTo>
                <a:cubicBezTo>
                  <a:pt x="1053" y="795"/>
                  <a:pt x="1053" y="796"/>
                  <a:pt x="1053" y="796"/>
                </a:cubicBezTo>
                <a:cubicBezTo>
                  <a:pt x="1052" y="796"/>
                  <a:pt x="1051" y="795"/>
                  <a:pt x="1050" y="796"/>
                </a:cubicBezTo>
                <a:cubicBezTo>
                  <a:pt x="1048" y="795"/>
                  <a:pt x="1048" y="795"/>
                  <a:pt x="1048" y="795"/>
                </a:cubicBezTo>
                <a:cubicBezTo>
                  <a:pt x="1048" y="794"/>
                  <a:pt x="1049" y="795"/>
                  <a:pt x="1049" y="795"/>
                </a:cubicBezTo>
                <a:cubicBezTo>
                  <a:pt x="1050" y="795"/>
                  <a:pt x="1051" y="794"/>
                  <a:pt x="1052" y="794"/>
                </a:cubicBezTo>
                <a:cubicBezTo>
                  <a:pt x="1052" y="794"/>
                  <a:pt x="1053" y="794"/>
                  <a:pt x="1053" y="794"/>
                </a:cubicBezTo>
                <a:cubicBezTo>
                  <a:pt x="1053" y="794"/>
                  <a:pt x="1053" y="793"/>
                  <a:pt x="1054" y="793"/>
                </a:cubicBezTo>
                <a:cubicBezTo>
                  <a:pt x="1054" y="793"/>
                  <a:pt x="1054" y="794"/>
                  <a:pt x="1055" y="794"/>
                </a:cubicBezTo>
                <a:cubicBezTo>
                  <a:pt x="1055" y="793"/>
                  <a:pt x="1055" y="793"/>
                  <a:pt x="1056" y="793"/>
                </a:cubicBezTo>
                <a:cubicBezTo>
                  <a:pt x="1057" y="792"/>
                  <a:pt x="1058" y="792"/>
                  <a:pt x="1059" y="791"/>
                </a:cubicBezTo>
                <a:cubicBezTo>
                  <a:pt x="1062" y="792"/>
                  <a:pt x="1064" y="791"/>
                  <a:pt x="1066" y="791"/>
                </a:cubicBezTo>
                <a:cubicBezTo>
                  <a:pt x="1068" y="790"/>
                  <a:pt x="1070" y="790"/>
                  <a:pt x="1072" y="789"/>
                </a:cubicBezTo>
                <a:cubicBezTo>
                  <a:pt x="1073" y="789"/>
                  <a:pt x="1073" y="790"/>
                  <a:pt x="1072" y="791"/>
                </a:cubicBezTo>
                <a:cubicBezTo>
                  <a:pt x="1073" y="791"/>
                  <a:pt x="1074" y="790"/>
                  <a:pt x="1074" y="790"/>
                </a:cubicBezTo>
                <a:cubicBezTo>
                  <a:pt x="1075" y="790"/>
                  <a:pt x="1076" y="790"/>
                  <a:pt x="1076" y="790"/>
                </a:cubicBezTo>
                <a:cubicBezTo>
                  <a:pt x="1077" y="791"/>
                  <a:pt x="1075" y="791"/>
                  <a:pt x="1075" y="791"/>
                </a:cubicBezTo>
                <a:close/>
                <a:moveTo>
                  <a:pt x="726" y="406"/>
                </a:moveTo>
                <a:cubicBezTo>
                  <a:pt x="727" y="406"/>
                  <a:pt x="727" y="406"/>
                  <a:pt x="727" y="406"/>
                </a:cubicBezTo>
                <a:cubicBezTo>
                  <a:pt x="728" y="406"/>
                  <a:pt x="728" y="406"/>
                  <a:pt x="728" y="406"/>
                </a:cubicBezTo>
                <a:cubicBezTo>
                  <a:pt x="729" y="406"/>
                  <a:pt x="731" y="408"/>
                  <a:pt x="731" y="406"/>
                </a:cubicBezTo>
                <a:cubicBezTo>
                  <a:pt x="732" y="407"/>
                  <a:pt x="732" y="407"/>
                  <a:pt x="733" y="408"/>
                </a:cubicBezTo>
                <a:cubicBezTo>
                  <a:pt x="732" y="408"/>
                  <a:pt x="731" y="408"/>
                  <a:pt x="730" y="409"/>
                </a:cubicBezTo>
                <a:cubicBezTo>
                  <a:pt x="729" y="407"/>
                  <a:pt x="727" y="408"/>
                  <a:pt x="725" y="406"/>
                </a:cubicBezTo>
                <a:cubicBezTo>
                  <a:pt x="725" y="406"/>
                  <a:pt x="726" y="407"/>
                  <a:pt x="726" y="406"/>
                </a:cubicBezTo>
                <a:close/>
                <a:moveTo>
                  <a:pt x="658" y="417"/>
                </a:moveTo>
                <a:cubicBezTo>
                  <a:pt x="657" y="417"/>
                  <a:pt x="657" y="417"/>
                  <a:pt x="656" y="417"/>
                </a:cubicBezTo>
                <a:cubicBezTo>
                  <a:pt x="655" y="418"/>
                  <a:pt x="655" y="418"/>
                  <a:pt x="654" y="417"/>
                </a:cubicBezTo>
                <a:cubicBezTo>
                  <a:pt x="654" y="418"/>
                  <a:pt x="653" y="418"/>
                  <a:pt x="652" y="419"/>
                </a:cubicBezTo>
                <a:cubicBezTo>
                  <a:pt x="652" y="419"/>
                  <a:pt x="652" y="418"/>
                  <a:pt x="652" y="419"/>
                </a:cubicBezTo>
                <a:cubicBezTo>
                  <a:pt x="651" y="419"/>
                  <a:pt x="651" y="419"/>
                  <a:pt x="651" y="419"/>
                </a:cubicBezTo>
                <a:cubicBezTo>
                  <a:pt x="651" y="419"/>
                  <a:pt x="650" y="419"/>
                  <a:pt x="650" y="419"/>
                </a:cubicBezTo>
                <a:cubicBezTo>
                  <a:pt x="649" y="420"/>
                  <a:pt x="648" y="422"/>
                  <a:pt x="647" y="422"/>
                </a:cubicBezTo>
                <a:cubicBezTo>
                  <a:pt x="647" y="422"/>
                  <a:pt x="646" y="422"/>
                  <a:pt x="646" y="423"/>
                </a:cubicBezTo>
                <a:cubicBezTo>
                  <a:pt x="645" y="423"/>
                  <a:pt x="645" y="424"/>
                  <a:pt x="644" y="423"/>
                </a:cubicBezTo>
                <a:cubicBezTo>
                  <a:pt x="645" y="422"/>
                  <a:pt x="646" y="422"/>
                  <a:pt x="646" y="421"/>
                </a:cubicBezTo>
                <a:cubicBezTo>
                  <a:pt x="647" y="421"/>
                  <a:pt x="647" y="420"/>
                  <a:pt x="647" y="420"/>
                </a:cubicBezTo>
                <a:cubicBezTo>
                  <a:pt x="647" y="420"/>
                  <a:pt x="647" y="421"/>
                  <a:pt x="647" y="421"/>
                </a:cubicBezTo>
                <a:cubicBezTo>
                  <a:pt x="647" y="420"/>
                  <a:pt x="647" y="420"/>
                  <a:pt x="648" y="420"/>
                </a:cubicBezTo>
                <a:cubicBezTo>
                  <a:pt x="648" y="420"/>
                  <a:pt x="648" y="420"/>
                  <a:pt x="648" y="420"/>
                </a:cubicBezTo>
                <a:cubicBezTo>
                  <a:pt x="648" y="420"/>
                  <a:pt x="648" y="419"/>
                  <a:pt x="648" y="419"/>
                </a:cubicBezTo>
                <a:cubicBezTo>
                  <a:pt x="648" y="419"/>
                  <a:pt x="649" y="420"/>
                  <a:pt x="649" y="420"/>
                </a:cubicBezTo>
                <a:cubicBezTo>
                  <a:pt x="649" y="420"/>
                  <a:pt x="649" y="419"/>
                  <a:pt x="649" y="419"/>
                </a:cubicBezTo>
                <a:cubicBezTo>
                  <a:pt x="649" y="419"/>
                  <a:pt x="650" y="419"/>
                  <a:pt x="650" y="419"/>
                </a:cubicBezTo>
                <a:cubicBezTo>
                  <a:pt x="650" y="419"/>
                  <a:pt x="650" y="418"/>
                  <a:pt x="651" y="418"/>
                </a:cubicBezTo>
                <a:cubicBezTo>
                  <a:pt x="651" y="418"/>
                  <a:pt x="651" y="418"/>
                  <a:pt x="651" y="418"/>
                </a:cubicBezTo>
                <a:cubicBezTo>
                  <a:pt x="652" y="418"/>
                  <a:pt x="652" y="417"/>
                  <a:pt x="653" y="417"/>
                </a:cubicBezTo>
                <a:cubicBezTo>
                  <a:pt x="653" y="417"/>
                  <a:pt x="655" y="417"/>
                  <a:pt x="655" y="416"/>
                </a:cubicBezTo>
                <a:cubicBezTo>
                  <a:pt x="656" y="416"/>
                  <a:pt x="657" y="414"/>
                  <a:pt x="658" y="415"/>
                </a:cubicBezTo>
                <a:cubicBezTo>
                  <a:pt x="660" y="413"/>
                  <a:pt x="662" y="414"/>
                  <a:pt x="663" y="412"/>
                </a:cubicBezTo>
                <a:cubicBezTo>
                  <a:pt x="664" y="412"/>
                  <a:pt x="664" y="413"/>
                  <a:pt x="665" y="413"/>
                </a:cubicBezTo>
                <a:cubicBezTo>
                  <a:pt x="662" y="414"/>
                  <a:pt x="660" y="415"/>
                  <a:pt x="658" y="417"/>
                </a:cubicBezTo>
                <a:close/>
                <a:moveTo>
                  <a:pt x="685" y="407"/>
                </a:moveTo>
                <a:cubicBezTo>
                  <a:pt x="684" y="407"/>
                  <a:pt x="684" y="408"/>
                  <a:pt x="683" y="408"/>
                </a:cubicBezTo>
                <a:cubicBezTo>
                  <a:pt x="683" y="408"/>
                  <a:pt x="682" y="408"/>
                  <a:pt x="682" y="408"/>
                </a:cubicBezTo>
                <a:cubicBezTo>
                  <a:pt x="681" y="408"/>
                  <a:pt x="681" y="409"/>
                  <a:pt x="681" y="409"/>
                </a:cubicBezTo>
                <a:cubicBezTo>
                  <a:pt x="680" y="409"/>
                  <a:pt x="679" y="409"/>
                  <a:pt x="678" y="409"/>
                </a:cubicBezTo>
                <a:cubicBezTo>
                  <a:pt x="678" y="409"/>
                  <a:pt x="677" y="410"/>
                  <a:pt x="676" y="410"/>
                </a:cubicBezTo>
                <a:cubicBezTo>
                  <a:pt x="676" y="410"/>
                  <a:pt x="676" y="411"/>
                  <a:pt x="675" y="411"/>
                </a:cubicBezTo>
                <a:cubicBezTo>
                  <a:pt x="675" y="411"/>
                  <a:pt x="675" y="410"/>
                  <a:pt x="675" y="410"/>
                </a:cubicBezTo>
                <a:cubicBezTo>
                  <a:pt x="674" y="411"/>
                  <a:pt x="674" y="412"/>
                  <a:pt x="672" y="411"/>
                </a:cubicBezTo>
                <a:cubicBezTo>
                  <a:pt x="672" y="411"/>
                  <a:pt x="671" y="412"/>
                  <a:pt x="670" y="411"/>
                </a:cubicBezTo>
                <a:cubicBezTo>
                  <a:pt x="671" y="411"/>
                  <a:pt x="671" y="411"/>
                  <a:pt x="671" y="411"/>
                </a:cubicBezTo>
                <a:cubicBezTo>
                  <a:pt x="672" y="411"/>
                  <a:pt x="672" y="411"/>
                  <a:pt x="672" y="410"/>
                </a:cubicBezTo>
                <a:cubicBezTo>
                  <a:pt x="673" y="410"/>
                  <a:pt x="673" y="410"/>
                  <a:pt x="673" y="410"/>
                </a:cubicBezTo>
                <a:cubicBezTo>
                  <a:pt x="674" y="410"/>
                  <a:pt x="674" y="409"/>
                  <a:pt x="675" y="410"/>
                </a:cubicBezTo>
                <a:cubicBezTo>
                  <a:pt x="676" y="409"/>
                  <a:pt x="676" y="409"/>
                  <a:pt x="676" y="408"/>
                </a:cubicBezTo>
                <a:cubicBezTo>
                  <a:pt x="676" y="410"/>
                  <a:pt x="677" y="408"/>
                  <a:pt x="678" y="407"/>
                </a:cubicBezTo>
                <a:cubicBezTo>
                  <a:pt x="679" y="407"/>
                  <a:pt x="679" y="408"/>
                  <a:pt x="680" y="408"/>
                </a:cubicBezTo>
                <a:cubicBezTo>
                  <a:pt x="680" y="408"/>
                  <a:pt x="681" y="407"/>
                  <a:pt x="682" y="407"/>
                </a:cubicBezTo>
                <a:cubicBezTo>
                  <a:pt x="683" y="407"/>
                  <a:pt x="682" y="407"/>
                  <a:pt x="683" y="406"/>
                </a:cubicBezTo>
                <a:cubicBezTo>
                  <a:pt x="684" y="406"/>
                  <a:pt x="685" y="407"/>
                  <a:pt x="685" y="406"/>
                </a:cubicBezTo>
                <a:cubicBezTo>
                  <a:pt x="686" y="407"/>
                  <a:pt x="686" y="405"/>
                  <a:pt x="687" y="407"/>
                </a:cubicBezTo>
                <a:cubicBezTo>
                  <a:pt x="686" y="407"/>
                  <a:pt x="685" y="407"/>
                  <a:pt x="685" y="407"/>
                </a:cubicBezTo>
                <a:close/>
                <a:moveTo>
                  <a:pt x="704" y="407"/>
                </a:moveTo>
                <a:cubicBezTo>
                  <a:pt x="703" y="407"/>
                  <a:pt x="702" y="406"/>
                  <a:pt x="701" y="407"/>
                </a:cubicBezTo>
                <a:cubicBezTo>
                  <a:pt x="700" y="407"/>
                  <a:pt x="700" y="407"/>
                  <a:pt x="699" y="407"/>
                </a:cubicBezTo>
                <a:cubicBezTo>
                  <a:pt x="698" y="407"/>
                  <a:pt x="698" y="407"/>
                  <a:pt x="697" y="407"/>
                </a:cubicBezTo>
                <a:cubicBezTo>
                  <a:pt x="697" y="407"/>
                  <a:pt x="697" y="408"/>
                  <a:pt x="696" y="408"/>
                </a:cubicBezTo>
                <a:cubicBezTo>
                  <a:pt x="696" y="407"/>
                  <a:pt x="695" y="407"/>
                  <a:pt x="695" y="407"/>
                </a:cubicBezTo>
                <a:cubicBezTo>
                  <a:pt x="695" y="407"/>
                  <a:pt x="694" y="407"/>
                  <a:pt x="694" y="407"/>
                </a:cubicBezTo>
                <a:cubicBezTo>
                  <a:pt x="694" y="407"/>
                  <a:pt x="694" y="408"/>
                  <a:pt x="694" y="408"/>
                </a:cubicBezTo>
                <a:cubicBezTo>
                  <a:pt x="694" y="408"/>
                  <a:pt x="693" y="407"/>
                  <a:pt x="693" y="407"/>
                </a:cubicBezTo>
                <a:cubicBezTo>
                  <a:pt x="693" y="407"/>
                  <a:pt x="692" y="408"/>
                  <a:pt x="692" y="408"/>
                </a:cubicBezTo>
                <a:cubicBezTo>
                  <a:pt x="691" y="408"/>
                  <a:pt x="691" y="407"/>
                  <a:pt x="691" y="407"/>
                </a:cubicBezTo>
                <a:cubicBezTo>
                  <a:pt x="690" y="408"/>
                  <a:pt x="690" y="408"/>
                  <a:pt x="688" y="407"/>
                </a:cubicBezTo>
                <a:cubicBezTo>
                  <a:pt x="689" y="407"/>
                  <a:pt x="690" y="407"/>
                  <a:pt x="691" y="407"/>
                </a:cubicBezTo>
                <a:cubicBezTo>
                  <a:pt x="692" y="407"/>
                  <a:pt x="694" y="406"/>
                  <a:pt x="695" y="405"/>
                </a:cubicBezTo>
                <a:cubicBezTo>
                  <a:pt x="695" y="405"/>
                  <a:pt x="695" y="406"/>
                  <a:pt x="696" y="406"/>
                </a:cubicBezTo>
                <a:cubicBezTo>
                  <a:pt x="696" y="406"/>
                  <a:pt x="696" y="405"/>
                  <a:pt x="696" y="405"/>
                </a:cubicBezTo>
                <a:cubicBezTo>
                  <a:pt x="697" y="405"/>
                  <a:pt x="697" y="406"/>
                  <a:pt x="698" y="406"/>
                </a:cubicBezTo>
                <a:cubicBezTo>
                  <a:pt x="698" y="406"/>
                  <a:pt x="699" y="405"/>
                  <a:pt x="699" y="405"/>
                </a:cubicBezTo>
                <a:cubicBezTo>
                  <a:pt x="702" y="406"/>
                  <a:pt x="703" y="405"/>
                  <a:pt x="705" y="406"/>
                </a:cubicBezTo>
                <a:cubicBezTo>
                  <a:pt x="705" y="407"/>
                  <a:pt x="705" y="407"/>
                  <a:pt x="704" y="407"/>
                </a:cubicBezTo>
                <a:close/>
                <a:moveTo>
                  <a:pt x="723" y="408"/>
                </a:moveTo>
                <a:cubicBezTo>
                  <a:pt x="723" y="406"/>
                  <a:pt x="721" y="407"/>
                  <a:pt x="720" y="406"/>
                </a:cubicBezTo>
                <a:cubicBezTo>
                  <a:pt x="718" y="407"/>
                  <a:pt x="717" y="407"/>
                  <a:pt x="715" y="406"/>
                </a:cubicBezTo>
                <a:cubicBezTo>
                  <a:pt x="714" y="406"/>
                  <a:pt x="714" y="406"/>
                  <a:pt x="713" y="406"/>
                </a:cubicBezTo>
                <a:cubicBezTo>
                  <a:pt x="713" y="406"/>
                  <a:pt x="712" y="406"/>
                  <a:pt x="710" y="406"/>
                </a:cubicBezTo>
                <a:cubicBezTo>
                  <a:pt x="710" y="406"/>
                  <a:pt x="709" y="405"/>
                  <a:pt x="709" y="405"/>
                </a:cubicBezTo>
                <a:cubicBezTo>
                  <a:pt x="708" y="405"/>
                  <a:pt x="707" y="406"/>
                  <a:pt x="707" y="405"/>
                </a:cubicBezTo>
                <a:cubicBezTo>
                  <a:pt x="707" y="404"/>
                  <a:pt x="708" y="404"/>
                  <a:pt x="708" y="404"/>
                </a:cubicBezTo>
                <a:cubicBezTo>
                  <a:pt x="709" y="404"/>
                  <a:pt x="709" y="404"/>
                  <a:pt x="710" y="405"/>
                </a:cubicBezTo>
                <a:cubicBezTo>
                  <a:pt x="710" y="405"/>
                  <a:pt x="711" y="405"/>
                  <a:pt x="711" y="405"/>
                </a:cubicBezTo>
                <a:cubicBezTo>
                  <a:pt x="711" y="405"/>
                  <a:pt x="712" y="404"/>
                  <a:pt x="712" y="404"/>
                </a:cubicBezTo>
                <a:cubicBezTo>
                  <a:pt x="713" y="404"/>
                  <a:pt x="713" y="405"/>
                  <a:pt x="714" y="405"/>
                </a:cubicBezTo>
                <a:cubicBezTo>
                  <a:pt x="715" y="405"/>
                  <a:pt x="715" y="405"/>
                  <a:pt x="715" y="405"/>
                </a:cubicBezTo>
                <a:cubicBezTo>
                  <a:pt x="716" y="405"/>
                  <a:pt x="716" y="405"/>
                  <a:pt x="716" y="405"/>
                </a:cubicBezTo>
                <a:cubicBezTo>
                  <a:pt x="717" y="405"/>
                  <a:pt x="718" y="405"/>
                  <a:pt x="719" y="405"/>
                </a:cubicBezTo>
                <a:cubicBezTo>
                  <a:pt x="720" y="405"/>
                  <a:pt x="721" y="406"/>
                  <a:pt x="721" y="406"/>
                </a:cubicBezTo>
                <a:cubicBezTo>
                  <a:pt x="722" y="407"/>
                  <a:pt x="721" y="406"/>
                  <a:pt x="721" y="406"/>
                </a:cubicBezTo>
                <a:cubicBezTo>
                  <a:pt x="721" y="406"/>
                  <a:pt x="722" y="406"/>
                  <a:pt x="722" y="406"/>
                </a:cubicBezTo>
                <a:cubicBezTo>
                  <a:pt x="722" y="406"/>
                  <a:pt x="722" y="407"/>
                  <a:pt x="723" y="407"/>
                </a:cubicBezTo>
                <a:cubicBezTo>
                  <a:pt x="723" y="407"/>
                  <a:pt x="724" y="406"/>
                  <a:pt x="725" y="407"/>
                </a:cubicBezTo>
                <a:cubicBezTo>
                  <a:pt x="724" y="408"/>
                  <a:pt x="723" y="407"/>
                  <a:pt x="723" y="408"/>
                </a:cubicBezTo>
                <a:close/>
                <a:moveTo>
                  <a:pt x="743" y="417"/>
                </a:moveTo>
                <a:cubicBezTo>
                  <a:pt x="742" y="414"/>
                  <a:pt x="738" y="415"/>
                  <a:pt x="737" y="413"/>
                </a:cubicBezTo>
                <a:cubicBezTo>
                  <a:pt x="736" y="413"/>
                  <a:pt x="736" y="413"/>
                  <a:pt x="735" y="413"/>
                </a:cubicBezTo>
                <a:cubicBezTo>
                  <a:pt x="732" y="413"/>
                  <a:pt x="732" y="413"/>
                  <a:pt x="732" y="413"/>
                </a:cubicBezTo>
                <a:cubicBezTo>
                  <a:pt x="731" y="413"/>
                  <a:pt x="730" y="412"/>
                  <a:pt x="730" y="412"/>
                </a:cubicBezTo>
                <a:cubicBezTo>
                  <a:pt x="727" y="412"/>
                  <a:pt x="725" y="411"/>
                  <a:pt x="724" y="411"/>
                </a:cubicBezTo>
                <a:cubicBezTo>
                  <a:pt x="723" y="409"/>
                  <a:pt x="724" y="410"/>
                  <a:pt x="725" y="410"/>
                </a:cubicBezTo>
                <a:cubicBezTo>
                  <a:pt x="727" y="409"/>
                  <a:pt x="728" y="410"/>
                  <a:pt x="729" y="411"/>
                </a:cubicBezTo>
                <a:cubicBezTo>
                  <a:pt x="729" y="411"/>
                  <a:pt x="730" y="410"/>
                  <a:pt x="730" y="410"/>
                </a:cubicBezTo>
                <a:cubicBezTo>
                  <a:pt x="731" y="411"/>
                  <a:pt x="732" y="411"/>
                  <a:pt x="733" y="412"/>
                </a:cubicBezTo>
                <a:cubicBezTo>
                  <a:pt x="737" y="411"/>
                  <a:pt x="739" y="412"/>
                  <a:pt x="742" y="412"/>
                </a:cubicBezTo>
                <a:cubicBezTo>
                  <a:pt x="743" y="414"/>
                  <a:pt x="745" y="415"/>
                  <a:pt x="747" y="416"/>
                </a:cubicBezTo>
                <a:cubicBezTo>
                  <a:pt x="750" y="416"/>
                  <a:pt x="750" y="416"/>
                  <a:pt x="750" y="416"/>
                </a:cubicBezTo>
                <a:cubicBezTo>
                  <a:pt x="750" y="418"/>
                  <a:pt x="753" y="418"/>
                  <a:pt x="754" y="419"/>
                </a:cubicBezTo>
                <a:cubicBezTo>
                  <a:pt x="755" y="420"/>
                  <a:pt x="756" y="420"/>
                  <a:pt x="755" y="421"/>
                </a:cubicBezTo>
                <a:cubicBezTo>
                  <a:pt x="756" y="422"/>
                  <a:pt x="757" y="423"/>
                  <a:pt x="757" y="425"/>
                </a:cubicBezTo>
                <a:cubicBezTo>
                  <a:pt x="756" y="424"/>
                  <a:pt x="754" y="423"/>
                  <a:pt x="753" y="421"/>
                </a:cubicBezTo>
                <a:cubicBezTo>
                  <a:pt x="753" y="420"/>
                  <a:pt x="751" y="421"/>
                  <a:pt x="750" y="421"/>
                </a:cubicBezTo>
                <a:cubicBezTo>
                  <a:pt x="751" y="419"/>
                  <a:pt x="749" y="419"/>
                  <a:pt x="749" y="418"/>
                </a:cubicBezTo>
                <a:cubicBezTo>
                  <a:pt x="746" y="419"/>
                  <a:pt x="746" y="415"/>
                  <a:pt x="743" y="417"/>
                </a:cubicBezTo>
                <a:close/>
                <a:moveTo>
                  <a:pt x="837" y="622"/>
                </a:moveTo>
                <a:cubicBezTo>
                  <a:pt x="831" y="582"/>
                  <a:pt x="833" y="527"/>
                  <a:pt x="797" y="498"/>
                </a:cubicBezTo>
                <a:cubicBezTo>
                  <a:pt x="787" y="491"/>
                  <a:pt x="778" y="485"/>
                  <a:pt x="766" y="485"/>
                </a:cubicBezTo>
                <a:cubicBezTo>
                  <a:pt x="755" y="485"/>
                  <a:pt x="754" y="485"/>
                  <a:pt x="745" y="487"/>
                </a:cubicBezTo>
                <a:cubicBezTo>
                  <a:pt x="745" y="487"/>
                  <a:pt x="757" y="484"/>
                  <a:pt x="765" y="483"/>
                </a:cubicBezTo>
                <a:cubicBezTo>
                  <a:pt x="795" y="482"/>
                  <a:pt x="825" y="500"/>
                  <a:pt x="833" y="550"/>
                </a:cubicBezTo>
                <a:cubicBezTo>
                  <a:pt x="838" y="575"/>
                  <a:pt x="839" y="601"/>
                  <a:pt x="842" y="622"/>
                </a:cubicBezTo>
                <a:cubicBezTo>
                  <a:pt x="843" y="633"/>
                  <a:pt x="845" y="650"/>
                  <a:pt x="849" y="662"/>
                </a:cubicBezTo>
                <a:cubicBezTo>
                  <a:pt x="854" y="679"/>
                  <a:pt x="858" y="691"/>
                  <a:pt x="863" y="708"/>
                </a:cubicBezTo>
                <a:cubicBezTo>
                  <a:pt x="849" y="682"/>
                  <a:pt x="842" y="656"/>
                  <a:pt x="837" y="622"/>
                </a:cubicBezTo>
                <a:close/>
                <a:moveTo>
                  <a:pt x="863" y="770"/>
                </a:moveTo>
                <a:cubicBezTo>
                  <a:pt x="862" y="769"/>
                  <a:pt x="862" y="768"/>
                  <a:pt x="862" y="767"/>
                </a:cubicBezTo>
                <a:cubicBezTo>
                  <a:pt x="863" y="768"/>
                  <a:pt x="864" y="769"/>
                  <a:pt x="863" y="770"/>
                </a:cubicBezTo>
                <a:close/>
                <a:moveTo>
                  <a:pt x="867" y="737"/>
                </a:moveTo>
                <a:cubicBezTo>
                  <a:pt x="869" y="737"/>
                  <a:pt x="869" y="737"/>
                  <a:pt x="869" y="737"/>
                </a:cubicBezTo>
                <a:cubicBezTo>
                  <a:pt x="868" y="739"/>
                  <a:pt x="869" y="740"/>
                  <a:pt x="870" y="742"/>
                </a:cubicBezTo>
                <a:cubicBezTo>
                  <a:pt x="869" y="743"/>
                  <a:pt x="869" y="741"/>
                  <a:pt x="869" y="741"/>
                </a:cubicBezTo>
                <a:cubicBezTo>
                  <a:pt x="868" y="740"/>
                  <a:pt x="866" y="739"/>
                  <a:pt x="867" y="737"/>
                </a:cubicBezTo>
                <a:close/>
                <a:moveTo>
                  <a:pt x="869" y="743"/>
                </a:moveTo>
                <a:cubicBezTo>
                  <a:pt x="869" y="742"/>
                  <a:pt x="872" y="743"/>
                  <a:pt x="872" y="744"/>
                </a:cubicBezTo>
                <a:cubicBezTo>
                  <a:pt x="870" y="744"/>
                  <a:pt x="870" y="743"/>
                  <a:pt x="869" y="743"/>
                </a:cubicBezTo>
                <a:close/>
                <a:moveTo>
                  <a:pt x="872" y="741"/>
                </a:moveTo>
                <a:cubicBezTo>
                  <a:pt x="872" y="740"/>
                  <a:pt x="872" y="740"/>
                  <a:pt x="872" y="740"/>
                </a:cubicBezTo>
                <a:cubicBezTo>
                  <a:pt x="871" y="739"/>
                  <a:pt x="871" y="739"/>
                  <a:pt x="871" y="738"/>
                </a:cubicBezTo>
                <a:cubicBezTo>
                  <a:pt x="871" y="737"/>
                  <a:pt x="870" y="736"/>
                  <a:pt x="870" y="736"/>
                </a:cubicBezTo>
                <a:cubicBezTo>
                  <a:pt x="870" y="735"/>
                  <a:pt x="869" y="735"/>
                  <a:pt x="869" y="735"/>
                </a:cubicBezTo>
                <a:cubicBezTo>
                  <a:pt x="869" y="733"/>
                  <a:pt x="869" y="732"/>
                  <a:pt x="868" y="731"/>
                </a:cubicBezTo>
                <a:cubicBezTo>
                  <a:pt x="868" y="731"/>
                  <a:pt x="868" y="730"/>
                  <a:pt x="868" y="729"/>
                </a:cubicBezTo>
                <a:cubicBezTo>
                  <a:pt x="868" y="729"/>
                  <a:pt x="867" y="729"/>
                  <a:pt x="867" y="729"/>
                </a:cubicBezTo>
                <a:cubicBezTo>
                  <a:pt x="867" y="727"/>
                  <a:pt x="865" y="726"/>
                  <a:pt x="865" y="724"/>
                </a:cubicBezTo>
                <a:cubicBezTo>
                  <a:pt x="865" y="723"/>
                  <a:pt x="864" y="722"/>
                  <a:pt x="863" y="722"/>
                </a:cubicBezTo>
                <a:cubicBezTo>
                  <a:pt x="865" y="721"/>
                  <a:pt x="864" y="720"/>
                  <a:pt x="864" y="719"/>
                </a:cubicBezTo>
                <a:cubicBezTo>
                  <a:pt x="865" y="719"/>
                  <a:pt x="865" y="719"/>
                  <a:pt x="865" y="719"/>
                </a:cubicBezTo>
                <a:cubicBezTo>
                  <a:pt x="865" y="721"/>
                  <a:pt x="867" y="722"/>
                  <a:pt x="867" y="724"/>
                </a:cubicBezTo>
                <a:cubicBezTo>
                  <a:pt x="867" y="725"/>
                  <a:pt x="867" y="725"/>
                  <a:pt x="868" y="726"/>
                </a:cubicBezTo>
                <a:cubicBezTo>
                  <a:pt x="868" y="728"/>
                  <a:pt x="868" y="731"/>
                  <a:pt x="871" y="732"/>
                </a:cubicBezTo>
                <a:cubicBezTo>
                  <a:pt x="870" y="735"/>
                  <a:pt x="871" y="736"/>
                  <a:pt x="873" y="736"/>
                </a:cubicBezTo>
                <a:cubicBezTo>
                  <a:pt x="873" y="737"/>
                  <a:pt x="873" y="738"/>
                  <a:pt x="873" y="738"/>
                </a:cubicBezTo>
                <a:cubicBezTo>
                  <a:pt x="873" y="740"/>
                  <a:pt x="876" y="741"/>
                  <a:pt x="874" y="743"/>
                </a:cubicBezTo>
                <a:cubicBezTo>
                  <a:pt x="874" y="743"/>
                  <a:pt x="874" y="742"/>
                  <a:pt x="873" y="742"/>
                </a:cubicBezTo>
                <a:cubicBezTo>
                  <a:pt x="873" y="742"/>
                  <a:pt x="872" y="741"/>
                  <a:pt x="872" y="741"/>
                </a:cubicBezTo>
                <a:close/>
                <a:moveTo>
                  <a:pt x="874" y="753"/>
                </a:moveTo>
                <a:cubicBezTo>
                  <a:pt x="874" y="752"/>
                  <a:pt x="873" y="751"/>
                  <a:pt x="873" y="751"/>
                </a:cubicBezTo>
                <a:cubicBezTo>
                  <a:pt x="873" y="750"/>
                  <a:pt x="873" y="750"/>
                  <a:pt x="872" y="750"/>
                </a:cubicBezTo>
                <a:cubicBezTo>
                  <a:pt x="872" y="749"/>
                  <a:pt x="873" y="749"/>
                  <a:pt x="874" y="749"/>
                </a:cubicBezTo>
                <a:cubicBezTo>
                  <a:pt x="873" y="750"/>
                  <a:pt x="874" y="750"/>
                  <a:pt x="875" y="751"/>
                </a:cubicBezTo>
                <a:cubicBezTo>
                  <a:pt x="875" y="752"/>
                  <a:pt x="875" y="752"/>
                  <a:pt x="876" y="753"/>
                </a:cubicBezTo>
                <a:cubicBezTo>
                  <a:pt x="876" y="753"/>
                  <a:pt x="876" y="753"/>
                  <a:pt x="876" y="754"/>
                </a:cubicBezTo>
                <a:cubicBezTo>
                  <a:pt x="876" y="754"/>
                  <a:pt x="876" y="754"/>
                  <a:pt x="877" y="754"/>
                </a:cubicBezTo>
                <a:cubicBezTo>
                  <a:pt x="876" y="756"/>
                  <a:pt x="873" y="753"/>
                  <a:pt x="874" y="753"/>
                </a:cubicBezTo>
                <a:close/>
                <a:moveTo>
                  <a:pt x="883" y="759"/>
                </a:moveTo>
                <a:cubicBezTo>
                  <a:pt x="881" y="758"/>
                  <a:pt x="879" y="755"/>
                  <a:pt x="879" y="753"/>
                </a:cubicBezTo>
                <a:cubicBezTo>
                  <a:pt x="879" y="753"/>
                  <a:pt x="875" y="747"/>
                  <a:pt x="875" y="746"/>
                </a:cubicBezTo>
                <a:cubicBezTo>
                  <a:pt x="879" y="748"/>
                  <a:pt x="879" y="748"/>
                  <a:pt x="879" y="748"/>
                </a:cubicBezTo>
                <a:cubicBezTo>
                  <a:pt x="880" y="750"/>
                  <a:pt x="880" y="753"/>
                  <a:pt x="879" y="753"/>
                </a:cubicBezTo>
                <a:cubicBezTo>
                  <a:pt x="881" y="753"/>
                  <a:pt x="883" y="757"/>
                  <a:pt x="883" y="759"/>
                </a:cubicBezTo>
                <a:close/>
                <a:moveTo>
                  <a:pt x="885" y="804"/>
                </a:moveTo>
                <a:cubicBezTo>
                  <a:pt x="885" y="803"/>
                  <a:pt x="887" y="803"/>
                  <a:pt x="887" y="804"/>
                </a:cubicBezTo>
                <a:cubicBezTo>
                  <a:pt x="887" y="805"/>
                  <a:pt x="886" y="804"/>
                  <a:pt x="885" y="804"/>
                </a:cubicBezTo>
                <a:close/>
                <a:moveTo>
                  <a:pt x="894" y="808"/>
                </a:moveTo>
                <a:cubicBezTo>
                  <a:pt x="893" y="808"/>
                  <a:pt x="892" y="809"/>
                  <a:pt x="892" y="809"/>
                </a:cubicBezTo>
                <a:cubicBezTo>
                  <a:pt x="891" y="809"/>
                  <a:pt x="890" y="808"/>
                  <a:pt x="889" y="807"/>
                </a:cubicBezTo>
                <a:cubicBezTo>
                  <a:pt x="889" y="807"/>
                  <a:pt x="888" y="806"/>
                  <a:pt x="888" y="805"/>
                </a:cubicBezTo>
                <a:cubicBezTo>
                  <a:pt x="890" y="805"/>
                  <a:pt x="890" y="805"/>
                  <a:pt x="890" y="805"/>
                </a:cubicBezTo>
                <a:cubicBezTo>
                  <a:pt x="889" y="807"/>
                  <a:pt x="892" y="807"/>
                  <a:pt x="892" y="808"/>
                </a:cubicBezTo>
                <a:cubicBezTo>
                  <a:pt x="892" y="808"/>
                  <a:pt x="893" y="808"/>
                  <a:pt x="893" y="807"/>
                </a:cubicBezTo>
                <a:cubicBezTo>
                  <a:pt x="893" y="808"/>
                  <a:pt x="895" y="808"/>
                  <a:pt x="895" y="808"/>
                </a:cubicBezTo>
                <a:cubicBezTo>
                  <a:pt x="895" y="810"/>
                  <a:pt x="894" y="809"/>
                  <a:pt x="894" y="808"/>
                </a:cubicBezTo>
                <a:close/>
                <a:moveTo>
                  <a:pt x="902" y="814"/>
                </a:moveTo>
                <a:cubicBezTo>
                  <a:pt x="901" y="813"/>
                  <a:pt x="899" y="812"/>
                  <a:pt x="897" y="811"/>
                </a:cubicBezTo>
                <a:cubicBezTo>
                  <a:pt x="896" y="810"/>
                  <a:pt x="896" y="810"/>
                  <a:pt x="896" y="809"/>
                </a:cubicBezTo>
                <a:cubicBezTo>
                  <a:pt x="898" y="810"/>
                  <a:pt x="898" y="811"/>
                  <a:pt x="900" y="811"/>
                </a:cubicBezTo>
                <a:cubicBezTo>
                  <a:pt x="900" y="813"/>
                  <a:pt x="903" y="814"/>
                  <a:pt x="905" y="813"/>
                </a:cubicBezTo>
                <a:cubicBezTo>
                  <a:pt x="905" y="814"/>
                  <a:pt x="906" y="814"/>
                  <a:pt x="907" y="815"/>
                </a:cubicBezTo>
                <a:cubicBezTo>
                  <a:pt x="906" y="817"/>
                  <a:pt x="904" y="814"/>
                  <a:pt x="902" y="814"/>
                </a:cubicBezTo>
                <a:close/>
                <a:moveTo>
                  <a:pt x="902" y="788"/>
                </a:moveTo>
                <a:cubicBezTo>
                  <a:pt x="902" y="790"/>
                  <a:pt x="902" y="790"/>
                  <a:pt x="902" y="790"/>
                </a:cubicBezTo>
                <a:cubicBezTo>
                  <a:pt x="901" y="790"/>
                  <a:pt x="901" y="789"/>
                  <a:pt x="900" y="789"/>
                </a:cubicBezTo>
                <a:cubicBezTo>
                  <a:pt x="900" y="787"/>
                  <a:pt x="899" y="787"/>
                  <a:pt x="900" y="785"/>
                </a:cubicBezTo>
                <a:cubicBezTo>
                  <a:pt x="901" y="785"/>
                  <a:pt x="901" y="786"/>
                  <a:pt x="901" y="787"/>
                </a:cubicBezTo>
                <a:cubicBezTo>
                  <a:pt x="901" y="788"/>
                  <a:pt x="902" y="788"/>
                  <a:pt x="902" y="788"/>
                </a:cubicBezTo>
                <a:close/>
                <a:moveTo>
                  <a:pt x="916" y="821"/>
                </a:moveTo>
                <a:cubicBezTo>
                  <a:pt x="914" y="821"/>
                  <a:pt x="914" y="820"/>
                  <a:pt x="912" y="820"/>
                </a:cubicBezTo>
                <a:cubicBezTo>
                  <a:pt x="912" y="817"/>
                  <a:pt x="907" y="818"/>
                  <a:pt x="907" y="815"/>
                </a:cubicBezTo>
                <a:cubicBezTo>
                  <a:pt x="909" y="815"/>
                  <a:pt x="909" y="816"/>
                  <a:pt x="910" y="816"/>
                </a:cubicBezTo>
                <a:cubicBezTo>
                  <a:pt x="911" y="817"/>
                  <a:pt x="912" y="817"/>
                  <a:pt x="912" y="818"/>
                </a:cubicBezTo>
                <a:cubicBezTo>
                  <a:pt x="912" y="818"/>
                  <a:pt x="913" y="818"/>
                  <a:pt x="913" y="818"/>
                </a:cubicBezTo>
                <a:cubicBezTo>
                  <a:pt x="914" y="818"/>
                  <a:pt x="914" y="819"/>
                  <a:pt x="914" y="819"/>
                </a:cubicBezTo>
                <a:cubicBezTo>
                  <a:pt x="915" y="819"/>
                  <a:pt x="917" y="819"/>
                  <a:pt x="916" y="821"/>
                </a:cubicBezTo>
                <a:close/>
                <a:moveTo>
                  <a:pt x="925" y="802"/>
                </a:moveTo>
                <a:cubicBezTo>
                  <a:pt x="923" y="802"/>
                  <a:pt x="922" y="800"/>
                  <a:pt x="920" y="800"/>
                </a:cubicBezTo>
                <a:cubicBezTo>
                  <a:pt x="919" y="798"/>
                  <a:pt x="917" y="797"/>
                  <a:pt x="914" y="796"/>
                </a:cubicBezTo>
                <a:cubicBezTo>
                  <a:pt x="914" y="795"/>
                  <a:pt x="913" y="795"/>
                  <a:pt x="913" y="794"/>
                </a:cubicBezTo>
                <a:cubicBezTo>
                  <a:pt x="911" y="794"/>
                  <a:pt x="911" y="792"/>
                  <a:pt x="910" y="792"/>
                </a:cubicBezTo>
                <a:cubicBezTo>
                  <a:pt x="910" y="791"/>
                  <a:pt x="909" y="791"/>
                  <a:pt x="909" y="791"/>
                </a:cubicBezTo>
                <a:cubicBezTo>
                  <a:pt x="909" y="791"/>
                  <a:pt x="909" y="790"/>
                  <a:pt x="908" y="790"/>
                </a:cubicBezTo>
                <a:cubicBezTo>
                  <a:pt x="908" y="790"/>
                  <a:pt x="907" y="790"/>
                  <a:pt x="907" y="789"/>
                </a:cubicBezTo>
                <a:cubicBezTo>
                  <a:pt x="907" y="789"/>
                  <a:pt x="906" y="787"/>
                  <a:pt x="905" y="787"/>
                </a:cubicBezTo>
                <a:cubicBezTo>
                  <a:pt x="904" y="786"/>
                  <a:pt x="903" y="785"/>
                  <a:pt x="902" y="784"/>
                </a:cubicBezTo>
                <a:cubicBezTo>
                  <a:pt x="902" y="783"/>
                  <a:pt x="901" y="782"/>
                  <a:pt x="900" y="782"/>
                </a:cubicBezTo>
                <a:cubicBezTo>
                  <a:pt x="900" y="782"/>
                  <a:pt x="899" y="781"/>
                  <a:pt x="899" y="781"/>
                </a:cubicBezTo>
                <a:cubicBezTo>
                  <a:pt x="899" y="781"/>
                  <a:pt x="899" y="780"/>
                  <a:pt x="898" y="779"/>
                </a:cubicBezTo>
                <a:cubicBezTo>
                  <a:pt x="897" y="778"/>
                  <a:pt x="896" y="777"/>
                  <a:pt x="894" y="776"/>
                </a:cubicBezTo>
                <a:cubicBezTo>
                  <a:pt x="894" y="774"/>
                  <a:pt x="892" y="775"/>
                  <a:pt x="893" y="772"/>
                </a:cubicBezTo>
                <a:cubicBezTo>
                  <a:pt x="893" y="771"/>
                  <a:pt x="892" y="772"/>
                  <a:pt x="891" y="771"/>
                </a:cubicBezTo>
                <a:cubicBezTo>
                  <a:pt x="892" y="769"/>
                  <a:pt x="889" y="768"/>
                  <a:pt x="887" y="766"/>
                </a:cubicBezTo>
                <a:cubicBezTo>
                  <a:pt x="886" y="765"/>
                  <a:pt x="886" y="764"/>
                  <a:pt x="885" y="763"/>
                </a:cubicBezTo>
                <a:cubicBezTo>
                  <a:pt x="885" y="761"/>
                  <a:pt x="885" y="761"/>
                  <a:pt x="885" y="761"/>
                </a:cubicBezTo>
                <a:cubicBezTo>
                  <a:pt x="886" y="761"/>
                  <a:pt x="886" y="761"/>
                  <a:pt x="886" y="761"/>
                </a:cubicBezTo>
                <a:cubicBezTo>
                  <a:pt x="888" y="762"/>
                  <a:pt x="888" y="764"/>
                  <a:pt x="889" y="766"/>
                </a:cubicBezTo>
                <a:cubicBezTo>
                  <a:pt x="890" y="767"/>
                  <a:pt x="891" y="768"/>
                  <a:pt x="891" y="769"/>
                </a:cubicBezTo>
                <a:cubicBezTo>
                  <a:pt x="892" y="770"/>
                  <a:pt x="894" y="771"/>
                  <a:pt x="894" y="773"/>
                </a:cubicBezTo>
                <a:cubicBezTo>
                  <a:pt x="895" y="773"/>
                  <a:pt x="895" y="772"/>
                  <a:pt x="896" y="772"/>
                </a:cubicBezTo>
                <a:cubicBezTo>
                  <a:pt x="896" y="772"/>
                  <a:pt x="896" y="772"/>
                  <a:pt x="896" y="773"/>
                </a:cubicBezTo>
                <a:cubicBezTo>
                  <a:pt x="897" y="773"/>
                  <a:pt x="896" y="773"/>
                  <a:pt x="896" y="774"/>
                </a:cubicBezTo>
                <a:cubicBezTo>
                  <a:pt x="896" y="774"/>
                  <a:pt x="896" y="775"/>
                  <a:pt x="897" y="776"/>
                </a:cubicBezTo>
                <a:cubicBezTo>
                  <a:pt x="897" y="776"/>
                  <a:pt x="897" y="776"/>
                  <a:pt x="897" y="776"/>
                </a:cubicBezTo>
                <a:cubicBezTo>
                  <a:pt x="897" y="778"/>
                  <a:pt x="899" y="778"/>
                  <a:pt x="899" y="779"/>
                </a:cubicBezTo>
                <a:cubicBezTo>
                  <a:pt x="900" y="779"/>
                  <a:pt x="901" y="781"/>
                  <a:pt x="901" y="779"/>
                </a:cubicBezTo>
                <a:cubicBezTo>
                  <a:pt x="902" y="780"/>
                  <a:pt x="901" y="782"/>
                  <a:pt x="903" y="782"/>
                </a:cubicBezTo>
                <a:cubicBezTo>
                  <a:pt x="903" y="783"/>
                  <a:pt x="904" y="783"/>
                  <a:pt x="904" y="784"/>
                </a:cubicBezTo>
                <a:cubicBezTo>
                  <a:pt x="905" y="784"/>
                  <a:pt x="905" y="785"/>
                  <a:pt x="906" y="785"/>
                </a:cubicBezTo>
                <a:cubicBezTo>
                  <a:pt x="906" y="786"/>
                  <a:pt x="907" y="786"/>
                  <a:pt x="908" y="788"/>
                </a:cubicBezTo>
                <a:cubicBezTo>
                  <a:pt x="910" y="788"/>
                  <a:pt x="910" y="790"/>
                  <a:pt x="913" y="789"/>
                </a:cubicBezTo>
                <a:cubicBezTo>
                  <a:pt x="912" y="792"/>
                  <a:pt x="916" y="792"/>
                  <a:pt x="916" y="794"/>
                </a:cubicBezTo>
                <a:cubicBezTo>
                  <a:pt x="918" y="795"/>
                  <a:pt x="918" y="795"/>
                  <a:pt x="918" y="795"/>
                </a:cubicBezTo>
                <a:cubicBezTo>
                  <a:pt x="918" y="796"/>
                  <a:pt x="918" y="796"/>
                  <a:pt x="919" y="796"/>
                </a:cubicBezTo>
                <a:cubicBezTo>
                  <a:pt x="919" y="797"/>
                  <a:pt x="920" y="797"/>
                  <a:pt x="920" y="798"/>
                </a:cubicBezTo>
                <a:cubicBezTo>
                  <a:pt x="922" y="798"/>
                  <a:pt x="922" y="799"/>
                  <a:pt x="923" y="799"/>
                </a:cubicBezTo>
                <a:cubicBezTo>
                  <a:pt x="923" y="799"/>
                  <a:pt x="923" y="799"/>
                  <a:pt x="923" y="799"/>
                </a:cubicBezTo>
                <a:cubicBezTo>
                  <a:pt x="924" y="800"/>
                  <a:pt x="923" y="800"/>
                  <a:pt x="924" y="801"/>
                </a:cubicBezTo>
                <a:cubicBezTo>
                  <a:pt x="924" y="801"/>
                  <a:pt x="926" y="800"/>
                  <a:pt x="926" y="802"/>
                </a:cubicBezTo>
                <a:cubicBezTo>
                  <a:pt x="925" y="802"/>
                  <a:pt x="925" y="803"/>
                  <a:pt x="925" y="802"/>
                </a:cubicBezTo>
                <a:close/>
                <a:moveTo>
                  <a:pt x="943" y="833"/>
                </a:moveTo>
                <a:cubicBezTo>
                  <a:pt x="942" y="833"/>
                  <a:pt x="942" y="833"/>
                  <a:pt x="942" y="833"/>
                </a:cubicBezTo>
                <a:cubicBezTo>
                  <a:pt x="942" y="832"/>
                  <a:pt x="942" y="832"/>
                  <a:pt x="942" y="832"/>
                </a:cubicBezTo>
                <a:cubicBezTo>
                  <a:pt x="943" y="832"/>
                  <a:pt x="943" y="832"/>
                  <a:pt x="943" y="832"/>
                </a:cubicBezTo>
                <a:cubicBezTo>
                  <a:pt x="943" y="833"/>
                  <a:pt x="943" y="833"/>
                  <a:pt x="943" y="833"/>
                </a:cubicBezTo>
                <a:close/>
                <a:moveTo>
                  <a:pt x="946" y="814"/>
                </a:moveTo>
                <a:cubicBezTo>
                  <a:pt x="943" y="814"/>
                  <a:pt x="943" y="814"/>
                  <a:pt x="943" y="814"/>
                </a:cubicBezTo>
                <a:cubicBezTo>
                  <a:pt x="943" y="813"/>
                  <a:pt x="943" y="813"/>
                  <a:pt x="943" y="812"/>
                </a:cubicBezTo>
                <a:cubicBezTo>
                  <a:pt x="939" y="812"/>
                  <a:pt x="937" y="811"/>
                  <a:pt x="935" y="809"/>
                </a:cubicBezTo>
                <a:cubicBezTo>
                  <a:pt x="934" y="809"/>
                  <a:pt x="933" y="808"/>
                  <a:pt x="932" y="807"/>
                </a:cubicBezTo>
                <a:cubicBezTo>
                  <a:pt x="932" y="807"/>
                  <a:pt x="932" y="807"/>
                  <a:pt x="931" y="807"/>
                </a:cubicBezTo>
                <a:cubicBezTo>
                  <a:pt x="931" y="807"/>
                  <a:pt x="930" y="806"/>
                  <a:pt x="930" y="806"/>
                </a:cubicBezTo>
                <a:cubicBezTo>
                  <a:pt x="929" y="805"/>
                  <a:pt x="929" y="806"/>
                  <a:pt x="928" y="805"/>
                </a:cubicBezTo>
                <a:cubicBezTo>
                  <a:pt x="928" y="805"/>
                  <a:pt x="928" y="804"/>
                  <a:pt x="928" y="804"/>
                </a:cubicBezTo>
                <a:cubicBezTo>
                  <a:pt x="928" y="804"/>
                  <a:pt x="926" y="804"/>
                  <a:pt x="926" y="803"/>
                </a:cubicBezTo>
                <a:cubicBezTo>
                  <a:pt x="926" y="803"/>
                  <a:pt x="926" y="803"/>
                  <a:pt x="926" y="803"/>
                </a:cubicBezTo>
                <a:cubicBezTo>
                  <a:pt x="926" y="802"/>
                  <a:pt x="926" y="802"/>
                  <a:pt x="926" y="802"/>
                </a:cubicBezTo>
                <a:cubicBezTo>
                  <a:pt x="927" y="802"/>
                  <a:pt x="927" y="803"/>
                  <a:pt x="927" y="804"/>
                </a:cubicBezTo>
                <a:cubicBezTo>
                  <a:pt x="928" y="804"/>
                  <a:pt x="929" y="804"/>
                  <a:pt x="929" y="804"/>
                </a:cubicBezTo>
                <a:cubicBezTo>
                  <a:pt x="930" y="804"/>
                  <a:pt x="930" y="805"/>
                  <a:pt x="931" y="805"/>
                </a:cubicBezTo>
                <a:cubicBezTo>
                  <a:pt x="931" y="804"/>
                  <a:pt x="931" y="804"/>
                  <a:pt x="931" y="804"/>
                </a:cubicBezTo>
                <a:cubicBezTo>
                  <a:pt x="932" y="804"/>
                  <a:pt x="933" y="805"/>
                  <a:pt x="933" y="807"/>
                </a:cubicBezTo>
                <a:cubicBezTo>
                  <a:pt x="934" y="807"/>
                  <a:pt x="934" y="807"/>
                  <a:pt x="934" y="806"/>
                </a:cubicBezTo>
                <a:cubicBezTo>
                  <a:pt x="935" y="807"/>
                  <a:pt x="936" y="808"/>
                  <a:pt x="937" y="809"/>
                </a:cubicBezTo>
                <a:cubicBezTo>
                  <a:pt x="938" y="809"/>
                  <a:pt x="938" y="808"/>
                  <a:pt x="939" y="808"/>
                </a:cubicBezTo>
                <a:cubicBezTo>
                  <a:pt x="939" y="809"/>
                  <a:pt x="939" y="809"/>
                  <a:pt x="939" y="810"/>
                </a:cubicBezTo>
                <a:cubicBezTo>
                  <a:pt x="940" y="810"/>
                  <a:pt x="941" y="810"/>
                  <a:pt x="942" y="810"/>
                </a:cubicBezTo>
                <a:cubicBezTo>
                  <a:pt x="942" y="810"/>
                  <a:pt x="942" y="811"/>
                  <a:pt x="942" y="811"/>
                </a:cubicBezTo>
                <a:cubicBezTo>
                  <a:pt x="942" y="811"/>
                  <a:pt x="943" y="811"/>
                  <a:pt x="943" y="811"/>
                </a:cubicBezTo>
                <a:cubicBezTo>
                  <a:pt x="943" y="811"/>
                  <a:pt x="943" y="811"/>
                  <a:pt x="944" y="811"/>
                </a:cubicBezTo>
                <a:cubicBezTo>
                  <a:pt x="944" y="811"/>
                  <a:pt x="946" y="811"/>
                  <a:pt x="945" y="812"/>
                </a:cubicBezTo>
                <a:cubicBezTo>
                  <a:pt x="946" y="812"/>
                  <a:pt x="947" y="812"/>
                  <a:pt x="947" y="812"/>
                </a:cubicBezTo>
                <a:cubicBezTo>
                  <a:pt x="949" y="812"/>
                  <a:pt x="948" y="815"/>
                  <a:pt x="951" y="815"/>
                </a:cubicBezTo>
                <a:cubicBezTo>
                  <a:pt x="950" y="817"/>
                  <a:pt x="949" y="816"/>
                  <a:pt x="948" y="815"/>
                </a:cubicBezTo>
                <a:cubicBezTo>
                  <a:pt x="947" y="815"/>
                  <a:pt x="946" y="814"/>
                  <a:pt x="946" y="814"/>
                </a:cubicBezTo>
                <a:close/>
                <a:moveTo>
                  <a:pt x="951" y="834"/>
                </a:moveTo>
                <a:cubicBezTo>
                  <a:pt x="950" y="834"/>
                  <a:pt x="948" y="834"/>
                  <a:pt x="948" y="833"/>
                </a:cubicBezTo>
                <a:cubicBezTo>
                  <a:pt x="950" y="833"/>
                  <a:pt x="953" y="833"/>
                  <a:pt x="954" y="835"/>
                </a:cubicBezTo>
                <a:cubicBezTo>
                  <a:pt x="954" y="836"/>
                  <a:pt x="952" y="835"/>
                  <a:pt x="951" y="834"/>
                </a:cubicBezTo>
                <a:close/>
                <a:moveTo>
                  <a:pt x="962" y="842"/>
                </a:moveTo>
                <a:cubicBezTo>
                  <a:pt x="961" y="842"/>
                  <a:pt x="961" y="841"/>
                  <a:pt x="961" y="841"/>
                </a:cubicBezTo>
                <a:cubicBezTo>
                  <a:pt x="960" y="841"/>
                  <a:pt x="958" y="842"/>
                  <a:pt x="958" y="841"/>
                </a:cubicBezTo>
                <a:cubicBezTo>
                  <a:pt x="959" y="840"/>
                  <a:pt x="961" y="840"/>
                  <a:pt x="962" y="840"/>
                </a:cubicBezTo>
                <a:cubicBezTo>
                  <a:pt x="962" y="841"/>
                  <a:pt x="962" y="842"/>
                  <a:pt x="962" y="842"/>
                </a:cubicBezTo>
                <a:close/>
                <a:moveTo>
                  <a:pt x="981" y="843"/>
                </a:moveTo>
                <a:cubicBezTo>
                  <a:pt x="980" y="843"/>
                  <a:pt x="978" y="842"/>
                  <a:pt x="977" y="842"/>
                </a:cubicBezTo>
                <a:cubicBezTo>
                  <a:pt x="976" y="842"/>
                  <a:pt x="976" y="842"/>
                  <a:pt x="975" y="842"/>
                </a:cubicBezTo>
                <a:cubicBezTo>
                  <a:pt x="974" y="842"/>
                  <a:pt x="974" y="842"/>
                  <a:pt x="974" y="841"/>
                </a:cubicBezTo>
                <a:cubicBezTo>
                  <a:pt x="972" y="841"/>
                  <a:pt x="971" y="841"/>
                  <a:pt x="969" y="841"/>
                </a:cubicBezTo>
                <a:cubicBezTo>
                  <a:pt x="969" y="841"/>
                  <a:pt x="969" y="840"/>
                  <a:pt x="969" y="840"/>
                </a:cubicBezTo>
                <a:cubicBezTo>
                  <a:pt x="968" y="840"/>
                  <a:pt x="967" y="840"/>
                  <a:pt x="967" y="840"/>
                </a:cubicBezTo>
                <a:cubicBezTo>
                  <a:pt x="966" y="837"/>
                  <a:pt x="969" y="838"/>
                  <a:pt x="971" y="838"/>
                </a:cubicBezTo>
                <a:cubicBezTo>
                  <a:pt x="971" y="838"/>
                  <a:pt x="970" y="839"/>
                  <a:pt x="970" y="839"/>
                </a:cubicBezTo>
                <a:cubicBezTo>
                  <a:pt x="970" y="840"/>
                  <a:pt x="972" y="840"/>
                  <a:pt x="972" y="838"/>
                </a:cubicBezTo>
                <a:cubicBezTo>
                  <a:pt x="973" y="839"/>
                  <a:pt x="973" y="839"/>
                  <a:pt x="973" y="840"/>
                </a:cubicBezTo>
                <a:cubicBezTo>
                  <a:pt x="974" y="840"/>
                  <a:pt x="974" y="839"/>
                  <a:pt x="975" y="840"/>
                </a:cubicBezTo>
                <a:cubicBezTo>
                  <a:pt x="975" y="840"/>
                  <a:pt x="978" y="840"/>
                  <a:pt x="978" y="840"/>
                </a:cubicBezTo>
                <a:cubicBezTo>
                  <a:pt x="978" y="840"/>
                  <a:pt x="978" y="839"/>
                  <a:pt x="978" y="839"/>
                </a:cubicBezTo>
                <a:cubicBezTo>
                  <a:pt x="979" y="840"/>
                  <a:pt x="980" y="841"/>
                  <a:pt x="982" y="840"/>
                </a:cubicBezTo>
                <a:cubicBezTo>
                  <a:pt x="981" y="841"/>
                  <a:pt x="982" y="842"/>
                  <a:pt x="981" y="843"/>
                </a:cubicBezTo>
                <a:close/>
                <a:moveTo>
                  <a:pt x="983" y="823"/>
                </a:moveTo>
                <a:cubicBezTo>
                  <a:pt x="983" y="823"/>
                  <a:pt x="983" y="824"/>
                  <a:pt x="983" y="824"/>
                </a:cubicBezTo>
                <a:cubicBezTo>
                  <a:pt x="982" y="824"/>
                  <a:pt x="982" y="823"/>
                  <a:pt x="982" y="823"/>
                </a:cubicBezTo>
                <a:cubicBezTo>
                  <a:pt x="981" y="822"/>
                  <a:pt x="979" y="823"/>
                  <a:pt x="978" y="823"/>
                </a:cubicBezTo>
                <a:cubicBezTo>
                  <a:pt x="976" y="823"/>
                  <a:pt x="973" y="822"/>
                  <a:pt x="971" y="821"/>
                </a:cubicBezTo>
                <a:cubicBezTo>
                  <a:pt x="970" y="821"/>
                  <a:pt x="968" y="821"/>
                  <a:pt x="966" y="820"/>
                </a:cubicBezTo>
                <a:cubicBezTo>
                  <a:pt x="965" y="820"/>
                  <a:pt x="965" y="820"/>
                  <a:pt x="964" y="820"/>
                </a:cubicBezTo>
                <a:cubicBezTo>
                  <a:pt x="964" y="819"/>
                  <a:pt x="961" y="820"/>
                  <a:pt x="960" y="819"/>
                </a:cubicBezTo>
                <a:cubicBezTo>
                  <a:pt x="960" y="819"/>
                  <a:pt x="960" y="819"/>
                  <a:pt x="960" y="819"/>
                </a:cubicBezTo>
                <a:cubicBezTo>
                  <a:pt x="960" y="819"/>
                  <a:pt x="960" y="819"/>
                  <a:pt x="960" y="819"/>
                </a:cubicBezTo>
                <a:cubicBezTo>
                  <a:pt x="960" y="819"/>
                  <a:pt x="960" y="819"/>
                  <a:pt x="959" y="819"/>
                </a:cubicBezTo>
                <a:cubicBezTo>
                  <a:pt x="959" y="819"/>
                  <a:pt x="960" y="818"/>
                  <a:pt x="959" y="818"/>
                </a:cubicBezTo>
                <a:cubicBezTo>
                  <a:pt x="959" y="818"/>
                  <a:pt x="959" y="818"/>
                  <a:pt x="959" y="818"/>
                </a:cubicBezTo>
                <a:cubicBezTo>
                  <a:pt x="959" y="818"/>
                  <a:pt x="958" y="818"/>
                  <a:pt x="958" y="818"/>
                </a:cubicBezTo>
                <a:cubicBezTo>
                  <a:pt x="957" y="818"/>
                  <a:pt x="956" y="818"/>
                  <a:pt x="954" y="818"/>
                </a:cubicBezTo>
                <a:cubicBezTo>
                  <a:pt x="954" y="818"/>
                  <a:pt x="954" y="818"/>
                  <a:pt x="954" y="817"/>
                </a:cubicBezTo>
                <a:cubicBezTo>
                  <a:pt x="954" y="817"/>
                  <a:pt x="954" y="817"/>
                  <a:pt x="954" y="817"/>
                </a:cubicBezTo>
                <a:cubicBezTo>
                  <a:pt x="953" y="817"/>
                  <a:pt x="953" y="817"/>
                  <a:pt x="952" y="816"/>
                </a:cubicBezTo>
                <a:cubicBezTo>
                  <a:pt x="952" y="816"/>
                  <a:pt x="951" y="816"/>
                  <a:pt x="951" y="815"/>
                </a:cubicBezTo>
                <a:cubicBezTo>
                  <a:pt x="951" y="815"/>
                  <a:pt x="952" y="815"/>
                  <a:pt x="952" y="815"/>
                </a:cubicBezTo>
                <a:cubicBezTo>
                  <a:pt x="952" y="815"/>
                  <a:pt x="953" y="815"/>
                  <a:pt x="953" y="815"/>
                </a:cubicBezTo>
                <a:cubicBezTo>
                  <a:pt x="954" y="815"/>
                  <a:pt x="954" y="815"/>
                  <a:pt x="954" y="815"/>
                </a:cubicBezTo>
                <a:cubicBezTo>
                  <a:pt x="954" y="815"/>
                  <a:pt x="955" y="815"/>
                  <a:pt x="955" y="815"/>
                </a:cubicBezTo>
                <a:cubicBezTo>
                  <a:pt x="956" y="815"/>
                  <a:pt x="956" y="815"/>
                  <a:pt x="956" y="816"/>
                </a:cubicBezTo>
                <a:cubicBezTo>
                  <a:pt x="956" y="816"/>
                  <a:pt x="956" y="816"/>
                  <a:pt x="957" y="816"/>
                </a:cubicBezTo>
                <a:cubicBezTo>
                  <a:pt x="957" y="816"/>
                  <a:pt x="957" y="816"/>
                  <a:pt x="958" y="816"/>
                </a:cubicBezTo>
                <a:cubicBezTo>
                  <a:pt x="958" y="816"/>
                  <a:pt x="958" y="816"/>
                  <a:pt x="958" y="816"/>
                </a:cubicBezTo>
                <a:cubicBezTo>
                  <a:pt x="958" y="816"/>
                  <a:pt x="958" y="815"/>
                  <a:pt x="958" y="815"/>
                </a:cubicBezTo>
                <a:cubicBezTo>
                  <a:pt x="958" y="815"/>
                  <a:pt x="958" y="816"/>
                  <a:pt x="959" y="816"/>
                </a:cubicBezTo>
                <a:cubicBezTo>
                  <a:pt x="959" y="816"/>
                  <a:pt x="959" y="816"/>
                  <a:pt x="959" y="816"/>
                </a:cubicBezTo>
                <a:cubicBezTo>
                  <a:pt x="959" y="816"/>
                  <a:pt x="960" y="816"/>
                  <a:pt x="960" y="816"/>
                </a:cubicBezTo>
                <a:cubicBezTo>
                  <a:pt x="960" y="816"/>
                  <a:pt x="960" y="816"/>
                  <a:pt x="960" y="816"/>
                </a:cubicBezTo>
                <a:cubicBezTo>
                  <a:pt x="961" y="816"/>
                  <a:pt x="961" y="816"/>
                  <a:pt x="961" y="816"/>
                </a:cubicBezTo>
                <a:cubicBezTo>
                  <a:pt x="961" y="817"/>
                  <a:pt x="961" y="817"/>
                  <a:pt x="961" y="817"/>
                </a:cubicBezTo>
                <a:cubicBezTo>
                  <a:pt x="961" y="817"/>
                  <a:pt x="962" y="817"/>
                  <a:pt x="963" y="818"/>
                </a:cubicBezTo>
                <a:cubicBezTo>
                  <a:pt x="963" y="818"/>
                  <a:pt x="963" y="818"/>
                  <a:pt x="964" y="818"/>
                </a:cubicBezTo>
                <a:cubicBezTo>
                  <a:pt x="964" y="818"/>
                  <a:pt x="964" y="818"/>
                  <a:pt x="964" y="818"/>
                </a:cubicBezTo>
                <a:cubicBezTo>
                  <a:pt x="964" y="818"/>
                  <a:pt x="964" y="819"/>
                  <a:pt x="964" y="819"/>
                </a:cubicBezTo>
                <a:cubicBezTo>
                  <a:pt x="964" y="819"/>
                  <a:pt x="965" y="819"/>
                  <a:pt x="965" y="818"/>
                </a:cubicBezTo>
                <a:cubicBezTo>
                  <a:pt x="965" y="818"/>
                  <a:pt x="965" y="818"/>
                  <a:pt x="965" y="818"/>
                </a:cubicBezTo>
                <a:cubicBezTo>
                  <a:pt x="965" y="818"/>
                  <a:pt x="965" y="817"/>
                  <a:pt x="965" y="817"/>
                </a:cubicBezTo>
                <a:cubicBezTo>
                  <a:pt x="965" y="817"/>
                  <a:pt x="966" y="817"/>
                  <a:pt x="966" y="817"/>
                </a:cubicBezTo>
                <a:cubicBezTo>
                  <a:pt x="966" y="817"/>
                  <a:pt x="966" y="818"/>
                  <a:pt x="966" y="818"/>
                </a:cubicBezTo>
                <a:cubicBezTo>
                  <a:pt x="967" y="818"/>
                  <a:pt x="967" y="819"/>
                  <a:pt x="967" y="819"/>
                </a:cubicBezTo>
                <a:cubicBezTo>
                  <a:pt x="968" y="819"/>
                  <a:pt x="969" y="819"/>
                  <a:pt x="969" y="820"/>
                </a:cubicBezTo>
                <a:cubicBezTo>
                  <a:pt x="969" y="820"/>
                  <a:pt x="970" y="820"/>
                  <a:pt x="970" y="820"/>
                </a:cubicBezTo>
                <a:cubicBezTo>
                  <a:pt x="971" y="820"/>
                  <a:pt x="971" y="820"/>
                  <a:pt x="972" y="820"/>
                </a:cubicBezTo>
                <a:cubicBezTo>
                  <a:pt x="972" y="820"/>
                  <a:pt x="972" y="820"/>
                  <a:pt x="973" y="820"/>
                </a:cubicBezTo>
                <a:cubicBezTo>
                  <a:pt x="973" y="821"/>
                  <a:pt x="973" y="821"/>
                  <a:pt x="973" y="821"/>
                </a:cubicBezTo>
                <a:cubicBezTo>
                  <a:pt x="973" y="821"/>
                  <a:pt x="973" y="821"/>
                  <a:pt x="973" y="821"/>
                </a:cubicBezTo>
                <a:cubicBezTo>
                  <a:pt x="973" y="820"/>
                  <a:pt x="973" y="820"/>
                  <a:pt x="974" y="820"/>
                </a:cubicBezTo>
                <a:cubicBezTo>
                  <a:pt x="975" y="820"/>
                  <a:pt x="976" y="820"/>
                  <a:pt x="977" y="821"/>
                </a:cubicBezTo>
                <a:cubicBezTo>
                  <a:pt x="977" y="821"/>
                  <a:pt x="977" y="821"/>
                  <a:pt x="978" y="821"/>
                </a:cubicBezTo>
                <a:cubicBezTo>
                  <a:pt x="979" y="822"/>
                  <a:pt x="979" y="820"/>
                  <a:pt x="981" y="821"/>
                </a:cubicBezTo>
                <a:cubicBezTo>
                  <a:pt x="980" y="822"/>
                  <a:pt x="984" y="821"/>
                  <a:pt x="985" y="822"/>
                </a:cubicBezTo>
                <a:cubicBezTo>
                  <a:pt x="986" y="822"/>
                  <a:pt x="986" y="822"/>
                  <a:pt x="986" y="821"/>
                </a:cubicBezTo>
                <a:cubicBezTo>
                  <a:pt x="987" y="822"/>
                  <a:pt x="988" y="821"/>
                  <a:pt x="990" y="822"/>
                </a:cubicBezTo>
                <a:cubicBezTo>
                  <a:pt x="990" y="822"/>
                  <a:pt x="990" y="822"/>
                  <a:pt x="990" y="822"/>
                </a:cubicBezTo>
                <a:cubicBezTo>
                  <a:pt x="991" y="823"/>
                  <a:pt x="993" y="822"/>
                  <a:pt x="995" y="822"/>
                </a:cubicBezTo>
                <a:cubicBezTo>
                  <a:pt x="994" y="825"/>
                  <a:pt x="992" y="823"/>
                  <a:pt x="990" y="823"/>
                </a:cubicBezTo>
                <a:cubicBezTo>
                  <a:pt x="990" y="823"/>
                  <a:pt x="988" y="823"/>
                  <a:pt x="987" y="823"/>
                </a:cubicBezTo>
                <a:cubicBezTo>
                  <a:pt x="986" y="824"/>
                  <a:pt x="984" y="822"/>
                  <a:pt x="983" y="823"/>
                </a:cubicBezTo>
                <a:close/>
                <a:moveTo>
                  <a:pt x="997" y="843"/>
                </a:moveTo>
                <a:cubicBezTo>
                  <a:pt x="996" y="843"/>
                  <a:pt x="995" y="843"/>
                  <a:pt x="994" y="843"/>
                </a:cubicBezTo>
                <a:cubicBezTo>
                  <a:pt x="992" y="842"/>
                  <a:pt x="991" y="841"/>
                  <a:pt x="990" y="841"/>
                </a:cubicBezTo>
                <a:cubicBezTo>
                  <a:pt x="989" y="841"/>
                  <a:pt x="989" y="841"/>
                  <a:pt x="989" y="841"/>
                </a:cubicBezTo>
                <a:cubicBezTo>
                  <a:pt x="989" y="841"/>
                  <a:pt x="988" y="841"/>
                  <a:pt x="988" y="841"/>
                </a:cubicBezTo>
                <a:cubicBezTo>
                  <a:pt x="988" y="841"/>
                  <a:pt x="986" y="841"/>
                  <a:pt x="986" y="841"/>
                </a:cubicBezTo>
                <a:cubicBezTo>
                  <a:pt x="986" y="842"/>
                  <a:pt x="987" y="843"/>
                  <a:pt x="987" y="842"/>
                </a:cubicBezTo>
                <a:cubicBezTo>
                  <a:pt x="988" y="842"/>
                  <a:pt x="988" y="843"/>
                  <a:pt x="989" y="843"/>
                </a:cubicBezTo>
                <a:cubicBezTo>
                  <a:pt x="991" y="843"/>
                  <a:pt x="992" y="843"/>
                  <a:pt x="993" y="843"/>
                </a:cubicBezTo>
                <a:cubicBezTo>
                  <a:pt x="993" y="845"/>
                  <a:pt x="991" y="843"/>
                  <a:pt x="991" y="844"/>
                </a:cubicBezTo>
                <a:cubicBezTo>
                  <a:pt x="988" y="843"/>
                  <a:pt x="988" y="843"/>
                  <a:pt x="988" y="843"/>
                </a:cubicBezTo>
                <a:cubicBezTo>
                  <a:pt x="986" y="842"/>
                  <a:pt x="986" y="844"/>
                  <a:pt x="985" y="843"/>
                </a:cubicBezTo>
                <a:cubicBezTo>
                  <a:pt x="984" y="842"/>
                  <a:pt x="985" y="841"/>
                  <a:pt x="984" y="840"/>
                </a:cubicBezTo>
                <a:cubicBezTo>
                  <a:pt x="985" y="840"/>
                  <a:pt x="985" y="841"/>
                  <a:pt x="986" y="841"/>
                </a:cubicBezTo>
                <a:cubicBezTo>
                  <a:pt x="986" y="841"/>
                  <a:pt x="987" y="840"/>
                  <a:pt x="987" y="840"/>
                </a:cubicBezTo>
                <a:cubicBezTo>
                  <a:pt x="989" y="840"/>
                  <a:pt x="990" y="841"/>
                  <a:pt x="991" y="841"/>
                </a:cubicBezTo>
                <a:cubicBezTo>
                  <a:pt x="991" y="841"/>
                  <a:pt x="992" y="841"/>
                  <a:pt x="993" y="841"/>
                </a:cubicBezTo>
                <a:cubicBezTo>
                  <a:pt x="994" y="841"/>
                  <a:pt x="994" y="842"/>
                  <a:pt x="995" y="842"/>
                </a:cubicBezTo>
                <a:cubicBezTo>
                  <a:pt x="996" y="842"/>
                  <a:pt x="998" y="841"/>
                  <a:pt x="1000" y="842"/>
                </a:cubicBezTo>
                <a:cubicBezTo>
                  <a:pt x="1000" y="844"/>
                  <a:pt x="998" y="843"/>
                  <a:pt x="997" y="843"/>
                </a:cubicBezTo>
                <a:close/>
                <a:moveTo>
                  <a:pt x="1000" y="826"/>
                </a:moveTo>
                <a:cubicBezTo>
                  <a:pt x="998" y="826"/>
                  <a:pt x="998" y="824"/>
                  <a:pt x="996" y="825"/>
                </a:cubicBezTo>
                <a:cubicBezTo>
                  <a:pt x="997" y="824"/>
                  <a:pt x="999" y="825"/>
                  <a:pt x="1000" y="825"/>
                </a:cubicBezTo>
                <a:cubicBezTo>
                  <a:pt x="1001" y="825"/>
                  <a:pt x="1001" y="824"/>
                  <a:pt x="1002" y="824"/>
                </a:cubicBezTo>
                <a:cubicBezTo>
                  <a:pt x="1002" y="824"/>
                  <a:pt x="1003" y="824"/>
                  <a:pt x="1004" y="824"/>
                </a:cubicBezTo>
                <a:cubicBezTo>
                  <a:pt x="1005" y="824"/>
                  <a:pt x="1006" y="823"/>
                  <a:pt x="1008" y="824"/>
                </a:cubicBezTo>
                <a:cubicBezTo>
                  <a:pt x="1006" y="825"/>
                  <a:pt x="1003" y="825"/>
                  <a:pt x="1000" y="826"/>
                </a:cubicBezTo>
                <a:close/>
                <a:moveTo>
                  <a:pt x="1005" y="844"/>
                </a:moveTo>
                <a:cubicBezTo>
                  <a:pt x="1004" y="843"/>
                  <a:pt x="1003" y="844"/>
                  <a:pt x="1001" y="843"/>
                </a:cubicBezTo>
                <a:cubicBezTo>
                  <a:pt x="1002" y="841"/>
                  <a:pt x="1003" y="843"/>
                  <a:pt x="1005" y="843"/>
                </a:cubicBezTo>
                <a:cubicBezTo>
                  <a:pt x="1006" y="843"/>
                  <a:pt x="1008" y="843"/>
                  <a:pt x="1009" y="843"/>
                </a:cubicBezTo>
                <a:cubicBezTo>
                  <a:pt x="1008" y="845"/>
                  <a:pt x="1007" y="844"/>
                  <a:pt x="1005" y="844"/>
                </a:cubicBezTo>
                <a:close/>
                <a:moveTo>
                  <a:pt x="1092" y="792"/>
                </a:moveTo>
                <a:cubicBezTo>
                  <a:pt x="1091" y="792"/>
                  <a:pt x="1091" y="793"/>
                  <a:pt x="1091" y="793"/>
                </a:cubicBezTo>
                <a:cubicBezTo>
                  <a:pt x="1090" y="793"/>
                  <a:pt x="1090" y="793"/>
                  <a:pt x="1090" y="793"/>
                </a:cubicBezTo>
                <a:cubicBezTo>
                  <a:pt x="1090" y="793"/>
                  <a:pt x="1089" y="794"/>
                  <a:pt x="1089" y="795"/>
                </a:cubicBezTo>
                <a:cubicBezTo>
                  <a:pt x="1089" y="795"/>
                  <a:pt x="1088" y="794"/>
                  <a:pt x="1088" y="794"/>
                </a:cubicBezTo>
                <a:cubicBezTo>
                  <a:pt x="1087" y="794"/>
                  <a:pt x="1086" y="795"/>
                  <a:pt x="1085" y="796"/>
                </a:cubicBezTo>
                <a:cubicBezTo>
                  <a:pt x="1085" y="794"/>
                  <a:pt x="1087" y="794"/>
                  <a:pt x="1088" y="793"/>
                </a:cubicBezTo>
                <a:cubicBezTo>
                  <a:pt x="1089" y="792"/>
                  <a:pt x="1091" y="792"/>
                  <a:pt x="1092" y="791"/>
                </a:cubicBezTo>
                <a:cubicBezTo>
                  <a:pt x="1092" y="792"/>
                  <a:pt x="1092" y="792"/>
                  <a:pt x="1092" y="792"/>
                </a:cubicBezTo>
                <a:close/>
                <a:moveTo>
                  <a:pt x="1131" y="752"/>
                </a:moveTo>
                <a:cubicBezTo>
                  <a:pt x="1131" y="753"/>
                  <a:pt x="1130" y="752"/>
                  <a:pt x="1129" y="753"/>
                </a:cubicBezTo>
                <a:cubicBezTo>
                  <a:pt x="1128" y="755"/>
                  <a:pt x="1129" y="756"/>
                  <a:pt x="1127" y="757"/>
                </a:cubicBezTo>
                <a:cubicBezTo>
                  <a:pt x="1126" y="759"/>
                  <a:pt x="1123" y="761"/>
                  <a:pt x="1124" y="761"/>
                </a:cubicBezTo>
                <a:cubicBezTo>
                  <a:pt x="1120" y="761"/>
                  <a:pt x="1124" y="758"/>
                  <a:pt x="1126" y="754"/>
                </a:cubicBezTo>
                <a:cubicBezTo>
                  <a:pt x="1126" y="755"/>
                  <a:pt x="1128" y="751"/>
                  <a:pt x="1129" y="752"/>
                </a:cubicBezTo>
                <a:cubicBezTo>
                  <a:pt x="1129" y="751"/>
                  <a:pt x="1132" y="751"/>
                  <a:pt x="1130" y="750"/>
                </a:cubicBezTo>
                <a:cubicBezTo>
                  <a:pt x="1131" y="749"/>
                  <a:pt x="1132" y="751"/>
                  <a:pt x="1131" y="752"/>
                </a:cubicBezTo>
                <a:close/>
                <a:moveTo>
                  <a:pt x="1136" y="781"/>
                </a:moveTo>
                <a:cubicBezTo>
                  <a:pt x="1135" y="782"/>
                  <a:pt x="1135" y="782"/>
                  <a:pt x="1135" y="782"/>
                </a:cubicBezTo>
                <a:cubicBezTo>
                  <a:pt x="1135" y="782"/>
                  <a:pt x="1135" y="782"/>
                  <a:pt x="1135" y="783"/>
                </a:cubicBezTo>
                <a:cubicBezTo>
                  <a:pt x="1135" y="783"/>
                  <a:pt x="1135" y="783"/>
                  <a:pt x="1135" y="783"/>
                </a:cubicBezTo>
                <a:cubicBezTo>
                  <a:pt x="1134" y="783"/>
                  <a:pt x="1134" y="783"/>
                  <a:pt x="1134" y="783"/>
                </a:cubicBezTo>
                <a:cubicBezTo>
                  <a:pt x="1134" y="783"/>
                  <a:pt x="1134" y="783"/>
                  <a:pt x="1134" y="783"/>
                </a:cubicBezTo>
                <a:cubicBezTo>
                  <a:pt x="1134" y="783"/>
                  <a:pt x="1134" y="783"/>
                  <a:pt x="1134" y="782"/>
                </a:cubicBezTo>
                <a:cubicBezTo>
                  <a:pt x="1134" y="782"/>
                  <a:pt x="1135" y="781"/>
                  <a:pt x="1135" y="781"/>
                </a:cubicBezTo>
                <a:cubicBezTo>
                  <a:pt x="1135" y="781"/>
                  <a:pt x="1136" y="781"/>
                  <a:pt x="1136" y="781"/>
                </a:cubicBezTo>
                <a:cubicBezTo>
                  <a:pt x="1136" y="781"/>
                  <a:pt x="1136" y="781"/>
                  <a:pt x="1136" y="781"/>
                </a:cubicBezTo>
                <a:close/>
                <a:moveTo>
                  <a:pt x="1137" y="776"/>
                </a:moveTo>
                <a:cubicBezTo>
                  <a:pt x="1136" y="776"/>
                  <a:pt x="1140" y="775"/>
                  <a:pt x="1139" y="774"/>
                </a:cubicBezTo>
                <a:cubicBezTo>
                  <a:pt x="1141" y="774"/>
                  <a:pt x="1137" y="776"/>
                  <a:pt x="1137" y="776"/>
                </a:cubicBezTo>
                <a:close/>
                <a:moveTo>
                  <a:pt x="1139" y="769"/>
                </a:moveTo>
                <a:cubicBezTo>
                  <a:pt x="1138" y="768"/>
                  <a:pt x="1139" y="767"/>
                  <a:pt x="1140" y="766"/>
                </a:cubicBezTo>
                <a:cubicBezTo>
                  <a:pt x="1141" y="767"/>
                  <a:pt x="1139" y="768"/>
                  <a:pt x="1139" y="769"/>
                </a:cubicBezTo>
                <a:close/>
                <a:moveTo>
                  <a:pt x="1141" y="766"/>
                </a:moveTo>
                <a:cubicBezTo>
                  <a:pt x="1139" y="765"/>
                  <a:pt x="1140" y="763"/>
                  <a:pt x="1140" y="762"/>
                </a:cubicBezTo>
                <a:cubicBezTo>
                  <a:pt x="1141" y="762"/>
                  <a:pt x="1141" y="765"/>
                  <a:pt x="1141" y="766"/>
                </a:cubicBezTo>
                <a:close/>
                <a:moveTo>
                  <a:pt x="1141" y="761"/>
                </a:moveTo>
                <a:cubicBezTo>
                  <a:pt x="1140" y="761"/>
                  <a:pt x="1142" y="759"/>
                  <a:pt x="1142" y="758"/>
                </a:cubicBezTo>
                <a:cubicBezTo>
                  <a:pt x="1143" y="759"/>
                  <a:pt x="1141" y="761"/>
                  <a:pt x="1141" y="761"/>
                </a:cubicBezTo>
                <a:close/>
                <a:moveTo>
                  <a:pt x="482" y="1194"/>
                </a:moveTo>
                <a:cubicBezTo>
                  <a:pt x="481" y="1193"/>
                  <a:pt x="480" y="1191"/>
                  <a:pt x="479" y="1191"/>
                </a:cubicBezTo>
                <a:cubicBezTo>
                  <a:pt x="478" y="1191"/>
                  <a:pt x="477" y="1190"/>
                  <a:pt x="477" y="1190"/>
                </a:cubicBezTo>
                <a:cubicBezTo>
                  <a:pt x="475" y="1188"/>
                  <a:pt x="472" y="1186"/>
                  <a:pt x="471" y="1186"/>
                </a:cubicBezTo>
                <a:cubicBezTo>
                  <a:pt x="469" y="1186"/>
                  <a:pt x="467" y="1183"/>
                  <a:pt x="467" y="1183"/>
                </a:cubicBezTo>
                <a:cubicBezTo>
                  <a:pt x="466" y="1183"/>
                  <a:pt x="465" y="1183"/>
                  <a:pt x="465" y="1183"/>
                </a:cubicBezTo>
                <a:cubicBezTo>
                  <a:pt x="464" y="1182"/>
                  <a:pt x="463" y="1181"/>
                  <a:pt x="462" y="1180"/>
                </a:cubicBezTo>
                <a:cubicBezTo>
                  <a:pt x="462" y="1180"/>
                  <a:pt x="463" y="1180"/>
                  <a:pt x="463" y="1180"/>
                </a:cubicBezTo>
                <a:cubicBezTo>
                  <a:pt x="462" y="1179"/>
                  <a:pt x="460" y="1178"/>
                  <a:pt x="457" y="1177"/>
                </a:cubicBezTo>
                <a:cubicBezTo>
                  <a:pt x="455" y="1176"/>
                  <a:pt x="452" y="1173"/>
                  <a:pt x="451" y="1173"/>
                </a:cubicBezTo>
                <a:cubicBezTo>
                  <a:pt x="449" y="1173"/>
                  <a:pt x="445" y="1169"/>
                  <a:pt x="444" y="1168"/>
                </a:cubicBezTo>
                <a:cubicBezTo>
                  <a:pt x="444" y="1168"/>
                  <a:pt x="443" y="1168"/>
                  <a:pt x="443" y="1168"/>
                </a:cubicBezTo>
                <a:cubicBezTo>
                  <a:pt x="443" y="1168"/>
                  <a:pt x="442" y="1167"/>
                  <a:pt x="442" y="1167"/>
                </a:cubicBezTo>
                <a:cubicBezTo>
                  <a:pt x="441" y="1166"/>
                  <a:pt x="441" y="1166"/>
                  <a:pt x="440" y="1166"/>
                </a:cubicBezTo>
                <a:cubicBezTo>
                  <a:pt x="438" y="1164"/>
                  <a:pt x="436" y="1163"/>
                  <a:pt x="435" y="1162"/>
                </a:cubicBezTo>
                <a:cubicBezTo>
                  <a:pt x="434" y="1161"/>
                  <a:pt x="434" y="1160"/>
                  <a:pt x="433" y="1159"/>
                </a:cubicBezTo>
                <a:cubicBezTo>
                  <a:pt x="432" y="1159"/>
                  <a:pt x="431" y="1158"/>
                  <a:pt x="430" y="1157"/>
                </a:cubicBezTo>
                <a:cubicBezTo>
                  <a:pt x="430" y="1157"/>
                  <a:pt x="429" y="1156"/>
                  <a:pt x="428" y="1156"/>
                </a:cubicBezTo>
                <a:cubicBezTo>
                  <a:pt x="427" y="1155"/>
                  <a:pt x="426" y="1154"/>
                  <a:pt x="425" y="1153"/>
                </a:cubicBezTo>
                <a:cubicBezTo>
                  <a:pt x="424" y="1152"/>
                  <a:pt x="423" y="1152"/>
                  <a:pt x="422" y="1152"/>
                </a:cubicBezTo>
                <a:cubicBezTo>
                  <a:pt x="421" y="1151"/>
                  <a:pt x="420" y="1150"/>
                  <a:pt x="420" y="1149"/>
                </a:cubicBezTo>
                <a:cubicBezTo>
                  <a:pt x="419" y="1149"/>
                  <a:pt x="418" y="1148"/>
                  <a:pt x="417" y="1148"/>
                </a:cubicBezTo>
                <a:cubicBezTo>
                  <a:pt x="417" y="1147"/>
                  <a:pt x="416" y="1147"/>
                  <a:pt x="416" y="1146"/>
                </a:cubicBezTo>
                <a:cubicBezTo>
                  <a:pt x="415" y="1144"/>
                  <a:pt x="412" y="1143"/>
                  <a:pt x="411" y="1142"/>
                </a:cubicBezTo>
                <a:cubicBezTo>
                  <a:pt x="410" y="1140"/>
                  <a:pt x="409" y="1140"/>
                  <a:pt x="408" y="1139"/>
                </a:cubicBezTo>
                <a:cubicBezTo>
                  <a:pt x="408" y="1139"/>
                  <a:pt x="408" y="1138"/>
                  <a:pt x="408" y="1138"/>
                </a:cubicBezTo>
                <a:cubicBezTo>
                  <a:pt x="407" y="1138"/>
                  <a:pt x="406" y="1138"/>
                  <a:pt x="406" y="1137"/>
                </a:cubicBezTo>
                <a:cubicBezTo>
                  <a:pt x="405" y="1137"/>
                  <a:pt x="406" y="1136"/>
                  <a:pt x="405" y="1135"/>
                </a:cubicBezTo>
                <a:cubicBezTo>
                  <a:pt x="404" y="1135"/>
                  <a:pt x="403" y="1134"/>
                  <a:pt x="403" y="1134"/>
                </a:cubicBezTo>
                <a:cubicBezTo>
                  <a:pt x="402" y="1133"/>
                  <a:pt x="401" y="1132"/>
                  <a:pt x="400" y="1131"/>
                </a:cubicBezTo>
                <a:cubicBezTo>
                  <a:pt x="399" y="1130"/>
                  <a:pt x="396" y="1128"/>
                  <a:pt x="396" y="1126"/>
                </a:cubicBezTo>
                <a:cubicBezTo>
                  <a:pt x="394" y="1126"/>
                  <a:pt x="394" y="1125"/>
                  <a:pt x="393" y="1124"/>
                </a:cubicBezTo>
                <a:cubicBezTo>
                  <a:pt x="392" y="1123"/>
                  <a:pt x="390" y="1123"/>
                  <a:pt x="389" y="1122"/>
                </a:cubicBezTo>
                <a:cubicBezTo>
                  <a:pt x="390" y="1120"/>
                  <a:pt x="388" y="1120"/>
                  <a:pt x="388" y="1120"/>
                </a:cubicBezTo>
                <a:cubicBezTo>
                  <a:pt x="387" y="1119"/>
                  <a:pt x="388" y="1118"/>
                  <a:pt x="387" y="1118"/>
                </a:cubicBezTo>
                <a:cubicBezTo>
                  <a:pt x="387" y="1117"/>
                  <a:pt x="386" y="1117"/>
                  <a:pt x="386" y="1116"/>
                </a:cubicBezTo>
                <a:cubicBezTo>
                  <a:pt x="385" y="1116"/>
                  <a:pt x="384" y="1116"/>
                  <a:pt x="384" y="1116"/>
                </a:cubicBezTo>
                <a:cubicBezTo>
                  <a:pt x="384" y="1116"/>
                  <a:pt x="384" y="1115"/>
                  <a:pt x="384" y="1114"/>
                </a:cubicBezTo>
                <a:cubicBezTo>
                  <a:pt x="384" y="1114"/>
                  <a:pt x="383" y="1115"/>
                  <a:pt x="382" y="1114"/>
                </a:cubicBezTo>
                <a:cubicBezTo>
                  <a:pt x="383" y="1114"/>
                  <a:pt x="383" y="1114"/>
                  <a:pt x="383" y="1114"/>
                </a:cubicBezTo>
                <a:cubicBezTo>
                  <a:pt x="382" y="1113"/>
                  <a:pt x="381" y="1113"/>
                  <a:pt x="381" y="1112"/>
                </a:cubicBezTo>
                <a:cubicBezTo>
                  <a:pt x="381" y="1110"/>
                  <a:pt x="377" y="1108"/>
                  <a:pt x="377" y="1108"/>
                </a:cubicBezTo>
                <a:cubicBezTo>
                  <a:pt x="376" y="1107"/>
                  <a:pt x="376" y="1107"/>
                  <a:pt x="375" y="1107"/>
                </a:cubicBezTo>
                <a:cubicBezTo>
                  <a:pt x="375" y="1106"/>
                  <a:pt x="375" y="1105"/>
                  <a:pt x="375" y="1105"/>
                </a:cubicBezTo>
                <a:cubicBezTo>
                  <a:pt x="374" y="1104"/>
                  <a:pt x="372" y="1102"/>
                  <a:pt x="371" y="1101"/>
                </a:cubicBezTo>
                <a:cubicBezTo>
                  <a:pt x="371" y="1099"/>
                  <a:pt x="370" y="1097"/>
                  <a:pt x="370" y="1097"/>
                </a:cubicBezTo>
                <a:cubicBezTo>
                  <a:pt x="369" y="1096"/>
                  <a:pt x="369" y="1095"/>
                  <a:pt x="368" y="1095"/>
                </a:cubicBezTo>
                <a:cubicBezTo>
                  <a:pt x="367" y="1094"/>
                  <a:pt x="367" y="1094"/>
                  <a:pt x="366" y="1093"/>
                </a:cubicBezTo>
                <a:cubicBezTo>
                  <a:pt x="365" y="1091"/>
                  <a:pt x="364" y="1089"/>
                  <a:pt x="363" y="1087"/>
                </a:cubicBezTo>
                <a:cubicBezTo>
                  <a:pt x="362" y="1086"/>
                  <a:pt x="362" y="1086"/>
                  <a:pt x="362" y="1086"/>
                </a:cubicBezTo>
                <a:cubicBezTo>
                  <a:pt x="362" y="1085"/>
                  <a:pt x="361" y="1085"/>
                  <a:pt x="361" y="1085"/>
                </a:cubicBezTo>
                <a:cubicBezTo>
                  <a:pt x="360" y="1083"/>
                  <a:pt x="359" y="1082"/>
                  <a:pt x="359" y="1081"/>
                </a:cubicBezTo>
                <a:cubicBezTo>
                  <a:pt x="359" y="1081"/>
                  <a:pt x="358" y="1080"/>
                  <a:pt x="358" y="1080"/>
                </a:cubicBezTo>
                <a:cubicBezTo>
                  <a:pt x="357" y="1078"/>
                  <a:pt x="357" y="1077"/>
                  <a:pt x="356" y="1076"/>
                </a:cubicBezTo>
                <a:cubicBezTo>
                  <a:pt x="356" y="1075"/>
                  <a:pt x="355" y="1073"/>
                  <a:pt x="354" y="1072"/>
                </a:cubicBezTo>
                <a:cubicBezTo>
                  <a:pt x="354" y="1071"/>
                  <a:pt x="353" y="1070"/>
                  <a:pt x="353" y="1069"/>
                </a:cubicBezTo>
                <a:cubicBezTo>
                  <a:pt x="353" y="1069"/>
                  <a:pt x="353" y="1069"/>
                  <a:pt x="353" y="1068"/>
                </a:cubicBezTo>
                <a:cubicBezTo>
                  <a:pt x="352" y="1068"/>
                  <a:pt x="352" y="1068"/>
                  <a:pt x="352" y="1068"/>
                </a:cubicBezTo>
                <a:cubicBezTo>
                  <a:pt x="351" y="1066"/>
                  <a:pt x="351" y="1064"/>
                  <a:pt x="350" y="1062"/>
                </a:cubicBezTo>
                <a:cubicBezTo>
                  <a:pt x="350" y="1062"/>
                  <a:pt x="349" y="1062"/>
                  <a:pt x="349" y="1061"/>
                </a:cubicBezTo>
                <a:cubicBezTo>
                  <a:pt x="348" y="1060"/>
                  <a:pt x="348" y="1059"/>
                  <a:pt x="348" y="1058"/>
                </a:cubicBezTo>
                <a:cubicBezTo>
                  <a:pt x="348" y="1058"/>
                  <a:pt x="348" y="1058"/>
                  <a:pt x="348" y="1058"/>
                </a:cubicBezTo>
                <a:cubicBezTo>
                  <a:pt x="348" y="1057"/>
                  <a:pt x="347" y="1057"/>
                  <a:pt x="347" y="1057"/>
                </a:cubicBezTo>
                <a:cubicBezTo>
                  <a:pt x="346" y="1055"/>
                  <a:pt x="346" y="1054"/>
                  <a:pt x="346" y="1052"/>
                </a:cubicBezTo>
                <a:cubicBezTo>
                  <a:pt x="346" y="1052"/>
                  <a:pt x="345" y="1052"/>
                  <a:pt x="345" y="1052"/>
                </a:cubicBezTo>
                <a:cubicBezTo>
                  <a:pt x="344" y="1050"/>
                  <a:pt x="344" y="1048"/>
                  <a:pt x="344" y="1046"/>
                </a:cubicBezTo>
                <a:cubicBezTo>
                  <a:pt x="344" y="1046"/>
                  <a:pt x="343" y="1046"/>
                  <a:pt x="343" y="1046"/>
                </a:cubicBezTo>
                <a:cubicBezTo>
                  <a:pt x="342" y="1045"/>
                  <a:pt x="343" y="1044"/>
                  <a:pt x="342" y="1043"/>
                </a:cubicBezTo>
                <a:cubicBezTo>
                  <a:pt x="342" y="1043"/>
                  <a:pt x="342" y="1040"/>
                  <a:pt x="342" y="1040"/>
                </a:cubicBezTo>
                <a:cubicBezTo>
                  <a:pt x="341" y="1038"/>
                  <a:pt x="340" y="1043"/>
                  <a:pt x="340" y="1042"/>
                </a:cubicBezTo>
                <a:cubicBezTo>
                  <a:pt x="336" y="1029"/>
                  <a:pt x="334" y="1011"/>
                  <a:pt x="335" y="998"/>
                </a:cubicBezTo>
                <a:cubicBezTo>
                  <a:pt x="335" y="997"/>
                  <a:pt x="335" y="996"/>
                  <a:pt x="335" y="995"/>
                </a:cubicBezTo>
                <a:cubicBezTo>
                  <a:pt x="335" y="994"/>
                  <a:pt x="335" y="994"/>
                  <a:pt x="335" y="994"/>
                </a:cubicBezTo>
                <a:cubicBezTo>
                  <a:pt x="335" y="993"/>
                  <a:pt x="335" y="992"/>
                  <a:pt x="335" y="992"/>
                </a:cubicBezTo>
                <a:cubicBezTo>
                  <a:pt x="335" y="991"/>
                  <a:pt x="336" y="991"/>
                  <a:pt x="336" y="991"/>
                </a:cubicBezTo>
                <a:cubicBezTo>
                  <a:pt x="336" y="987"/>
                  <a:pt x="336" y="976"/>
                  <a:pt x="338" y="975"/>
                </a:cubicBezTo>
                <a:cubicBezTo>
                  <a:pt x="338" y="975"/>
                  <a:pt x="338" y="974"/>
                  <a:pt x="338" y="973"/>
                </a:cubicBezTo>
                <a:cubicBezTo>
                  <a:pt x="338" y="973"/>
                  <a:pt x="339" y="973"/>
                  <a:pt x="339" y="973"/>
                </a:cubicBezTo>
                <a:cubicBezTo>
                  <a:pt x="339" y="973"/>
                  <a:pt x="339" y="972"/>
                  <a:pt x="339" y="972"/>
                </a:cubicBezTo>
                <a:cubicBezTo>
                  <a:pt x="339" y="970"/>
                  <a:pt x="341" y="968"/>
                  <a:pt x="341" y="967"/>
                </a:cubicBezTo>
                <a:cubicBezTo>
                  <a:pt x="341" y="966"/>
                  <a:pt x="342" y="965"/>
                  <a:pt x="342" y="964"/>
                </a:cubicBezTo>
                <a:cubicBezTo>
                  <a:pt x="342" y="963"/>
                  <a:pt x="343" y="964"/>
                  <a:pt x="343" y="963"/>
                </a:cubicBezTo>
                <a:cubicBezTo>
                  <a:pt x="344" y="962"/>
                  <a:pt x="344" y="960"/>
                  <a:pt x="346" y="959"/>
                </a:cubicBezTo>
                <a:cubicBezTo>
                  <a:pt x="346" y="959"/>
                  <a:pt x="345" y="958"/>
                  <a:pt x="345" y="958"/>
                </a:cubicBezTo>
                <a:cubicBezTo>
                  <a:pt x="346" y="957"/>
                  <a:pt x="347" y="956"/>
                  <a:pt x="348" y="955"/>
                </a:cubicBezTo>
                <a:cubicBezTo>
                  <a:pt x="350" y="953"/>
                  <a:pt x="352" y="951"/>
                  <a:pt x="354" y="948"/>
                </a:cubicBezTo>
                <a:cubicBezTo>
                  <a:pt x="364" y="939"/>
                  <a:pt x="377" y="933"/>
                  <a:pt x="391" y="935"/>
                </a:cubicBezTo>
                <a:cubicBezTo>
                  <a:pt x="400" y="936"/>
                  <a:pt x="410" y="939"/>
                  <a:pt x="416" y="946"/>
                </a:cubicBezTo>
                <a:cubicBezTo>
                  <a:pt x="421" y="953"/>
                  <a:pt x="421" y="962"/>
                  <a:pt x="417" y="970"/>
                </a:cubicBezTo>
                <a:cubicBezTo>
                  <a:pt x="417" y="971"/>
                  <a:pt x="415" y="973"/>
                  <a:pt x="415" y="972"/>
                </a:cubicBezTo>
                <a:cubicBezTo>
                  <a:pt x="415" y="970"/>
                  <a:pt x="415" y="969"/>
                  <a:pt x="415" y="967"/>
                </a:cubicBezTo>
                <a:cubicBezTo>
                  <a:pt x="415" y="964"/>
                  <a:pt x="411" y="959"/>
                  <a:pt x="409" y="957"/>
                </a:cubicBezTo>
                <a:cubicBezTo>
                  <a:pt x="403" y="953"/>
                  <a:pt x="394" y="952"/>
                  <a:pt x="388" y="956"/>
                </a:cubicBezTo>
                <a:cubicBezTo>
                  <a:pt x="382" y="959"/>
                  <a:pt x="376" y="967"/>
                  <a:pt x="376" y="980"/>
                </a:cubicBezTo>
                <a:cubicBezTo>
                  <a:pt x="377" y="991"/>
                  <a:pt x="384" y="1001"/>
                  <a:pt x="393" y="1007"/>
                </a:cubicBezTo>
                <a:cubicBezTo>
                  <a:pt x="403" y="1013"/>
                  <a:pt x="415" y="1015"/>
                  <a:pt x="426" y="1012"/>
                </a:cubicBezTo>
                <a:cubicBezTo>
                  <a:pt x="440" y="1009"/>
                  <a:pt x="455" y="1001"/>
                  <a:pt x="464" y="984"/>
                </a:cubicBezTo>
                <a:cubicBezTo>
                  <a:pt x="472" y="970"/>
                  <a:pt x="477" y="950"/>
                  <a:pt x="472" y="935"/>
                </a:cubicBezTo>
                <a:cubicBezTo>
                  <a:pt x="469" y="922"/>
                  <a:pt x="458" y="909"/>
                  <a:pt x="443" y="915"/>
                </a:cubicBezTo>
                <a:cubicBezTo>
                  <a:pt x="447" y="901"/>
                  <a:pt x="444" y="888"/>
                  <a:pt x="433" y="878"/>
                </a:cubicBezTo>
                <a:cubicBezTo>
                  <a:pt x="423" y="870"/>
                  <a:pt x="413" y="867"/>
                  <a:pt x="401" y="867"/>
                </a:cubicBezTo>
                <a:cubicBezTo>
                  <a:pt x="365" y="866"/>
                  <a:pt x="361" y="893"/>
                  <a:pt x="360" y="894"/>
                </a:cubicBezTo>
                <a:cubicBezTo>
                  <a:pt x="350" y="884"/>
                  <a:pt x="341" y="884"/>
                  <a:pt x="330" y="886"/>
                </a:cubicBezTo>
                <a:cubicBezTo>
                  <a:pt x="320" y="888"/>
                  <a:pt x="312" y="895"/>
                  <a:pt x="305" y="902"/>
                </a:cubicBezTo>
                <a:cubicBezTo>
                  <a:pt x="276" y="930"/>
                  <a:pt x="275" y="981"/>
                  <a:pt x="285" y="1018"/>
                </a:cubicBezTo>
                <a:cubicBezTo>
                  <a:pt x="288" y="1030"/>
                  <a:pt x="295" y="1041"/>
                  <a:pt x="299" y="1053"/>
                </a:cubicBezTo>
                <a:cubicBezTo>
                  <a:pt x="299" y="1054"/>
                  <a:pt x="299" y="1054"/>
                  <a:pt x="300" y="1054"/>
                </a:cubicBezTo>
                <a:cubicBezTo>
                  <a:pt x="300" y="1054"/>
                  <a:pt x="300" y="1055"/>
                  <a:pt x="300" y="1055"/>
                </a:cubicBezTo>
                <a:cubicBezTo>
                  <a:pt x="300" y="1055"/>
                  <a:pt x="298" y="1055"/>
                  <a:pt x="298" y="1054"/>
                </a:cubicBezTo>
                <a:cubicBezTo>
                  <a:pt x="297" y="1052"/>
                  <a:pt x="295" y="1050"/>
                  <a:pt x="294" y="1048"/>
                </a:cubicBezTo>
                <a:cubicBezTo>
                  <a:pt x="293" y="1047"/>
                  <a:pt x="292" y="1045"/>
                  <a:pt x="291" y="1044"/>
                </a:cubicBezTo>
                <a:cubicBezTo>
                  <a:pt x="291" y="1044"/>
                  <a:pt x="291" y="1043"/>
                  <a:pt x="290" y="1043"/>
                </a:cubicBezTo>
                <a:cubicBezTo>
                  <a:pt x="290" y="1043"/>
                  <a:pt x="290" y="1042"/>
                  <a:pt x="289" y="1042"/>
                </a:cubicBezTo>
                <a:cubicBezTo>
                  <a:pt x="289" y="1041"/>
                  <a:pt x="289" y="1040"/>
                  <a:pt x="288" y="1039"/>
                </a:cubicBezTo>
                <a:cubicBezTo>
                  <a:pt x="288" y="1039"/>
                  <a:pt x="288" y="1039"/>
                  <a:pt x="288" y="1039"/>
                </a:cubicBezTo>
                <a:cubicBezTo>
                  <a:pt x="288" y="1039"/>
                  <a:pt x="288" y="1038"/>
                  <a:pt x="288" y="1038"/>
                </a:cubicBezTo>
                <a:cubicBezTo>
                  <a:pt x="288" y="1038"/>
                  <a:pt x="287" y="1037"/>
                  <a:pt x="287" y="1036"/>
                </a:cubicBezTo>
                <a:cubicBezTo>
                  <a:pt x="286" y="1036"/>
                  <a:pt x="285" y="1034"/>
                  <a:pt x="284" y="1033"/>
                </a:cubicBezTo>
                <a:cubicBezTo>
                  <a:pt x="283" y="1032"/>
                  <a:pt x="282" y="1029"/>
                  <a:pt x="280" y="1028"/>
                </a:cubicBezTo>
                <a:cubicBezTo>
                  <a:pt x="280" y="1028"/>
                  <a:pt x="281" y="1027"/>
                  <a:pt x="280" y="1027"/>
                </a:cubicBezTo>
                <a:cubicBezTo>
                  <a:pt x="280" y="1026"/>
                  <a:pt x="279" y="1025"/>
                  <a:pt x="279" y="1025"/>
                </a:cubicBezTo>
                <a:cubicBezTo>
                  <a:pt x="279" y="1025"/>
                  <a:pt x="278" y="1023"/>
                  <a:pt x="278" y="1023"/>
                </a:cubicBezTo>
                <a:cubicBezTo>
                  <a:pt x="278" y="1022"/>
                  <a:pt x="278" y="1023"/>
                  <a:pt x="278" y="1022"/>
                </a:cubicBezTo>
                <a:cubicBezTo>
                  <a:pt x="278" y="1022"/>
                  <a:pt x="277" y="1021"/>
                  <a:pt x="277" y="1020"/>
                </a:cubicBezTo>
                <a:cubicBezTo>
                  <a:pt x="276" y="1019"/>
                  <a:pt x="275" y="1017"/>
                  <a:pt x="274" y="1016"/>
                </a:cubicBezTo>
                <a:cubicBezTo>
                  <a:pt x="274" y="1015"/>
                  <a:pt x="274" y="1014"/>
                  <a:pt x="273" y="1013"/>
                </a:cubicBezTo>
                <a:cubicBezTo>
                  <a:pt x="273" y="1013"/>
                  <a:pt x="273" y="1013"/>
                  <a:pt x="272" y="1012"/>
                </a:cubicBezTo>
                <a:cubicBezTo>
                  <a:pt x="272" y="1012"/>
                  <a:pt x="272" y="1011"/>
                  <a:pt x="272" y="1011"/>
                </a:cubicBezTo>
                <a:cubicBezTo>
                  <a:pt x="272" y="1011"/>
                  <a:pt x="272" y="1011"/>
                  <a:pt x="272" y="1011"/>
                </a:cubicBezTo>
                <a:cubicBezTo>
                  <a:pt x="272" y="1011"/>
                  <a:pt x="272" y="1010"/>
                  <a:pt x="272" y="1010"/>
                </a:cubicBezTo>
                <a:cubicBezTo>
                  <a:pt x="272" y="1010"/>
                  <a:pt x="271" y="1010"/>
                  <a:pt x="271" y="1010"/>
                </a:cubicBezTo>
                <a:cubicBezTo>
                  <a:pt x="271" y="1010"/>
                  <a:pt x="271" y="1009"/>
                  <a:pt x="271" y="1009"/>
                </a:cubicBezTo>
                <a:cubicBezTo>
                  <a:pt x="271" y="1008"/>
                  <a:pt x="270" y="1008"/>
                  <a:pt x="270" y="1008"/>
                </a:cubicBezTo>
                <a:cubicBezTo>
                  <a:pt x="270" y="1007"/>
                  <a:pt x="270" y="1006"/>
                  <a:pt x="270" y="1006"/>
                </a:cubicBezTo>
                <a:cubicBezTo>
                  <a:pt x="269" y="1004"/>
                  <a:pt x="268" y="1001"/>
                  <a:pt x="267" y="1001"/>
                </a:cubicBezTo>
                <a:cubicBezTo>
                  <a:pt x="267" y="1001"/>
                  <a:pt x="267" y="1000"/>
                  <a:pt x="267" y="1000"/>
                </a:cubicBezTo>
                <a:cubicBezTo>
                  <a:pt x="267" y="999"/>
                  <a:pt x="267" y="1000"/>
                  <a:pt x="267" y="999"/>
                </a:cubicBezTo>
                <a:cubicBezTo>
                  <a:pt x="266" y="999"/>
                  <a:pt x="267" y="999"/>
                  <a:pt x="267" y="998"/>
                </a:cubicBezTo>
                <a:cubicBezTo>
                  <a:pt x="267" y="998"/>
                  <a:pt x="266" y="998"/>
                  <a:pt x="266" y="998"/>
                </a:cubicBezTo>
                <a:cubicBezTo>
                  <a:pt x="266" y="998"/>
                  <a:pt x="266" y="997"/>
                  <a:pt x="266" y="997"/>
                </a:cubicBezTo>
                <a:cubicBezTo>
                  <a:pt x="266" y="997"/>
                  <a:pt x="265" y="997"/>
                  <a:pt x="265" y="996"/>
                </a:cubicBezTo>
                <a:cubicBezTo>
                  <a:pt x="265" y="995"/>
                  <a:pt x="264" y="994"/>
                  <a:pt x="264" y="993"/>
                </a:cubicBezTo>
                <a:cubicBezTo>
                  <a:pt x="263" y="991"/>
                  <a:pt x="263" y="990"/>
                  <a:pt x="262" y="990"/>
                </a:cubicBezTo>
                <a:cubicBezTo>
                  <a:pt x="262" y="990"/>
                  <a:pt x="263" y="989"/>
                  <a:pt x="262" y="989"/>
                </a:cubicBezTo>
                <a:cubicBezTo>
                  <a:pt x="262" y="988"/>
                  <a:pt x="262" y="988"/>
                  <a:pt x="261" y="987"/>
                </a:cubicBezTo>
                <a:cubicBezTo>
                  <a:pt x="261" y="986"/>
                  <a:pt x="260" y="982"/>
                  <a:pt x="260" y="981"/>
                </a:cubicBezTo>
                <a:cubicBezTo>
                  <a:pt x="260" y="979"/>
                  <a:pt x="259" y="980"/>
                  <a:pt x="259" y="978"/>
                </a:cubicBezTo>
                <a:cubicBezTo>
                  <a:pt x="259" y="978"/>
                  <a:pt x="259" y="976"/>
                  <a:pt x="258" y="975"/>
                </a:cubicBezTo>
                <a:cubicBezTo>
                  <a:pt x="258" y="975"/>
                  <a:pt x="258" y="976"/>
                  <a:pt x="258" y="975"/>
                </a:cubicBezTo>
                <a:cubicBezTo>
                  <a:pt x="258" y="975"/>
                  <a:pt x="258" y="974"/>
                  <a:pt x="258" y="974"/>
                </a:cubicBezTo>
                <a:cubicBezTo>
                  <a:pt x="258" y="974"/>
                  <a:pt x="257" y="973"/>
                  <a:pt x="257" y="973"/>
                </a:cubicBezTo>
                <a:cubicBezTo>
                  <a:pt x="256" y="971"/>
                  <a:pt x="256" y="969"/>
                  <a:pt x="255" y="967"/>
                </a:cubicBezTo>
                <a:cubicBezTo>
                  <a:pt x="255" y="966"/>
                  <a:pt x="254" y="965"/>
                  <a:pt x="253" y="964"/>
                </a:cubicBezTo>
                <a:cubicBezTo>
                  <a:pt x="253" y="963"/>
                  <a:pt x="254" y="963"/>
                  <a:pt x="254" y="962"/>
                </a:cubicBezTo>
                <a:cubicBezTo>
                  <a:pt x="252" y="960"/>
                  <a:pt x="253" y="956"/>
                  <a:pt x="252" y="955"/>
                </a:cubicBezTo>
                <a:cubicBezTo>
                  <a:pt x="252" y="955"/>
                  <a:pt x="252" y="954"/>
                  <a:pt x="251" y="953"/>
                </a:cubicBezTo>
                <a:cubicBezTo>
                  <a:pt x="251" y="953"/>
                  <a:pt x="251" y="953"/>
                  <a:pt x="251" y="953"/>
                </a:cubicBezTo>
                <a:cubicBezTo>
                  <a:pt x="251" y="952"/>
                  <a:pt x="251" y="951"/>
                  <a:pt x="250" y="950"/>
                </a:cubicBezTo>
                <a:cubicBezTo>
                  <a:pt x="250" y="950"/>
                  <a:pt x="250" y="950"/>
                  <a:pt x="250" y="950"/>
                </a:cubicBezTo>
                <a:cubicBezTo>
                  <a:pt x="250" y="948"/>
                  <a:pt x="250" y="947"/>
                  <a:pt x="250" y="946"/>
                </a:cubicBezTo>
                <a:cubicBezTo>
                  <a:pt x="249" y="946"/>
                  <a:pt x="249" y="946"/>
                  <a:pt x="249" y="945"/>
                </a:cubicBezTo>
                <a:cubicBezTo>
                  <a:pt x="248" y="943"/>
                  <a:pt x="249" y="940"/>
                  <a:pt x="248" y="938"/>
                </a:cubicBezTo>
                <a:cubicBezTo>
                  <a:pt x="248" y="936"/>
                  <a:pt x="247" y="932"/>
                  <a:pt x="247" y="932"/>
                </a:cubicBezTo>
                <a:cubicBezTo>
                  <a:pt x="247" y="931"/>
                  <a:pt x="247" y="930"/>
                  <a:pt x="247" y="929"/>
                </a:cubicBezTo>
                <a:cubicBezTo>
                  <a:pt x="246" y="928"/>
                  <a:pt x="246" y="925"/>
                  <a:pt x="246" y="923"/>
                </a:cubicBezTo>
                <a:cubicBezTo>
                  <a:pt x="246" y="921"/>
                  <a:pt x="245" y="919"/>
                  <a:pt x="245" y="917"/>
                </a:cubicBezTo>
                <a:cubicBezTo>
                  <a:pt x="244" y="913"/>
                  <a:pt x="244" y="907"/>
                  <a:pt x="244" y="904"/>
                </a:cubicBezTo>
                <a:cubicBezTo>
                  <a:pt x="244" y="902"/>
                  <a:pt x="243" y="900"/>
                  <a:pt x="243" y="899"/>
                </a:cubicBezTo>
                <a:cubicBezTo>
                  <a:pt x="243" y="897"/>
                  <a:pt x="244" y="895"/>
                  <a:pt x="243" y="893"/>
                </a:cubicBezTo>
                <a:cubicBezTo>
                  <a:pt x="243" y="892"/>
                  <a:pt x="243" y="892"/>
                  <a:pt x="243" y="891"/>
                </a:cubicBezTo>
                <a:cubicBezTo>
                  <a:pt x="243" y="888"/>
                  <a:pt x="243" y="886"/>
                  <a:pt x="243" y="883"/>
                </a:cubicBezTo>
                <a:cubicBezTo>
                  <a:pt x="243" y="882"/>
                  <a:pt x="243" y="882"/>
                  <a:pt x="243" y="881"/>
                </a:cubicBezTo>
                <a:cubicBezTo>
                  <a:pt x="243" y="877"/>
                  <a:pt x="243" y="872"/>
                  <a:pt x="243" y="868"/>
                </a:cubicBezTo>
                <a:cubicBezTo>
                  <a:pt x="243" y="864"/>
                  <a:pt x="243" y="859"/>
                  <a:pt x="244" y="855"/>
                </a:cubicBezTo>
                <a:cubicBezTo>
                  <a:pt x="244" y="854"/>
                  <a:pt x="244" y="854"/>
                  <a:pt x="244" y="853"/>
                </a:cubicBezTo>
                <a:cubicBezTo>
                  <a:pt x="244" y="850"/>
                  <a:pt x="244" y="848"/>
                  <a:pt x="244" y="845"/>
                </a:cubicBezTo>
                <a:cubicBezTo>
                  <a:pt x="244" y="844"/>
                  <a:pt x="245" y="844"/>
                  <a:pt x="245" y="843"/>
                </a:cubicBezTo>
                <a:cubicBezTo>
                  <a:pt x="245" y="840"/>
                  <a:pt x="246" y="838"/>
                  <a:pt x="246" y="837"/>
                </a:cubicBezTo>
                <a:cubicBezTo>
                  <a:pt x="246" y="834"/>
                  <a:pt x="246" y="832"/>
                  <a:pt x="246" y="831"/>
                </a:cubicBezTo>
                <a:cubicBezTo>
                  <a:pt x="247" y="828"/>
                  <a:pt x="247" y="826"/>
                  <a:pt x="247" y="825"/>
                </a:cubicBezTo>
                <a:cubicBezTo>
                  <a:pt x="248" y="823"/>
                  <a:pt x="248" y="822"/>
                  <a:pt x="248" y="820"/>
                </a:cubicBezTo>
                <a:cubicBezTo>
                  <a:pt x="248" y="819"/>
                  <a:pt x="248" y="818"/>
                  <a:pt x="249" y="817"/>
                </a:cubicBezTo>
                <a:cubicBezTo>
                  <a:pt x="249" y="816"/>
                  <a:pt x="248" y="815"/>
                  <a:pt x="249" y="815"/>
                </a:cubicBezTo>
                <a:cubicBezTo>
                  <a:pt x="249" y="814"/>
                  <a:pt x="249" y="814"/>
                  <a:pt x="249" y="813"/>
                </a:cubicBezTo>
                <a:cubicBezTo>
                  <a:pt x="249" y="813"/>
                  <a:pt x="249" y="812"/>
                  <a:pt x="249" y="811"/>
                </a:cubicBezTo>
                <a:cubicBezTo>
                  <a:pt x="250" y="808"/>
                  <a:pt x="251" y="806"/>
                  <a:pt x="251" y="803"/>
                </a:cubicBezTo>
                <a:cubicBezTo>
                  <a:pt x="252" y="799"/>
                  <a:pt x="253" y="795"/>
                  <a:pt x="254" y="791"/>
                </a:cubicBezTo>
                <a:cubicBezTo>
                  <a:pt x="254" y="789"/>
                  <a:pt x="255" y="786"/>
                  <a:pt x="256" y="784"/>
                </a:cubicBezTo>
                <a:cubicBezTo>
                  <a:pt x="256" y="782"/>
                  <a:pt x="256" y="782"/>
                  <a:pt x="257" y="780"/>
                </a:cubicBezTo>
                <a:cubicBezTo>
                  <a:pt x="257" y="779"/>
                  <a:pt x="257" y="778"/>
                  <a:pt x="257" y="777"/>
                </a:cubicBezTo>
                <a:cubicBezTo>
                  <a:pt x="258" y="776"/>
                  <a:pt x="259" y="773"/>
                  <a:pt x="259" y="772"/>
                </a:cubicBezTo>
                <a:cubicBezTo>
                  <a:pt x="259" y="771"/>
                  <a:pt x="260" y="771"/>
                  <a:pt x="260" y="770"/>
                </a:cubicBezTo>
                <a:cubicBezTo>
                  <a:pt x="260" y="769"/>
                  <a:pt x="260" y="769"/>
                  <a:pt x="260" y="768"/>
                </a:cubicBezTo>
                <a:cubicBezTo>
                  <a:pt x="261" y="767"/>
                  <a:pt x="261" y="767"/>
                  <a:pt x="261" y="765"/>
                </a:cubicBezTo>
                <a:cubicBezTo>
                  <a:pt x="262" y="762"/>
                  <a:pt x="264" y="758"/>
                  <a:pt x="265" y="755"/>
                </a:cubicBezTo>
                <a:cubicBezTo>
                  <a:pt x="265" y="754"/>
                  <a:pt x="266" y="753"/>
                  <a:pt x="266" y="753"/>
                </a:cubicBezTo>
                <a:cubicBezTo>
                  <a:pt x="266" y="752"/>
                  <a:pt x="266" y="751"/>
                  <a:pt x="266" y="751"/>
                </a:cubicBezTo>
                <a:cubicBezTo>
                  <a:pt x="267" y="750"/>
                  <a:pt x="266" y="750"/>
                  <a:pt x="266" y="750"/>
                </a:cubicBezTo>
                <a:cubicBezTo>
                  <a:pt x="267" y="749"/>
                  <a:pt x="267" y="749"/>
                  <a:pt x="268" y="748"/>
                </a:cubicBezTo>
                <a:cubicBezTo>
                  <a:pt x="268" y="747"/>
                  <a:pt x="268" y="746"/>
                  <a:pt x="269" y="745"/>
                </a:cubicBezTo>
                <a:cubicBezTo>
                  <a:pt x="269" y="743"/>
                  <a:pt x="267" y="743"/>
                  <a:pt x="268" y="740"/>
                </a:cubicBezTo>
                <a:cubicBezTo>
                  <a:pt x="268" y="739"/>
                  <a:pt x="269" y="738"/>
                  <a:pt x="269" y="738"/>
                </a:cubicBezTo>
                <a:cubicBezTo>
                  <a:pt x="269" y="737"/>
                  <a:pt x="270" y="737"/>
                  <a:pt x="270" y="737"/>
                </a:cubicBezTo>
                <a:cubicBezTo>
                  <a:pt x="271" y="737"/>
                  <a:pt x="271" y="737"/>
                  <a:pt x="271" y="736"/>
                </a:cubicBezTo>
                <a:cubicBezTo>
                  <a:pt x="271" y="735"/>
                  <a:pt x="271" y="734"/>
                  <a:pt x="271" y="734"/>
                </a:cubicBezTo>
                <a:cubicBezTo>
                  <a:pt x="272" y="733"/>
                  <a:pt x="272" y="732"/>
                  <a:pt x="273" y="731"/>
                </a:cubicBezTo>
                <a:cubicBezTo>
                  <a:pt x="274" y="731"/>
                  <a:pt x="274" y="731"/>
                  <a:pt x="274" y="730"/>
                </a:cubicBezTo>
                <a:cubicBezTo>
                  <a:pt x="275" y="729"/>
                  <a:pt x="275" y="728"/>
                  <a:pt x="276" y="727"/>
                </a:cubicBezTo>
                <a:cubicBezTo>
                  <a:pt x="276" y="726"/>
                  <a:pt x="277" y="726"/>
                  <a:pt x="277" y="725"/>
                </a:cubicBezTo>
                <a:cubicBezTo>
                  <a:pt x="277" y="725"/>
                  <a:pt x="278" y="725"/>
                  <a:pt x="278" y="724"/>
                </a:cubicBezTo>
                <a:cubicBezTo>
                  <a:pt x="278" y="724"/>
                  <a:pt x="279" y="724"/>
                  <a:pt x="279" y="724"/>
                </a:cubicBezTo>
                <a:cubicBezTo>
                  <a:pt x="280" y="720"/>
                  <a:pt x="282" y="718"/>
                  <a:pt x="283" y="716"/>
                </a:cubicBezTo>
                <a:cubicBezTo>
                  <a:pt x="283" y="715"/>
                  <a:pt x="284" y="715"/>
                  <a:pt x="285" y="715"/>
                </a:cubicBezTo>
                <a:cubicBezTo>
                  <a:pt x="285" y="715"/>
                  <a:pt x="285" y="715"/>
                  <a:pt x="286" y="714"/>
                </a:cubicBezTo>
                <a:cubicBezTo>
                  <a:pt x="286" y="714"/>
                  <a:pt x="287" y="714"/>
                  <a:pt x="287" y="713"/>
                </a:cubicBezTo>
                <a:cubicBezTo>
                  <a:pt x="288" y="713"/>
                  <a:pt x="288" y="712"/>
                  <a:pt x="288" y="711"/>
                </a:cubicBezTo>
                <a:cubicBezTo>
                  <a:pt x="288" y="710"/>
                  <a:pt x="288" y="709"/>
                  <a:pt x="289" y="709"/>
                </a:cubicBezTo>
                <a:cubicBezTo>
                  <a:pt x="289" y="708"/>
                  <a:pt x="290" y="708"/>
                  <a:pt x="290" y="707"/>
                </a:cubicBezTo>
                <a:cubicBezTo>
                  <a:pt x="290" y="706"/>
                  <a:pt x="289" y="706"/>
                  <a:pt x="289" y="706"/>
                </a:cubicBezTo>
                <a:cubicBezTo>
                  <a:pt x="290" y="705"/>
                  <a:pt x="290" y="706"/>
                  <a:pt x="291" y="705"/>
                </a:cubicBezTo>
                <a:cubicBezTo>
                  <a:pt x="291" y="705"/>
                  <a:pt x="291" y="704"/>
                  <a:pt x="291" y="704"/>
                </a:cubicBezTo>
                <a:cubicBezTo>
                  <a:pt x="291" y="704"/>
                  <a:pt x="292" y="703"/>
                  <a:pt x="292" y="703"/>
                </a:cubicBezTo>
                <a:cubicBezTo>
                  <a:pt x="292" y="702"/>
                  <a:pt x="293" y="702"/>
                  <a:pt x="293" y="701"/>
                </a:cubicBezTo>
                <a:cubicBezTo>
                  <a:pt x="294" y="701"/>
                  <a:pt x="294" y="694"/>
                  <a:pt x="295" y="694"/>
                </a:cubicBezTo>
                <a:cubicBezTo>
                  <a:pt x="295" y="693"/>
                  <a:pt x="296" y="693"/>
                  <a:pt x="296" y="692"/>
                </a:cubicBezTo>
                <a:cubicBezTo>
                  <a:pt x="296" y="691"/>
                  <a:pt x="296" y="690"/>
                  <a:pt x="297" y="689"/>
                </a:cubicBezTo>
                <a:cubicBezTo>
                  <a:pt x="297" y="688"/>
                  <a:pt x="298" y="689"/>
                  <a:pt x="299" y="688"/>
                </a:cubicBezTo>
                <a:cubicBezTo>
                  <a:pt x="299" y="688"/>
                  <a:pt x="299" y="687"/>
                  <a:pt x="299" y="687"/>
                </a:cubicBezTo>
                <a:cubicBezTo>
                  <a:pt x="300" y="687"/>
                  <a:pt x="301" y="687"/>
                  <a:pt x="302" y="686"/>
                </a:cubicBezTo>
                <a:cubicBezTo>
                  <a:pt x="302" y="683"/>
                  <a:pt x="305" y="682"/>
                  <a:pt x="305" y="679"/>
                </a:cubicBezTo>
                <a:cubicBezTo>
                  <a:pt x="308" y="678"/>
                  <a:pt x="310" y="675"/>
                  <a:pt x="311" y="673"/>
                </a:cubicBezTo>
                <a:cubicBezTo>
                  <a:pt x="312" y="672"/>
                  <a:pt x="313" y="672"/>
                  <a:pt x="314" y="671"/>
                </a:cubicBezTo>
                <a:cubicBezTo>
                  <a:pt x="315" y="670"/>
                  <a:pt x="317" y="669"/>
                  <a:pt x="318" y="667"/>
                </a:cubicBezTo>
                <a:cubicBezTo>
                  <a:pt x="319" y="667"/>
                  <a:pt x="320" y="666"/>
                  <a:pt x="320" y="666"/>
                </a:cubicBezTo>
                <a:cubicBezTo>
                  <a:pt x="321" y="665"/>
                  <a:pt x="323" y="663"/>
                  <a:pt x="323" y="663"/>
                </a:cubicBezTo>
                <a:cubicBezTo>
                  <a:pt x="324" y="663"/>
                  <a:pt x="323" y="659"/>
                  <a:pt x="324" y="659"/>
                </a:cubicBezTo>
                <a:cubicBezTo>
                  <a:pt x="325" y="659"/>
                  <a:pt x="327" y="658"/>
                  <a:pt x="328" y="658"/>
                </a:cubicBezTo>
                <a:cubicBezTo>
                  <a:pt x="328" y="658"/>
                  <a:pt x="328" y="657"/>
                  <a:pt x="328" y="657"/>
                </a:cubicBezTo>
                <a:cubicBezTo>
                  <a:pt x="329" y="657"/>
                  <a:pt x="328" y="653"/>
                  <a:pt x="329" y="652"/>
                </a:cubicBezTo>
                <a:cubicBezTo>
                  <a:pt x="329" y="652"/>
                  <a:pt x="330" y="652"/>
                  <a:pt x="330" y="651"/>
                </a:cubicBezTo>
                <a:cubicBezTo>
                  <a:pt x="330" y="651"/>
                  <a:pt x="331" y="653"/>
                  <a:pt x="332" y="652"/>
                </a:cubicBezTo>
                <a:cubicBezTo>
                  <a:pt x="332" y="652"/>
                  <a:pt x="332" y="651"/>
                  <a:pt x="333" y="651"/>
                </a:cubicBezTo>
                <a:cubicBezTo>
                  <a:pt x="333" y="651"/>
                  <a:pt x="333" y="651"/>
                  <a:pt x="334" y="651"/>
                </a:cubicBezTo>
                <a:cubicBezTo>
                  <a:pt x="334" y="650"/>
                  <a:pt x="335" y="649"/>
                  <a:pt x="335" y="649"/>
                </a:cubicBezTo>
                <a:cubicBezTo>
                  <a:pt x="336" y="649"/>
                  <a:pt x="336" y="649"/>
                  <a:pt x="336" y="649"/>
                </a:cubicBezTo>
                <a:cubicBezTo>
                  <a:pt x="337" y="648"/>
                  <a:pt x="338" y="650"/>
                  <a:pt x="339" y="649"/>
                </a:cubicBezTo>
                <a:cubicBezTo>
                  <a:pt x="340" y="649"/>
                  <a:pt x="339" y="647"/>
                  <a:pt x="339" y="646"/>
                </a:cubicBezTo>
                <a:cubicBezTo>
                  <a:pt x="339" y="646"/>
                  <a:pt x="340" y="646"/>
                  <a:pt x="340" y="646"/>
                </a:cubicBezTo>
                <a:cubicBezTo>
                  <a:pt x="340" y="646"/>
                  <a:pt x="341" y="645"/>
                  <a:pt x="341" y="645"/>
                </a:cubicBezTo>
                <a:cubicBezTo>
                  <a:pt x="342" y="644"/>
                  <a:pt x="343" y="643"/>
                  <a:pt x="344" y="642"/>
                </a:cubicBezTo>
                <a:cubicBezTo>
                  <a:pt x="344" y="641"/>
                  <a:pt x="345" y="640"/>
                  <a:pt x="345" y="639"/>
                </a:cubicBezTo>
                <a:cubicBezTo>
                  <a:pt x="346" y="638"/>
                  <a:pt x="347" y="638"/>
                  <a:pt x="347" y="638"/>
                </a:cubicBezTo>
                <a:cubicBezTo>
                  <a:pt x="348" y="637"/>
                  <a:pt x="349" y="637"/>
                  <a:pt x="349" y="636"/>
                </a:cubicBezTo>
                <a:cubicBezTo>
                  <a:pt x="350" y="635"/>
                  <a:pt x="352" y="634"/>
                  <a:pt x="353" y="633"/>
                </a:cubicBezTo>
                <a:cubicBezTo>
                  <a:pt x="354" y="633"/>
                  <a:pt x="356" y="633"/>
                  <a:pt x="357" y="633"/>
                </a:cubicBezTo>
                <a:cubicBezTo>
                  <a:pt x="358" y="632"/>
                  <a:pt x="358" y="631"/>
                  <a:pt x="359" y="632"/>
                </a:cubicBezTo>
                <a:cubicBezTo>
                  <a:pt x="360" y="632"/>
                  <a:pt x="360" y="636"/>
                  <a:pt x="361" y="636"/>
                </a:cubicBezTo>
                <a:cubicBezTo>
                  <a:pt x="361" y="636"/>
                  <a:pt x="361" y="636"/>
                  <a:pt x="362" y="636"/>
                </a:cubicBezTo>
                <a:cubicBezTo>
                  <a:pt x="362" y="636"/>
                  <a:pt x="363" y="636"/>
                  <a:pt x="364" y="635"/>
                </a:cubicBezTo>
                <a:cubicBezTo>
                  <a:pt x="364" y="635"/>
                  <a:pt x="365" y="635"/>
                  <a:pt x="366" y="634"/>
                </a:cubicBezTo>
                <a:cubicBezTo>
                  <a:pt x="366" y="634"/>
                  <a:pt x="367" y="634"/>
                  <a:pt x="367" y="634"/>
                </a:cubicBezTo>
                <a:cubicBezTo>
                  <a:pt x="368" y="633"/>
                  <a:pt x="368" y="633"/>
                  <a:pt x="369" y="632"/>
                </a:cubicBezTo>
                <a:cubicBezTo>
                  <a:pt x="369" y="632"/>
                  <a:pt x="371" y="632"/>
                  <a:pt x="371" y="632"/>
                </a:cubicBezTo>
                <a:cubicBezTo>
                  <a:pt x="371" y="632"/>
                  <a:pt x="371" y="632"/>
                  <a:pt x="371" y="631"/>
                </a:cubicBezTo>
                <a:cubicBezTo>
                  <a:pt x="372" y="631"/>
                  <a:pt x="372" y="631"/>
                  <a:pt x="373" y="631"/>
                </a:cubicBezTo>
                <a:cubicBezTo>
                  <a:pt x="374" y="631"/>
                  <a:pt x="375" y="630"/>
                  <a:pt x="376" y="630"/>
                </a:cubicBezTo>
                <a:cubicBezTo>
                  <a:pt x="376" y="630"/>
                  <a:pt x="376" y="630"/>
                  <a:pt x="377" y="630"/>
                </a:cubicBezTo>
                <a:cubicBezTo>
                  <a:pt x="377" y="629"/>
                  <a:pt x="378" y="630"/>
                  <a:pt x="378" y="630"/>
                </a:cubicBezTo>
                <a:cubicBezTo>
                  <a:pt x="379" y="629"/>
                  <a:pt x="378" y="629"/>
                  <a:pt x="379" y="629"/>
                </a:cubicBezTo>
                <a:cubicBezTo>
                  <a:pt x="379" y="628"/>
                  <a:pt x="380" y="628"/>
                  <a:pt x="380" y="628"/>
                </a:cubicBezTo>
                <a:cubicBezTo>
                  <a:pt x="381" y="628"/>
                  <a:pt x="381" y="628"/>
                  <a:pt x="381" y="627"/>
                </a:cubicBezTo>
                <a:cubicBezTo>
                  <a:pt x="383" y="626"/>
                  <a:pt x="383" y="628"/>
                  <a:pt x="385" y="628"/>
                </a:cubicBezTo>
                <a:cubicBezTo>
                  <a:pt x="385" y="628"/>
                  <a:pt x="385" y="627"/>
                  <a:pt x="385" y="627"/>
                </a:cubicBezTo>
                <a:cubicBezTo>
                  <a:pt x="387" y="627"/>
                  <a:pt x="387" y="627"/>
                  <a:pt x="388" y="626"/>
                </a:cubicBezTo>
                <a:cubicBezTo>
                  <a:pt x="389" y="626"/>
                  <a:pt x="390" y="627"/>
                  <a:pt x="390" y="627"/>
                </a:cubicBezTo>
                <a:cubicBezTo>
                  <a:pt x="391" y="627"/>
                  <a:pt x="392" y="627"/>
                  <a:pt x="392" y="627"/>
                </a:cubicBezTo>
                <a:cubicBezTo>
                  <a:pt x="392" y="626"/>
                  <a:pt x="394" y="627"/>
                  <a:pt x="394" y="627"/>
                </a:cubicBezTo>
                <a:cubicBezTo>
                  <a:pt x="396" y="626"/>
                  <a:pt x="399" y="627"/>
                  <a:pt x="400" y="627"/>
                </a:cubicBezTo>
                <a:cubicBezTo>
                  <a:pt x="401" y="627"/>
                  <a:pt x="402" y="627"/>
                  <a:pt x="403" y="627"/>
                </a:cubicBezTo>
                <a:cubicBezTo>
                  <a:pt x="404" y="627"/>
                  <a:pt x="405" y="627"/>
                  <a:pt x="406" y="626"/>
                </a:cubicBezTo>
                <a:cubicBezTo>
                  <a:pt x="406" y="626"/>
                  <a:pt x="407" y="626"/>
                  <a:pt x="407" y="625"/>
                </a:cubicBezTo>
                <a:cubicBezTo>
                  <a:pt x="407" y="625"/>
                  <a:pt x="408" y="625"/>
                  <a:pt x="408" y="625"/>
                </a:cubicBezTo>
                <a:cubicBezTo>
                  <a:pt x="408" y="625"/>
                  <a:pt x="407" y="624"/>
                  <a:pt x="407" y="624"/>
                </a:cubicBezTo>
                <a:cubicBezTo>
                  <a:pt x="407" y="624"/>
                  <a:pt x="407" y="624"/>
                  <a:pt x="407" y="624"/>
                </a:cubicBezTo>
                <a:cubicBezTo>
                  <a:pt x="407" y="624"/>
                  <a:pt x="407" y="624"/>
                  <a:pt x="408" y="624"/>
                </a:cubicBezTo>
                <a:cubicBezTo>
                  <a:pt x="412" y="624"/>
                  <a:pt x="412" y="624"/>
                  <a:pt x="412" y="624"/>
                </a:cubicBezTo>
                <a:cubicBezTo>
                  <a:pt x="413" y="624"/>
                  <a:pt x="414" y="625"/>
                  <a:pt x="415" y="625"/>
                </a:cubicBezTo>
                <a:cubicBezTo>
                  <a:pt x="415" y="625"/>
                  <a:pt x="417" y="625"/>
                  <a:pt x="417" y="626"/>
                </a:cubicBezTo>
                <a:cubicBezTo>
                  <a:pt x="418" y="626"/>
                  <a:pt x="418" y="624"/>
                  <a:pt x="419" y="624"/>
                </a:cubicBezTo>
                <a:cubicBezTo>
                  <a:pt x="419" y="627"/>
                  <a:pt x="422" y="624"/>
                  <a:pt x="424" y="625"/>
                </a:cubicBezTo>
                <a:cubicBezTo>
                  <a:pt x="424" y="626"/>
                  <a:pt x="425" y="626"/>
                  <a:pt x="426" y="626"/>
                </a:cubicBezTo>
                <a:cubicBezTo>
                  <a:pt x="425" y="627"/>
                  <a:pt x="426" y="628"/>
                  <a:pt x="426" y="629"/>
                </a:cubicBezTo>
                <a:cubicBezTo>
                  <a:pt x="426" y="630"/>
                  <a:pt x="428" y="629"/>
                  <a:pt x="428" y="631"/>
                </a:cubicBezTo>
                <a:cubicBezTo>
                  <a:pt x="425" y="631"/>
                  <a:pt x="424" y="629"/>
                  <a:pt x="423" y="628"/>
                </a:cubicBezTo>
                <a:cubicBezTo>
                  <a:pt x="422" y="628"/>
                  <a:pt x="422" y="629"/>
                  <a:pt x="421" y="629"/>
                </a:cubicBezTo>
                <a:cubicBezTo>
                  <a:pt x="421" y="628"/>
                  <a:pt x="421" y="628"/>
                  <a:pt x="420" y="627"/>
                </a:cubicBezTo>
                <a:cubicBezTo>
                  <a:pt x="418" y="627"/>
                  <a:pt x="415" y="627"/>
                  <a:pt x="412" y="627"/>
                </a:cubicBezTo>
                <a:cubicBezTo>
                  <a:pt x="412" y="627"/>
                  <a:pt x="411" y="626"/>
                  <a:pt x="410" y="626"/>
                </a:cubicBezTo>
                <a:cubicBezTo>
                  <a:pt x="410" y="626"/>
                  <a:pt x="409" y="627"/>
                  <a:pt x="409" y="628"/>
                </a:cubicBezTo>
                <a:cubicBezTo>
                  <a:pt x="409" y="628"/>
                  <a:pt x="409" y="628"/>
                  <a:pt x="409" y="628"/>
                </a:cubicBezTo>
                <a:cubicBezTo>
                  <a:pt x="409" y="628"/>
                  <a:pt x="410" y="629"/>
                  <a:pt x="410" y="629"/>
                </a:cubicBezTo>
                <a:cubicBezTo>
                  <a:pt x="410" y="630"/>
                  <a:pt x="411" y="630"/>
                  <a:pt x="412" y="630"/>
                </a:cubicBezTo>
                <a:cubicBezTo>
                  <a:pt x="413" y="630"/>
                  <a:pt x="414" y="631"/>
                  <a:pt x="415" y="631"/>
                </a:cubicBezTo>
                <a:cubicBezTo>
                  <a:pt x="415" y="631"/>
                  <a:pt x="416" y="630"/>
                  <a:pt x="416" y="630"/>
                </a:cubicBezTo>
                <a:cubicBezTo>
                  <a:pt x="417" y="630"/>
                  <a:pt x="417" y="631"/>
                  <a:pt x="418" y="631"/>
                </a:cubicBezTo>
                <a:cubicBezTo>
                  <a:pt x="418" y="632"/>
                  <a:pt x="419" y="632"/>
                  <a:pt x="419" y="632"/>
                </a:cubicBezTo>
                <a:cubicBezTo>
                  <a:pt x="420" y="633"/>
                  <a:pt x="421" y="633"/>
                  <a:pt x="422" y="633"/>
                </a:cubicBezTo>
                <a:cubicBezTo>
                  <a:pt x="423" y="633"/>
                  <a:pt x="425" y="633"/>
                  <a:pt x="426" y="633"/>
                </a:cubicBezTo>
                <a:cubicBezTo>
                  <a:pt x="426" y="633"/>
                  <a:pt x="426" y="633"/>
                  <a:pt x="426" y="633"/>
                </a:cubicBezTo>
                <a:cubicBezTo>
                  <a:pt x="427" y="633"/>
                  <a:pt x="427" y="634"/>
                  <a:pt x="428" y="634"/>
                </a:cubicBezTo>
                <a:cubicBezTo>
                  <a:pt x="428" y="634"/>
                  <a:pt x="428" y="635"/>
                  <a:pt x="429" y="635"/>
                </a:cubicBezTo>
                <a:cubicBezTo>
                  <a:pt x="429" y="635"/>
                  <a:pt x="425" y="636"/>
                  <a:pt x="426" y="636"/>
                </a:cubicBezTo>
                <a:cubicBezTo>
                  <a:pt x="426" y="637"/>
                  <a:pt x="427" y="637"/>
                  <a:pt x="427" y="637"/>
                </a:cubicBezTo>
                <a:cubicBezTo>
                  <a:pt x="428" y="637"/>
                  <a:pt x="429" y="637"/>
                  <a:pt x="429" y="638"/>
                </a:cubicBezTo>
                <a:cubicBezTo>
                  <a:pt x="429" y="638"/>
                  <a:pt x="430" y="638"/>
                  <a:pt x="430" y="638"/>
                </a:cubicBezTo>
                <a:cubicBezTo>
                  <a:pt x="430" y="638"/>
                  <a:pt x="430" y="638"/>
                  <a:pt x="430" y="638"/>
                </a:cubicBezTo>
                <a:cubicBezTo>
                  <a:pt x="430" y="639"/>
                  <a:pt x="431" y="638"/>
                  <a:pt x="431" y="638"/>
                </a:cubicBezTo>
                <a:cubicBezTo>
                  <a:pt x="432" y="639"/>
                  <a:pt x="432" y="639"/>
                  <a:pt x="433" y="640"/>
                </a:cubicBezTo>
                <a:cubicBezTo>
                  <a:pt x="434" y="640"/>
                  <a:pt x="434" y="641"/>
                  <a:pt x="435" y="642"/>
                </a:cubicBezTo>
                <a:cubicBezTo>
                  <a:pt x="435" y="642"/>
                  <a:pt x="436" y="642"/>
                  <a:pt x="436" y="642"/>
                </a:cubicBezTo>
                <a:cubicBezTo>
                  <a:pt x="437" y="643"/>
                  <a:pt x="437" y="642"/>
                  <a:pt x="438" y="642"/>
                </a:cubicBezTo>
                <a:cubicBezTo>
                  <a:pt x="442" y="645"/>
                  <a:pt x="446" y="653"/>
                  <a:pt x="446" y="654"/>
                </a:cubicBezTo>
                <a:cubicBezTo>
                  <a:pt x="446" y="654"/>
                  <a:pt x="447" y="654"/>
                  <a:pt x="447" y="654"/>
                </a:cubicBezTo>
                <a:cubicBezTo>
                  <a:pt x="448" y="655"/>
                  <a:pt x="449" y="655"/>
                  <a:pt x="449" y="656"/>
                </a:cubicBezTo>
                <a:cubicBezTo>
                  <a:pt x="450" y="656"/>
                  <a:pt x="449" y="659"/>
                  <a:pt x="450" y="659"/>
                </a:cubicBezTo>
                <a:cubicBezTo>
                  <a:pt x="450" y="660"/>
                  <a:pt x="450" y="660"/>
                  <a:pt x="450" y="660"/>
                </a:cubicBezTo>
                <a:cubicBezTo>
                  <a:pt x="451" y="660"/>
                  <a:pt x="451" y="660"/>
                  <a:pt x="452" y="661"/>
                </a:cubicBezTo>
                <a:cubicBezTo>
                  <a:pt x="452" y="661"/>
                  <a:pt x="453" y="661"/>
                  <a:pt x="453" y="661"/>
                </a:cubicBezTo>
                <a:cubicBezTo>
                  <a:pt x="454" y="662"/>
                  <a:pt x="453" y="667"/>
                  <a:pt x="455" y="667"/>
                </a:cubicBezTo>
                <a:cubicBezTo>
                  <a:pt x="456" y="667"/>
                  <a:pt x="458" y="676"/>
                  <a:pt x="458" y="677"/>
                </a:cubicBezTo>
                <a:cubicBezTo>
                  <a:pt x="460" y="684"/>
                  <a:pt x="462" y="692"/>
                  <a:pt x="462" y="700"/>
                </a:cubicBezTo>
                <a:cubicBezTo>
                  <a:pt x="463" y="714"/>
                  <a:pt x="457" y="729"/>
                  <a:pt x="448" y="740"/>
                </a:cubicBezTo>
                <a:cubicBezTo>
                  <a:pt x="440" y="749"/>
                  <a:pt x="430" y="753"/>
                  <a:pt x="417" y="752"/>
                </a:cubicBezTo>
                <a:cubicBezTo>
                  <a:pt x="416" y="752"/>
                  <a:pt x="401" y="748"/>
                  <a:pt x="405" y="747"/>
                </a:cubicBezTo>
                <a:cubicBezTo>
                  <a:pt x="423" y="743"/>
                  <a:pt x="429" y="737"/>
                  <a:pt x="431" y="726"/>
                </a:cubicBezTo>
                <a:cubicBezTo>
                  <a:pt x="432" y="720"/>
                  <a:pt x="431" y="702"/>
                  <a:pt x="416" y="687"/>
                </a:cubicBezTo>
                <a:cubicBezTo>
                  <a:pt x="388" y="659"/>
                  <a:pt x="333" y="675"/>
                  <a:pt x="317" y="720"/>
                </a:cubicBezTo>
                <a:cubicBezTo>
                  <a:pt x="304" y="758"/>
                  <a:pt x="316" y="817"/>
                  <a:pt x="380" y="835"/>
                </a:cubicBezTo>
                <a:cubicBezTo>
                  <a:pt x="473" y="861"/>
                  <a:pt x="509" y="818"/>
                  <a:pt x="511" y="788"/>
                </a:cubicBezTo>
                <a:cubicBezTo>
                  <a:pt x="513" y="788"/>
                  <a:pt x="526" y="794"/>
                  <a:pt x="546" y="785"/>
                </a:cubicBezTo>
                <a:cubicBezTo>
                  <a:pt x="566" y="776"/>
                  <a:pt x="581" y="758"/>
                  <a:pt x="590" y="738"/>
                </a:cubicBezTo>
                <a:cubicBezTo>
                  <a:pt x="594" y="728"/>
                  <a:pt x="597" y="716"/>
                  <a:pt x="598" y="705"/>
                </a:cubicBezTo>
                <a:cubicBezTo>
                  <a:pt x="600" y="681"/>
                  <a:pt x="593" y="648"/>
                  <a:pt x="570" y="636"/>
                </a:cubicBezTo>
                <a:cubicBezTo>
                  <a:pt x="568" y="635"/>
                  <a:pt x="552" y="630"/>
                  <a:pt x="551" y="632"/>
                </a:cubicBezTo>
                <a:cubicBezTo>
                  <a:pt x="551" y="632"/>
                  <a:pt x="586" y="581"/>
                  <a:pt x="504" y="539"/>
                </a:cubicBezTo>
                <a:cubicBezTo>
                  <a:pt x="504" y="539"/>
                  <a:pt x="502" y="537"/>
                  <a:pt x="497" y="535"/>
                </a:cubicBezTo>
                <a:cubicBezTo>
                  <a:pt x="496" y="535"/>
                  <a:pt x="494" y="534"/>
                  <a:pt x="493" y="534"/>
                </a:cubicBezTo>
                <a:cubicBezTo>
                  <a:pt x="491" y="534"/>
                  <a:pt x="493" y="533"/>
                  <a:pt x="491" y="533"/>
                </a:cubicBezTo>
                <a:cubicBezTo>
                  <a:pt x="490" y="533"/>
                  <a:pt x="490" y="532"/>
                  <a:pt x="490" y="532"/>
                </a:cubicBezTo>
                <a:cubicBezTo>
                  <a:pt x="489" y="532"/>
                  <a:pt x="489" y="532"/>
                  <a:pt x="488" y="532"/>
                </a:cubicBezTo>
                <a:cubicBezTo>
                  <a:pt x="487" y="532"/>
                  <a:pt x="487" y="532"/>
                  <a:pt x="486" y="532"/>
                </a:cubicBezTo>
                <a:cubicBezTo>
                  <a:pt x="484" y="531"/>
                  <a:pt x="483" y="532"/>
                  <a:pt x="483" y="531"/>
                </a:cubicBezTo>
                <a:cubicBezTo>
                  <a:pt x="482" y="531"/>
                  <a:pt x="482" y="531"/>
                  <a:pt x="482" y="531"/>
                </a:cubicBezTo>
                <a:cubicBezTo>
                  <a:pt x="481" y="531"/>
                  <a:pt x="481" y="530"/>
                  <a:pt x="480" y="530"/>
                </a:cubicBezTo>
                <a:cubicBezTo>
                  <a:pt x="479" y="530"/>
                  <a:pt x="479" y="530"/>
                  <a:pt x="478" y="530"/>
                </a:cubicBezTo>
                <a:cubicBezTo>
                  <a:pt x="477" y="530"/>
                  <a:pt x="477" y="529"/>
                  <a:pt x="476" y="529"/>
                </a:cubicBezTo>
                <a:cubicBezTo>
                  <a:pt x="475" y="529"/>
                  <a:pt x="475" y="529"/>
                  <a:pt x="475" y="530"/>
                </a:cubicBezTo>
                <a:cubicBezTo>
                  <a:pt x="475" y="530"/>
                  <a:pt x="474" y="529"/>
                  <a:pt x="474" y="529"/>
                </a:cubicBezTo>
                <a:cubicBezTo>
                  <a:pt x="472" y="529"/>
                  <a:pt x="471" y="528"/>
                  <a:pt x="469" y="528"/>
                </a:cubicBezTo>
                <a:cubicBezTo>
                  <a:pt x="466" y="528"/>
                  <a:pt x="461" y="526"/>
                  <a:pt x="459" y="527"/>
                </a:cubicBezTo>
                <a:cubicBezTo>
                  <a:pt x="458" y="527"/>
                  <a:pt x="458" y="527"/>
                  <a:pt x="457" y="528"/>
                </a:cubicBezTo>
                <a:cubicBezTo>
                  <a:pt x="456" y="528"/>
                  <a:pt x="456" y="528"/>
                  <a:pt x="455" y="528"/>
                </a:cubicBezTo>
                <a:cubicBezTo>
                  <a:pt x="453" y="529"/>
                  <a:pt x="451" y="527"/>
                  <a:pt x="451" y="527"/>
                </a:cubicBezTo>
                <a:cubicBezTo>
                  <a:pt x="450" y="527"/>
                  <a:pt x="450" y="529"/>
                  <a:pt x="449" y="528"/>
                </a:cubicBezTo>
                <a:cubicBezTo>
                  <a:pt x="449" y="527"/>
                  <a:pt x="446" y="528"/>
                  <a:pt x="445" y="527"/>
                </a:cubicBezTo>
                <a:cubicBezTo>
                  <a:pt x="444" y="529"/>
                  <a:pt x="442" y="528"/>
                  <a:pt x="440" y="528"/>
                </a:cubicBezTo>
                <a:cubicBezTo>
                  <a:pt x="440" y="528"/>
                  <a:pt x="440" y="529"/>
                  <a:pt x="440" y="529"/>
                </a:cubicBezTo>
                <a:cubicBezTo>
                  <a:pt x="440" y="530"/>
                  <a:pt x="439" y="529"/>
                  <a:pt x="439" y="529"/>
                </a:cubicBezTo>
                <a:cubicBezTo>
                  <a:pt x="439" y="530"/>
                  <a:pt x="440" y="530"/>
                  <a:pt x="441" y="530"/>
                </a:cubicBezTo>
                <a:cubicBezTo>
                  <a:pt x="442" y="530"/>
                  <a:pt x="442" y="530"/>
                  <a:pt x="444" y="530"/>
                </a:cubicBezTo>
                <a:cubicBezTo>
                  <a:pt x="445" y="530"/>
                  <a:pt x="446" y="530"/>
                  <a:pt x="447" y="531"/>
                </a:cubicBezTo>
                <a:cubicBezTo>
                  <a:pt x="448" y="530"/>
                  <a:pt x="449" y="530"/>
                  <a:pt x="450" y="529"/>
                </a:cubicBezTo>
                <a:cubicBezTo>
                  <a:pt x="451" y="530"/>
                  <a:pt x="453" y="530"/>
                  <a:pt x="454" y="530"/>
                </a:cubicBezTo>
                <a:cubicBezTo>
                  <a:pt x="455" y="530"/>
                  <a:pt x="455" y="530"/>
                  <a:pt x="456" y="530"/>
                </a:cubicBezTo>
                <a:cubicBezTo>
                  <a:pt x="456" y="530"/>
                  <a:pt x="456" y="532"/>
                  <a:pt x="457" y="532"/>
                </a:cubicBezTo>
                <a:cubicBezTo>
                  <a:pt x="457" y="532"/>
                  <a:pt x="457" y="531"/>
                  <a:pt x="457" y="531"/>
                </a:cubicBezTo>
                <a:cubicBezTo>
                  <a:pt x="460" y="530"/>
                  <a:pt x="460" y="531"/>
                  <a:pt x="462" y="532"/>
                </a:cubicBezTo>
                <a:cubicBezTo>
                  <a:pt x="464" y="532"/>
                  <a:pt x="465" y="531"/>
                  <a:pt x="465" y="532"/>
                </a:cubicBezTo>
                <a:cubicBezTo>
                  <a:pt x="466" y="532"/>
                  <a:pt x="468" y="532"/>
                  <a:pt x="468" y="532"/>
                </a:cubicBezTo>
                <a:cubicBezTo>
                  <a:pt x="469" y="533"/>
                  <a:pt x="469" y="534"/>
                  <a:pt x="471" y="534"/>
                </a:cubicBezTo>
                <a:cubicBezTo>
                  <a:pt x="473" y="534"/>
                  <a:pt x="473" y="533"/>
                  <a:pt x="475" y="534"/>
                </a:cubicBezTo>
                <a:cubicBezTo>
                  <a:pt x="477" y="534"/>
                  <a:pt x="476" y="535"/>
                  <a:pt x="478" y="535"/>
                </a:cubicBezTo>
                <a:cubicBezTo>
                  <a:pt x="484" y="536"/>
                  <a:pt x="485" y="533"/>
                  <a:pt x="488" y="537"/>
                </a:cubicBezTo>
                <a:cubicBezTo>
                  <a:pt x="489" y="536"/>
                  <a:pt x="496" y="539"/>
                  <a:pt x="496" y="540"/>
                </a:cubicBezTo>
                <a:cubicBezTo>
                  <a:pt x="496" y="540"/>
                  <a:pt x="496" y="540"/>
                  <a:pt x="496" y="540"/>
                </a:cubicBezTo>
                <a:cubicBezTo>
                  <a:pt x="494" y="540"/>
                  <a:pt x="491" y="539"/>
                  <a:pt x="489" y="539"/>
                </a:cubicBezTo>
                <a:cubicBezTo>
                  <a:pt x="487" y="538"/>
                  <a:pt x="486" y="537"/>
                  <a:pt x="484" y="537"/>
                </a:cubicBezTo>
                <a:cubicBezTo>
                  <a:pt x="484" y="537"/>
                  <a:pt x="484" y="537"/>
                  <a:pt x="483" y="537"/>
                </a:cubicBezTo>
                <a:cubicBezTo>
                  <a:pt x="480" y="536"/>
                  <a:pt x="477" y="537"/>
                  <a:pt x="475" y="536"/>
                </a:cubicBezTo>
                <a:cubicBezTo>
                  <a:pt x="474" y="537"/>
                  <a:pt x="473" y="537"/>
                  <a:pt x="472" y="537"/>
                </a:cubicBezTo>
                <a:cubicBezTo>
                  <a:pt x="470" y="535"/>
                  <a:pt x="468" y="536"/>
                  <a:pt x="466" y="536"/>
                </a:cubicBezTo>
                <a:cubicBezTo>
                  <a:pt x="465" y="536"/>
                  <a:pt x="464" y="535"/>
                  <a:pt x="463" y="535"/>
                </a:cubicBezTo>
                <a:cubicBezTo>
                  <a:pt x="460" y="536"/>
                  <a:pt x="456" y="536"/>
                  <a:pt x="453" y="536"/>
                </a:cubicBezTo>
                <a:cubicBezTo>
                  <a:pt x="453" y="536"/>
                  <a:pt x="453" y="536"/>
                  <a:pt x="452" y="536"/>
                </a:cubicBezTo>
                <a:cubicBezTo>
                  <a:pt x="452" y="537"/>
                  <a:pt x="451" y="537"/>
                  <a:pt x="451" y="537"/>
                </a:cubicBezTo>
                <a:cubicBezTo>
                  <a:pt x="448" y="537"/>
                  <a:pt x="448" y="537"/>
                  <a:pt x="448" y="537"/>
                </a:cubicBezTo>
                <a:cubicBezTo>
                  <a:pt x="447" y="539"/>
                  <a:pt x="450" y="538"/>
                  <a:pt x="449" y="539"/>
                </a:cubicBezTo>
                <a:cubicBezTo>
                  <a:pt x="450" y="539"/>
                  <a:pt x="452" y="541"/>
                  <a:pt x="450" y="541"/>
                </a:cubicBezTo>
                <a:cubicBezTo>
                  <a:pt x="449" y="540"/>
                  <a:pt x="449" y="542"/>
                  <a:pt x="448" y="542"/>
                </a:cubicBezTo>
                <a:cubicBezTo>
                  <a:pt x="447" y="541"/>
                  <a:pt x="447" y="540"/>
                  <a:pt x="446" y="540"/>
                </a:cubicBezTo>
                <a:cubicBezTo>
                  <a:pt x="446" y="540"/>
                  <a:pt x="446" y="542"/>
                  <a:pt x="445" y="541"/>
                </a:cubicBezTo>
                <a:cubicBezTo>
                  <a:pt x="444" y="541"/>
                  <a:pt x="444" y="539"/>
                  <a:pt x="442" y="538"/>
                </a:cubicBezTo>
                <a:cubicBezTo>
                  <a:pt x="441" y="540"/>
                  <a:pt x="443" y="540"/>
                  <a:pt x="443" y="541"/>
                </a:cubicBezTo>
                <a:cubicBezTo>
                  <a:pt x="442" y="542"/>
                  <a:pt x="440" y="542"/>
                  <a:pt x="439" y="542"/>
                </a:cubicBezTo>
                <a:cubicBezTo>
                  <a:pt x="439" y="540"/>
                  <a:pt x="438" y="540"/>
                  <a:pt x="438" y="538"/>
                </a:cubicBezTo>
                <a:cubicBezTo>
                  <a:pt x="432" y="538"/>
                  <a:pt x="432" y="538"/>
                  <a:pt x="432" y="538"/>
                </a:cubicBezTo>
                <a:cubicBezTo>
                  <a:pt x="432" y="539"/>
                  <a:pt x="431" y="540"/>
                  <a:pt x="431" y="541"/>
                </a:cubicBezTo>
                <a:cubicBezTo>
                  <a:pt x="431" y="541"/>
                  <a:pt x="431" y="542"/>
                  <a:pt x="431" y="543"/>
                </a:cubicBezTo>
                <a:cubicBezTo>
                  <a:pt x="431" y="543"/>
                  <a:pt x="430" y="543"/>
                  <a:pt x="429" y="543"/>
                </a:cubicBezTo>
                <a:cubicBezTo>
                  <a:pt x="428" y="541"/>
                  <a:pt x="431" y="541"/>
                  <a:pt x="430" y="539"/>
                </a:cubicBezTo>
                <a:cubicBezTo>
                  <a:pt x="427" y="539"/>
                  <a:pt x="427" y="541"/>
                  <a:pt x="426" y="541"/>
                </a:cubicBezTo>
                <a:cubicBezTo>
                  <a:pt x="424" y="541"/>
                  <a:pt x="423" y="541"/>
                  <a:pt x="422" y="541"/>
                </a:cubicBezTo>
                <a:cubicBezTo>
                  <a:pt x="422" y="541"/>
                  <a:pt x="422" y="542"/>
                  <a:pt x="421" y="542"/>
                </a:cubicBezTo>
                <a:cubicBezTo>
                  <a:pt x="421" y="543"/>
                  <a:pt x="420" y="541"/>
                  <a:pt x="420" y="541"/>
                </a:cubicBezTo>
                <a:cubicBezTo>
                  <a:pt x="419" y="541"/>
                  <a:pt x="419" y="542"/>
                  <a:pt x="419" y="542"/>
                </a:cubicBezTo>
                <a:cubicBezTo>
                  <a:pt x="416" y="542"/>
                  <a:pt x="415" y="541"/>
                  <a:pt x="413" y="541"/>
                </a:cubicBezTo>
                <a:cubicBezTo>
                  <a:pt x="411" y="542"/>
                  <a:pt x="411" y="544"/>
                  <a:pt x="409" y="545"/>
                </a:cubicBezTo>
                <a:cubicBezTo>
                  <a:pt x="406" y="545"/>
                  <a:pt x="404" y="546"/>
                  <a:pt x="401" y="545"/>
                </a:cubicBezTo>
                <a:cubicBezTo>
                  <a:pt x="401" y="546"/>
                  <a:pt x="400" y="548"/>
                  <a:pt x="399" y="548"/>
                </a:cubicBezTo>
                <a:cubicBezTo>
                  <a:pt x="399" y="547"/>
                  <a:pt x="397" y="547"/>
                  <a:pt x="397" y="546"/>
                </a:cubicBezTo>
                <a:cubicBezTo>
                  <a:pt x="395" y="545"/>
                  <a:pt x="397" y="548"/>
                  <a:pt x="395" y="547"/>
                </a:cubicBezTo>
                <a:cubicBezTo>
                  <a:pt x="395" y="546"/>
                  <a:pt x="394" y="546"/>
                  <a:pt x="394" y="545"/>
                </a:cubicBezTo>
                <a:cubicBezTo>
                  <a:pt x="394" y="545"/>
                  <a:pt x="394" y="545"/>
                  <a:pt x="395" y="545"/>
                </a:cubicBezTo>
                <a:cubicBezTo>
                  <a:pt x="395" y="544"/>
                  <a:pt x="395" y="544"/>
                  <a:pt x="395" y="543"/>
                </a:cubicBezTo>
                <a:cubicBezTo>
                  <a:pt x="397" y="542"/>
                  <a:pt x="398" y="541"/>
                  <a:pt x="400" y="541"/>
                </a:cubicBezTo>
                <a:cubicBezTo>
                  <a:pt x="400" y="539"/>
                  <a:pt x="401" y="540"/>
                  <a:pt x="401" y="538"/>
                </a:cubicBezTo>
                <a:cubicBezTo>
                  <a:pt x="398" y="536"/>
                  <a:pt x="396" y="541"/>
                  <a:pt x="394" y="539"/>
                </a:cubicBezTo>
                <a:cubicBezTo>
                  <a:pt x="394" y="539"/>
                  <a:pt x="394" y="539"/>
                  <a:pt x="394" y="539"/>
                </a:cubicBezTo>
                <a:cubicBezTo>
                  <a:pt x="394" y="539"/>
                  <a:pt x="393" y="540"/>
                  <a:pt x="392" y="540"/>
                </a:cubicBezTo>
                <a:cubicBezTo>
                  <a:pt x="392" y="541"/>
                  <a:pt x="391" y="542"/>
                  <a:pt x="391" y="542"/>
                </a:cubicBezTo>
                <a:cubicBezTo>
                  <a:pt x="389" y="542"/>
                  <a:pt x="389" y="542"/>
                  <a:pt x="389" y="542"/>
                </a:cubicBezTo>
                <a:cubicBezTo>
                  <a:pt x="388" y="545"/>
                  <a:pt x="391" y="543"/>
                  <a:pt x="392" y="545"/>
                </a:cubicBezTo>
                <a:cubicBezTo>
                  <a:pt x="392" y="546"/>
                  <a:pt x="392" y="548"/>
                  <a:pt x="393" y="548"/>
                </a:cubicBezTo>
                <a:cubicBezTo>
                  <a:pt x="392" y="548"/>
                  <a:pt x="392" y="549"/>
                  <a:pt x="391" y="550"/>
                </a:cubicBezTo>
                <a:cubicBezTo>
                  <a:pt x="391" y="550"/>
                  <a:pt x="391" y="550"/>
                  <a:pt x="391" y="550"/>
                </a:cubicBezTo>
                <a:cubicBezTo>
                  <a:pt x="389" y="552"/>
                  <a:pt x="390" y="551"/>
                  <a:pt x="389" y="551"/>
                </a:cubicBezTo>
                <a:cubicBezTo>
                  <a:pt x="388" y="551"/>
                  <a:pt x="388" y="551"/>
                  <a:pt x="387" y="551"/>
                </a:cubicBezTo>
                <a:cubicBezTo>
                  <a:pt x="386" y="550"/>
                  <a:pt x="385" y="548"/>
                  <a:pt x="385" y="546"/>
                </a:cubicBezTo>
                <a:cubicBezTo>
                  <a:pt x="386" y="546"/>
                  <a:pt x="386" y="546"/>
                  <a:pt x="387" y="546"/>
                </a:cubicBezTo>
                <a:cubicBezTo>
                  <a:pt x="387" y="545"/>
                  <a:pt x="388" y="544"/>
                  <a:pt x="388" y="544"/>
                </a:cubicBezTo>
                <a:cubicBezTo>
                  <a:pt x="388" y="542"/>
                  <a:pt x="387" y="542"/>
                  <a:pt x="387" y="540"/>
                </a:cubicBezTo>
                <a:cubicBezTo>
                  <a:pt x="386" y="540"/>
                  <a:pt x="386" y="542"/>
                  <a:pt x="385" y="542"/>
                </a:cubicBezTo>
                <a:cubicBezTo>
                  <a:pt x="381" y="542"/>
                  <a:pt x="380" y="544"/>
                  <a:pt x="377" y="543"/>
                </a:cubicBezTo>
                <a:cubicBezTo>
                  <a:pt x="376" y="543"/>
                  <a:pt x="376" y="545"/>
                  <a:pt x="376" y="547"/>
                </a:cubicBezTo>
                <a:cubicBezTo>
                  <a:pt x="375" y="547"/>
                  <a:pt x="374" y="548"/>
                  <a:pt x="373" y="548"/>
                </a:cubicBezTo>
                <a:cubicBezTo>
                  <a:pt x="371" y="547"/>
                  <a:pt x="372" y="544"/>
                  <a:pt x="369" y="544"/>
                </a:cubicBezTo>
                <a:cubicBezTo>
                  <a:pt x="368" y="546"/>
                  <a:pt x="369" y="547"/>
                  <a:pt x="369" y="549"/>
                </a:cubicBezTo>
                <a:cubicBezTo>
                  <a:pt x="369" y="549"/>
                  <a:pt x="369" y="549"/>
                  <a:pt x="369" y="549"/>
                </a:cubicBezTo>
                <a:cubicBezTo>
                  <a:pt x="369" y="549"/>
                  <a:pt x="368" y="550"/>
                  <a:pt x="368" y="550"/>
                </a:cubicBezTo>
                <a:cubicBezTo>
                  <a:pt x="367" y="550"/>
                  <a:pt x="367" y="550"/>
                  <a:pt x="366" y="550"/>
                </a:cubicBezTo>
                <a:cubicBezTo>
                  <a:pt x="366" y="551"/>
                  <a:pt x="365" y="552"/>
                  <a:pt x="364" y="552"/>
                </a:cubicBezTo>
                <a:cubicBezTo>
                  <a:pt x="364" y="552"/>
                  <a:pt x="364" y="553"/>
                  <a:pt x="363" y="554"/>
                </a:cubicBezTo>
                <a:cubicBezTo>
                  <a:pt x="363" y="552"/>
                  <a:pt x="362" y="552"/>
                  <a:pt x="362" y="551"/>
                </a:cubicBezTo>
                <a:cubicBezTo>
                  <a:pt x="363" y="549"/>
                  <a:pt x="362" y="546"/>
                  <a:pt x="360" y="546"/>
                </a:cubicBezTo>
                <a:cubicBezTo>
                  <a:pt x="360" y="549"/>
                  <a:pt x="360" y="551"/>
                  <a:pt x="361" y="553"/>
                </a:cubicBezTo>
                <a:cubicBezTo>
                  <a:pt x="362" y="554"/>
                  <a:pt x="363" y="555"/>
                  <a:pt x="363" y="556"/>
                </a:cubicBezTo>
                <a:cubicBezTo>
                  <a:pt x="361" y="557"/>
                  <a:pt x="360" y="555"/>
                  <a:pt x="358" y="556"/>
                </a:cubicBezTo>
                <a:cubicBezTo>
                  <a:pt x="357" y="556"/>
                  <a:pt x="357" y="558"/>
                  <a:pt x="356" y="558"/>
                </a:cubicBezTo>
                <a:cubicBezTo>
                  <a:pt x="356" y="557"/>
                  <a:pt x="356" y="555"/>
                  <a:pt x="354" y="555"/>
                </a:cubicBezTo>
                <a:cubicBezTo>
                  <a:pt x="354" y="557"/>
                  <a:pt x="355" y="557"/>
                  <a:pt x="354" y="559"/>
                </a:cubicBezTo>
                <a:cubicBezTo>
                  <a:pt x="353" y="559"/>
                  <a:pt x="352" y="560"/>
                  <a:pt x="351" y="560"/>
                </a:cubicBezTo>
                <a:cubicBezTo>
                  <a:pt x="350" y="561"/>
                  <a:pt x="351" y="562"/>
                  <a:pt x="350" y="563"/>
                </a:cubicBezTo>
                <a:cubicBezTo>
                  <a:pt x="349" y="563"/>
                  <a:pt x="349" y="562"/>
                  <a:pt x="348" y="562"/>
                </a:cubicBezTo>
                <a:cubicBezTo>
                  <a:pt x="348" y="562"/>
                  <a:pt x="348" y="564"/>
                  <a:pt x="347" y="564"/>
                </a:cubicBezTo>
                <a:cubicBezTo>
                  <a:pt x="345" y="564"/>
                  <a:pt x="345" y="562"/>
                  <a:pt x="342" y="562"/>
                </a:cubicBezTo>
                <a:cubicBezTo>
                  <a:pt x="342" y="564"/>
                  <a:pt x="344" y="568"/>
                  <a:pt x="343" y="569"/>
                </a:cubicBezTo>
                <a:cubicBezTo>
                  <a:pt x="341" y="568"/>
                  <a:pt x="340" y="567"/>
                  <a:pt x="338" y="568"/>
                </a:cubicBezTo>
                <a:cubicBezTo>
                  <a:pt x="338" y="568"/>
                  <a:pt x="338" y="568"/>
                  <a:pt x="337" y="569"/>
                </a:cubicBezTo>
                <a:cubicBezTo>
                  <a:pt x="337" y="569"/>
                  <a:pt x="337" y="570"/>
                  <a:pt x="336" y="570"/>
                </a:cubicBezTo>
                <a:cubicBezTo>
                  <a:pt x="334" y="570"/>
                  <a:pt x="334" y="571"/>
                  <a:pt x="333" y="572"/>
                </a:cubicBezTo>
                <a:cubicBezTo>
                  <a:pt x="332" y="574"/>
                  <a:pt x="334" y="574"/>
                  <a:pt x="333" y="576"/>
                </a:cubicBezTo>
                <a:cubicBezTo>
                  <a:pt x="331" y="577"/>
                  <a:pt x="331" y="575"/>
                  <a:pt x="330" y="575"/>
                </a:cubicBezTo>
                <a:cubicBezTo>
                  <a:pt x="329" y="576"/>
                  <a:pt x="328" y="577"/>
                  <a:pt x="327" y="577"/>
                </a:cubicBezTo>
                <a:cubicBezTo>
                  <a:pt x="326" y="577"/>
                  <a:pt x="326" y="577"/>
                  <a:pt x="325" y="577"/>
                </a:cubicBezTo>
                <a:cubicBezTo>
                  <a:pt x="326" y="577"/>
                  <a:pt x="326" y="577"/>
                  <a:pt x="326" y="577"/>
                </a:cubicBezTo>
                <a:cubicBezTo>
                  <a:pt x="327" y="576"/>
                  <a:pt x="329" y="574"/>
                  <a:pt x="330" y="575"/>
                </a:cubicBezTo>
                <a:cubicBezTo>
                  <a:pt x="330" y="572"/>
                  <a:pt x="333" y="572"/>
                  <a:pt x="334" y="570"/>
                </a:cubicBezTo>
                <a:cubicBezTo>
                  <a:pt x="334" y="568"/>
                  <a:pt x="332" y="569"/>
                  <a:pt x="332" y="567"/>
                </a:cubicBezTo>
                <a:cubicBezTo>
                  <a:pt x="336" y="567"/>
                  <a:pt x="336" y="567"/>
                  <a:pt x="336" y="567"/>
                </a:cubicBezTo>
                <a:cubicBezTo>
                  <a:pt x="337" y="566"/>
                  <a:pt x="337" y="565"/>
                  <a:pt x="338" y="564"/>
                </a:cubicBezTo>
                <a:cubicBezTo>
                  <a:pt x="340" y="564"/>
                  <a:pt x="340" y="564"/>
                  <a:pt x="340" y="564"/>
                </a:cubicBezTo>
                <a:cubicBezTo>
                  <a:pt x="341" y="562"/>
                  <a:pt x="343" y="562"/>
                  <a:pt x="345" y="560"/>
                </a:cubicBezTo>
                <a:cubicBezTo>
                  <a:pt x="347" y="561"/>
                  <a:pt x="347" y="559"/>
                  <a:pt x="347" y="559"/>
                </a:cubicBezTo>
                <a:cubicBezTo>
                  <a:pt x="348" y="559"/>
                  <a:pt x="350" y="558"/>
                  <a:pt x="350" y="558"/>
                </a:cubicBezTo>
                <a:cubicBezTo>
                  <a:pt x="350" y="558"/>
                  <a:pt x="351" y="557"/>
                  <a:pt x="351" y="556"/>
                </a:cubicBezTo>
                <a:cubicBezTo>
                  <a:pt x="348" y="554"/>
                  <a:pt x="344" y="556"/>
                  <a:pt x="342" y="558"/>
                </a:cubicBezTo>
                <a:cubicBezTo>
                  <a:pt x="342" y="559"/>
                  <a:pt x="341" y="559"/>
                  <a:pt x="340" y="559"/>
                </a:cubicBezTo>
                <a:cubicBezTo>
                  <a:pt x="339" y="559"/>
                  <a:pt x="339" y="559"/>
                  <a:pt x="338" y="559"/>
                </a:cubicBezTo>
                <a:cubicBezTo>
                  <a:pt x="337" y="560"/>
                  <a:pt x="338" y="563"/>
                  <a:pt x="336" y="563"/>
                </a:cubicBezTo>
                <a:cubicBezTo>
                  <a:pt x="334" y="563"/>
                  <a:pt x="333" y="564"/>
                  <a:pt x="331" y="563"/>
                </a:cubicBezTo>
                <a:cubicBezTo>
                  <a:pt x="330" y="564"/>
                  <a:pt x="331" y="566"/>
                  <a:pt x="330" y="566"/>
                </a:cubicBezTo>
                <a:cubicBezTo>
                  <a:pt x="326" y="566"/>
                  <a:pt x="326" y="570"/>
                  <a:pt x="322" y="570"/>
                </a:cubicBezTo>
                <a:cubicBezTo>
                  <a:pt x="321" y="570"/>
                  <a:pt x="321" y="572"/>
                  <a:pt x="320" y="572"/>
                </a:cubicBezTo>
                <a:cubicBezTo>
                  <a:pt x="318" y="572"/>
                  <a:pt x="318" y="574"/>
                  <a:pt x="317" y="574"/>
                </a:cubicBezTo>
                <a:cubicBezTo>
                  <a:pt x="317" y="576"/>
                  <a:pt x="316" y="575"/>
                  <a:pt x="316" y="577"/>
                </a:cubicBezTo>
                <a:cubicBezTo>
                  <a:pt x="314" y="578"/>
                  <a:pt x="313" y="581"/>
                  <a:pt x="311" y="583"/>
                </a:cubicBezTo>
                <a:cubicBezTo>
                  <a:pt x="308" y="583"/>
                  <a:pt x="308" y="586"/>
                  <a:pt x="305" y="586"/>
                </a:cubicBezTo>
                <a:cubicBezTo>
                  <a:pt x="305" y="588"/>
                  <a:pt x="304" y="588"/>
                  <a:pt x="304" y="589"/>
                </a:cubicBezTo>
                <a:cubicBezTo>
                  <a:pt x="302" y="590"/>
                  <a:pt x="301" y="591"/>
                  <a:pt x="300" y="593"/>
                </a:cubicBezTo>
                <a:cubicBezTo>
                  <a:pt x="299" y="593"/>
                  <a:pt x="299" y="593"/>
                  <a:pt x="298" y="593"/>
                </a:cubicBezTo>
                <a:cubicBezTo>
                  <a:pt x="297" y="595"/>
                  <a:pt x="295" y="597"/>
                  <a:pt x="294" y="598"/>
                </a:cubicBezTo>
                <a:cubicBezTo>
                  <a:pt x="294" y="598"/>
                  <a:pt x="294" y="599"/>
                  <a:pt x="293" y="599"/>
                </a:cubicBezTo>
                <a:cubicBezTo>
                  <a:pt x="293" y="599"/>
                  <a:pt x="292" y="600"/>
                  <a:pt x="292" y="601"/>
                </a:cubicBezTo>
                <a:cubicBezTo>
                  <a:pt x="290" y="601"/>
                  <a:pt x="290" y="603"/>
                  <a:pt x="288" y="604"/>
                </a:cubicBezTo>
                <a:cubicBezTo>
                  <a:pt x="288" y="604"/>
                  <a:pt x="288" y="603"/>
                  <a:pt x="288" y="603"/>
                </a:cubicBezTo>
                <a:cubicBezTo>
                  <a:pt x="287" y="603"/>
                  <a:pt x="286" y="605"/>
                  <a:pt x="286" y="606"/>
                </a:cubicBezTo>
                <a:cubicBezTo>
                  <a:pt x="287" y="606"/>
                  <a:pt x="287" y="607"/>
                  <a:pt x="287" y="607"/>
                </a:cubicBezTo>
                <a:cubicBezTo>
                  <a:pt x="287" y="607"/>
                  <a:pt x="288" y="606"/>
                  <a:pt x="288" y="606"/>
                </a:cubicBezTo>
                <a:cubicBezTo>
                  <a:pt x="290" y="606"/>
                  <a:pt x="290" y="605"/>
                  <a:pt x="291" y="604"/>
                </a:cubicBezTo>
                <a:cubicBezTo>
                  <a:pt x="291" y="604"/>
                  <a:pt x="292" y="604"/>
                  <a:pt x="292" y="604"/>
                </a:cubicBezTo>
                <a:cubicBezTo>
                  <a:pt x="293" y="604"/>
                  <a:pt x="293" y="603"/>
                  <a:pt x="293" y="603"/>
                </a:cubicBezTo>
                <a:cubicBezTo>
                  <a:pt x="293" y="602"/>
                  <a:pt x="294" y="602"/>
                  <a:pt x="294" y="601"/>
                </a:cubicBezTo>
                <a:cubicBezTo>
                  <a:pt x="295" y="601"/>
                  <a:pt x="295" y="600"/>
                  <a:pt x="296" y="599"/>
                </a:cubicBezTo>
                <a:cubicBezTo>
                  <a:pt x="296" y="598"/>
                  <a:pt x="297" y="599"/>
                  <a:pt x="298" y="598"/>
                </a:cubicBezTo>
                <a:cubicBezTo>
                  <a:pt x="299" y="597"/>
                  <a:pt x="299" y="597"/>
                  <a:pt x="299" y="596"/>
                </a:cubicBezTo>
                <a:cubicBezTo>
                  <a:pt x="301" y="595"/>
                  <a:pt x="303" y="593"/>
                  <a:pt x="304" y="591"/>
                </a:cubicBezTo>
                <a:cubicBezTo>
                  <a:pt x="306" y="592"/>
                  <a:pt x="305" y="588"/>
                  <a:pt x="307" y="589"/>
                </a:cubicBezTo>
                <a:cubicBezTo>
                  <a:pt x="308" y="589"/>
                  <a:pt x="308" y="587"/>
                  <a:pt x="308" y="586"/>
                </a:cubicBezTo>
                <a:cubicBezTo>
                  <a:pt x="310" y="586"/>
                  <a:pt x="311" y="585"/>
                  <a:pt x="313" y="585"/>
                </a:cubicBezTo>
                <a:cubicBezTo>
                  <a:pt x="314" y="585"/>
                  <a:pt x="313" y="586"/>
                  <a:pt x="315" y="586"/>
                </a:cubicBezTo>
                <a:cubicBezTo>
                  <a:pt x="315" y="584"/>
                  <a:pt x="318" y="585"/>
                  <a:pt x="318" y="583"/>
                </a:cubicBezTo>
                <a:cubicBezTo>
                  <a:pt x="317" y="581"/>
                  <a:pt x="315" y="584"/>
                  <a:pt x="315" y="582"/>
                </a:cubicBezTo>
                <a:cubicBezTo>
                  <a:pt x="315" y="580"/>
                  <a:pt x="316" y="580"/>
                  <a:pt x="318" y="580"/>
                </a:cubicBezTo>
                <a:cubicBezTo>
                  <a:pt x="318" y="579"/>
                  <a:pt x="319" y="579"/>
                  <a:pt x="320" y="578"/>
                </a:cubicBezTo>
                <a:cubicBezTo>
                  <a:pt x="320" y="578"/>
                  <a:pt x="320" y="577"/>
                  <a:pt x="321" y="577"/>
                </a:cubicBezTo>
                <a:cubicBezTo>
                  <a:pt x="322" y="577"/>
                  <a:pt x="321" y="579"/>
                  <a:pt x="323" y="579"/>
                </a:cubicBezTo>
                <a:cubicBezTo>
                  <a:pt x="323" y="579"/>
                  <a:pt x="323" y="579"/>
                  <a:pt x="324" y="578"/>
                </a:cubicBezTo>
                <a:cubicBezTo>
                  <a:pt x="323" y="580"/>
                  <a:pt x="323" y="583"/>
                  <a:pt x="321" y="584"/>
                </a:cubicBezTo>
                <a:cubicBezTo>
                  <a:pt x="318" y="584"/>
                  <a:pt x="318" y="584"/>
                  <a:pt x="318" y="584"/>
                </a:cubicBezTo>
                <a:cubicBezTo>
                  <a:pt x="315" y="587"/>
                  <a:pt x="311" y="589"/>
                  <a:pt x="307" y="592"/>
                </a:cubicBezTo>
                <a:cubicBezTo>
                  <a:pt x="306" y="592"/>
                  <a:pt x="304" y="592"/>
                  <a:pt x="303" y="593"/>
                </a:cubicBezTo>
                <a:cubicBezTo>
                  <a:pt x="303" y="593"/>
                  <a:pt x="303" y="594"/>
                  <a:pt x="302" y="594"/>
                </a:cubicBezTo>
                <a:cubicBezTo>
                  <a:pt x="302" y="596"/>
                  <a:pt x="303" y="599"/>
                  <a:pt x="304" y="599"/>
                </a:cubicBezTo>
                <a:cubicBezTo>
                  <a:pt x="305" y="601"/>
                  <a:pt x="305" y="601"/>
                  <a:pt x="305" y="602"/>
                </a:cubicBezTo>
                <a:cubicBezTo>
                  <a:pt x="304" y="604"/>
                  <a:pt x="303" y="602"/>
                  <a:pt x="301" y="602"/>
                </a:cubicBezTo>
                <a:cubicBezTo>
                  <a:pt x="300" y="602"/>
                  <a:pt x="299" y="603"/>
                  <a:pt x="298" y="603"/>
                </a:cubicBezTo>
                <a:cubicBezTo>
                  <a:pt x="297" y="603"/>
                  <a:pt x="296" y="602"/>
                  <a:pt x="295" y="602"/>
                </a:cubicBezTo>
                <a:cubicBezTo>
                  <a:pt x="294" y="604"/>
                  <a:pt x="294" y="605"/>
                  <a:pt x="294" y="608"/>
                </a:cubicBezTo>
                <a:cubicBezTo>
                  <a:pt x="293" y="609"/>
                  <a:pt x="293" y="607"/>
                  <a:pt x="292" y="607"/>
                </a:cubicBezTo>
                <a:cubicBezTo>
                  <a:pt x="292" y="609"/>
                  <a:pt x="292" y="609"/>
                  <a:pt x="292" y="611"/>
                </a:cubicBezTo>
                <a:cubicBezTo>
                  <a:pt x="292" y="612"/>
                  <a:pt x="290" y="613"/>
                  <a:pt x="289" y="613"/>
                </a:cubicBezTo>
                <a:cubicBezTo>
                  <a:pt x="289" y="614"/>
                  <a:pt x="289" y="615"/>
                  <a:pt x="289" y="615"/>
                </a:cubicBezTo>
                <a:cubicBezTo>
                  <a:pt x="287" y="614"/>
                  <a:pt x="285" y="614"/>
                  <a:pt x="283" y="614"/>
                </a:cubicBezTo>
                <a:cubicBezTo>
                  <a:pt x="283" y="616"/>
                  <a:pt x="281" y="617"/>
                  <a:pt x="281" y="618"/>
                </a:cubicBezTo>
                <a:cubicBezTo>
                  <a:pt x="280" y="620"/>
                  <a:pt x="278" y="620"/>
                  <a:pt x="277" y="621"/>
                </a:cubicBezTo>
                <a:cubicBezTo>
                  <a:pt x="276" y="622"/>
                  <a:pt x="276" y="624"/>
                  <a:pt x="275" y="624"/>
                </a:cubicBezTo>
                <a:cubicBezTo>
                  <a:pt x="275" y="626"/>
                  <a:pt x="275" y="625"/>
                  <a:pt x="275" y="627"/>
                </a:cubicBezTo>
                <a:cubicBezTo>
                  <a:pt x="272" y="628"/>
                  <a:pt x="271" y="630"/>
                  <a:pt x="269" y="631"/>
                </a:cubicBezTo>
                <a:cubicBezTo>
                  <a:pt x="268" y="633"/>
                  <a:pt x="267" y="635"/>
                  <a:pt x="266" y="636"/>
                </a:cubicBezTo>
                <a:cubicBezTo>
                  <a:pt x="266" y="637"/>
                  <a:pt x="266" y="637"/>
                  <a:pt x="266" y="638"/>
                </a:cubicBezTo>
                <a:cubicBezTo>
                  <a:pt x="266" y="638"/>
                  <a:pt x="265" y="638"/>
                  <a:pt x="265" y="638"/>
                </a:cubicBezTo>
                <a:cubicBezTo>
                  <a:pt x="265" y="639"/>
                  <a:pt x="266" y="641"/>
                  <a:pt x="265" y="641"/>
                </a:cubicBezTo>
                <a:cubicBezTo>
                  <a:pt x="263" y="641"/>
                  <a:pt x="263" y="639"/>
                  <a:pt x="262" y="638"/>
                </a:cubicBezTo>
                <a:cubicBezTo>
                  <a:pt x="262" y="638"/>
                  <a:pt x="262" y="638"/>
                  <a:pt x="262" y="638"/>
                </a:cubicBezTo>
                <a:cubicBezTo>
                  <a:pt x="262" y="642"/>
                  <a:pt x="265" y="643"/>
                  <a:pt x="264" y="645"/>
                </a:cubicBezTo>
                <a:cubicBezTo>
                  <a:pt x="262" y="645"/>
                  <a:pt x="262" y="646"/>
                  <a:pt x="260" y="646"/>
                </a:cubicBezTo>
                <a:cubicBezTo>
                  <a:pt x="260" y="647"/>
                  <a:pt x="261" y="649"/>
                  <a:pt x="260" y="649"/>
                </a:cubicBezTo>
                <a:cubicBezTo>
                  <a:pt x="259" y="648"/>
                  <a:pt x="259" y="646"/>
                  <a:pt x="258" y="646"/>
                </a:cubicBezTo>
                <a:cubicBezTo>
                  <a:pt x="258" y="646"/>
                  <a:pt x="258" y="646"/>
                  <a:pt x="257" y="646"/>
                </a:cubicBezTo>
                <a:cubicBezTo>
                  <a:pt x="257" y="648"/>
                  <a:pt x="258" y="648"/>
                  <a:pt x="258" y="651"/>
                </a:cubicBezTo>
                <a:cubicBezTo>
                  <a:pt x="257" y="652"/>
                  <a:pt x="255" y="654"/>
                  <a:pt x="256" y="657"/>
                </a:cubicBezTo>
                <a:cubicBezTo>
                  <a:pt x="255" y="656"/>
                  <a:pt x="255" y="656"/>
                  <a:pt x="254" y="656"/>
                </a:cubicBezTo>
                <a:cubicBezTo>
                  <a:pt x="253" y="658"/>
                  <a:pt x="255" y="659"/>
                  <a:pt x="254" y="659"/>
                </a:cubicBezTo>
                <a:cubicBezTo>
                  <a:pt x="252" y="659"/>
                  <a:pt x="252" y="658"/>
                  <a:pt x="249" y="659"/>
                </a:cubicBezTo>
                <a:cubicBezTo>
                  <a:pt x="249" y="662"/>
                  <a:pt x="251" y="663"/>
                  <a:pt x="251" y="666"/>
                </a:cubicBezTo>
                <a:cubicBezTo>
                  <a:pt x="249" y="665"/>
                  <a:pt x="249" y="667"/>
                  <a:pt x="246" y="667"/>
                </a:cubicBezTo>
                <a:cubicBezTo>
                  <a:pt x="247" y="669"/>
                  <a:pt x="245" y="670"/>
                  <a:pt x="244" y="670"/>
                </a:cubicBezTo>
                <a:cubicBezTo>
                  <a:pt x="244" y="671"/>
                  <a:pt x="245" y="673"/>
                  <a:pt x="243" y="673"/>
                </a:cubicBezTo>
                <a:cubicBezTo>
                  <a:pt x="243" y="674"/>
                  <a:pt x="241" y="675"/>
                  <a:pt x="241" y="674"/>
                </a:cubicBezTo>
                <a:cubicBezTo>
                  <a:pt x="241" y="672"/>
                  <a:pt x="242" y="671"/>
                  <a:pt x="243" y="669"/>
                </a:cubicBezTo>
                <a:cubicBezTo>
                  <a:pt x="242" y="668"/>
                  <a:pt x="241" y="668"/>
                  <a:pt x="241" y="666"/>
                </a:cubicBezTo>
                <a:cubicBezTo>
                  <a:pt x="242" y="666"/>
                  <a:pt x="242" y="666"/>
                  <a:pt x="243" y="666"/>
                </a:cubicBezTo>
                <a:cubicBezTo>
                  <a:pt x="244" y="664"/>
                  <a:pt x="245" y="664"/>
                  <a:pt x="244" y="662"/>
                </a:cubicBezTo>
                <a:cubicBezTo>
                  <a:pt x="245" y="662"/>
                  <a:pt x="246" y="661"/>
                  <a:pt x="247" y="661"/>
                </a:cubicBezTo>
                <a:cubicBezTo>
                  <a:pt x="246" y="658"/>
                  <a:pt x="248" y="658"/>
                  <a:pt x="248" y="656"/>
                </a:cubicBezTo>
                <a:cubicBezTo>
                  <a:pt x="249" y="656"/>
                  <a:pt x="249" y="655"/>
                  <a:pt x="250" y="655"/>
                </a:cubicBezTo>
                <a:cubicBezTo>
                  <a:pt x="250" y="654"/>
                  <a:pt x="251" y="655"/>
                  <a:pt x="251" y="655"/>
                </a:cubicBezTo>
                <a:cubicBezTo>
                  <a:pt x="251" y="654"/>
                  <a:pt x="251" y="653"/>
                  <a:pt x="251" y="653"/>
                </a:cubicBezTo>
                <a:cubicBezTo>
                  <a:pt x="252" y="651"/>
                  <a:pt x="253" y="651"/>
                  <a:pt x="254" y="650"/>
                </a:cubicBezTo>
                <a:cubicBezTo>
                  <a:pt x="254" y="649"/>
                  <a:pt x="253" y="648"/>
                  <a:pt x="253" y="647"/>
                </a:cubicBezTo>
                <a:cubicBezTo>
                  <a:pt x="250" y="649"/>
                  <a:pt x="248" y="650"/>
                  <a:pt x="247" y="654"/>
                </a:cubicBezTo>
                <a:cubicBezTo>
                  <a:pt x="247" y="655"/>
                  <a:pt x="245" y="656"/>
                  <a:pt x="244" y="656"/>
                </a:cubicBezTo>
                <a:cubicBezTo>
                  <a:pt x="244" y="657"/>
                  <a:pt x="244" y="657"/>
                  <a:pt x="243" y="657"/>
                </a:cubicBezTo>
                <a:cubicBezTo>
                  <a:pt x="243" y="659"/>
                  <a:pt x="244" y="659"/>
                  <a:pt x="244" y="661"/>
                </a:cubicBezTo>
                <a:cubicBezTo>
                  <a:pt x="242" y="661"/>
                  <a:pt x="241" y="663"/>
                  <a:pt x="239" y="663"/>
                </a:cubicBezTo>
                <a:cubicBezTo>
                  <a:pt x="239" y="664"/>
                  <a:pt x="240" y="664"/>
                  <a:pt x="239" y="666"/>
                </a:cubicBezTo>
                <a:cubicBezTo>
                  <a:pt x="238" y="664"/>
                  <a:pt x="239" y="667"/>
                  <a:pt x="237" y="667"/>
                </a:cubicBezTo>
                <a:cubicBezTo>
                  <a:pt x="237" y="670"/>
                  <a:pt x="237" y="670"/>
                  <a:pt x="237" y="670"/>
                </a:cubicBezTo>
                <a:cubicBezTo>
                  <a:pt x="237" y="670"/>
                  <a:pt x="236" y="670"/>
                  <a:pt x="236" y="671"/>
                </a:cubicBezTo>
                <a:cubicBezTo>
                  <a:pt x="235" y="671"/>
                  <a:pt x="235" y="671"/>
                  <a:pt x="235" y="672"/>
                </a:cubicBezTo>
                <a:cubicBezTo>
                  <a:pt x="234" y="672"/>
                  <a:pt x="233" y="673"/>
                  <a:pt x="233" y="674"/>
                </a:cubicBezTo>
                <a:cubicBezTo>
                  <a:pt x="233" y="675"/>
                  <a:pt x="233" y="675"/>
                  <a:pt x="233" y="675"/>
                </a:cubicBezTo>
                <a:cubicBezTo>
                  <a:pt x="233" y="675"/>
                  <a:pt x="233" y="676"/>
                  <a:pt x="233" y="676"/>
                </a:cubicBezTo>
                <a:cubicBezTo>
                  <a:pt x="233" y="676"/>
                  <a:pt x="233" y="676"/>
                  <a:pt x="232" y="676"/>
                </a:cubicBezTo>
                <a:cubicBezTo>
                  <a:pt x="232" y="676"/>
                  <a:pt x="232" y="676"/>
                  <a:pt x="232" y="677"/>
                </a:cubicBezTo>
                <a:cubicBezTo>
                  <a:pt x="232" y="677"/>
                  <a:pt x="232" y="677"/>
                  <a:pt x="231" y="677"/>
                </a:cubicBezTo>
                <a:cubicBezTo>
                  <a:pt x="231" y="678"/>
                  <a:pt x="231" y="678"/>
                  <a:pt x="231" y="678"/>
                </a:cubicBezTo>
                <a:cubicBezTo>
                  <a:pt x="231" y="678"/>
                  <a:pt x="231" y="678"/>
                  <a:pt x="231" y="679"/>
                </a:cubicBezTo>
                <a:cubicBezTo>
                  <a:pt x="231" y="679"/>
                  <a:pt x="231" y="679"/>
                  <a:pt x="231" y="679"/>
                </a:cubicBezTo>
                <a:cubicBezTo>
                  <a:pt x="231" y="680"/>
                  <a:pt x="231" y="680"/>
                  <a:pt x="231" y="681"/>
                </a:cubicBezTo>
                <a:cubicBezTo>
                  <a:pt x="231" y="681"/>
                  <a:pt x="230" y="681"/>
                  <a:pt x="230" y="682"/>
                </a:cubicBezTo>
                <a:cubicBezTo>
                  <a:pt x="230" y="682"/>
                  <a:pt x="230" y="682"/>
                  <a:pt x="231" y="682"/>
                </a:cubicBezTo>
                <a:cubicBezTo>
                  <a:pt x="231" y="682"/>
                  <a:pt x="231" y="683"/>
                  <a:pt x="231" y="683"/>
                </a:cubicBezTo>
                <a:cubicBezTo>
                  <a:pt x="229" y="685"/>
                  <a:pt x="228" y="686"/>
                  <a:pt x="228" y="689"/>
                </a:cubicBezTo>
                <a:cubicBezTo>
                  <a:pt x="227" y="691"/>
                  <a:pt x="226" y="689"/>
                  <a:pt x="225" y="690"/>
                </a:cubicBezTo>
                <a:cubicBezTo>
                  <a:pt x="225" y="692"/>
                  <a:pt x="223" y="691"/>
                  <a:pt x="224" y="693"/>
                </a:cubicBezTo>
                <a:cubicBezTo>
                  <a:pt x="225" y="694"/>
                  <a:pt x="222" y="694"/>
                  <a:pt x="223" y="695"/>
                </a:cubicBezTo>
                <a:cubicBezTo>
                  <a:pt x="222" y="696"/>
                  <a:pt x="225" y="696"/>
                  <a:pt x="225" y="696"/>
                </a:cubicBezTo>
                <a:cubicBezTo>
                  <a:pt x="225" y="696"/>
                  <a:pt x="226" y="697"/>
                  <a:pt x="226" y="697"/>
                </a:cubicBezTo>
                <a:cubicBezTo>
                  <a:pt x="226" y="697"/>
                  <a:pt x="227" y="697"/>
                  <a:pt x="227" y="697"/>
                </a:cubicBezTo>
                <a:cubicBezTo>
                  <a:pt x="226" y="700"/>
                  <a:pt x="225" y="700"/>
                  <a:pt x="222" y="700"/>
                </a:cubicBezTo>
                <a:cubicBezTo>
                  <a:pt x="222" y="701"/>
                  <a:pt x="222" y="701"/>
                  <a:pt x="221" y="703"/>
                </a:cubicBezTo>
                <a:cubicBezTo>
                  <a:pt x="221" y="703"/>
                  <a:pt x="220" y="703"/>
                  <a:pt x="220" y="703"/>
                </a:cubicBezTo>
                <a:cubicBezTo>
                  <a:pt x="220" y="705"/>
                  <a:pt x="220" y="707"/>
                  <a:pt x="219" y="710"/>
                </a:cubicBezTo>
                <a:cubicBezTo>
                  <a:pt x="218" y="710"/>
                  <a:pt x="218" y="712"/>
                  <a:pt x="217" y="713"/>
                </a:cubicBezTo>
                <a:cubicBezTo>
                  <a:pt x="216" y="712"/>
                  <a:pt x="213" y="724"/>
                  <a:pt x="213" y="731"/>
                </a:cubicBezTo>
                <a:cubicBezTo>
                  <a:pt x="211" y="734"/>
                  <a:pt x="209" y="735"/>
                  <a:pt x="209" y="739"/>
                </a:cubicBezTo>
                <a:cubicBezTo>
                  <a:pt x="207" y="741"/>
                  <a:pt x="207" y="744"/>
                  <a:pt x="207" y="746"/>
                </a:cubicBezTo>
                <a:cubicBezTo>
                  <a:pt x="207" y="747"/>
                  <a:pt x="206" y="748"/>
                  <a:pt x="206" y="749"/>
                </a:cubicBezTo>
                <a:cubicBezTo>
                  <a:pt x="206" y="750"/>
                  <a:pt x="205" y="751"/>
                  <a:pt x="205" y="753"/>
                </a:cubicBezTo>
                <a:cubicBezTo>
                  <a:pt x="205" y="755"/>
                  <a:pt x="206" y="755"/>
                  <a:pt x="205" y="756"/>
                </a:cubicBezTo>
                <a:cubicBezTo>
                  <a:pt x="205" y="756"/>
                  <a:pt x="205" y="758"/>
                  <a:pt x="205" y="758"/>
                </a:cubicBezTo>
                <a:cubicBezTo>
                  <a:pt x="205" y="759"/>
                  <a:pt x="204" y="759"/>
                  <a:pt x="204" y="759"/>
                </a:cubicBezTo>
                <a:cubicBezTo>
                  <a:pt x="203" y="760"/>
                  <a:pt x="204" y="761"/>
                  <a:pt x="203" y="761"/>
                </a:cubicBezTo>
                <a:cubicBezTo>
                  <a:pt x="204" y="766"/>
                  <a:pt x="200" y="771"/>
                  <a:pt x="203" y="775"/>
                </a:cubicBezTo>
                <a:cubicBezTo>
                  <a:pt x="200" y="776"/>
                  <a:pt x="202" y="779"/>
                  <a:pt x="202" y="781"/>
                </a:cubicBezTo>
                <a:cubicBezTo>
                  <a:pt x="202" y="782"/>
                  <a:pt x="201" y="783"/>
                  <a:pt x="201" y="784"/>
                </a:cubicBezTo>
                <a:cubicBezTo>
                  <a:pt x="201" y="785"/>
                  <a:pt x="201" y="786"/>
                  <a:pt x="201" y="787"/>
                </a:cubicBezTo>
                <a:cubicBezTo>
                  <a:pt x="201" y="788"/>
                  <a:pt x="200" y="788"/>
                  <a:pt x="200" y="788"/>
                </a:cubicBezTo>
                <a:cubicBezTo>
                  <a:pt x="200" y="790"/>
                  <a:pt x="200" y="792"/>
                  <a:pt x="199" y="793"/>
                </a:cubicBezTo>
                <a:cubicBezTo>
                  <a:pt x="199" y="794"/>
                  <a:pt x="200" y="795"/>
                  <a:pt x="200" y="796"/>
                </a:cubicBezTo>
                <a:cubicBezTo>
                  <a:pt x="200" y="797"/>
                  <a:pt x="199" y="797"/>
                  <a:pt x="199" y="797"/>
                </a:cubicBezTo>
                <a:cubicBezTo>
                  <a:pt x="198" y="801"/>
                  <a:pt x="199" y="802"/>
                  <a:pt x="199" y="805"/>
                </a:cubicBezTo>
                <a:cubicBezTo>
                  <a:pt x="199" y="808"/>
                  <a:pt x="199" y="814"/>
                  <a:pt x="198" y="815"/>
                </a:cubicBezTo>
                <a:cubicBezTo>
                  <a:pt x="198" y="816"/>
                  <a:pt x="198" y="815"/>
                  <a:pt x="198" y="816"/>
                </a:cubicBezTo>
                <a:cubicBezTo>
                  <a:pt x="197" y="818"/>
                  <a:pt x="198" y="819"/>
                  <a:pt x="198" y="819"/>
                </a:cubicBezTo>
                <a:cubicBezTo>
                  <a:pt x="198" y="819"/>
                  <a:pt x="197" y="820"/>
                  <a:pt x="197" y="820"/>
                </a:cubicBezTo>
                <a:cubicBezTo>
                  <a:pt x="197" y="820"/>
                  <a:pt x="197" y="821"/>
                  <a:pt x="197" y="821"/>
                </a:cubicBezTo>
                <a:cubicBezTo>
                  <a:pt x="197" y="823"/>
                  <a:pt x="198" y="824"/>
                  <a:pt x="198" y="826"/>
                </a:cubicBezTo>
                <a:cubicBezTo>
                  <a:pt x="198" y="827"/>
                  <a:pt x="197" y="828"/>
                  <a:pt x="197" y="830"/>
                </a:cubicBezTo>
                <a:cubicBezTo>
                  <a:pt x="197" y="833"/>
                  <a:pt x="197" y="837"/>
                  <a:pt x="197" y="840"/>
                </a:cubicBezTo>
                <a:cubicBezTo>
                  <a:pt x="197" y="842"/>
                  <a:pt x="197" y="842"/>
                  <a:pt x="197" y="843"/>
                </a:cubicBezTo>
                <a:cubicBezTo>
                  <a:pt x="196" y="847"/>
                  <a:pt x="197" y="852"/>
                  <a:pt x="196" y="855"/>
                </a:cubicBezTo>
                <a:cubicBezTo>
                  <a:pt x="196" y="857"/>
                  <a:pt x="196" y="856"/>
                  <a:pt x="196" y="857"/>
                </a:cubicBezTo>
                <a:cubicBezTo>
                  <a:pt x="196" y="857"/>
                  <a:pt x="196" y="858"/>
                  <a:pt x="196" y="858"/>
                </a:cubicBezTo>
                <a:cubicBezTo>
                  <a:pt x="197" y="860"/>
                  <a:pt x="196" y="863"/>
                  <a:pt x="197" y="865"/>
                </a:cubicBezTo>
                <a:cubicBezTo>
                  <a:pt x="197" y="866"/>
                  <a:pt x="197" y="866"/>
                  <a:pt x="197" y="867"/>
                </a:cubicBezTo>
                <a:cubicBezTo>
                  <a:pt x="197" y="868"/>
                  <a:pt x="196" y="869"/>
                  <a:pt x="196" y="870"/>
                </a:cubicBezTo>
                <a:cubicBezTo>
                  <a:pt x="197" y="871"/>
                  <a:pt x="197" y="872"/>
                  <a:pt x="197" y="874"/>
                </a:cubicBezTo>
                <a:cubicBezTo>
                  <a:pt x="198" y="875"/>
                  <a:pt x="197" y="876"/>
                  <a:pt x="197" y="877"/>
                </a:cubicBezTo>
                <a:cubicBezTo>
                  <a:pt x="198" y="878"/>
                  <a:pt x="198" y="879"/>
                  <a:pt x="198" y="880"/>
                </a:cubicBezTo>
                <a:cubicBezTo>
                  <a:pt x="198" y="881"/>
                  <a:pt x="198" y="881"/>
                  <a:pt x="198" y="882"/>
                </a:cubicBezTo>
                <a:cubicBezTo>
                  <a:pt x="199" y="883"/>
                  <a:pt x="200" y="882"/>
                  <a:pt x="199" y="884"/>
                </a:cubicBezTo>
                <a:cubicBezTo>
                  <a:pt x="199" y="885"/>
                  <a:pt x="199" y="886"/>
                  <a:pt x="198" y="888"/>
                </a:cubicBezTo>
                <a:cubicBezTo>
                  <a:pt x="199" y="888"/>
                  <a:pt x="198" y="889"/>
                  <a:pt x="199" y="889"/>
                </a:cubicBezTo>
                <a:cubicBezTo>
                  <a:pt x="199" y="891"/>
                  <a:pt x="200" y="892"/>
                  <a:pt x="200" y="893"/>
                </a:cubicBezTo>
                <a:cubicBezTo>
                  <a:pt x="201" y="897"/>
                  <a:pt x="200" y="903"/>
                  <a:pt x="201" y="907"/>
                </a:cubicBezTo>
                <a:cubicBezTo>
                  <a:pt x="201" y="908"/>
                  <a:pt x="202" y="911"/>
                  <a:pt x="202" y="912"/>
                </a:cubicBezTo>
                <a:cubicBezTo>
                  <a:pt x="202" y="913"/>
                  <a:pt x="202" y="913"/>
                  <a:pt x="202" y="914"/>
                </a:cubicBezTo>
                <a:cubicBezTo>
                  <a:pt x="202" y="914"/>
                  <a:pt x="202" y="915"/>
                  <a:pt x="202" y="915"/>
                </a:cubicBezTo>
                <a:cubicBezTo>
                  <a:pt x="202" y="915"/>
                  <a:pt x="203" y="915"/>
                  <a:pt x="203" y="915"/>
                </a:cubicBezTo>
                <a:cubicBezTo>
                  <a:pt x="204" y="916"/>
                  <a:pt x="202" y="921"/>
                  <a:pt x="203" y="922"/>
                </a:cubicBezTo>
                <a:cubicBezTo>
                  <a:pt x="204" y="924"/>
                  <a:pt x="205" y="925"/>
                  <a:pt x="206" y="927"/>
                </a:cubicBezTo>
                <a:cubicBezTo>
                  <a:pt x="205" y="929"/>
                  <a:pt x="206" y="931"/>
                  <a:pt x="206" y="932"/>
                </a:cubicBezTo>
                <a:cubicBezTo>
                  <a:pt x="206" y="932"/>
                  <a:pt x="206" y="933"/>
                  <a:pt x="206" y="934"/>
                </a:cubicBezTo>
                <a:cubicBezTo>
                  <a:pt x="206" y="934"/>
                  <a:pt x="207" y="934"/>
                  <a:pt x="207" y="934"/>
                </a:cubicBezTo>
                <a:cubicBezTo>
                  <a:pt x="207" y="935"/>
                  <a:pt x="207" y="936"/>
                  <a:pt x="207" y="937"/>
                </a:cubicBezTo>
                <a:cubicBezTo>
                  <a:pt x="207" y="937"/>
                  <a:pt x="208" y="937"/>
                  <a:pt x="208" y="938"/>
                </a:cubicBezTo>
                <a:cubicBezTo>
                  <a:pt x="209" y="939"/>
                  <a:pt x="208" y="940"/>
                  <a:pt x="209" y="941"/>
                </a:cubicBezTo>
                <a:cubicBezTo>
                  <a:pt x="209" y="942"/>
                  <a:pt x="210" y="942"/>
                  <a:pt x="210" y="943"/>
                </a:cubicBezTo>
                <a:cubicBezTo>
                  <a:pt x="210" y="943"/>
                  <a:pt x="210" y="945"/>
                  <a:pt x="211" y="946"/>
                </a:cubicBezTo>
                <a:cubicBezTo>
                  <a:pt x="211" y="947"/>
                  <a:pt x="211" y="949"/>
                  <a:pt x="211" y="951"/>
                </a:cubicBezTo>
                <a:cubicBezTo>
                  <a:pt x="212" y="953"/>
                  <a:pt x="214" y="954"/>
                  <a:pt x="214" y="958"/>
                </a:cubicBezTo>
                <a:cubicBezTo>
                  <a:pt x="216" y="960"/>
                  <a:pt x="215" y="963"/>
                  <a:pt x="215" y="966"/>
                </a:cubicBezTo>
                <a:cubicBezTo>
                  <a:pt x="216" y="966"/>
                  <a:pt x="216" y="966"/>
                  <a:pt x="216" y="967"/>
                </a:cubicBezTo>
                <a:cubicBezTo>
                  <a:pt x="216" y="968"/>
                  <a:pt x="217" y="968"/>
                  <a:pt x="217" y="969"/>
                </a:cubicBezTo>
                <a:cubicBezTo>
                  <a:pt x="217" y="970"/>
                  <a:pt x="217" y="970"/>
                  <a:pt x="218" y="971"/>
                </a:cubicBezTo>
                <a:cubicBezTo>
                  <a:pt x="218" y="971"/>
                  <a:pt x="218" y="972"/>
                  <a:pt x="219" y="972"/>
                </a:cubicBezTo>
                <a:cubicBezTo>
                  <a:pt x="219" y="973"/>
                  <a:pt x="219" y="974"/>
                  <a:pt x="219" y="974"/>
                </a:cubicBezTo>
                <a:cubicBezTo>
                  <a:pt x="219" y="975"/>
                  <a:pt x="220" y="975"/>
                  <a:pt x="220" y="976"/>
                </a:cubicBezTo>
                <a:cubicBezTo>
                  <a:pt x="220" y="976"/>
                  <a:pt x="220" y="976"/>
                  <a:pt x="220" y="977"/>
                </a:cubicBezTo>
                <a:cubicBezTo>
                  <a:pt x="220" y="978"/>
                  <a:pt x="221" y="980"/>
                  <a:pt x="221" y="980"/>
                </a:cubicBezTo>
                <a:cubicBezTo>
                  <a:pt x="221" y="981"/>
                  <a:pt x="222" y="981"/>
                  <a:pt x="222" y="982"/>
                </a:cubicBezTo>
                <a:cubicBezTo>
                  <a:pt x="221" y="982"/>
                  <a:pt x="221" y="983"/>
                  <a:pt x="221" y="983"/>
                </a:cubicBezTo>
                <a:cubicBezTo>
                  <a:pt x="221" y="984"/>
                  <a:pt x="222" y="984"/>
                  <a:pt x="222" y="985"/>
                </a:cubicBezTo>
                <a:cubicBezTo>
                  <a:pt x="222" y="985"/>
                  <a:pt x="223" y="986"/>
                  <a:pt x="223" y="987"/>
                </a:cubicBezTo>
                <a:cubicBezTo>
                  <a:pt x="223" y="988"/>
                  <a:pt x="223" y="989"/>
                  <a:pt x="224" y="991"/>
                </a:cubicBezTo>
                <a:cubicBezTo>
                  <a:pt x="224" y="991"/>
                  <a:pt x="225" y="992"/>
                  <a:pt x="225" y="993"/>
                </a:cubicBezTo>
                <a:cubicBezTo>
                  <a:pt x="225" y="993"/>
                  <a:pt x="225" y="993"/>
                  <a:pt x="225" y="994"/>
                </a:cubicBezTo>
                <a:cubicBezTo>
                  <a:pt x="225" y="995"/>
                  <a:pt x="226" y="995"/>
                  <a:pt x="226" y="996"/>
                </a:cubicBezTo>
                <a:cubicBezTo>
                  <a:pt x="227" y="996"/>
                  <a:pt x="227" y="998"/>
                  <a:pt x="228" y="998"/>
                </a:cubicBezTo>
                <a:cubicBezTo>
                  <a:pt x="228" y="999"/>
                  <a:pt x="227" y="999"/>
                  <a:pt x="228" y="1000"/>
                </a:cubicBezTo>
                <a:cubicBezTo>
                  <a:pt x="228" y="1000"/>
                  <a:pt x="228" y="1000"/>
                  <a:pt x="229" y="1001"/>
                </a:cubicBezTo>
                <a:cubicBezTo>
                  <a:pt x="229" y="1002"/>
                  <a:pt x="229" y="1003"/>
                  <a:pt x="230" y="1004"/>
                </a:cubicBezTo>
                <a:cubicBezTo>
                  <a:pt x="230" y="1005"/>
                  <a:pt x="231" y="1005"/>
                  <a:pt x="231" y="1006"/>
                </a:cubicBezTo>
                <a:cubicBezTo>
                  <a:pt x="231" y="1006"/>
                  <a:pt x="231" y="1006"/>
                  <a:pt x="231" y="1007"/>
                </a:cubicBezTo>
                <a:cubicBezTo>
                  <a:pt x="231" y="1007"/>
                  <a:pt x="231" y="1007"/>
                  <a:pt x="231" y="1007"/>
                </a:cubicBezTo>
                <a:cubicBezTo>
                  <a:pt x="231" y="1008"/>
                  <a:pt x="231" y="1008"/>
                  <a:pt x="232" y="1009"/>
                </a:cubicBezTo>
                <a:cubicBezTo>
                  <a:pt x="231" y="1008"/>
                  <a:pt x="230" y="1007"/>
                  <a:pt x="230" y="1006"/>
                </a:cubicBezTo>
                <a:cubicBezTo>
                  <a:pt x="230" y="1006"/>
                  <a:pt x="229" y="1006"/>
                  <a:pt x="229" y="1005"/>
                </a:cubicBezTo>
                <a:cubicBezTo>
                  <a:pt x="229" y="1004"/>
                  <a:pt x="225" y="1001"/>
                  <a:pt x="225" y="1000"/>
                </a:cubicBezTo>
                <a:cubicBezTo>
                  <a:pt x="224" y="999"/>
                  <a:pt x="224" y="998"/>
                  <a:pt x="223" y="998"/>
                </a:cubicBezTo>
                <a:cubicBezTo>
                  <a:pt x="222" y="995"/>
                  <a:pt x="220" y="994"/>
                  <a:pt x="219" y="992"/>
                </a:cubicBezTo>
                <a:cubicBezTo>
                  <a:pt x="219" y="992"/>
                  <a:pt x="219" y="991"/>
                  <a:pt x="219" y="991"/>
                </a:cubicBezTo>
                <a:cubicBezTo>
                  <a:pt x="219" y="991"/>
                  <a:pt x="218" y="990"/>
                  <a:pt x="218" y="990"/>
                </a:cubicBezTo>
                <a:cubicBezTo>
                  <a:pt x="218" y="989"/>
                  <a:pt x="217" y="988"/>
                  <a:pt x="217" y="987"/>
                </a:cubicBezTo>
                <a:cubicBezTo>
                  <a:pt x="217" y="988"/>
                  <a:pt x="218" y="988"/>
                  <a:pt x="219" y="988"/>
                </a:cubicBezTo>
                <a:cubicBezTo>
                  <a:pt x="219" y="989"/>
                  <a:pt x="219" y="990"/>
                  <a:pt x="219" y="990"/>
                </a:cubicBezTo>
                <a:cubicBezTo>
                  <a:pt x="219" y="991"/>
                  <a:pt x="220" y="994"/>
                  <a:pt x="220" y="994"/>
                </a:cubicBezTo>
                <a:cubicBezTo>
                  <a:pt x="222" y="993"/>
                  <a:pt x="221" y="995"/>
                  <a:pt x="222" y="995"/>
                </a:cubicBezTo>
                <a:cubicBezTo>
                  <a:pt x="222" y="990"/>
                  <a:pt x="220" y="987"/>
                  <a:pt x="219" y="984"/>
                </a:cubicBezTo>
                <a:cubicBezTo>
                  <a:pt x="218" y="981"/>
                  <a:pt x="218" y="976"/>
                  <a:pt x="214" y="977"/>
                </a:cubicBezTo>
                <a:cubicBezTo>
                  <a:pt x="213" y="981"/>
                  <a:pt x="217" y="982"/>
                  <a:pt x="216" y="984"/>
                </a:cubicBezTo>
                <a:cubicBezTo>
                  <a:pt x="214" y="984"/>
                  <a:pt x="214" y="983"/>
                  <a:pt x="213" y="981"/>
                </a:cubicBezTo>
                <a:cubicBezTo>
                  <a:pt x="213" y="980"/>
                  <a:pt x="211" y="980"/>
                  <a:pt x="211" y="979"/>
                </a:cubicBezTo>
                <a:cubicBezTo>
                  <a:pt x="211" y="974"/>
                  <a:pt x="211" y="974"/>
                  <a:pt x="211" y="974"/>
                </a:cubicBezTo>
                <a:cubicBezTo>
                  <a:pt x="210" y="974"/>
                  <a:pt x="209" y="974"/>
                  <a:pt x="209" y="972"/>
                </a:cubicBezTo>
                <a:cubicBezTo>
                  <a:pt x="210" y="973"/>
                  <a:pt x="209" y="970"/>
                  <a:pt x="210" y="971"/>
                </a:cubicBezTo>
                <a:cubicBezTo>
                  <a:pt x="211" y="972"/>
                  <a:pt x="211" y="973"/>
                  <a:pt x="212" y="973"/>
                </a:cubicBezTo>
                <a:cubicBezTo>
                  <a:pt x="213" y="970"/>
                  <a:pt x="214" y="970"/>
                  <a:pt x="213" y="969"/>
                </a:cubicBezTo>
                <a:cubicBezTo>
                  <a:pt x="213" y="969"/>
                  <a:pt x="212" y="968"/>
                  <a:pt x="212" y="968"/>
                </a:cubicBezTo>
                <a:cubicBezTo>
                  <a:pt x="212" y="966"/>
                  <a:pt x="210" y="965"/>
                  <a:pt x="209" y="965"/>
                </a:cubicBezTo>
                <a:cubicBezTo>
                  <a:pt x="208" y="964"/>
                  <a:pt x="208" y="966"/>
                  <a:pt x="207" y="966"/>
                </a:cubicBezTo>
                <a:cubicBezTo>
                  <a:pt x="207" y="965"/>
                  <a:pt x="207" y="966"/>
                  <a:pt x="207" y="965"/>
                </a:cubicBezTo>
                <a:cubicBezTo>
                  <a:pt x="206" y="964"/>
                  <a:pt x="206" y="964"/>
                  <a:pt x="205" y="963"/>
                </a:cubicBezTo>
                <a:cubicBezTo>
                  <a:pt x="204" y="962"/>
                  <a:pt x="203" y="960"/>
                  <a:pt x="204" y="957"/>
                </a:cubicBezTo>
                <a:cubicBezTo>
                  <a:pt x="202" y="956"/>
                  <a:pt x="201" y="955"/>
                  <a:pt x="201" y="951"/>
                </a:cubicBezTo>
                <a:cubicBezTo>
                  <a:pt x="200" y="952"/>
                  <a:pt x="200" y="950"/>
                  <a:pt x="200" y="949"/>
                </a:cubicBezTo>
                <a:cubicBezTo>
                  <a:pt x="200" y="948"/>
                  <a:pt x="200" y="947"/>
                  <a:pt x="200" y="946"/>
                </a:cubicBezTo>
                <a:cubicBezTo>
                  <a:pt x="198" y="946"/>
                  <a:pt x="198" y="943"/>
                  <a:pt x="198" y="942"/>
                </a:cubicBezTo>
                <a:cubicBezTo>
                  <a:pt x="198" y="941"/>
                  <a:pt x="198" y="941"/>
                  <a:pt x="197" y="941"/>
                </a:cubicBezTo>
                <a:cubicBezTo>
                  <a:pt x="200" y="946"/>
                  <a:pt x="191" y="938"/>
                  <a:pt x="197" y="937"/>
                </a:cubicBezTo>
                <a:cubicBezTo>
                  <a:pt x="199" y="939"/>
                  <a:pt x="199" y="942"/>
                  <a:pt x="200" y="944"/>
                </a:cubicBezTo>
                <a:cubicBezTo>
                  <a:pt x="201" y="947"/>
                  <a:pt x="201" y="948"/>
                  <a:pt x="202" y="949"/>
                </a:cubicBezTo>
                <a:cubicBezTo>
                  <a:pt x="202" y="950"/>
                  <a:pt x="202" y="951"/>
                  <a:pt x="202" y="951"/>
                </a:cubicBezTo>
                <a:cubicBezTo>
                  <a:pt x="202" y="952"/>
                  <a:pt x="203" y="952"/>
                  <a:pt x="203" y="953"/>
                </a:cubicBezTo>
                <a:cubicBezTo>
                  <a:pt x="203" y="954"/>
                  <a:pt x="204" y="954"/>
                  <a:pt x="204" y="954"/>
                </a:cubicBezTo>
                <a:cubicBezTo>
                  <a:pt x="205" y="955"/>
                  <a:pt x="204" y="955"/>
                  <a:pt x="204" y="956"/>
                </a:cubicBezTo>
                <a:cubicBezTo>
                  <a:pt x="204" y="956"/>
                  <a:pt x="205" y="957"/>
                  <a:pt x="205" y="957"/>
                </a:cubicBezTo>
                <a:cubicBezTo>
                  <a:pt x="205" y="958"/>
                  <a:pt x="206" y="959"/>
                  <a:pt x="206" y="960"/>
                </a:cubicBezTo>
                <a:cubicBezTo>
                  <a:pt x="206" y="961"/>
                  <a:pt x="207" y="962"/>
                  <a:pt x="207" y="963"/>
                </a:cubicBezTo>
                <a:cubicBezTo>
                  <a:pt x="209" y="962"/>
                  <a:pt x="210" y="965"/>
                  <a:pt x="211" y="963"/>
                </a:cubicBezTo>
                <a:cubicBezTo>
                  <a:pt x="209" y="960"/>
                  <a:pt x="207" y="955"/>
                  <a:pt x="205" y="953"/>
                </a:cubicBezTo>
                <a:cubicBezTo>
                  <a:pt x="205" y="953"/>
                  <a:pt x="205" y="952"/>
                  <a:pt x="205" y="952"/>
                </a:cubicBezTo>
                <a:cubicBezTo>
                  <a:pt x="205" y="952"/>
                  <a:pt x="205" y="952"/>
                  <a:pt x="205" y="952"/>
                </a:cubicBezTo>
                <a:cubicBezTo>
                  <a:pt x="205" y="952"/>
                  <a:pt x="205" y="951"/>
                  <a:pt x="205" y="951"/>
                </a:cubicBezTo>
                <a:cubicBezTo>
                  <a:pt x="205" y="951"/>
                  <a:pt x="204" y="951"/>
                  <a:pt x="204" y="951"/>
                </a:cubicBezTo>
                <a:cubicBezTo>
                  <a:pt x="204" y="951"/>
                  <a:pt x="205" y="950"/>
                  <a:pt x="204" y="949"/>
                </a:cubicBezTo>
                <a:cubicBezTo>
                  <a:pt x="204" y="949"/>
                  <a:pt x="204" y="949"/>
                  <a:pt x="204" y="949"/>
                </a:cubicBezTo>
                <a:cubicBezTo>
                  <a:pt x="204" y="949"/>
                  <a:pt x="204" y="948"/>
                  <a:pt x="204" y="948"/>
                </a:cubicBezTo>
                <a:cubicBezTo>
                  <a:pt x="204" y="948"/>
                  <a:pt x="204" y="948"/>
                  <a:pt x="203" y="948"/>
                </a:cubicBezTo>
                <a:cubicBezTo>
                  <a:pt x="203" y="948"/>
                  <a:pt x="204" y="947"/>
                  <a:pt x="204" y="946"/>
                </a:cubicBezTo>
                <a:cubicBezTo>
                  <a:pt x="203" y="946"/>
                  <a:pt x="203" y="946"/>
                  <a:pt x="203" y="946"/>
                </a:cubicBezTo>
                <a:cubicBezTo>
                  <a:pt x="202" y="944"/>
                  <a:pt x="202" y="943"/>
                  <a:pt x="201" y="941"/>
                </a:cubicBezTo>
                <a:cubicBezTo>
                  <a:pt x="200" y="938"/>
                  <a:pt x="199" y="936"/>
                  <a:pt x="199" y="933"/>
                </a:cubicBezTo>
                <a:cubicBezTo>
                  <a:pt x="199" y="932"/>
                  <a:pt x="197" y="932"/>
                  <a:pt x="197" y="931"/>
                </a:cubicBezTo>
                <a:cubicBezTo>
                  <a:pt x="198" y="929"/>
                  <a:pt x="196" y="928"/>
                  <a:pt x="197" y="926"/>
                </a:cubicBezTo>
                <a:cubicBezTo>
                  <a:pt x="194" y="923"/>
                  <a:pt x="194" y="917"/>
                  <a:pt x="192" y="913"/>
                </a:cubicBezTo>
                <a:cubicBezTo>
                  <a:pt x="193" y="911"/>
                  <a:pt x="192" y="909"/>
                  <a:pt x="191" y="909"/>
                </a:cubicBezTo>
                <a:cubicBezTo>
                  <a:pt x="191" y="909"/>
                  <a:pt x="191" y="907"/>
                  <a:pt x="191" y="907"/>
                </a:cubicBezTo>
                <a:cubicBezTo>
                  <a:pt x="190" y="906"/>
                  <a:pt x="191" y="906"/>
                  <a:pt x="190" y="905"/>
                </a:cubicBezTo>
                <a:cubicBezTo>
                  <a:pt x="190" y="904"/>
                  <a:pt x="190" y="903"/>
                  <a:pt x="190" y="902"/>
                </a:cubicBezTo>
                <a:cubicBezTo>
                  <a:pt x="190" y="902"/>
                  <a:pt x="190" y="901"/>
                  <a:pt x="190" y="901"/>
                </a:cubicBezTo>
                <a:cubicBezTo>
                  <a:pt x="190" y="900"/>
                  <a:pt x="189" y="900"/>
                  <a:pt x="189" y="899"/>
                </a:cubicBezTo>
                <a:cubicBezTo>
                  <a:pt x="188" y="898"/>
                  <a:pt x="188" y="896"/>
                  <a:pt x="188" y="895"/>
                </a:cubicBezTo>
                <a:cubicBezTo>
                  <a:pt x="188" y="895"/>
                  <a:pt x="187" y="895"/>
                  <a:pt x="187" y="895"/>
                </a:cubicBezTo>
                <a:cubicBezTo>
                  <a:pt x="187" y="895"/>
                  <a:pt x="188" y="894"/>
                  <a:pt x="187" y="894"/>
                </a:cubicBezTo>
                <a:cubicBezTo>
                  <a:pt x="187" y="893"/>
                  <a:pt x="187" y="893"/>
                  <a:pt x="187" y="893"/>
                </a:cubicBezTo>
                <a:cubicBezTo>
                  <a:pt x="187" y="892"/>
                  <a:pt x="188" y="891"/>
                  <a:pt x="188" y="891"/>
                </a:cubicBezTo>
                <a:cubicBezTo>
                  <a:pt x="187" y="890"/>
                  <a:pt x="187" y="890"/>
                  <a:pt x="187" y="889"/>
                </a:cubicBezTo>
                <a:cubicBezTo>
                  <a:pt x="186" y="888"/>
                  <a:pt x="186" y="887"/>
                  <a:pt x="186" y="885"/>
                </a:cubicBezTo>
                <a:cubicBezTo>
                  <a:pt x="185" y="882"/>
                  <a:pt x="183" y="880"/>
                  <a:pt x="184" y="877"/>
                </a:cubicBezTo>
                <a:cubicBezTo>
                  <a:pt x="183" y="876"/>
                  <a:pt x="184" y="875"/>
                  <a:pt x="184" y="874"/>
                </a:cubicBezTo>
                <a:cubicBezTo>
                  <a:pt x="183" y="873"/>
                  <a:pt x="183" y="872"/>
                  <a:pt x="183" y="870"/>
                </a:cubicBezTo>
                <a:cubicBezTo>
                  <a:pt x="183" y="870"/>
                  <a:pt x="183" y="870"/>
                  <a:pt x="183" y="869"/>
                </a:cubicBezTo>
                <a:cubicBezTo>
                  <a:pt x="182" y="868"/>
                  <a:pt x="183" y="865"/>
                  <a:pt x="183" y="864"/>
                </a:cubicBezTo>
                <a:cubicBezTo>
                  <a:pt x="182" y="863"/>
                  <a:pt x="182" y="863"/>
                  <a:pt x="182" y="863"/>
                </a:cubicBezTo>
                <a:cubicBezTo>
                  <a:pt x="182" y="861"/>
                  <a:pt x="180" y="860"/>
                  <a:pt x="181" y="858"/>
                </a:cubicBezTo>
                <a:cubicBezTo>
                  <a:pt x="181" y="857"/>
                  <a:pt x="181" y="857"/>
                  <a:pt x="181" y="856"/>
                </a:cubicBezTo>
                <a:cubicBezTo>
                  <a:pt x="181" y="854"/>
                  <a:pt x="181" y="854"/>
                  <a:pt x="180" y="853"/>
                </a:cubicBezTo>
                <a:cubicBezTo>
                  <a:pt x="180" y="853"/>
                  <a:pt x="181" y="851"/>
                  <a:pt x="180" y="851"/>
                </a:cubicBezTo>
                <a:cubicBezTo>
                  <a:pt x="180" y="851"/>
                  <a:pt x="180" y="849"/>
                  <a:pt x="180" y="849"/>
                </a:cubicBezTo>
                <a:cubicBezTo>
                  <a:pt x="180" y="848"/>
                  <a:pt x="180" y="848"/>
                  <a:pt x="180" y="847"/>
                </a:cubicBezTo>
                <a:cubicBezTo>
                  <a:pt x="180" y="847"/>
                  <a:pt x="180" y="846"/>
                  <a:pt x="180" y="846"/>
                </a:cubicBezTo>
                <a:cubicBezTo>
                  <a:pt x="180" y="846"/>
                  <a:pt x="179" y="846"/>
                  <a:pt x="179" y="846"/>
                </a:cubicBezTo>
                <a:cubicBezTo>
                  <a:pt x="179" y="846"/>
                  <a:pt x="180" y="845"/>
                  <a:pt x="180" y="844"/>
                </a:cubicBezTo>
                <a:cubicBezTo>
                  <a:pt x="179" y="843"/>
                  <a:pt x="180" y="843"/>
                  <a:pt x="180" y="842"/>
                </a:cubicBezTo>
                <a:cubicBezTo>
                  <a:pt x="179" y="839"/>
                  <a:pt x="179" y="836"/>
                  <a:pt x="179" y="833"/>
                </a:cubicBezTo>
                <a:cubicBezTo>
                  <a:pt x="179" y="832"/>
                  <a:pt x="178" y="831"/>
                  <a:pt x="178" y="830"/>
                </a:cubicBezTo>
                <a:cubicBezTo>
                  <a:pt x="178" y="829"/>
                  <a:pt x="178" y="827"/>
                  <a:pt x="178" y="826"/>
                </a:cubicBezTo>
                <a:cubicBezTo>
                  <a:pt x="178" y="826"/>
                  <a:pt x="179" y="826"/>
                  <a:pt x="179" y="825"/>
                </a:cubicBezTo>
                <a:cubicBezTo>
                  <a:pt x="179" y="824"/>
                  <a:pt x="178" y="823"/>
                  <a:pt x="178" y="823"/>
                </a:cubicBezTo>
                <a:cubicBezTo>
                  <a:pt x="178" y="819"/>
                  <a:pt x="177" y="816"/>
                  <a:pt x="178" y="812"/>
                </a:cubicBezTo>
                <a:cubicBezTo>
                  <a:pt x="178" y="810"/>
                  <a:pt x="177" y="809"/>
                  <a:pt x="177" y="807"/>
                </a:cubicBezTo>
                <a:cubicBezTo>
                  <a:pt x="177" y="806"/>
                  <a:pt x="178" y="805"/>
                  <a:pt x="178" y="805"/>
                </a:cubicBezTo>
                <a:cubicBezTo>
                  <a:pt x="178" y="805"/>
                  <a:pt x="177" y="804"/>
                  <a:pt x="177" y="804"/>
                </a:cubicBezTo>
                <a:cubicBezTo>
                  <a:pt x="177" y="804"/>
                  <a:pt x="177" y="803"/>
                  <a:pt x="177" y="803"/>
                </a:cubicBezTo>
                <a:cubicBezTo>
                  <a:pt x="178" y="800"/>
                  <a:pt x="178" y="801"/>
                  <a:pt x="178" y="799"/>
                </a:cubicBezTo>
                <a:cubicBezTo>
                  <a:pt x="177" y="795"/>
                  <a:pt x="179" y="790"/>
                  <a:pt x="179" y="787"/>
                </a:cubicBezTo>
                <a:cubicBezTo>
                  <a:pt x="179" y="786"/>
                  <a:pt x="179" y="780"/>
                  <a:pt x="179" y="780"/>
                </a:cubicBezTo>
                <a:cubicBezTo>
                  <a:pt x="180" y="777"/>
                  <a:pt x="180" y="776"/>
                  <a:pt x="180" y="774"/>
                </a:cubicBezTo>
                <a:cubicBezTo>
                  <a:pt x="180" y="770"/>
                  <a:pt x="181" y="763"/>
                  <a:pt x="181" y="759"/>
                </a:cubicBezTo>
                <a:cubicBezTo>
                  <a:pt x="181" y="758"/>
                  <a:pt x="182" y="758"/>
                  <a:pt x="182" y="757"/>
                </a:cubicBezTo>
                <a:cubicBezTo>
                  <a:pt x="182" y="756"/>
                  <a:pt x="182" y="756"/>
                  <a:pt x="182" y="755"/>
                </a:cubicBezTo>
                <a:cubicBezTo>
                  <a:pt x="183" y="747"/>
                  <a:pt x="185" y="740"/>
                  <a:pt x="185" y="732"/>
                </a:cubicBezTo>
                <a:cubicBezTo>
                  <a:pt x="186" y="732"/>
                  <a:pt x="186" y="731"/>
                  <a:pt x="187" y="730"/>
                </a:cubicBezTo>
                <a:cubicBezTo>
                  <a:pt x="188" y="727"/>
                  <a:pt x="188" y="721"/>
                  <a:pt x="190" y="718"/>
                </a:cubicBezTo>
                <a:cubicBezTo>
                  <a:pt x="191" y="718"/>
                  <a:pt x="192" y="716"/>
                  <a:pt x="193" y="714"/>
                </a:cubicBezTo>
                <a:cubicBezTo>
                  <a:pt x="192" y="714"/>
                  <a:pt x="190" y="713"/>
                  <a:pt x="191" y="712"/>
                </a:cubicBezTo>
                <a:cubicBezTo>
                  <a:pt x="191" y="710"/>
                  <a:pt x="191" y="706"/>
                  <a:pt x="192" y="704"/>
                </a:cubicBezTo>
                <a:cubicBezTo>
                  <a:pt x="193" y="702"/>
                  <a:pt x="193" y="703"/>
                  <a:pt x="193" y="701"/>
                </a:cubicBezTo>
                <a:cubicBezTo>
                  <a:pt x="194" y="701"/>
                  <a:pt x="195" y="699"/>
                  <a:pt x="195" y="698"/>
                </a:cubicBezTo>
                <a:cubicBezTo>
                  <a:pt x="196" y="696"/>
                  <a:pt x="196" y="693"/>
                  <a:pt x="197" y="691"/>
                </a:cubicBezTo>
                <a:cubicBezTo>
                  <a:pt x="197" y="691"/>
                  <a:pt x="198" y="690"/>
                  <a:pt x="199" y="690"/>
                </a:cubicBezTo>
                <a:cubicBezTo>
                  <a:pt x="199" y="690"/>
                  <a:pt x="200" y="689"/>
                  <a:pt x="200" y="689"/>
                </a:cubicBezTo>
                <a:cubicBezTo>
                  <a:pt x="199" y="688"/>
                  <a:pt x="199" y="687"/>
                  <a:pt x="200" y="686"/>
                </a:cubicBezTo>
                <a:cubicBezTo>
                  <a:pt x="201" y="686"/>
                  <a:pt x="201" y="684"/>
                  <a:pt x="202" y="684"/>
                </a:cubicBezTo>
                <a:cubicBezTo>
                  <a:pt x="203" y="681"/>
                  <a:pt x="203" y="678"/>
                  <a:pt x="204" y="676"/>
                </a:cubicBezTo>
                <a:cubicBezTo>
                  <a:pt x="205" y="675"/>
                  <a:pt x="206" y="673"/>
                  <a:pt x="207" y="672"/>
                </a:cubicBezTo>
                <a:cubicBezTo>
                  <a:pt x="209" y="669"/>
                  <a:pt x="211" y="667"/>
                  <a:pt x="211" y="664"/>
                </a:cubicBezTo>
                <a:cubicBezTo>
                  <a:pt x="212" y="662"/>
                  <a:pt x="213" y="663"/>
                  <a:pt x="213" y="662"/>
                </a:cubicBezTo>
                <a:cubicBezTo>
                  <a:pt x="214" y="661"/>
                  <a:pt x="214" y="662"/>
                  <a:pt x="214" y="661"/>
                </a:cubicBezTo>
                <a:cubicBezTo>
                  <a:pt x="215" y="660"/>
                  <a:pt x="215" y="660"/>
                  <a:pt x="215" y="659"/>
                </a:cubicBezTo>
                <a:cubicBezTo>
                  <a:pt x="216" y="658"/>
                  <a:pt x="216" y="658"/>
                  <a:pt x="216" y="658"/>
                </a:cubicBezTo>
                <a:cubicBezTo>
                  <a:pt x="217" y="657"/>
                  <a:pt x="215" y="655"/>
                  <a:pt x="215" y="654"/>
                </a:cubicBezTo>
                <a:cubicBezTo>
                  <a:pt x="215" y="653"/>
                  <a:pt x="216" y="653"/>
                  <a:pt x="217" y="653"/>
                </a:cubicBezTo>
                <a:cubicBezTo>
                  <a:pt x="217" y="652"/>
                  <a:pt x="217" y="651"/>
                  <a:pt x="218" y="651"/>
                </a:cubicBezTo>
                <a:cubicBezTo>
                  <a:pt x="218" y="648"/>
                  <a:pt x="219" y="647"/>
                  <a:pt x="220" y="645"/>
                </a:cubicBezTo>
                <a:cubicBezTo>
                  <a:pt x="222" y="645"/>
                  <a:pt x="222" y="644"/>
                  <a:pt x="224" y="644"/>
                </a:cubicBezTo>
                <a:cubicBezTo>
                  <a:pt x="224" y="641"/>
                  <a:pt x="227" y="641"/>
                  <a:pt x="227" y="639"/>
                </a:cubicBezTo>
                <a:cubicBezTo>
                  <a:pt x="229" y="633"/>
                  <a:pt x="229" y="633"/>
                  <a:pt x="229" y="633"/>
                </a:cubicBezTo>
                <a:cubicBezTo>
                  <a:pt x="230" y="632"/>
                  <a:pt x="231" y="631"/>
                  <a:pt x="232" y="631"/>
                </a:cubicBezTo>
                <a:cubicBezTo>
                  <a:pt x="233" y="627"/>
                  <a:pt x="235" y="625"/>
                  <a:pt x="236" y="623"/>
                </a:cubicBezTo>
                <a:cubicBezTo>
                  <a:pt x="236" y="622"/>
                  <a:pt x="236" y="622"/>
                  <a:pt x="237" y="621"/>
                </a:cubicBezTo>
                <a:cubicBezTo>
                  <a:pt x="238" y="620"/>
                  <a:pt x="238" y="618"/>
                  <a:pt x="240" y="617"/>
                </a:cubicBezTo>
                <a:cubicBezTo>
                  <a:pt x="239" y="614"/>
                  <a:pt x="242" y="613"/>
                  <a:pt x="244" y="612"/>
                </a:cubicBezTo>
                <a:cubicBezTo>
                  <a:pt x="245" y="610"/>
                  <a:pt x="247" y="609"/>
                  <a:pt x="248" y="608"/>
                </a:cubicBezTo>
                <a:cubicBezTo>
                  <a:pt x="249" y="606"/>
                  <a:pt x="250" y="605"/>
                  <a:pt x="250" y="603"/>
                </a:cubicBezTo>
                <a:cubicBezTo>
                  <a:pt x="252" y="602"/>
                  <a:pt x="253" y="601"/>
                  <a:pt x="255" y="600"/>
                </a:cubicBezTo>
                <a:cubicBezTo>
                  <a:pt x="255" y="598"/>
                  <a:pt x="256" y="598"/>
                  <a:pt x="256" y="596"/>
                </a:cubicBezTo>
                <a:cubicBezTo>
                  <a:pt x="257" y="596"/>
                  <a:pt x="258" y="595"/>
                  <a:pt x="260" y="595"/>
                </a:cubicBezTo>
                <a:cubicBezTo>
                  <a:pt x="260" y="593"/>
                  <a:pt x="262" y="591"/>
                  <a:pt x="263" y="589"/>
                </a:cubicBezTo>
                <a:cubicBezTo>
                  <a:pt x="264" y="588"/>
                  <a:pt x="265" y="587"/>
                  <a:pt x="265" y="586"/>
                </a:cubicBezTo>
                <a:cubicBezTo>
                  <a:pt x="266" y="586"/>
                  <a:pt x="266" y="585"/>
                  <a:pt x="266" y="585"/>
                </a:cubicBezTo>
                <a:cubicBezTo>
                  <a:pt x="267" y="583"/>
                  <a:pt x="267" y="584"/>
                  <a:pt x="268" y="583"/>
                </a:cubicBezTo>
                <a:cubicBezTo>
                  <a:pt x="269" y="582"/>
                  <a:pt x="269" y="582"/>
                  <a:pt x="269" y="581"/>
                </a:cubicBezTo>
                <a:cubicBezTo>
                  <a:pt x="269" y="581"/>
                  <a:pt x="270" y="581"/>
                  <a:pt x="271" y="580"/>
                </a:cubicBezTo>
                <a:cubicBezTo>
                  <a:pt x="271" y="580"/>
                  <a:pt x="271" y="579"/>
                  <a:pt x="272" y="579"/>
                </a:cubicBezTo>
                <a:cubicBezTo>
                  <a:pt x="273" y="578"/>
                  <a:pt x="275" y="577"/>
                  <a:pt x="276" y="576"/>
                </a:cubicBezTo>
                <a:cubicBezTo>
                  <a:pt x="277" y="576"/>
                  <a:pt x="277" y="575"/>
                  <a:pt x="277" y="575"/>
                </a:cubicBezTo>
                <a:cubicBezTo>
                  <a:pt x="278" y="574"/>
                  <a:pt x="276" y="573"/>
                  <a:pt x="276" y="573"/>
                </a:cubicBezTo>
                <a:cubicBezTo>
                  <a:pt x="277" y="572"/>
                  <a:pt x="278" y="571"/>
                  <a:pt x="278" y="570"/>
                </a:cubicBezTo>
                <a:cubicBezTo>
                  <a:pt x="279" y="570"/>
                  <a:pt x="280" y="569"/>
                  <a:pt x="280" y="569"/>
                </a:cubicBezTo>
                <a:cubicBezTo>
                  <a:pt x="281" y="568"/>
                  <a:pt x="283" y="567"/>
                  <a:pt x="284" y="566"/>
                </a:cubicBezTo>
                <a:cubicBezTo>
                  <a:pt x="284" y="566"/>
                  <a:pt x="284" y="566"/>
                  <a:pt x="284" y="566"/>
                </a:cubicBezTo>
                <a:cubicBezTo>
                  <a:pt x="285" y="566"/>
                  <a:pt x="285" y="565"/>
                  <a:pt x="285" y="564"/>
                </a:cubicBezTo>
                <a:cubicBezTo>
                  <a:pt x="286" y="564"/>
                  <a:pt x="286" y="564"/>
                  <a:pt x="287" y="564"/>
                </a:cubicBezTo>
                <a:cubicBezTo>
                  <a:pt x="288" y="563"/>
                  <a:pt x="288" y="562"/>
                  <a:pt x="289" y="561"/>
                </a:cubicBezTo>
                <a:cubicBezTo>
                  <a:pt x="290" y="560"/>
                  <a:pt x="291" y="560"/>
                  <a:pt x="292" y="560"/>
                </a:cubicBezTo>
                <a:cubicBezTo>
                  <a:pt x="292" y="559"/>
                  <a:pt x="293" y="558"/>
                  <a:pt x="293" y="558"/>
                </a:cubicBezTo>
                <a:cubicBezTo>
                  <a:pt x="294" y="558"/>
                  <a:pt x="295" y="558"/>
                  <a:pt x="295" y="557"/>
                </a:cubicBezTo>
                <a:cubicBezTo>
                  <a:pt x="296" y="557"/>
                  <a:pt x="296" y="556"/>
                  <a:pt x="296" y="555"/>
                </a:cubicBezTo>
                <a:cubicBezTo>
                  <a:pt x="296" y="555"/>
                  <a:pt x="297" y="555"/>
                  <a:pt x="297" y="555"/>
                </a:cubicBezTo>
                <a:cubicBezTo>
                  <a:pt x="298" y="554"/>
                  <a:pt x="298" y="554"/>
                  <a:pt x="298" y="553"/>
                </a:cubicBezTo>
                <a:cubicBezTo>
                  <a:pt x="299" y="553"/>
                  <a:pt x="299" y="553"/>
                  <a:pt x="300" y="552"/>
                </a:cubicBezTo>
                <a:cubicBezTo>
                  <a:pt x="300" y="552"/>
                  <a:pt x="300" y="551"/>
                  <a:pt x="300" y="551"/>
                </a:cubicBezTo>
                <a:cubicBezTo>
                  <a:pt x="300" y="551"/>
                  <a:pt x="301" y="551"/>
                  <a:pt x="301" y="551"/>
                </a:cubicBezTo>
                <a:cubicBezTo>
                  <a:pt x="301" y="551"/>
                  <a:pt x="298" y="549"/>
                  <a:pt x="298" y="549"/>
                </a:cubicBezTo>
                <a:cubicBezTo>
                  <a:pt x="300" y="548"/>
                  <a:pt x="305" y="546"/>
                  <a:pt x="305" y="544"/>
                </a:cubicBezTo>
                <a:cubicBezTo>
                  <a:pt x="306" y="544"/>
                  <a:pt x="306" y="544"/>
                  <a:pt x="306" y="544"/>
                </a:cubicBezTo>
                <a:cubicBezTo>
                  <a:pt x="307" y="543"/>
                  <a:pt x="308" y="541"/>
                  <a:pt x="309" y="540"/>
                </a:cubicBezTo>
                <a:cubicBezTo>
                  <a:pt x="309" y="540"/>
                  <a:pt x="309" y="540"/>
                  <a:pt x="310" y="540"/>
                </a:cubicBezTo>
                <a:cubicBezTo>
                  <a:pt x="310" y="539"/>
                  <a:pt x="311" y="537"/>
                  <a:pt x="312" y="536"/>
                </a:cubicBezTo>
                <a:cubicBezTo>
                  <a:pt x="312" y="536"/>
                  <a:pt x="314" y="536"/>
                  <a:pt x="313" y="534"/>
                </a:cubicBezTo>
                <a:cubicBezTo>
                  <a:pt x="318" y="531"/>
                  <a:pt x="323" y="530"/>
                  <a:pt x="327" y="525"/>
                </a:cubicBezTo>
                <a:cubicBezTo>
                  <a:pt x="329" y="526"/>
                  <a:pt x="329" y="526"/>
                  <a:pt x="329" y="526"/>
                </a:cubicBezTo>
                <a:cubicBezTo>
                  <a:pt x="329" y="524"/>
                  <a:pt x="331" y="525"/>
                  <a:pt x="331" y="523"/>
                </a:cubicBezTo>
                <a:cubicBezTo>
                  <a:pt x="332" y="523"/>
                  <a:pt x="333" y="522"/>
                  <a:pt x="334" y="522"/>
                </a:cubicBezTo>
                <a:cubicBezTo>
                  <a:pt x="334" y="522"/>
                  <a:pt x="334" y="522"/>
                  <a:pt x="334" y="522"/>
                </a:cubicBezTo>
                <a:cubicBezTo>
                  <a:pt x="334" y="522"/>
                  <a:pt x="334" y="521"/>
                  <a:pt x="334" y="521"/>
                </a:cubicBezTo>
                <a:cubicBezTo>
                  <a:pt x="335" y="521"/>
                  <a:pt x="336" y="521"/>
                  <a:pt x="336" y="521"/>
                </a:cubicBezTo>
                <a:cubicBezTo>
                  <a:pt x="337" y="520"/>
                  <a:pt x="339" y="519"/>
                  <a:pt x="341" y="518"/>
                </a:cubicBezTo>
                <a:cubicBezTo>
                  <a:pt x="342" y="518"/>
                  <a:pt x="342" y="517"/>
                  <a:pt x="344" y="518"/>
                </a:cubicBezTo>
                <a:cubicBezTo>
                  <a:pt x="349" y="512"/>
                  <a:pt x="355" y="507"/>
                  <a:pt x="363" y="506"/>
                </a:cubicBezTo>
                <a:cubicBezTo>
                  <a:pt x="364" y="505"/>
                  <a:pt x="364" y="503"/>
                  <a:pt x="365" y="503"/>
                </a:cubicBezTo>
                <a:cubicBezTo>
                  <a:pt x="366" y="503"/>
                  <a:pt x="366" y="504"/>
                  <a:pt x="367" y="504"/>
                </a:cubicBezTo>
                <a:cubicBezTo>
                  <a:pt x="369" y="501"/>
                  <a:pt x="373" y="502"/>
                  <a:pt x="374" y="497"/>
                </a:cubicBezTo>
                <a:cubicBezTo>
                  <a:pt x="376" y="497"/>
                  <a:pt x="376" y="496"/>
                  <a:pt x="377" y="495"/>
                </a:cubicBezTo>
                <a:cubicBezTo>
                  <a:pt x="378" y="495"/>
                  <a:pt x="380" y="495"/>
                  <a:pt x="381" y="494"/>
                </a:cubicBezTo>
                <a:cubicBezTo>
                  <a:pt x="383" y="493"/>
                  <a:pt x="385" y="491"/>
                  <a:pt x="387" y="490"/>
                </a:cubicBezTo>
                <a:cubicBezTo>
                  <a:pt x="388" y="490"/>
                  <a:pt x="389" y="490"/>
                  <a:pt x="389" y="490"/>
                </a:cubicBezTo>
                <a:cubicBezTo>
                  <a:pt x="391" y="489"/>
                  <a:pt x="393" y="487"/>
                  <a:pt x="396" y="485"/>
                </a:cubicBezTo>
                <a:cubicBezTo>
                  <a:pt x="396" y="485"/>
                  <a:pt x="397" y="486"/>
                  <a:pt x="398" y="485"/>
                </a:cubicBezTo>
                <a:cubicBezTo>
                  <a:pt x="399" y="485"/>
                  <a:pt x="403" y="481"/>
                  <a:pt x="404" y="482"/>
                </a:cubicBezTo>
                <a:cubicBezTo>
                  <a:pt x="405" y="482"/>
                  <a:pt x="404" y="481"/>
                  <a:pt x="405" y="481"/>
                </a:cubicBezTo>
                <a:cubicBezTo>
                  <a:pt x="407" y="480"/>
                  <a:pt x="409" y="479"/>
                  <a:pt x="410" y="478"/>
                </a:cubicBezTo>
                <a:cubicBezTo>
                  <a:pt x="410" y="478"/>
                  <a:pt x="411" y="479"/>
                  <a:pt x="411" y="478"/>
                </a:cubicBezTo>
                <a:cubicBezTo>
                  <a:pt x="412" y="478"/>
                  <a:pt x="412" y="477"/>
                  <a:pt x="413" y="477"/>
                </a:cubicBezTo>
                <a:cubicBezTo>
                  <a:pt x="414" y="476"/>
                  <a:pt x="416" y="475"/>
                  <a:pt x="417" y="475"/>
                </a:cubicBezTo>
                <a:cubicBezTo>
                  <a:pt x="417" y="475"/>
                  <a:pt x="417" y="475"/>
                  <a:pt x="418" y="474"/>
                </a:cubicBezTo>
                <a:cubicBezTo>
                  <a:pt x="423" y="472"/>
                  <a:pt x="428" y="469"/>
                  <a:pt x="433" y="467"/>
                </a:cubicBezTo>
                <a:cubicBezTo>
                  <a:pt x="434" y="466"/>
                  <a:pt x="436" y="465"/>
                  <a:pt x="438" y="465"/>
                </a:cubicBezTo>
                <a:cubicBezTo>
                  <a:pt x="439" y="464"/>
                  <a:pt x="440" y="463"/>
                  <a:pt x="441" y="463"/>
                </a:cubicBezTo>
                <a:cubicBezTo>
                  <a:pt x="442" y="463"/>
                  <a:pt x="443" y="462"/>
                  <a:pt x="444" y="461"/>
                </a:cubicBezTo>
                <a:cubicBezTo>
                  <a:pt x="444" y="461"/>
                  <a:pt x="445" y="462"/>
                  <a:pt x="445" y="462"/>
                </a:cubicBezTo>
                <a:cubicBezTo>
                  <a:pt x="446" y="461"/>
                  <a:pt x="448" y="460"/>
                  <a:pt x="449" y="459"/>
                </a:cubicBezTo>
                <a:cubicBezTo>
                  <a:pt x="449" y="459"/>
                  <a:pt x="450" y="459"/>
                  <a:pt x="450" y="459"/>
                </a:cubicBezTo>
                <a:cubicBezTo>
                  <a:pt x="450" y="459"/>
                  <a:pt x="450" y="458"/>
                  <a:pt x="451" y="458"/>
                </a:cubicBezTo>
                <a:cubicBezTo>
                  <a:pt x="451" y="458"/>
                  <a:pt x="452" y="458"/>
                  <a:pt x="453" y="458"/>
                </a:cubicBezTo>
                <a:cubicBezTo>
                  <a:pt x="453" y="458"/>
                  <a:pt x="454" y="457"/>
                  <a:pt x="455" y="457"/>
                </a:cubicBezTo>
                <a:cubicBezTo>
                  <a:pt x="457" y="456"/>
                  <a:pt x="461" y="456"/>
                  <a:pt x="463" y="456"/>
                </a:cubicBezTo>
                <a:cubicBezTo>
                  <a:pt x="464" y="455"/>
                  <a:pt x="465" y="455"/>
                  <a:pt x="466" y="455"/>
                </a:cubicBezTo>
                <a:cubicBezTo>
                  <a:pt x="466" y="454"/>
                  <a:pt x="468" y="453"/>
                  <a:pt x="468" y="453"/>
                </a:cubicBezTo>
                <a:cubicBezTo>
                  <a:pt x="469" y="454"/>
                  <a:pt x="470" y="452"/>
                  <a:pt x="471" y="452"/>
                </a:cubicBezTo>
                <a:cubicBezTo>
                  <a:pt x="472" y="452"/>
                  <a:pt x="473" y="451"/>
                  <a:pt x="473" y="451"/>
                </a:cubicBezTo>
                <a:cubicBezTo>
                  <a:pt x="473" y="451"/>
                  <a:pt x="474" y="451"/>
                  <a:pt x="474" y="451"/>
                </a:cubicBezTo>
                <a:cubicBezTo>
                  <a:pt x="475" y="451"/>
                  <a:pt x="475" y="451"/>
                  <a:pt x="476" y="450"/>
                </a:cubicBezTo>
                <a:cubicBezTo>
                  <a:pt x="478" y="449"/>
                  <a:pt x="481" y="448"/>
                  <a:pt x="482" y="447"/>
                </a:cubicBezTo>
                <a:cubicBezTo>
                  <a:pt x="482" y="447"/>
                  <a:pt x="483" y="448"/>
                  <a:pt x="483" y="447"/>
                </a:cubicBezTo>
                <a:cubicBezTo>
                  <a:pt x="483" y="447"/>
                  <a:pt x="483" y="447"/>
                  <a:pt x="483" y="447"/>
                </a:cubicBezTo>
                <a:cubicBezTo>
                  <a:pt x="483" y="447"/>
                  <a:pt x="484" y="447"/>
                  <a:pt x="484" y="447"/>
                </a:cubicBezTo>
                <a:cubicBezTo>
                  <a:pt x="486" y="447"/>
                  <a:pt x="487" y="445"/>
                  <a:pt x="488" y="446"/>
                </a:cubicBezTo>
                <a:cubicBezTo>
                  <a:pt x="490" y="445"/>
                  <a:pt x="494" y="444"/>
                  <a:pt x="497" y="442"/>
                </a:cubicBezTo>
                <a:cubicBezTo>
                  <a:pt x="500" y="441"/>
                  <a:pt x="504" y="439"/>
                  <a:pt x="506" y="437"/>
                </a:cubicBezTo>
                <a:cubicBezTo>
                  <a:pt x="508" y="436"/>
                  <a:pt x="510" y="434"/>
                  <a:pt x="513" y="436"/>
                </a:cubicBezTo>
                <a:cubicBezTo>
                  <a:pt x="513" y="435"/>
                  <a:pt x="514" y="435"/>
                  <a:pt x="515" y="434"/>
                </a:cubicBezTo>
                <a:cubicBezTo>
                  <a:pt x="515" y="434"/>
                  <a:pt x="517" y="433"/>
                  <a:pt x="518" y="433"/>
                </a:cubicBezTo>
                <a:cubicBezTo>
                  <a:pt x="519" y="432"/>
                  <a:pt x="519" y="432"/>
                  <a:pt x="520" y="431"/>
                </a:cubicBezTo>
                <a:cubicBezTo>
                  <a:pt x="523" y="430"/>
                  <a:pt x="526" y="429"/>
                  <a:pt x="529" y="428"/>
                </a:cubicBezTo>
                <a:cubicBezTo>
                  <a:pt x="530" y="425"/>
                  <a:pt x="530" y="424"/>
                  <a:pt x="530" y="421"/>
                </a:cubicBezTo>
                <a:cubicBezTo>
                  <a:pt x="531" y="421"/>
                  <a:pt x="532" y="421"/>
                  <a:pt x="533" y="421"/>
                </a:cubicBezTo>
                <a:cubicBezTo>
                  <a:pt x="534" y="420"/>
                  <a:pt x="535" y="419"/>
                  <a:pt x="537" y="419"/>
                </a:cubicBezTo>
                <a:cubicBezTo>
                  <a:pt x="540" y="419"/>
                  <a:pt x="540" y="421"/>
                  <a:pt x="541" y="420"/>
                </a:cubicBezTo>
                <a:cubicBezTo>
                  <a:pt x="543" y="420"/>
                  <a:pt x="541" y="417"/>
                  <a:pt x="543" y="417"/>
                </a:cubicBezTo>
                <a:cubicBezTo>
                  <a:pt x="544" y="419"/>
                  <a:pt x="547" y="419"/>
                  <a:pt x="548" y="419"/>
                </a:cubicBezTo>
                <a:cubicBezTo>
                  <a:pt x="549" y="418"/>
                  <a:pt x="550" y="419"/>
                  <a:pt x="550" y="420"/>
                </a:cubicBezTo>
                <a:cubicBezTo>
                  <a:pt x="553" y="420"/>
                  <a:pt x="553" y="414"/>
                  <a:pt x="557" y="415"/>
                </a:cubicBezTo>
                <a:cubicBezTo>
                  <a:pt x="559" y="417"/>
                  <a:pt x="565" y="416"/>
                  <a:pt x="568" y="414"/>
                </a:cubicBezTo>
                <a:cubicBezTo>
                  <a:pt x="568" y="412"/>
                  <a:pt x="569" y="411"/>
                  <a:pt x="569" y="409"/>
                </a:cubicBezTo>
                <a:cubicBezTo>
                  <a:pt x="572" y="408"/>
                  <a:pt x="576" y="412"/>
                  <a:pt x="578" y="409"/>
                </a:cubicBezTo>
                <a:cubicBezTo>
                  <a:pt x="580" y="409"/>
                  <a:pt x="581" y="407"/>
                  <a:pt x="583" y="406"/>
                </a:cubicBezTo>
                <a:cubicBezTo>
                  <a:pt x="583" y="406"/>
                  <a:pt x="583" y="406"/>
                  <a:pt x="583" y="406"/>
                </a:cubicBezTo>
                <a:cubicBezTo>
                  <a:pt x="583" y="406"/>
                  <a:pt x="584" y="406"/>
                  <a:pt x="584" y="406"/>
                </a:cubicBezTo>
                <a:cubicBezTo>
                  <a:pt x="584" y="406"/>
                  <a:pt x="584" y="405"/>
                  <a:pt x="585" y="404"/>
                </a:cubicBezTo>
                <a:cubicBezTo>
                  <a:pt x="585" y="404"/>
                  <a:pt x="586" y="404"/>
                  <a:pt x="586" y="404"/>
                </a:cubicBezTo>
                <a:cubicBezTo>
                  <a:pt x="587" y="403"/>
                  <a:pt x="587" y="403"/>
                  <a:pt x="588" y="403"/>
                </a:cubicBezTo>
                <a:cubicBezTo>
                  <a:pt x="589" y="399"/>
                  <a:pt x="589" y="399"/>
                  <a:pt x="589" y="399"/>
                </a:cubicBezTo>
                <a:cubicBezTo>
                  <a:pt x="591" y="397"/>
                  <a:pt x="597" y="401"/>
                  <a:pt x="600" y="399"/>
                </a:cubicBezTo>
                <a:cubicBezTo>
                  <a:pt x="600" y="398"/>
                  <a:pt x="599" y="397"/>
                  <a:pt x="600" y="396"/>
                </a:cubicBezTo>
                <a:cubicBezTo>
                  <a:pt x="601" y="396"/>
                  <a:pt x="603" y="394"/>
                  <a:pt x="604" y="393"/>
                </a:cubicBezTo>
                <a:cubicBezTo>
                  <a:pt x="605" y="392"/>
                  <a:pt x="603" y="390"/>
                  <a:pt x="606" y="390"/>
                </a:cubicBezTo>
                <a:cubicBezTo>
                  <a:pt x="607" y="390"/>
                  <a:pt x="606" y="391"/>
                  <a:pt x="608" y="391"/>
                </a:cubicBezTo>
                <a:cubicBezTo>
                  <a:pt x="609" y="391"/>
                  <a:pt x="608" y="389"/>
                  <a:pt x="610" y="390"/>
                </a:cubicBezTo>
                <a:cubicBezTo>
                  <a:pt x="610" y="386"/>
                  <a:pt x="613" y="386"/>
                  <a:pt x="615" y="385"/>
                </a:cubicBezTo>
                <a:cubicBezTo>
                  <a:pt x="616" y="382"/>
                  <a:pt x="621" y="386"/>
                  <a:pt x="622" y="385"/>
                </a:cubicBezTo>
                <a:cubicBezTo>
                  <a:pt x="624" y="386"/>
                  <a:pt x="626" y="386"/>
                  <a:pt x="628" y="387"/>
                </a:cubicBezTo>
                <a:cubicBezTo>
                  <a:pt x="627" y="386"/>
                  <a:pt x="627" y="385"/>
                  <a:pt x="628" y="385"/>
                </a:cubicBezTo>
                <a:cubicBezTo>
                  <a:pt x="629" y="384"/>
                  <a:pt x="629" y="385"/>
                  <a:pt x="631" y="385"/>
                </a:cubicBezTo>
                <a:cubicBezTo>
                  <a:pt x="633" y="383"/>
                  <a:pt x="630" y="382"/>
                  <a:pt x="631" y="382"/>
                </a:cubicBezTo>
                <a:cubicBezTo>
                  <a:pt x="634" y="383"/>
                  <a:pt x="634" y="383"/>
                  <a:pt x="634" y="383"/>
                </a:cubicBezTo>
                <a:cubicBezTo>
                  <a:pt x="636" y="382"/>
                  <a:pt x="637" y="379"/>
                  <a:pt x="639" y="378"/>
                </a:cubicBezTo>
                <a:cubicBezTo>
                  <a:pt x="639" y="379"/>
                  <a:pt x="643" y="381"/>
                  <a:pt x="644" y="380"/>
                </a:cubicBezTo>
                <a:cubicBezTo>
                  <a:pt x="643" y="380"/>
                  <a:pt x="644" y="378"/>
                  <a:pt x="643" y="378"/>
                </a:cubicBezTo>
                <a:cubicBezTo>
                  <a:pt x="643" y="378"/>
                  <a:pt x="642" y="378"/>
                  <a:pt x="642" y="378"/>
                </a:cubicBezTo>
                <a:cubicBezTo>
                  <a:pt x="642" y="378"/>
                  <a:pt x="642" y="377"/>
                  <a:pt x="642" y="377"/>
                </a:cubicBezTo>
                <a:cubicBezTo>
                  <a:pt x="641" y="377"/>
                  <a:pt x="640" y="377"/>
                  <a:pt x="640" y="376"/>
                </a:cubicBezTo>
                <a:cubicBezTo>
                  <a:pt x="642" y="376"/>
                  <a:pt x="643" y="376"/>
                  <a:pt x="644" y="375"/>
                </a:cubicBezTo>
                <a:cubicBezTo>
                  <a:pt x="645" y="371"/>
                  <a:pt x="644" y="370"/>
                  <a:pt x="647" y="369"/>
                </a:cubicBezTo>
                <a:cubicBezTo>
                  <a:pt x="646" y="369"/>
                  <a:pt x="648" y="373"/>
                  <a:pt x="649" y="373"/>
                </a:cubicBezTo>
                <a:cubicBezTo>
                  <a:pt x="649" y="374"/>
                  <a:pt x="650" y="374"/>
                  <a:pt x="651" y="374"/>
                </a:cubicBezTo>
                <a:cubicBezTo>
                  <a:pt x="652" y="375"/>
                  <a:pt x="647" y="378"/>
                  <a:pt x="649" y="378"/>
                </a:cubicBezTo>
                <a:cubicBezTo>
                  <a:pt x="649" y="377"/>
                  <a:pt x="662" y="374"/>
                  <a:pt x="663" y="373"/>
                </a:cubicBezTo>
                <a:cubicBezTo>
                  <a:pt x="661" y="371"/>
                  <a:pt x="660" y="373"/>
                  <a:pt x="658" y="373"/>
                </a:cubicBezTo>
                <a:cubicBezTo>
                  <a:pt x="658" y="371"/>
                  <a:pt x="656" y="370"/>
                  <a:pt x="656" y="369"/>
                </a:cubicBezTo>
                <a:cubicBezTo>
                  <a:pt x="659" y="370"/>
                  <a:pt x="659" y="367"/>
                  <a:pt x="661" y="368"/>
                </a:cubicBezTo>
                <a:cubicBezTo>
                  <a:pt x="662" y="366"/>
                  <a:pt x="663" y="365"/>
                  <a:pt x="665" y="364"/>
                </a:cubicBezTo>
                <a:cubicBezTo>
                  <a:pt x="667" y="364"/>
                  <a:pt x="668" y="367"/>
                  <a:pt x="670" y="366"/>
                </a:cubicBezTo>
                <a:cubicBezTo>
                  <a:pt x="672" y="362"/>
                  <a:pt x="667" y="362"/>
                  <a:pt x="668" y="359"/>
                </a:cubicBezTo>
                <a:cubicBezTo>
                  <a:pt x="669" y="358"/>
                  <a:pt x="670" y="357"/>
                  <a:pt x="670" y="357"/>
                </a:cubicBezTo>
                <a:cubicBezTo>
                  <a:pt x="670" y="356"/>
                  <a:pt x="670" y="356"/>
                  <a:pt x="671" y="356"/>
                </a:cubicBezTo>
                <a:cubicBezTo>
                  <a:pt x="682" y="355"/>
                  <a:pt x="682" y="355"/>
                  <a:pt x="682" y="355"/>
                </a:cubicBezTo>
                <a:cubicBezTo>
                  <a:pt x="683" y="354"/>
                  <a:pt x="683" y="352"/>
                  <a:pt x="682" y="350"/>
                </a:cubicBezTo>
                <a:cubicBezTo>
                  <a:pt x="684" y="351"/>
                  <a:pt x="684" y="349"/>
                  <a:pt x="684" y="348"/>
                </a:cubicBezTo>
                <a:cubicBezTo>
                  <a:pt x="685" y="347"/>
                  <a:pt x="687" y="347"/>
                  <a:pt x="687" y="346"/>
                </a:cubicBezTo>
                <a:cubicBezTo>
                  <a:pt x="688" y="345"/>
                  <a:pt x="689" y="345"/>
                  <a:pt x="690" y="344"/>
                </a:cubicBezTo>
                <a:cubicBezTo>
                  <a:pt x="689" y="344"/>
                  <a:pt x="690" y="343"/>
                  <a:pt x="689" y="342"/>
                </a:cubicBezTo>
                <a:cubicBezTo>
                  <a:pt x="690" y="342"/>
                  <a:pt x="690" y="341"/>
                  <a:pt x="690" y="341"/>
                </a:cubicBezTo>
                <a:cubicBezTo>
                  <a:pt x="690" y="341"/>
                  <a:pt x="691" y="341"/>
                  <a:pt x="692" y="340"/>
                </a:cubicBezTo>
                <a:cubicBezTo>
                  <a:pt x="692" y="340"/>
                  <a:pt x="692" y="340"/>
                  <a:pt x="692" y="339"/>
                </a:cubicBezTo>
                <a:cubicBezTo>
                  <a:pt x="693" y="339"/>
                  <a:pt x="694" y="338"/>
                  <a:pt x="694" y="338"/>
                </a:cubicBezTo>
                <a:cubicBezTo>
                  <a:pt x="695" y="337"/>
                  <a:pt x="696" y="337"/>
                  <a:pt x="697" y="337"/>
                </a:cubicBezTo>
                <a:cubicBezTo>
                  <a:pt x="697" y="337"/>
                  <a:pt x="698" y="335"/>
                  <a:pt x="698" y="335"/>
                </a:cubicBezTo>
                <a:cubicBezTo>
                  <a:pt x="698" y="335"/>
                  <a:pt x="699" y="335"/>
                  <a:pt x="699" y="335"/>
                </a:cubicBezTo>
                <a:cubicBezTo>
                  <a:pt x="700" y="334"/>
                  <a:pt x="700" y="333"/>
                  <a:pt x="700" y="332"/>
                </a:cubicBezTo>
                <a:cubicBezTo>
                  <a:pt x="701" y="331"/>
                  <a:pt x="702" y="329"/>
                  <a:pt x="702" y="329"/>
                </a:cubicBezTo>
                <a:cubicBezTo>
                  <a:pt x="703" y="328"/>
                  <a:pt x="704" y="328"/>
                  <a:pt x="704" y="328"/>
                </a:cubicBezTo>
                <a:cubicBezTo>
                  <a:pt x="705" y="328"/>
                  <a:pt x="705" y="327"/>
                  <a:pt x="706" y="327"/>
                </a:cubicBezTo>
                <a:cubicBezTo>
                  <a:pt x="706" y="328"/>
                  <a:pt x="706" y="329"/>
                  <a:pt x="706" y="329"/>
                </a:cubicBezTo>
                <a:cubicBezTo>
                  <a:pt x="706" y="330"/>
                  <a:pt x="705" y="330"/>
                  <a:pt x="705" y="330"/>
                </a:cubicBezTo>
                <a:cubicBezTo>
                  <a:pt x="705" y="331"/>
                  <a:pt x="704" y="332"/>
                  <a:pt x="704" y="333"/>
                </a:cubicBezTo>
                <a:cubicBezTo>
                  <a:pt x="704" y="333"/>
                  <a:pt x="703" y="333"/>
                  <a:pt x="702" y="333"/>
                </a:cubicBezTo>
                <a:cubicBezTo>
                  <a:pt x="702" y="333"/>
                  <a:pt x="702" y="334"/>
                  <a:pt x="702" y="334"/>
                </a:cubicBezTo>
                <a:cubicBezTo>
                  <a:pt x="701" y="335"/>
                  <a:pt x="699" y="335"/>
                  <a:pt x="699" y="338"/>
                </a:cubicBezTo>
                <a:cubicBezTo>
                  <a:pt x="696" y="338"/>
                  <a:pt x="695" y="342"/>
                  <a:pt x="693" y="342"/>
                </a:cubicBezTo>
                <a:cubicBezTo>
                  <a:pt x="692" y="346"/>
                  <a:pt x="689" y="346"/>
                  <a:pt x="688" y="348"/>
                </a:cubicBezTo>
                <a:cubicBezTo>
                  <a:pt x="692" y="349"/>
                  <a:pt x="693" y="344"/>
                  <a:pt x="696" y="344"/>
                </a:cubicBezTo>
                <a:cubicBezTo>
                  <a:pt x="696" y="342"/>
                  <a:pt x="697" y="342"/>
                  <a:pt x="697" y="340"/>
                </a:cubicBezTo>
                <a:cubicBezTo>
                  <a:pt x="700" y="339"/>
                  <a:pt x="703" y="337"/>
                  <a:pt x="705" y="334"/>
                </a:cubicBezTo>
                <a:cubicBezTo>
                  <a:pt x="707" y="333"/>
                  <a:pt x="709" y="331"/>
                  <a:pt x="710" y="327"/>
                </a:cubicBezTo>
                <a:cubicBezTo>
                  <a:pt x="711" y="327"/>
                  <a:pt x="711" y="326"/>
                  <a:pt x="712" y="326"/>
                </a:cubicBezTo>
                <a:cubicBezTo>
                  <a:pt x="712" y="324"/>
                  <a:pt x="713" y="322"/>
                  <a:pt x="714" y="322"/>
                </a:cubicBezTo>
                <a:cubicBezTo>
                  <a:pt x="714" y="321"/>
                  <a:pt x="714" y="321"/>
                  <a:pt x="715" y="321"/>
                </a:cubicBezTo>
                <a:cubicBezTo>
                  <a:pt x="715" y="319"/>
                  <a:pt x="716" y="319"/>
                  <a:pt x="716" y="318"/>
                </a:cubicBezTo>
                <a:cubicBezTo>
                  <a:pt x="716" y="318"/>
                  <a:pt x="716" y="318"/>
                  <a:pt x="717" y="318"/>
                </a:cubicBezTo>
                <a:cubicBezTo>
                  <a:pt x="717" y="317"/>
                  <a:pt x="717" y="317"/>
                  <a:pt x="717" y="317"/>
                </a:cubicBezTo>
                <a:cubicBezTo>
                  <a:pt x="718" y="316"/>
                  <a:pt x="718" y="315"/>
                  <a:pt x="718" y="315"/>
                </a:cubicBezTo>
                <a:cubicBezTo>
                  <a:pt x="719" y="315"/>
                  <a:pt x="719" y="314"/>
                  <a:pt x="720" y="314"/>
                </a:cubicBezTo>
                <a:cubicBezTo>
                  <a:pt x="720" y="314"/>
                  <a:pt x="720" y="314"/>
                  <a:pt x="720" y="313"/>
                </a:cubicBezTo>
                <a:cubicBezTo>
                  <a:pt x="721" y="313"/>
                  <a:pt x="721" y="313"/>
                  <a:pt x="721" y="312"/>
                </a:cubicBezTo>
                <a:cubicBezTo>
                  <a:pt x="722" y="311"/>
                  <a:pt x="722" y="310"/>
                  <a:pt x="723" y="309"/>
                </a:cubicBezTo>
                <a:cubicBezTo>
                  <a:pt x="723" y="308"/>
                  <a:pt x="726" y="308"/>
                  <a:pt x="726" y="307"/>
                </a:cubicBezTo>
                <a:cubicBezTo>
                  <a:pt x="727" y="306"/>
                  <a:pt x="726" y="307"/>
                  <a:pt x="727" y="306"/>
                </a:cubicBezTo>
                <a:cubicBezTo>
                  <a:pt x="729" y="305"/>
                  <a:pt x="729" y="301"/>
                  <a:pt x="730" y="300"/>
                </a:cubicBezTo>
                <a:cubicBezTo>
                  <a:pt x="730" y="300"/>
                  <a:pt x="730" y="299"/>
                  <a:pt x="730" y="299"/>
                </a:cubicBezTo>
                <a:cubicBezTo>
                  <a:pt x="731" y="298"/>
                  <a:pt x="732" y="296"/>
                  <a:pt x="733" y="296"/>
                </a:cubicBezTo>
                <a:cubicBezTo>
                  <a:pt x="733" y="294"/>
                  <a:pt x="733" y="293"/>
                  <a:pt x="734" y="292"/>
                </a:cubicBezTo>
                <a:cubicBezTo>
                  <a:pt x="734" y="292"/>
                  <a:pt x="734" y="291"/>
                  <a:pt x="734" y="291"/>
                </a:cubicBezTo>
                <a:cubicBezTo>
                  <a:pt x="735" y="288"/>
                  <a:pt x="737" y="286"/>
                  <a:pt x="738" y="283"/>
                </a:cubicBezTo>
                <a:cubicBezTo>
                  <a:pt x="738" y="282"/>
                  <a:pt x="738" y="281"/>
                  <a:pt x="739" y="281"/>
                </a:cubicBezTo>
                <a:cubicBezTo>
                  <a:pt x="739" y="281"/>
                  <a:pt x="739" y="279"/>
                  <a:pt x="739" y="279"/>
                </a:cubicBezTo>
                <a:cubicBezTo>
                  <a:pt x="739" y="279"/>
                  <a:pt x="740" y="279"/>
                  <a:pt x="740" y="279"/>
                </a:cubicBezTo>
                <a:cubicBezTo>
                  <a:pt x="741" y="275"/>
                  <a:pt x="742" y="272"/>
                  <a:pt x="743" y="269"/>
                </a:cubicBezTo>
                <a:cubicBezTo>
                  <a:pt x="744" y="269"/>
                  <a:pt x="743" y="268"/>
                  <a:pt x="743" y="268"/>
                </a:cubicBezTo>
                <a:cubicBezTo>
                  <a:pt x="743" y="267"/>
                  <a:pt x="744" y="267"/>
                  <a:pt x="744" y="267"/>
                </a:cubicBezTo>
                <a:cubicBezTo>
                  <a:pt x="744" y="267"/>
                  <a:pt x="744" y="267"/>
                  <a:pt x="744" y="267"/>
                </a:cubicBezTo>
                <a:cubicBezTo>
                  <a:pt x="744" y="267"/>
                  <a:pt x="744" y="266"/>
                  <a:pt x="744" y="266"/>
                </a:cubicBezTo>
                <a:cubicBezTo>
                  <a:pt x="744" y="266"/>
                  <a:pt x="744" y="266"/>
                  <a:pt x="744" y="266"/>
                </a:cubicBezTo>
                <a:cubicBezTo>
                  <a:pt x="744" y="266"/>
                  <a:pt x="744" y="265"/>
                  <a:pt x="744" y="265"/>
                </a:cubicBezTo>
                <a:cubicBezTo>
                  <a:pt x="745" y="265"/>
                  <a:pt x="745" y="265"/>
                  <a:pt x="745" y="264"/>
                </a:cubicBezTo>
                <a:cubicBezTo>
                  <a:pt x="745" y="264"/>
                  <a:pt x="745" y="264"/>
                  <a:pt x="745" y="264"/>
                </a:cubicBezTo>
                <a:cubicBezTo>
                  <a:pt x="746" y="263"/>
                  <a:pt x="745" y="261"/>
                  <a:pt x="746" y="261"/>
                </a:cubicBezTo>
                <a:cubicBezTo>
                  <a:pt x="746" y="260"/>
                  <a:pt x="746" y="260"/>
                  <a:pt x="747" y="259"/>
                </a:cubicBezTo>
                <a:cubicBezTo>
                  <a:pt x="749" y="254"/>
                  <a:pt x="749" y="248"/>
                  <a:pt x="750" y="242"/>
                </a:cubicBezTo>
                <a:cubicBezTo>
                  <a:pt x="750" y="242"/>
                  <a:pt x="750" y="241"/>
                  <a:pt x="751" y="241"/>
                </a:cubicBezTo>
                <a:cubicBezTo>
                  <a:pt x="751" y="240"/>
                  <a:pt x="751" y="240"/>
                  <a:pt x="751" y="240"/>
                </a:cubicBezTo>
                <a:cubicBezTo>
                  <a:pt x="751" y="239"/>
                  <a:pt x="751" y="239"/>
                  <a:pt x="751" y="238"/>
                </a:cubicBezTo>
                <a:cubicBezTo>
                  <a:pt x="751" y="238"/>
                  <a:pt x="751" y="237"/>
                  <a:pt x="751" y="237"/>
                </a:cubicBezTo>
                <a:cubicBezTo>
                  <a:pt x="751" y="237"/>
                  <a:pt x="751" y="236"/>
                  <a:pt x="751" y="236"/>
                </a:cubicBezTo>
                <a:cubicBezTo>
                  <a:pt x="751" y="236"/>
                  <a:pt x="752" y="236"/>
                  <a:pt x="752" y="235"/>
                </a:cubicBezTo>
                <a:cubicBezTo>
                  <a:pt x="752" y="234"/>
                  <a:pt x="752" y="234"/>
                  <a:pt x="752" y="233"/>
                </a:cubicBezTo>
                <a:cubicBezTo>
                  <a:pt x="752" y="232"/>
                  <a:pt x="752" y="231"/>
                  <a:pt x="752" y="230"/>
                </a:cubicBezTo>
                <a:cubicBezTo>
                  <a:pt x="752" y="229"/>
                  <a:pt x="752" y="229"/>
                  <a:pt x="752" y="228"/>
                </a:cubicBezTo>
                <a:cubicBezTo>
                  <a:pt x="752" y="227"/>
                  <a:pt x="752" y="226"/>
                  <a:pt x="752" y="225"/>
                </a:cubicBezTo>
                <a:cubicBezTo>
                  <a:pt x="753" y="203"/>
                  <a:pt x="737" y="189"/>
                  <a:pt x="721" y="179"/>
                </a:cubicBezTo>
                <a:cubicBezTo>
                  <a:pt x="721" y="179"/>
                  <a:pt x="730" y="164"/>
                  <a:pt x="731" y="163"/>
                </a:cubicBezTo>
                <a:cubicBezTo>
                  <a:pt x="736" y="153"/>
                  <a:pt x="741" y="143"/>
                  <a:pt x="743" y="132"/>
                </a:cubicBezTo>
                <a:cubicBezTo>
                  <a:pt x="745" y="124"/>
                  <a:pt x="746" y="116"/>
                  <a:pt x="746" y="107"/>
                </a:cubicBezTo>
                <a:cubicBezTo>
                  <a:pt x="746" y="85"/>
                  <a:pt x="741" y="61"/>
                  <a:pt x="725" y="44"/>
                </a:cubicBezTo>
                <a:cubicBezTo>
                  <a:pt x="722" y="40"/>
                  <a:pt x="718" y="36"/>
                  <a:pt x="714" y="33"/>
                </a:cubicBezTo>
                <a:cubicBezTo>
                  <a:pt x="698" y="19"/>
                  <a:pt x="680" y="10"/>
                  <a:pt x="660" y="5"/>
                </a:cubicBezTo>
                <a:cubicBezTo>
                  <a:pt x="652" y="3"/>
                  <a:pt x="644" y="2"/>
                  <a:pt x="636" y="2"/>
                </a:cubicBezTo>
                <a:cubicBezTo>
                  <a:pt x="610" y="0"/>
                  <a:pt x="579" y="8"/>
                  <a:pt x="561" y="28"/>
                </a:cubicBezTo>
                <a:cubicBezTo>
                  <a:pt x="559" y="31"/>
                  <a:pt x="552" y="39"/>
                  <a:pt x="554" y="43"/>
                </a:cubicBezTo>
                <a:cubicBezTo>
                  <a:pt x="536" y="12"/>
                  <a:pt x="488" y="20"/>
                  <a:pt x="461" y="29"/>
                </a:cubicBezTo>
                <a:cubicBezTo>
                  <a:pt x="446" y="33"/>
                  <a:pt x="434" y="40"/>
                  <a:pt x="421" y="49"/>
                </a:cubicBezTo>
                <a:cubicBezTo>
                  <a:pt x="399" y="64"/>
                  <a:pt x="382" y="85"/>
                  <a:pt x="369" y="109"/>
                </a:cubicBezTo>
                <a:cubicBezTo>
                  <a:pt x="351" y="147"/>
                  <a:pt x="345" y="193"/>
                  <a:pt x="352" y="234"/>
                </a:cubicBezTo>
                <a:cubicBezTo>
                  <a:pt x="354" y="246"/>
                  <a:pt x="361" y="261"/>
                  <a:pt x="368" y="272"/>
                </a:cubicBezTo>
                <a:cubicBezTo>
                  <a:pt x="380" y="292"/>
                  <a:pt x="401" y="307"/>
                  <a:pt x="424" y="313"/>
                </a:cubicBezTo>
                <a:cubicBezTo>
                  <a:pt x="440" y="317"/>
                  <a:pt x="457" y="316"/>
                  <a:pt x="474" y="313"/>
                </a:cubicBezTo>
                <a:cubicBezTo>
                  <a:pt x="494" y="310"/>
                  <a:pt x="514" y="301"/>
                  <a:pt x="528" y="287"/>
                </a:cubicBezTo>
                <a:cubicBezTo>
                  <a:pt x="540" y="276"/>
                  <a:pt x="548" y="261"/>
                  <a:pt x="552" y="245"/>
                </a:cubicBezTo>
                <a:cubicBezTo>
                  <a:pt x="556" y="224"/>
                  <a:pt x="552" y="198"/>
                  <a:pt x="533" y="185"/>
                </a:cubicBezTo>
                <a:cubicBezTo>
                  <a:pt x="519" y="176"/>
                  <a:pt x="498" y="177"/>
                  <a:pt x="485" y="188"/>
                </a:cubicBezTo>
                <a:cubicBezTo>
                  <a:pt x="480" y="192"/>
                  <a:pt x="477" y="199"/>
                  <a:pt x="474" y="205"/>
                </a:cubicBezTo>
                <a:cubicBezTo>
                  <a:pt x="473" y="207"/>
                  <a:pt x="467" y="222"/>
                  <a:pt x="469" y="223"/>
                </a:cubicBezTo>
                <a:cubicBezTo>
                  <a:pt x="467" y="222"/>
                  <a:pt x="456" y="183"/>
                  <a:pt x="485" y="159"/>
                </a:cubicBezTo>
                <a:cubicBezTo>
                  <a:pt x="492" y="152"/>
                  <a:pt x="502" y="148"/>
                  <a:pt x="511" y="145"/>
                </a:cubicBezTo>
                <a:cubicBezTo>
                  <a:pt x="525" y="141"/>
                  <a:pt x="543" y="142"/>
                  <a:pt x="557" y="147"/>
                </a:cubicBezTo>
                <a:cubicBezTo>
                  <a:pt x="563" y="149"/>
                  <a:pt x="569" y="153"/>
                  <a:pt x="574" y="157"/>
                </a:cubicBezTo>
                <a:cubicBezTo>
                  <a:pt x="583" y="163"/>
                  <a:pt x="591" y="173"/>
                  <a:pt x="596" y="184"/>
                </a:cubicBezTo>
                <a:cubicBezTo>
                  <a:pt x="600" y="193"/>
                  <a:pt x="602" y="204"/>
                  <a:pt x="601" y="214"/>
                </a:cubicBezTo>
                <a:cubicBezTo>
                  <a:pt x="600" y="242"/>
                  <a:pt x="587" y="274"/>
                  <a:pt x="567" y="293"/>
                </a:cubicBezTo>
                <a:cubicBezTo>
                  <a:pt x="564" y="296"/>
                  <a:pt x="562" y="300"/>
                  <a:pt x="559" y="303"/>
                </a:cubicBezTo>
                <a:cubicBezTo>
                  <a:pt x="555" y="306"/>
                  <a:pt x="552" y="310"/>
                  <a:pt x="548" y="312"/>
                </a:cubicBezTo>
                <a:cubicBezTo>
                  <a:pt x="545" y="313"/>
                  <a:pt x="546" y="313"/>
                  <a:pt x="544" y="314"/>
                </a:cubicBezTo>
                <a:cubicBezTo>
                  <a:pt x="543" y="316"/>
                  <a:pt x="541" y="317"/>
                  <a:pt x="540" y="319"/>
                </a:cubicBezTo>
                <a:cubicBezTo>
                  <a:pt x="540" y="318"/>
                  <a:pt x="540" y="318"/>
                  <a:pt x="539" y="318"/>
                </a:cubicBezTo>
                <a:cubicBezTo>
                  <a:pt x="539" y="318"/>
                  <a:pt x="539" y="318"/>
                  <a:pt x="538" y="318"/>
                </a:cubicBezTo>
                <a:cubicBezTo>
                  <a:pt x="537" y="320"/>
                  <a:pt x="536" y="322"/>
                  <a:pt x="535" y="323"/>
                </a:cubicBezTo>
                <a:cubicBezTo>
                  <a:pt x="534" y="323"/>
                  <a:pt x="534" y="324"/>
                  <a:pt x="533" y="323"/>
                </a:cubicBezTo>
                <a:cubicBezTo>
                  <a:pt x="533" y="323"/>
                  <a:pt x="532" y="322"/>
                  <a:pt x="532" y="322"/>
                </a:cubicBezTo>
                <a:cubicBezTo>
                  <a:pt x="532" y="322"/>
                  <a:pt x="531" y="322"/>
                  <a:pt x="530" y="323"/>
                </a:cubicBezTo>
                <a:cubicBezTo>
                  <a:pt x="530" y="323"/>
                  <a:pt x="530" y="324"/>
                  <a:pt x="529" y="324"/>
                </a:cubicBezTo>
                <a:cubicBezTo>
                  <a:pt x="529" y="324"/>
                  <a:pt x="529" y="325"/>
                  <a:pt x="529" y="325"/>
                </a:cubicBezTo>
                <a:cubicBezTo>
                  <a:pt x="528" y="325"/>
                  <a:pt x="527" y="326"/>
                  <a:pt x="527" y="327"/>
                </a:cubicBezTo>
                <a:cubicBezTo>
                  <a:pt x="527" y="327"/>
                  <a:pt x="526" y="326"/>
                  <a:pt x="526" y="327"/>
                </a:cubicBezTo>
                <a:cubicBezTo>
                  <a:pt x="526" y="327"/>
                  <a:pt x="525" y="328"/>
                  <a:pt x="525" y="328"/>
                </a:cubicBezTo>
                <a:cubicBezTo>
                  <a:pt x="524" y="329"/>
                  <a:pt x="522" y="327"/>
                  <a:pt x="522" y="328"/>
                </a:cubicBezTo>
                <a:cubicBezTo>
                  <a:pt x="522" y="329"/>
                  <a:pt x="520" y="329"/>
                  <a:pt x="519" y="330"/>
                </a:cubicBezTo>
                <a:cubicBezTo>
                  <a:pt x="519" y="330"/>
                  <a:pt x="519" y="331"/>
                  <a:pt x="518" y="331"/>
                </a:cubicBezTo>
                <a:cubicBezTo>
                  <a:pt x="518" y="331"/>
                  <a:pt x="517" y="331"/>
                  <a:pt x="517" y="331"/>
                </a:cubicBezTo>
                <a:cubicBezTo>
                  <a:pt x="516" y="332"/>
                  <a:pt x="516" y="333"/>
                  <a:pt x="516" y="333"/>
                </a:cubicBezTo>
                <a:cubicBezTo>
                  <a:pt x="515" y="334"/>
                  <a:pt x="513" y="334"/>
                  <a:pt x="512" y="335"/>
                </a:cubicBezTo>
                <a:cubicBezTo>
                  <a:pt x="511" y="336"/>
                  <a:pt x="510" y="337"/>
                  <a:pt x="509" y="338"/>
                </a:cubicBezTo>
                <a:cubicBezTo>
                  <a:pt x="507" y="339"/>
                  <a:pt x="506" y="337"/>
                  <a:pt x="505" y="338"/>
                </a:cubicBezTo>
                <a:cubicBezTo>
                  <a:pt x="505" y="338"/>
                  <a:pt x="505" y="339"/>
                  <a:pt x="504" y="339"/>
                </a:cubicBezTo>
                <a:cubicBezTo>
                  <a:pt x="503" y="340"/>
                  <a:pt x="498" y="342"/>
                  <a:pt x="497" y="342"/>
                </a:cubicBezTo>
                <a:cubicBezTo>
                  <a:pt x="495" y="343"/>
                  <a:pt x="494" y="345"/>
                  <a:pt x="493" y="345"/>
                </a:cubicBezTo>
                <a:cubicBezTo>
                  <a:pt x="493" y="345"/>
                  <a:pt x="492" y="345"/>
                  <a:pt x="492" y="345"/>
                </a:cubicBezTo>
                <a:cubicBezTo>
                  <a:pt x="492" y="345"/>
                  <a:pt x="491" y="346"/>
                  <a:pt x="491" y="346"/>
                </a:cubicBezTo>
                <a:cubicBezTo>
                  <a:pt x="490" y="346"/>
                  <a:pt x="489" y="346"/>
                  <a:pt x="488" y="346"/>
                </a:cubicBezTo>
                <a:cubicBezTo>
                  <a:pt x="487" y="349"/>
                  <a:pt x="485" y="348"/>
                  <a:pt x="482" y="350"/>
                </a:cubicBezTo>
                <a:cubicBezTo>
                  <a:pt x="476" y="353"/>
                  <a:pt x="469" y="359"/>
                  <a:pt x="463" y="360"/>
                </a:cubicBezTo>
                <a:cubicBezTo>
                  <a:pt x="461" y="363"/>
                  <a:pt x="457" y="363"/>
                  <a:pt x="454" y="365"/>
                </a:cubicBezTo>
                <a:cubicBezTo>
                  <a:pt x="453" y="365"/>
                  <a:pt x="453" y="366"/>
                  <a:pt x="451" y="366"/>
                </a:cubicBezTo>
                <a:cubicBezTo>
                  <a:pt x="450" y="366"/>
                  <a:pt x="450" y="368"/>
                  <a:pt x="449" y="368"/>
                </a:cubicBezTo>
                <a:cubicBezTo>
                  <a:pt x="447" y="368"/>
                  <a:pt x="446" y="369"/>
                  <a:pt x="444" y="369"/>
                </a:cubicBezTo>
                <a:cubicBezTo>
                  <a:pt x="442" y="370"/>
                  <a:pt x="441" y="371"/>
                  <a:pt x="439" y="371"/>
                </a:cubicBezTo>
                <a:cubicBezTo>
                  <a:pt x="437" y="372"/>
                  <a:pt x="435" y="375"/>
                  <a:pt x="432" y="375"/>
                </a:cubicBezTo>
                <a:cubicBezTo>
                  <a:pt x="432" y="375"/>
                  <a:pt x="432" y="376"/>
                  <a:pt x="431" y="376"/>
                </a:cubicBezTo>
                <a:cubicBezTo>
                  <a:pt x="429" y="375"/>
                  <a:pt x="427" y="376"/>
                  <a:pt x="425" y="377"/>
                </a:cubicBezTo>
                <a:cubicBezTo>
                  <a:pt x="426" y="377"/>
                  <a:pt x="425" y="379"/>
                  <a:pt x="426" y="380"/>
                </a:cubicBezTo>
                <a:cubicBezTo>
                  <a:pt x="424" y="380"/>
                  <a:pt x="422" y="380"/>
                  <a:pt x="420" y="381"/>
                </a:cubicBezTo>
                <a:cubicBezTo>
                  <a:pt x="420" y="380"/>
                  <a:pt x="421" y="379"/>
                  <a:pt x="419" y="378"/>
                </a:cubicBezTo>
                <a:cubicBezTo>
                  <a:pt x="418" y="379"/>
                  <a:pt x="417" y="380"/>
                  <a:pt x="417" y="380"/>
                </a:cubicBezTo>
                <a:cubicBezTo>
                  <a:pt x="418" y="381"/>
                  <a:pt x="418" y="382"/>
                  <a:pt x="417" y="384"/>
                </a:cubicBezTo>
                <a:cubicBezTo>
                  <a:pt x="417" y="384"/>
                  <a:pt x="417" y="384"/>
                  <a:pt x="416" y="384"/>
                </a:cubicBezTo>
                <a:cubicBezTo>
                  <a:pt x="416" y="385"/>
                  <a:pt x="416" y="385"/>
                  <a:pt x="416" y="385"/>
                </a:cubicBezTo>
                <a:cubicBezTo>
                  <a:pt x="416" y="385"/>
                  <a:pt x="416" y="385"/>
                  <a:pt x="416" y="385"/>
                </a:cubicBezTo>
                <a:cubicBezTo>
                  <a:pt x="416" y="385"/>
                  <a:pt x="416" y="385"/>
                  <a:pt x="416" y="386"/>
                </a:cubicBezTo>
                <a:cubicBezTo>
                  <a:pt x="415" y="386"/>
                  <a:pt x="414" y="386"/>
                  <a:pt x="413" y="386"/>
                </a:cubicBezTo>
                <a:cubicBezTo>
                  <a:pt x="412" y="386"/>
                  <a:pt x="412" y="388"/>
                  <a:pt x="411" y="387"/>
                </a:cubicBezTo>
                <a:cubicBezTo>
                  <a:pt x="410" y="385"/>
                  <a:pt x="411" y="386"/>
                  <a:pt x="411" y="384"/>
                </a:cubicBezTo>
                <a:cubicBezTo>
                  <a:pt x="412" y="383"/>
                  <a:pt x="410" y="383"/>
                  <a:pt x="410" y="382"/>
                </a:cubicBezTo>
                <a:cubicBezTo>
                  <a:pt x="408" y="383"/>
                  <a:pt x="409" y="385"/>
                  <a:pt x="409" y="386"/>
                </a:cubicBezTo>
                <a:cubicBezTo>
                  <a:pt x="407" y="387"/>
                  <a:pt x="406" y="388"/>
                  <a:pt x="404" y="389"/>
                </a:cubicBezTo>
                <a:cubicBezTo>
                  <a:pt x="402" y="389"/>
                  <a:pt x="400" y="390"/>
                  <a:pt x="398" y="391"/>
                </a:cubicBezTo>
                <a:cubicBezTo>
                  <a:pt x="396" y="390"/>
                  <a:pt x="396" y="392"/>
                  <a:pt x="394" y="391"/>
                </a:cubicBezTo>
                <a:cubicBezTo>
                  <a:pt x="392" y="393"/>
                  <a:pt x="389" y="395"/>
                  <a:pt x="387" y="398"/>
                </a:cubicBezTo>
                <a:cubicBezTo>
                  <a:pt x="385" y="397"/>
                  <a:pt x="384" y="398"/>
                  <a:pt x="382" y="399"/>
                </a:cubicBezTo>
                <a:cubicBezTo>
                  <a:pt x="383" y="399"/>
                  <a:pt x="382" y="398"/>
                  <a:pt x="381" y="399"/>
                </a:cubicBezTo>
                <a:cubicBezTo>
                  <a:pt x="381" y="399"/>
                  <a:pt x="381" y="400"/>
                  <a:pt x="380" y="400"/>
                </a:cubicBezTo>
                <a:cubicBezTo>
                  <a:pt x="383" y="401"/>
                  <a:pt x="384" y="400"/>
                  <a:pt x="385" y="399"/>
                </a:cubicBezTo>
                <a:cubicBezTo>
                  <a:pt x="385" y="399"/>
                  <a:pt x="386" y="400"/>
                  <a:pt x="386" y="400"/>
                </a:cubicBezTo>
                <a:cubicBezTo>
                  <a:pt x="387" y="399"/>
                  <a:pt x="387" y="399"/>
                  <a:pt x="387" y="398"/>
                </a:cubicBezTo>
                <a:cubicBezTo>
                  <a:pt x="389" y="398"/>
                  <a:pt x="390" y="398"/>
                  <a:pt x="390" y="398"/>
                </a:cubicBezTo>
                <a:cubicBezTo>
                  <a:pt x="391" y="398"/>
                  <a:pt x="392" y="397"/>
                  <a:pt x="392" y="397"/>
                </a:cubicBezTo>
                <a:cubicBezTo>
                  <a:pt x="392" y="396"/>
                  <a:pt x="393" y="396"/>
                  <a:pt x="393" y="396"/>
                </a:cubicBezTo>
                <a:cubicBezTo>
                  <a:pt x="394" y="396"/>
                  <a:pt x="394" y="395"/>
                  <a:pt x="395" y="395"/>
                </a:cubicBezTo>
                <a:cubicBezTo>
                  <a:pt x="399" y="392"/>
                  <a:pt x="404" y="392"/>
                  <a:pt x="408" y="390"/>
                </a:cubicBezTo>
                <a:cubicBezTo>
                  <a:pt x="410" y="390"/>
                  <a:pt x="410" y="390"/>
                  <a:pt x="411" y="391"/>
                </a:cubicBezTo>
                <a:cubicBezTo>
                  <a:pt x="414" y="389"/>
                  <a:pt x="417" y="388"/>
                  <a:pt x="418" y="387"/>
                </a:cubicBezTo>
                <a:cubicBezTo>
                  <a:pt x="420" y="386"/>
                  <a:pt x="422" y="386"/>
                  <a:pt x="422" y="385"/>
                </a:cubicBezTo>
                <a:cubicBezTo>
                  <a:pt x="422" y="384"/>
                  <a:pt x="422" y="385"/>
                  <a:pt x="423" y="384"/>
                </a:cubicBezTo>
                <a:cubicBezTo>
                  <a:pt x="425" y="383"/>
                  <a:pt x="426" y="381"/>
                  <a:pt x="428" y="381"/>
                </a:cubicBezTo>
                <a:cubicBezTo>
                  <a:pt x="428" y="380"/>
                  <a:pt x="428" y="378"/>
                  <a:pt x="429" y="378"/>
                </a:cubicBezTo>
                <a:cubicBezTo>
                  <a:pt x="431" y="378"/>
                  <a:pt x="430" y="379"/>
                  <a:pt x="432" y="379"/>
                </a:cubicBezTo>
                <a:cubicBezTo>
                  <a:pt x="433" y="378"/>
                  <a:pt x="434" y="379"/>
                  <a:pt x="436" y="379"/>
                </a:cubicBezTo>
                <a:cubicBezTo>
                  <a:pt x="437" y="377"/>
                  <a:pt x="439" y="376"/>
                  <a:pt x="441" y="375"/>
                </a:cubicBezTo>
                <a:cubicBezTo>
                  <a:pt x="443" y="375"/>
                  <a:pt x="444" y="375"/>
                  <a:pt x="445" y="375"/>
                </a:cubicBezTo>
                <a:cubicBezTo>
                  <a:pt x="446" y="373"/>
                  <a:pt x="447" y="373"/>
                  <a:pt x="448" y="371"/>
                </a:cubicBezTo>
                <a:cubicBezTo>
                  <a:pt x="450" y="372"/>
                  <a:pt x="450" y="370"/>
                  <a:pt x="452" y="371"/>
                </a:cubicBezTo>
                <a:cubicBezTo>
                  <a:pt x="454" y="370"/>
                  <a:pt x="454" y="367"/>
                  <a:pt x="457" y="368"/>
                </a:cubicBezTo>
                <a:cubicBezTo>
                  <a:pt x="457" y="370"/>
                  <a:pt x="456" y="370"/>
                  <a:pt x="455" y="371"/>
                </a:cubicBezTo>
                <a:cubicBezTo>
                  <a:pt x="454" y="372"/>
                  <a:pt x="453" y="372"/>
                  <a:pt x="452" y="372"/>
                </a:cubicBezTo>
                <a:cubicBezTo>
                  <a:pt x="451" y="373"/>
                  <a:pt x="452" y="374"/>
                  <a:pt x="450" y="374"/>
                </a:cubicBezTo>
                <a:cubicBezTo>
                  <a:pt x="450" y="374"/>
                  <a:pt x="450" y="374"/>
                  <a:pt x="449" y="374"/>
                </a:cubicBezTo>
                <a:cubicBezTo>
                  <a:pt x="449" y="374"/>
                  <a:pt x="449" y="374"/>
                  <a:pt x="448" y="375"/>
                </a:cubicBezTo>
                <a:cubicBezTo>
                  <a:pt x="448" y="375"/>
                  <a:pt x="447" y="374"/>
                  <a:pt x="446" y="375"/>
                </a:cubicBezTo>
                <a:cubicBezTo>
                  <a:pt x="446" y="375"/>
                  <a:pt x="446" y="375"/>
                  <a:pt x="445" y="375"/>
                </a:cubicBezTo>
                <a:cubicBezTo>
                  <a:pt x="444" y="376"/>
                  <a:pt x="443" y="377"/>
                  <a:pt x="443" y="377"/>
                </a:cubicBezTo>
                <a:cubicBezTo>
                  <a:pt x="443" y="377"/>
                  <a:pt x="441" y="377"/>
                  <a:pt x="441" y="377"/>
                </a:cubicBezTo>
                <a:cubicBezTo>
                  <a:pt x="441" y="379"/>
                  <a:pt x="438" y="379"/>
                  <a:pt x="438" y="379"/>
                </a:cubicBezTo>
                <a:cubicBezTo>
                  <a:pt x="438" y="380"/>
                  <a:pt x="438" y="380"/>
                  <a:pt x="437" y="381"/>
                </a:cubicBezTo>
                <a:cubicBezTo>
                  <a:pt x="435" y="382"/>
                  <a:pt x="433" y="383"/>
                  <a:pt x="432" y="384"/>
                </a:cubicBezTo>
                <a:cubicBezTo>
                  <a:pt x="431" y="385"/>
                  <a:pt x="430" y="385"/>
                  <a:pt x="430" y="386"/>
                </a:cubicBezTo>
                <a:cubicBezTo>
                  <a:pt x="429" y="387"/>
                  <a:pt x="427" y="387"/>
                  <a:pt x="425" y="387"/>
                </a:cubicBezTo>
                <a:cubicBezTo>
                  <a:pt x="425" y="389"/>
                  <a:pt x="424" y="390"/>
                  <a:pt x="423" y="390"/>
                </a:cubicBezTo>
                <a:cubicBezTo>
                  <a:pt x="421" y="390"/>
                  <a:pt x="420" y="391"/>
                  <a:pt x="418" y="390"/>
                </a:cubicBezTo>
                <a:cubicBezTo>
                  <a:pt x="418" y="392"/>
                  <a:pt x="417" y="392"/>
                  <a:pt x="417" y="394"/>
                </a:cubicBezTo>
                <a:cubicBezTo>
                  <a:pt x="414" y="395"/>
                  <a:pt x="411" y="395"/>
                  <a:pt x="409" y="397"/>
                </a:cubicBezTo>
                <a:cubicBezTo>
                  <a:pt x="407" y="395"/>
                  <a:pt x="407" y="398"/>
                  <a:pt x="405" y="397"/>
                </a:cubicBezTo>
                <a:cubicBezTo>
                  <a:pt x="404" y="397"/>
                  <a:pt x="404" y="399"/>
                  <a:pt x="403" y="399"/>
                </a:cubicBezTo>
                <a:cubicBezTo>
                  <a:pt x="398" y="400"/>
                  <a:pt x="395" y="404"/>
                  <a:pt x="389" y="404"/>
                </a:cubicBezTo>
                <a:cubicBezTo>
                  <a:pt x="389" y="406"/>
                  <a:pt x="388" y="407"/>
                  <a:pt x="387" y="407"/>
                </a:cubicBezTo>
                <a:cubicBezTo>
                  <a:pt x="386" y="407"/>
                  <a:pt x="385" y="406"/>
                  <a:pt x="384" y="407"/>
                </a:cubicBezTo>
                <a:cubicBezTo>
                  <a:pt x="383" y="407"/>
                  <a:pt x="383" y="408"/>
                  <a:pt x="381" y="408"/>
                </a:cubicBezTo>
                <a:cubicBezTo>
                  <a:pt x="381" y="412"/>
                  <a:pt x="381" y="412"/>
                  <a:pt x="381" y="412"/>
                </a:cubicBezTo>
                <a:cubicBezTo>
                  <a:pt x="380" y="412"/>
                  <a:pt x="379" y="410"/>
                  <a:pt x="379" y="411"/>
                </a:cubicBezTo>
                <a:cubicBezTo>
                  <a:pt x="379" y="412"/>
                  <a:pt x="379" y="412"/>
                  <a:pt x="378" y="412"/>
                </a:cubicBezTo>
                <a:cubicBezTo>
                  <a:pt x="377" y="412"/>
                  <a:pt x="375" y="413"/>
                  <a:pt x="375" y="414"/>
                </a:cubicBezTo>
                <a:cubicBezTo>
                  <a:pt x="376" y="415"/>
                  <a:pt x="379" y="413"/>
                  <a:pt x="379" y="415"/>
                </a:cubicBezTo>
                <a:cubicBezTo>
                  <a:pt x="378" y="416"/>
                  <a:pt x="376" y="417"/>
                  <a:pt x="375" y="418"/>
                </a:cubicBezTo>
                <a:cubicBezTo>
                  <a:pt x="373" y="417"/>
                  <a:pt x="373" y="417"/>
                  <a:pt x="373" y="417"/>
                </a:cubicBezTo>
                <a:cubicBezTo>
                  <a:pt x="373" y="419"/>
                  <a:pt x="373" y="420"/>
                  <a:pt x="371" y="420"/>
                </a:cubicBezTo>
                <a:cubicBezTo>
                  <a:pt x="370" y="419"/>
                  <a:pt x="369" y="418"/>
                  <a:pt x="368" y="417"/>
                </a:cubicBezTo>
                <a:cubicBezTo>
                  <a:pt x="366" y="420"/>
                  <a:pt x="370" y="418"/>
                  <a:pt x="369" y="420"/>
                </a:cubicBezTo>
                <a:cubicBezTo>
                  <a:pt x="369" y="421"/>
                  <a:pt x="368" y="421"/>
                  <a:pt x="368" y="421"/>
                </a:cubicBezTo>
                <a:cubicBezTo>
                  <a:pt x="366" y="422"/>
                  <a:pt x="362" y="422"/>
                  <a:pt x="360" y="422"/>
                </a:cubicBezTo>
                <a:cubicBezTo>
                  <a:pt x="360" y="421"/>
                  <a:pt x="364" y="421"/>
                  <a:pt x="363" y="420"/>
                </a:cubicBezTo>
                <a:cubicBezTo>
                  <a:pt x="360" y="420"/>
                  <a:pt x="356" y="421"/>
                  <a:pt x="353" y="421"/>
                </a:cubicBezTo>
                <a:cubicBezTo>
                  <a:pt x="352" y="423"/>
                  <a:pt x="350" y="426"/>
                  <a:pt x="350" y="429"/>
                </a:cubicBezTo>
                <a:cubicBezTo>
                  <a:pt x="349" y="428"/>
                  <a:pt x="349" y="430"/>
                  <a:pt x="348" y="429"/>
                </a:cubicBezTo>
                <a:cubicBezTo>
                  <a:pt x="348" y="427"/>
                  <a:pt x="349" y="427"/>
                  <a:pt x="349" y="425"/>
                </a:cubicBezTo>
                <a:cubicBezTo>
                  <a:pt x="347" y="424"/>
                  <a:pt x="346" y="426"/>
                  <a:pt x="345" y="427"/>
                </a:cubicBezTo>
                <a:cubicBezTo>
                  <a:pt x="345" y="429"/>
                  <a:pt x="345" y="429"/>
                  <a:pt x="345" y="429"/>
                </a:cubicBezTo>
                <a:cubicBezTo>
                  <a:pt x="343" y="430"/>
                  <a:pt x="342" y="429"/>
                  <a:pt x="340" y="430"/>
                </a:cubicBezTo>
                <a:cubicBezTo>
                  <a:pt x="339" y="431"/>
                  <a:pt x="339" y="432"/>
                  <a:pt x="338" y="433"/>
                </a:cubicBezTo>
                <a:cubicBezTo>
                  <a:pt x="338" y="433"/>
                  <a:pt x="338" y="432"/>
                  <a:pt x="337" y="432"/>
                </a:cubicBezTo>
                <a:cubicBezTo>
                  <a:pt x="336" y="436"/>
                  <a:pt x="332" y="435"/>
                  <a:pt x="330" y="435"/>
                </a:cubicBezTo>
                <a:cubicBezTo>
                  <a:pt x="329" y="437"/>
                  <a:pt x="327" y="437"/>
                  <a:pt x="327" y="440"/>
                </a:cubicBezTo>
                <a:cubicBezTo>
                  <a:pt x="326" y="440"/>
                  <a:pt x="325" y="441"/>
                  <a:pt x="324" y="441"/>
                </a:cubicBezTo>
                <a:cubicBezTo>
                  <a:pt x="324" y="442"/>
                  <a:pt x="323" y="442"/>
                  <a:pt x="323" y="442"/>
                </a:cubicBezTo>
                <a:cubicBezTo>
                  <a:pt x="322" y="443"/>
                  <a:pt x="322" y="443"/>
                  <a:pt x="321" y="444"/>
                </a:cubicBezTo>
                <a:cubicBezTo>
                  <a:pt x="320" y="444"/>
                  <a:pt x="319" y="444"/>
                  <a:pt x="318" y="445"/>
                </a:cubicBezTo>
                <a:cubicBezTo>
                  <a:pt x="318" y="445"/>
                  <a:pt x="317" y="445"/>
                  <a:pt x="316" y="445"/>
                </a:cubicBezTo>
                <a:cubicBezTo>
                  <a:pt x="316" y="447"/>
                  <a:pt x="315" y="447"/>
                  <a:pt x="315" y="448"/>
                </a:cubicBezTo>
                <a:cubicBezTo>
                  <a:pt x="312" y="448"/>
                  <a:pt x="308" y="450"/>
                  <a:pt x="309" y="454"/>
                </a:cubicBezTo>
                <a:cubicBezTo>
                  <a:pt x="307" y="453"/>
                  <a:pt x="307" y="455"/>
                  <a:pt x="306" y="455"/>
                </a:cubicBezTo>
                <a:cubicBezTo>
                  <a:pt x="305" y="455"/>
                  <a:pt x="305" y="456"/>
                  <a:pt x="304" y="456"/>
                </a:cubicBezTo>
                <a:cubicBezTo>
                  <a:pt x="303" y="458"/>
                  <a:pt x="303" y="458"/>
                  <a:pt x="303" y="458"/>
                </a:cubicBezTo>
                <a:cubicBezTo>
                  <a:pt x="301" y="458"/>
                  <a:pt x="300" y="462"/>
                  <a:pt x="297" y="461"/>
                </a:cubicBezTo>
                <a:cubicBezTo>
                  <a:pt x="297" y="463"/>
                  <a:pt x="297" y="464"/>
                  <a:pt x="295" y="463"/>
                </a:cubicBezTo>
                <a:cubicBezTo>
                  <a:pt x="295" y="464"/>
                  <a:pt x="294" y="465"/>
                  <a:pt x="294" y="466"/>
                </a:cubicBezTo>
                <a:cubicBezTo>
                  <a:pt x="289" y="464"/>
                  <a:pt x="288" y="468"/>
                  <a:pt x="285" y="469"/>
                </a:cubicBezTo>
                <a:cubicBezTo>
                  <a:pt x="285" y="471"/>
                  <a:pt x="284" y="473"/>
                  <a:pt x="284" y="474"/>
                </a:cubicBezTo>
                <a:cubicBezTo>
                  <a:pt x="282" y="473"/>
                  <a:pt x="283" y="472"/>
                  <a:pt x="281" y="473"/>
                </a:cubicBezTo>
                <a:cubicBezTo>
                  <a:pt x="280" y="474"/>
                  <a:pt x="279" y="475"/>
                  <a:pt x="279" y="477"/>
                </a:cubicBezTo>
                <a:cubicBezTo>
                  <a:pt x="278" y="477"/>
                  <a:pt x="278" y="478"/>
                  <a:pt x="277" y="478"/>
                </a:cubicBezTo>
                <a:cubicBezTo>
                  <a:pt x="276" y="479"/>
                  <a:pt x="275" y="478"/>
                  <a:pt x="274" y="479"/>
                </a:cubicBezTo>
                <a:cubicBezTo>
                  <a:pt x="274" y="480"/>
                  <a:pt x="274" y="481"/>
                  <a:pt x="274" y="482"/>
                </a:cubicBezTo>
                <a:cubicBezTo>
                  <a:pt x="271" y="481"/>
                  <a:pt x="271" y="481"/>
                  <a:pt x="271" y="481"/>
                </a:cubicBezTo>
                <a:cubicBezTo>
                  <a:pt x="271" y="484"/>
                  <a:pt x="269" y="484"/>
                  <a:pt x="269" y="485"/>
                </a:cubicBezTo>
                <a:cubicBezTo>
                  <a:pt x="267" y="485"/>
                  <a:pt x="266" y="486"/>
                  <a:pt x="265" y="486"/>
                </a:cubicBezTo>
                <a:cubicBezTo>
                  <a:pt x="264" y="489"/>
                  <a:pt x="262" y="490"/>
                  <a:pt x="262" y="493"/>
                </a:cubicBezTo>
                <a:cubicBezTo>
                  <a:pt x="258" y="491"/>
                  <a:pt x="260" y="497"/>
                  <a:pt x="256" y="495"/>
                </a:cubicBezTo>
                <a:cubicBezTo>
                  <a:pt x="255" y="497"/>
                  <a:pt x="256" y="497"/>
                  <a:pt x="256" y="498"/>
                </a:cubicBezTo>
                <a:cubicBezTo>
                  <a:pt x="254" y="498"/>
                  <a:pt x="255" y="497"/>
                  <a:pt x="254" y="496"/>
                </a:cubicBezTo>
                <a:cubicBezTo>
                  <a:pt x="252" y="497"/>
                  <a:pt x="253" y="499"/>
                  <a:pt x="252" y="502"/>
                </a:cubicBezTo>
                <a:cubicBezTo>
                  <a:pt x="251" y="503"/>
                  <a:pt x="251" y="502"/>
                  <a:pt x="248" y="502"/>
                </a:cubicBezTo>
                <a:cubicBezTo>
                  <a:pt x="248" y="503"/>
                  <a:pt x="248" y="505"/>
                  <a:pt x="246" y="504"/>
                </a:cubicBezTo>
                <a:cubicBezTo>
                  <a:pt x="246" y="502"/>
                  <a:pt x="247" y="502"/>
                  <a:pt x="248" y="501"/>
                </a:cubicBezTo>
                <a:cubicBezTo>
                  <a:pt x="248" y="501"/>
                  <a:pt x="247" y="500"/>
                  <a:pt x="247" y="500"/>
                </a:cubicBezTo>
                <a:cubicBezTo>
                  <a:pt x="247" y="499"/>
                  <a:pt x="249" y="498"/>
                  <a:pt x="249" y="497"/>
                </a:cubicBezTo>
                <a:cubicBezTo>
                  <a:pt x="251" y="497"/>
                  <a:pt x="254" y="492"/>
                  <a:pt x="251" y="491"/>
                </a:cubicBezTo>
                <a:cubicBezTo>
                  <a:pt x="249" y="492"/>
                  <a:pt x="249" y="493"/>
                  <a:pt x="248" y="495"/>
                </a:cubicBezTo>
                <a:cubicBezTo>
                  <a:pt x="246" y="495"/>
                  <a:pt x="246" y="497"/>
                  <a:pt x="244" y="497"/>
                </a:cubicBezTo>
                <a:cubicBezTo>
                  <a:pt x="244" y="501"/>
                  <a:pt x="242" y="502"/>
                  <a:pt x="241" y="504"/>
                </a:cubicBezTo>
                <a:cubicBezTo>
                  <a:pt x="244" y="503"/>
                  <a:pt x="244" y="506"/>
                  <a:pt x="244" y="509"/>
                </a:cubicBezTo>
                <a:cubicBezTo>
                  <a:pt x="243" y="508"/>
                  <a:pt x="243" y="508"/>
                  <a:pt x="243" y="508"/>
                </a:cubicBezTo>
                <a:cubicBezTo>
                  <a:pt x="243" y="511"/>
                  <a:pt x="246" y="512"/>
                  <a:pt x="245" y="513"/>
                </a:cubicBezTo>
                <a:cubicBezTo>
                  <a:pt x="244" y="513"/>
                  <a:pt x="244" y="514"/>
                  <a:pt x="243" y="514"/>
                </a:cubicBezTo>
                <a:cubicBezTo>
                  <a:pt x="239" y="513"/>
                  <a:pt x="239" y="507"/>
                  <a:pt x="240" y="507"/>
                </a:cubicBezTo>
                <a:cubicBezTo>
                  <a:pt x="240" y="506"/>
                  <a:pt x="240" y="506"/>
                  <a:pt x="240" y="505"/>
                </a:cubicBezTo>
                <a:cubicBezTo>
                  <a:pt x="240" y="504"/>
                  <a:pt x="239" y="503"/>
                  <a:pt x="239" y="503"/>
                </a:cubicBezTo>
                <a:cubicBezTo>
                  <a:pt x="238" y="506"/>
                  <a:pt x="238" y="507"/>
                  <a:pt x="237" y="510"/>
                </a:cubicBezTo>
                <a:cubicBezTo>
                  <a:pt x="235" y="510"/>
                  <a:pt x="235" y="512"/>
                  <a:pt x="233" y="511"/>
                </a:cubicBezTo>
                <a:cubicBezTo>
                  <a:pt x="232" y="511"/>
                  <a:pt x="233" y="514"/>
                  <a:pt x="233" y="517"/>
                </a:cubicBezTo>
                <a:cubicBezTo>
                  <a:pt x="232" y="518"/>
                  <a:pt x="228" y="517"/>
                  <a:pt x="227" y="518"/>
                </a:cubicBezTo>
                <a:cubicBezTo>
                  <a:pt x="226" y="517"/>
                  <a:pt x="225" y="516"/>
                  <a:pt x="224" y="517"/>
                </a:cubicBezTo>
                <a:cubicBezTo>
                  <a:pt x="222" y="518"/>
                  <a:pt x="225" y="519"/>
                  <a:pt x="224" y="522"/>
                </a:cubicBezTo>
                <a:cubicBezTo>
                  <a:pt x="223" y="523"/>
                  <a:pt x="226" y="525"/>
                  <a:pt x="225" y="525"/>
                </a:cubicBezTo>
                <a:cubicBezTo>
                  <a:pt x="225" y="527"/>
                  <a:pt x="224" y="527"/>
                  <a:pt x="224" y="528"/>
                </a:cubicBezTo>
                <a:cubicBezTo>
                  <a:pt x="223" y="528"/>
                  <a:pt x="223" y="530"/>
                  <a:pt x="222" y="530"/>
                </a:cubicBezTo>
                <a:cubicBezTo>
                  <a:pt x="220" y="529"/>
                  <a:pt x="223" y="524"/>
                  <a:pt x="220" y="525"/>
                </a:cubicBezTo>
                <a:cubicBezTo>
                  <a:pt x="218" y="526"/>
                  <a:pt x="220" y="529"/>
                  <a:pt x="221" y="529"/>
                </a:cubicBezTo>
                <a:cubicBezTo>
                  <a:pt x="221" y="530"/>
                  <a:pt x="221" y="530"/>
                  <a:pt x="221" y="531"/>
                </a:cubicBezTo>
                <a:cubicBezTo>
                  <a:pt x="221" y="531"/>
                  <a:pt x="222" y="532"/>
                  <a:pt x="222" y="533"/>
                </a:cubicBezTo>
                <a:cubicBezTo>
                  <a:pt x="221" y="534"/>
                  <a:pt x="218" y="534"/>
                  <a:pt x="217" y="538"/>
                </a:cubicBezTo>
                <a:cubicBezTo>
                  <a:pt x="216" y="537"/>
                  <a:pt x="217" y="536"/>
                  <a:pt x="215" y="536"/>
                </a:cubicBezTo>
                <a:cubicBezTo>
                  <a:pt x="214" y="538"/>
                  <a:pt x="216" y="538"/>
                  <a:pt x="216" y="540"/>
                </a:cubicBezTo>
                <a:cubicBezTo>
                  <a:pt x="214" y="540"/>
                  <a:pt x="214" y="543"/>
                  <a:pt x="213" y="542"/>
                </a:cubicBezTo>
                <a:cubicBezTo>
                  <a:pt x="212" y="544"/>
                  <a:pt x="214" y="544"/>
                  <a:pt x="214" y="546"/>
                </a:cubicBezTo>
                <a:cubicBezTo>
                  <a:pt x="211" y="544"/>
                  <a:pt x="212" y="547"/>
                  <a:pt x="211" y="548"/>
                </a:cubicBezTo>
                <a:cubicBezTo>
                  <a:pt x="210" y="549"/>
                  <a:pt x="208" y="548"/>
                  <a:pt x="207" y="548"/>
                </a:cubicBezTo>
                <a:cubicBezTo>
                  <a:pt x="206" y="551"/>
                  <a:pt x="210" y="553"/>
                  <a:pt x="210" y="555"/>
                </a:cubicBezTo>
                <a:cubicBezTo>
                  <a:pt x="208" y="555"/>
                  <a:pt x="206" y="556"/>
                  <a:pt x="206" y="557"/>
                </a:cubicBezTo>
                <a:cubicBezTo>
                  <a:pt x="205" y="557"/>
                  <a:pt x="205" y="558"/>
                  <a:pt x="204" y="559"/>
                </a:cubicBezTo>
                <a:cubicBezTo>
                  <a:pt x="204" y="559"/>
                  <a:pt x="204" y="559"/>
                  <a:pt x="204" y="559"/>
                </a:cubicBezTo>
                <a:cubicBezTo>
                  <a:pt x="203" y="559"/>
                  <a:pt x="203" y="561"/>
                  <a:pt x="203" y="561"/>
                </a:cubicBezTo>
                <a:cubicBezTo>
                  <a:pt x="202" y="562"/>
                  <a:pt x="202" y="563"/>
                  <a:pt x="202" y="564"/>
                </a:cubicBezTo>
                <a:cubicBezTo>
                  <a:pt x="202" y="564"/>
                  <a:pt x="203" y="565"/>
                  <a:pt x="203" y="566"/>
                </a:cubicBezTo>
                <a:cubicBezTo>
                  <a:pt x="203" y="565"/>
                  <a:pt x="200" y="567"/>
                  <a:pt x="200" y="567"/>
                </a:cubicBezTo>
                <a:cubicBezTo>
                  <a:pt x="200" y="567"/>
                  <a:pt x="200" y="568"/>
                  <a:pt x="200" y="568"/>
                </a:cubicBezTo>
                <a:cubicBezTo>
                  <a:pt x="199" y="569"/>
                  <a:pt x="197" y="570"/>
                  <a:pt x="197" y="571"/>
                </a:cubicBezTo>
                <a:cubicBezTo>
                  <a:pt x="196" y="573"/>
                  <a:pt x="196" y="574"/>
                  <a:pt x="196" y="575"/>
                </a:cubicBezTo>
                <a:cubicBezTo>
                  <a:pt x="195" y="577"/>
                  <a:pt x="193" y="579"/>
                  <a:pt x="192" y="580"/>
                </a:cubicBezTo>
                <a:cubicBezTo>
                  <a:pt x="192" y="580"/>
                  <a:pt x="192" y="580"/>
                  <a:pt x="191" y="581"/>
                </a:cubicBezTo>
                <a:cubicBezTo>
                  <a:pt x="191" y="581"/>
                  <a:pt x="191" y="583"/>
                  <a:pt x="190" y="582"/>
                </a:cubicBezTo>
                <a:cubicBezTo>
                  <a:pt x="189" y="584"/>
                  <a:pt x="189" y="585"/>
                  <a:pt x="188" y="587"/>
                </a:cubicBezTo>
                <a:cubicBezTo>
                  <a:pt x="188" y="587"/>
                  <a:pt x="187" y="587"/>
                  <a:pt x="186" y="587"/>
                </a:cubicBezTo>
                <a:cubicBezTo>
                  <a:pt x="186" y="588"/>
                  <a:pt x="186" y="589"/>
                  <a:pt x="185" y="589"/>
                </a:cubicBezTo>
                <a:cubicBezTo>
                  <a:pt x="185" y="589"/>
                  <a:pt x="184" y="590"/>
                  <a:pt x="184" y="590"/>
                </a:cubicBezTo>
                <a:cubicBezTo>
                  <a:pt x="181" y="593"/>
                  <a:pt x="185" y="595"/>
                  <a:pt x="185" y="599"/>
                </a:cubicBezTo>
                <a:cubicBezTo>
                  <a:pt x="184" y="598"/>
                  <a:pt x="183" y="599"/>
                  <a:pt x="182" y="599"/>
                </a:cubicBezTo>
                <a:cubicBezTo>
                  <a:pt x="181" y="602"/>
                  <a:pt x="177" y="602"/>
                  <a:pt x="178" y="605"/>
                </a:cubicBezTo>
                <a:cubicBezTo>
                  <a:pt x="178" y="607"/>
                  <a:pt x="177" y="606"/>
                  <a:pt x="177" y="607"/>
                </a:cubicBezTo>
                <a:cubicBezTo>
                  <a:pt x="178" y="608"/>
                  <a:pt x="178" y="612"/>
                  <a:pt x="179" y="613"/>
                </a:cubicBezTo>
                <a:cubicBezTo>
                  <a:pt x="177" y="613"/>
                  <a:pt x="176" y="614"/>
                  <a:pt x="174" y="614"/>
                </a:cubicBezTo>
                <a:cubicBezTo>
                  <a:pt x="173" y="616"/>
                  <a:pt x="172" y="617"/>
                  <a:pt x="171" y="619"/>
                </a:cubicBezTo>
                <a:cubicBezTo>
                  <a:pt x="170" y="620"/>
                  <a:pt x="170" y="621"/>
                  <a:pt x="170" y="622"/>
                </a:cubicBezTo>
                <a:cubicBezTo>
                  <a:pt x="170" y="623"/>
                  <a:pt x="169" y="623"/>
                  <a:pt x="169" y="624"/>
                </a:cubicBezTo>
                <a:cubicBezTo>
                  <a:pt x="169" y="624"/>
                  <a:pt x="168" y="624"/>
                  <a:pt x="168" y="624"/>
                </a:cubicBezTo>
                <a:cubicBezTo>
                  <a:pt x="168" y="625"/>
                  <a:pt x="168" y="626"/>
                  <a:pt x="168" y="627"/>
                </a:cubicBezTo>
                <a:cubicBezTo>
                  <a:pt x="168" y="628"/>
                  <a:pt x="167" y="628"/>
                  <a:pt x="167" y="629"/>
                </a:cubicBezTo>
                <a:cubicBezTo>
                  <a:pt x="167" y="630"/>
                  <a:pt x="167" y="630"/>
                  <a:pt x="166" y="631"/>
                </a:cubicBezTo>
                <a:cubicBezTo>
                  <a:pt x="166" y="631"/>
                  <a:pt x="166" y="632"/>
                  <a:pt x="166" y="633"/>
                </a:cubicBezTo>
                <a:cubicBezTo>
                  <a:pt x="165" y="633"/>
                  <a:pt x="165" y="633"/>
                  <a:pt x="165" y="633"/>
                </a:cubicBezTo>
                <a:cubicBezTo>
                  <a:pt x="165" y="634"/>
                  <a:pt x="164" y="634"/>
                  <a:pt x="164" y="635"/>
                </a:cubicBezTo>
                <a:cubicBezTo>
                  <a:pt x="165" y="634"/>
                  <a:pt x="168" y="633"/>
                  <a:pt x="168" y="633"/>
                </a:cubicBezTo>
                <a:cubicBezTo>
                  <a:pt x="170" y="633"/>
                  <a:pt x="170" y="634"/>
                  <a:pt x="170" y="636"/>
                </a:cubicBezTo>
                <a:cubicBezTo>
                  <a:pt x="166" y="635"/>
                  <a:pt x="169" y="641"/>
                  <a:pt x="167" y="643"/>
                </a:cubicBezTo>
                <a:cubicBezTo>
                  <a:pt x="166" y="642"/>
                  <a:pt x="165" y="645"/>
                  <a:pt x="164" y="643"/>
                </a:cubicBezTo>
                <a:cubicBezTo>
                  <a:pt x="164" y="644"/>
                  <a:pt x="163" y="640"/>
                  <a:pt x="162" y="640"/>
                </a:cubicBezTo>
                <a:cubicBezTo>
                  <a:pt x="162" y="634"/>
                  <a:pt x="164" y="629"/>
                  <a:pt x="165" y="622"/>
                </a:cubicBezTo>
                <a:cubicBezTo>
                  <a:pt x="166" y="621"/>
                  <a:pt x="167" y="620"/>
                  <a:pt x="169" y="620"/>
                </a:cubicBezTo>
                <a:cubicBezTo>
                  <a:pt x="169" y="620"/>
                  <a:pt x="169" y="619"/>
                  <a:pt x="170" y="619"/>
                </a:cubicBezTo>
                <a:cubicBezTo>
                  <a:pt x="171" y="615"/>
                  <a:pt x="174" y="613"/>
                  <a:pt x="175" y="610"/>
                </a:cubicBezTo>
                <a:cubicBezTo>
                  <a:pt x="175" y="609"/>
                  <a:pt x="173" y="608"/>
                  <a:pt x="173" y="606"/>
                </a:cubicBezTo>
                <a:cubicBezTo>
                  <a:pt x="174" y="606"/>
                  <a:pt x="175" y="605"/>
                  <a:pt x="175" y="603"/>
                </a:cubicBezTo>
                <a:cubicBezTo>
                  <a:pt x="175" y="603"/>
                  <a:pt x="176" y="603"/>
                  <a:pt x="176" y="603"/>
                </a:cubicBezTo>
                <a:cubicBezTo>
                  <a:pt x="177" y="601"/>
                  <a:pt x="177" y="601"/>
                  <a:pt x="178" y="599"/>
                </a:cubicBezTo>
                <a:cubicBezTo>
                  <a:pt x="178" y="599"/>
                  <a:pt x="178" y="599"/>
                  <a:pt x="178" y="599"/>
                </a:cubicBezTo>
                <a:cubicBezTo>
                  <a:pt x="179" y="597"/>
                  <a:pt x="179" y="596"/>
                  <a:pt x="180" y="595"/>
                </a:cubicBezTo>
                <a:cubicBezTo>
                  <a:pt x="180" y="594"/>
                  <a:pt x="180" y="595"/>
                  <a:pt x="181" y="594"/>
                </a:cubicBezTo>
                <a:cubicBezTo>
                  <a:pt x="181" y="593"/>
                  <a:pt x="181" y="592"/>
                  <a:pt x="182" y="592"/>
                </a:cubicBezTo>
                <a:cubicBezTo>
                  <a:pt x="182" y="592"/>
                  <a:pt x="182" y="590"/>
                  <a:pt x="182" y="590"/>
                </a:cubicBezTo>
                <a:cubicBezTo>
                  <a:pt x="182" y="590"/>
                  <a:pt x="183" y="590"/>
                  <a:pt x="183" y="590"/>
                </a:cubicBezTo>
                <a:cubicBezTo>
                  <a:pt x="184" y="587"/>
                  <a:pt x="184" y="584"/>
                  <a:pt x="186" y="584"/>
                </a:cubicBezTo>
                <a:cubicBezTo>
                  <a:pt x="186" y="583"/>
                  <a:pt x="186" y="582"/>
                  <a:pt x="187" y="581"/>
                </a:cubicBezTo>
                <a:cubicBezTo>
                  <a:pt x="187" y="581"/>
                  <a:pt x="188" y="581"/>
                  <a:pt x="189" y="581"/>
                </a:cubicBezTo>
                <a:cubicBezTo>
                  <a:pt x="190" y="580"/>
                  <a:pt x="190" y="580"/>
                  <a:pt x="191" y="579"/>
                </a:cubicBezTo>
                <a:cubicBezTo>
                  <a:pt x="192" y="578"/>
                  <a:pt x="189" y="578"/>
                  <a:pt x="190" y="576"/>
                </a:cubicBezTo>
                <a:cubicBezTo>
                  <a:pt x="191" y="574"/>
                  <a:pt x="193" y="572"/>
                  <a:pt x="195" y="572"/>
                </a:cubicBezTo>
                <a:cubicBezTo>
                  <a:pt x="196" y="569"/>
                  <a:pt x="198" y="566"/>
                  <a:pt x="199" y="565"/>
                </a:cubicBezTo>
                <a:cubicBezTo>
                  <a:pt x="199" y="565"/>
                  <a:pt x="199" y="565"/>
                  <a:pt x="199" y="565"/>
                </a:cubicBezTo>
                <a:cubicBezTo>
                  <a:pt x="199" y="564"/>
                  <a:pt x="200" y="564"/>
                  <a:pt x="200" y="564"/>
                </a:cubicBezTo>
                <a:cubicBezTo>
                  <a:pt x="201" y="563"/>
                  <a:pt x="200" y="561"/>
                  <a:pt x="202" y="560"/>
                </a:cubicBezTo>
                <a:cubicBezTo>
                  <a:pt x="201" y="559"/>
                  <a:pt x="201" y="558"/>
                  <a:pt x="200" y="558"/>
                </a:cubicBezTo>
                <a:cubicBezTo>
                  <a:pt x="201" y="556"/>
                  <a:pt x="203" y="558"/>
                  <a:pt x="203" y="556"/>
                </a:cubicBezTo>
                <a:cubicBezTo>
                  <a:pt x="206" y="550"/>
                  <a:pt x="208" y="546"/>
                  <a:pt x="211" y="540"/>
                </a:cubicBezTo>
                <a:cubicBezTo>
                  <a:pt x="209" y="538"/>
                  <a:pt x="208" y="540"/>
                  <a:pt x="208" y="540"/>
                </a:cubicBezTo>
                <a:cubicBezTo>
                  <a:pt x="206" y="541"/>
                  <a:pt x="206" y="542"/>
                  <a:pt x="205" y="543"/>
                </a:cubicBezTo>
                <a:cubicBezTo>
                  <a:pt x="205" y="544"/>
                  <a:pt x="204" y="544"/>
                  <a:pt x="204" y="545"/>
                </a:cubicBezTo>
                <a:cubicBezTo>
                  <a:pt x="204" y="546"/>
                  <a:pt x="203" y="545"/>
                  <a:pt x="203" y="545"/>
                </a:cubicBezTo>
                <a:cubicBezTo>
                  <a:pt x="202" y="547"/>
                  <a:pt x="204" y="551"/>
                  <a:pt x="203" y="551"/>
                </a:cubicBezTo>
                <a:cubicBezTo>
                  <a:pt x="203" y="551"/>
                  <a:pt x="203" y="552"/>
                  <a:pt x="203" y="552"/>
                </a:cubicBezTo>
                <a:cubicBezTo>
                  <a:pt x="203" y="552"/>
                  <a:pt x="202" y="552"/>
                  <a:pt x="202" y="552"/>
                </a:cubicBezTo>
                <a:cubicBezTo>
                  <a:pt x="202" y="552"/>
                  <a:pt x="202" y="553"/>
                  <a:pt x="202" y="553"/>
                </a:cubicBezTo>
                <a:cubicBezTo>
                  <a:pt x="202" y="553"/>
                  <a:pt x="202" y="553"/>
                  <a:pt x="201" y="553"/>
                </a:cubicBezTo>
                <a:cubicBezTo>
                  <a:pt x="201" y="553"/>
                  <a:pt x="201" y="554"/>
                  <a:pt x="201" y="554"/>
                </a:cubicBezTo>
                <a:cubicBezTo>
                  <a:pt x="201" y="555"/>
                  <a:pt x="200" y="555"/>
                  <a:pt x="200" y="555"/>
                </a:cubicBezTo>
                <a:cubicBezTo>
                  <a:pt x="199" y="556"/>
                  <a:pt x="199" y="557"/>
                  <a:pt x="198" y="558"/>
                </a:cubicBezTo>
                <a:cubicBezTo>
                  <a:pt x="198" y="558"/>
                  <a:pt x="197" y="559"/>
                  <a:pt x="197" y="559"/>
                </a:cubicBezTo>
                <a:cubicBezTo>
                  <a:pt x="197" y="560"/>
                  <a:pt x="197" y="560"/>
                  <a:pt x="196" y="560"/>
                </a:cubicBezTo>
                <a:cubicBezTo>
                  <a:pt x="196" y="560"/>
                  <a:pt x="196" y="561"/>
                  <a:pt x="196" y="561"/>
                </a:cubicBezTo>
                <a:cubicBezTo>
                  <a:pt x="196" y="561"/>
                  <a:pt x="195" y="561"/>
                  <a:pt x="195" y="561"/>
                </a:cubicBezTo>
                <a:cubicBezTo>
                  <a:pt x="195" y="561"/>
                  <a:pt x="195" y="562"/>
                  <a:pt x="195" y="562"/>
                </a:cubicBezTo>
                <a:cubicBezTo>
                  <a:pt x="193" y="566"/>
                  <a:pt x="189" y="569"/>
                  <a:pt x="190" y="573"/>
                </a:cubicBezTo>
                <a:cubicBezTo>
                  <a:pt x="189" y="573"/>
                  <a:pt x="189" y="576"/>
                  <a:pt x="187" y="576"/>
                </a:cubicBezTo>
                <a:cubicBezTo>
                  <a:pt x="187" y="577"/>
                  <a:pt x="188" y="578"/>
                  <a:pt x="187" y="579"/>
                </a:cubicBezTo>
                <a:cubicBezTo>
                  <a:pt x="186" y="580"/>
                  <a:pt x="185" y="581"/>
                  <a:pt x="185" y="582"/>
                </a:cubicBezTo>
                <a:cubicBezTo>
                  <a:pt x="185" y="582"/>
                  <a:pt x="184" y="582"/>
                  <a:pt x="184" y="582"/>
                </a:cubicBezTo>
                <a:cubicBezTo>
                  <a:pt x="183" y="584"/>
                  <a:pt x="183" y="585"/>
                  <a:pt x="182" y="587"/>
                </a:cubicBezTo>
                <a:cubicBezTo>
                  <a:pt x="182" y="588"/>
                  <a:pt x="182" y="588"/>
                  <a:pt x="181" y="588"/>
                </a:cubicBezTo>
                <a:cubicBezTo>
                  <a:pt x="181" y="590"/>
                  <a:pt x="180" y="591"/>
                  <a:pt x="180" y="592"/>
                </a:cubicBezTo>
                <a:cubicBezTo>
                  <a:pt x="180" y="592"/>
                  <a:pt x="179" y="592"/>
                  <a:pt x="179" y="592"/>
                </a:cubicBezTo>
                <a:cubicBezTo>
                  <a:pt x="179" y="592"/>
                  <a:pt x="179" y="593"/>
                  <a:pt x="179" y="593"/>
                </a:cubicBezTo>
                <a:cubicBezTo>
                  <a:pt x="178" y="594"/>
                  <a:pt x="178" y="594"/>
                  <a:pt x="179" y="595"/>
                </a:cubicBezTo>
                <a:cubicBezTo>
                  <a:pt x="179" y="595"/>
                  <a:pt x="178" y="596"/>
                  <a:pt x="178" y="596"/>
                </a:cubicBezTo>
                <a:cubicBezTo>
                  <a:pt x="177" y="596"/>
                  <a:pt x="177" y="597"/>
                  <a:pt x="177" y="597"/>
                </a:cubicBezTo>
                <a:cubicBezTo>
                  <a:pt x="176" y="599"/>
                  <a:pt x="175" y="601"/>
                  <a:pt x="174" y="602"/>
                </a:cubicBezTo>
                <a:cubicBezTo>
                  <a:pt x="174" y="602"/>
                  <a:pt x="174" y="603"/>
                  <a:pt x="174" y="603"/>
                </a:cubicBezTo>
                <a:cubicBezTo>
                  <a:pt x="172" y="606"/>
                  <a:pt x="171" y="608"/>
                  <a:pt x="169" y="610"/>
                </a:cubicBezTo>
                <a:cubicBezTo>
                  <a:pt x="170" y="611"/>
                  <a:pt x="172" y="611"/>
                  <a:pt x="171" y="612"/>
                </a:cubicBezTo>
                <a:cubicBezTo>
                  <a:pt x="170" y="614"/>
                  <a:pt x="169" y="613"/>
                  <a:pt x="167" y="614"/>
                </a:cubicBezTo>
                <a:cubicBezTo>
                  <a:pt x="166" y="616"/>
                  <a:pt x="164" y="617"/>
                  <a:pt x="163" y="619"/>
                </a:cubicBezTo>
                <a:cubicBezTo>
                  <a:pt x="163" y="620"/>
                  <a:pt x="164" y="621"/>
                  <a:pt x="164" y="622"/>
                </a:cubicBezTo>
                <a:cubicBezTo>
                  <a:pt x="161" y="624"/>
                  <a:pt x="161" y="628"/>
                  <a:pt x="160" y="631"/>
                </a:cubicBezTo>
                <a:cubicBezTo>
                  <a:pt x="160" y="632"/>
                  <a:pt x="159" y="632"/>
                  <a:pt x="159" y="633"/>
                </a:cubicBezTo>
                <a:cubicBezTo>
                  <a:pt x="158" y="635"/>
                  <a:pt x="160" y="635"/>
                  <a:pt x="160" y="636"/>
                </a:cubicBezTo>
                <a:cubicBezTo>
                  <a:pt x="161" y="638"/>
                  <a:pt x="160" y="639"/>
                  <a:pt x="160" y="640"/>
                </a:cubicBezTo>
                <a:cubicBezTo>
                  <a:pt x="159" y="641"/>
                  <a:pt x="158" y="642"/>
                  <a:pt x="158" y="643"/>
                </a:cubicBezTo>
                <a:cubicBezTo>
                  <a:pt x="158" y="643"/>
                  <a:pt x="157" y="643"/>
                  <a:pt x="157" y="643"/>
                </a:cubicBezTo>
                <a:cubicBezTo>
                  <a:pt x="156" y="645"/>
                  <a:pt x="156" y="646"/>
                  <a:pt x="155" y="648"/>
                </a:cubicBezTo>
                <a:cubicBezTo>
                  <a:pt x="155" y="649"/>
                  <a:pt x="155" y="649"/>
                  <a:pt x="154" y="650"/>
                </a:cubicBezTo>
                <a:cubicBezTo>
                  <a:pt x="153" y="652"/>
                  <a:pt x="153" y="652"/>
                  <a:pt x="153" y="654"/>
                </a:cubicBezTo>
                <a:cubicBezTo>
                  <a:pt x="152" y="654"/>
                  <a:pt x="152" y="655"/>
                  <a:pt x="152" y="656"/>
                </a:cubicBezTo>
                <a:cubicBezTo>
                  <a:pt x="151" y="658"/>
                  <a:pt x="151" y="657"/>
                  <a:pt x="152" y="658"/>
                </a:cubicBezTo>
                <a:cubicBezTo>
                  <a:pt x="152" y="659"/>
                  <a:pt x="150" y="663"/>
                  <a:pt x="150" y="663"/>
                </a:cubicBezTo>
                <a:cubicBezTo>
                  <a:pt x="150" y="665"/>
                  <a:pt x="149" y="664"/>
                  <a:pt x="149" y="665"/>
                </a:cubicBezTo>
                <a:cubicBezTo>
                  <a:pt x="150" y="666"/>
                  <a:pt x="147" y="672"/>
                  <a:pt x="147" y="672"/>
                </a:cubicBezTo>
                <a:cubicBezTo>
                  <a:pt x="146" y="674"/>
                  <a:pt x="147" y="675"/>
                  <a:pt x="147" y="676"/>
                </a:cubicBezTo>
                <a:cubicBezTo>
                  <a:pt x="147" y="677"/>
                  <a:pt x="146" y="677"/>
                  <a:pt x="146" y="677"/>
                </a:cubicBezTo>
                <a:cubicBezTo>
                  <a:pt x="145" y="679"/>
                  <a:pt x="146" y="680"/>
                  <a:pt x="146" y="682"/>
                </a:cubicBezTo>
                <a:cubicBezTo>
                  <a:pt x="146" y="683"/>
                  <a:pt x="145" y="683"/>
                  <a:pt x="145" y="684"/>
                </a:cubicBezTo>
                <a:cubicBezTo>
                  <a:pt x="144" y="685"/>
                  <a:pt x="144" y="685"/>
                  <a:pt x="144" y="685"/>
                </a:cubicBezTo>
                <a:cubicBezTo>
                  <a:pt x="143" y="684"/>
                  <a:pt x="143" y="684"/>
                  <a:pt x="143" y="684"/>
                </a:cubicBezTo>
                <a:cubicBezTo>
                  <a:pt x="142" y="684"/>
                  <a:pt x="142" y="685"/>
                  <a:pt x="142" y="685"/>
                </a:cubicBezTo>
                <a:cubicBezTo>
                  <a:pt x="142" y="685"/>
                  <a:pt x="142" y="686"/>
                  <a:pt x="141" y="686"/>
                </a:cubicBezTo>
                <a:cubicBezTo>
                  <a:pt x="141" y="687"/>
                  <a:pt x="141" y="688"/>
                  <a:pt x="140" y="689"/>
                </a:cubicBezTo>
                <a:cubicBezTo>
                  <a:pt x="140" y="690"/>
                  <a:pt x="140" y="691"/>
                  <a:pt x="140" y="692"/>
                </a:cubicBezTo>
                <a:cubicBezTo>
                  <a:pt x="140" y="694"/>
                  <a:pt x="141" y="698"/>
                  <a:pt x="141" y="699"/>
                </a:cubicBezTo>
                <a:cubicBezTo>
                  <a:pt x="141" y="700"/>
                  <a:pt x="141" y="702"/>
                  <a:pt x="140" y="703"/>
                </a:cubicBezTo>
                <a:cubicBezTo>
                  <a:pt x="140" y="706"/>
                  <a:pt x="141" y="708"/>
                  <a:pt x="141" y="710"/>
                </a:cubicBezTo>
                <a:cubicBezTo>
                  <a:pt x="140" y="713"/>
                  <a:pt x="139" y="715"/>
                  <a:pt x="139" y="716"/>
                </a:cubicBezTo>
                <a:cubicBezTo>
                  <a:pt x="138" y="718"/>
                  <a:pt x="141" y="720"/>
                  <a:pt x="140" y="722"/>
                </a:cubicBezTo>
                <a:cubicBezTo>
                  <a:pt x="140" y="723"/>
                  <a:pt x="139" y="723"/>
                  <a:pt x="139" y="724"/>
                </a:cubicBezTo>
                <a:cubicBezTo>
                  <a:pt x="139" y="725"/>
                  <a:pt x="140" y="727"/>
                  <a:pt x="140" y="728"/>
                </a:cubicBezTo>
                <a:cubicBezTo>
                  <a:pt x="140" y="729"/>
                  <a:pt x="140" y="731"/>
                  <a:pt x="140" y="733"/>
                </a:cubicBezTo>
                <a:cubicBezTo>
                  <a:pt x="140" y="735"/>
                  <a:pt x="138" y="738"/>
                  <a:pt x="140" y="739"/>
                </a:cubicBezTo>
                <a:cubicBezTo>
                  <a:pt x="139" y="739"/>
                  <a:pt x="140" y="740"/>
                  <a:pt x="139" y="740"/>
                </a:cubicBezTo>
                <a:cubicBezTo>
                  <a:pt x="138" y="740"/>
                  <a:pt x="138" y="738"/>
                  <a:pt x="138" y="736"/>
                </a:cubicBezTo>
                <a:cubicBezTo>
                  <a:pt x="138" y="734"/>
                  <a:pt x="139" y="731"/>
                  <a:pt x="140" y="729"/>
                </a:cubicBezTo>
                <a:cubicBezTo>
                  <a:pt x="138" y="728"/>
                  <a:pt x="140" y="726"/>
                  <a:pt x="138" y="726"/>
                </a:cubicBezTo>
                <a:cubicBezTo>
                  <a:pt x="137" y="728"/>
                  <a:pt x="138" y="729"/>
                  <a:pt x="138" y="731"/>
                </a:cubicBezTo>
                <a:cubicBezTo>
                  <a:pt x="138" y="735"/>
                  <a:pt x="136" y="739"/>
                  <a:pt x="135" y="744"/>
                </a:cubicBezTo>
                <a:cubicBezTo>
                  <a:pt x="135" y="745"/>
                  <a:pt x="136" y="746"/>
                  <a:pt x="136" y="747"/>
                </a:cubicBezTo>
                <a:cubicBezTo>
                  <a:pt x="136" y="748"/>
                  <a:pt x="135" y="749"/>
                  <a:pt x="135" y="750"/>
                </a:cubicBezTo>
                <a:cubicBezTo>
                  <a:pt x="135" y="750"/>
                  <a:pt x="136" y="750"/>
                  <a:pt x="135" y="751"/>
                </a:cubicBezTo>
                <a:cubicBezTo>
                  <a:pt x="135" y="753"/>
                  <a:pt x="136" y="756"/>
                  <a:pt x="135" y="758"/>
                </a:cubicBezTo>
                <a:cubicBezTo>
                  <a:pt x="135" y="758"/>
                  <a:pt x="137" y="765"/>
                  <a:pt x="137" y="766"/>
                </a:cubicBezTo>
                <a:cubicBezTo>
                  <a:pt x="136" y="766"/>
                  <a:pt x="136" y="766"/>
                  <a:pt x="136" y="767"/>
                </a:cubicBezTo>
                <a:cubicBezTo>
                  <a:pt x="135" y="781"/>
                  <a:pt x="135" y="781"/>
                  <a:pt x="135" y="781"/>
                </a:cubicBezTo>
                <a:cubicBezTo>
                  <a:pt x="135" y="784"/>
                  <a:pt x="135" y="786"/>
                  <a:pt x="135" y="789"/>
                </a:cubicBezTo>
                <a:cubicBezTo>
                  <a:pt x="135" y="791"/>
                  <a:pt x="135" y="791"/>
                  <a:pt x="135" y="792"/>
                </a:cubicBezTo>
                <a:cubicBezTo>
                  <a:pt x="135" y="792"/>
                  <a:pt x="134" y="794"/>
                  <a:pt x="135" y="794"/>
                </a:cubicBezTo>
                <a:cubicBezTo>
                  <a:pt x="136" y="792"/>
                  <a:pt x="134" y="797"/>
                  <a:pt x="134" y="795"/>
                </a:cubicBezTo>
                <a:cubicBezTo>
                  <a:pt x="135" y="797"/>
                  <a:pt x="135" y="799"/>
                  <a:pt x="134" y="801"/>
                </a:cubicBezTo>
                <a:cubicBezTo>
                  <a:pt x="136" y="801"/>
                  <a:pt x="135" y="804"/>
                  <a:pt x="135" y="806"/>
                </a:cubicBezTo>
                <a:cubicBezTo>
                  <a:pt x="135" y="807"/>
                  <a:pt x="136" y="807"/>
                  <a:pt x="136" y="808"/>
                </a:cubicBezTo>
                <a:cubicBezTo>
                  <a:pt x="136" y="809"/>
                  <a:pt x="135" y="809"/>
                  <a:pt x="135" y="810"/>
                </a:cubicBezTo>
                <a:cubicBezTo>
                  <a:pt x="135" y="809"/>
                  <a:pt x="136" y="810"/>
                  <a:pt x="136" y="810"/>
                </a:cubicBezTo>
                <a:cubicBezTo>
                  <a:pt x="136" y="813"/>
                  <a:pt x="133" y="814"/>
                  <a:pt x="135" y="815"/>
                </a:cubicBezTo>
                <a:cubicBezTo>
                  <a:pt x="137" y="813"/>
                  <a:pt x="137" y="810"/>
                  <a:pt x="136" y="807"/>
                </a:cubicBezTo>
                <a:cubicBezTo>
                  <a:pt x="136" y="804"/>
                  <a:pt x="137" y="801"/>
                  <a:pt x="136" y="799"/>
                </a:cubicBezTo>
                <a:cubicBezTo>
                  <a:pt x="139" y="800"/>
                  <a:pt x="137" y="795"/>
                  <a:pt x="138" y="795"/>
                </a:cubicBezTo>
                <a:cubicBezTo>
                  <a:pt x="138" y="799"/>
                  <a:pt x="139" y="802"/>
                  <a:pt x="140" y="805"/>
                </a:cubicBezTo>
                <a:cubicBezTo>
                  <a:pt x="139" y="806"/>
                  <a:pt x="138" y="806"/>
                  <a:pt x="138" y="808"/>
                </a:cubicBezTo>
                <a:cubicBezTo>
                  <a:pt x="138" y="809"/>
                  <a:pt x="140" y="808"/>
                  <a:pt x="140" y="810"/>
                </a:cubicBezTo>
                <a:cubicBezTo>
                  <a:pt x="138" y="814"/>
                  <a:pt x="138" y="814"/>
                  <a:pt x="138" y="817"/>
                </a:cubicBezTo>
                <a:cubicBezTo>
                  <a:pt x="137" y="818"/>
                  <a:pt x="137" y="817"/>
                  <a:pt x="136" y="817"/>
                </a:cubicBezTo>
                <a:cubicBezTo>
                  <a:pt x="136" y="818"/>
                  <a:pt x="136" y="819"/>
                  <a:pt x="136" y="820"/>
                </a:cubicBezTo>
                <a:cubicBezTo>
                  <a:pt x="136" y="822"/>
                  <a:pt x="136" y="824"/>
                  <a:pt x="136" y="826"/>
                </a:cubicBezTo>
                <a:cubicBezTo>
                  <a:pt x="135" y="827"/>
                  <a:pt x="134" y="828"/>
                  <a:pt x="135" y="829"/>
                </a:cubicBezTo>
                <a:cubicBezTo>
                  <a:pt x="135" y="829"/>
                  <a:pt x="136" y="829"/>
                  <a:pt x="137" y="828"/>
                </a:cubicBezTo>
                <a:cubicBezTo>
                  <a:pt x="137" y="828"/>
                  <a:pt x="137" y="827"/>
                  <a:pt x="138" y="827"/>
                </a:cubicBezTo>
                <a:cubicBezTo>
                  <a:pt x="138" y="828"/>
                  <a:pt x="138" y="829"/>
                  <a:pt x="138" y="830"/>
                </a:cubicBezTo>
                <a:cubicBezTo>
                  <a:pt x="138" y="831"/>
                  <a:pt x="139" y="832"/>
                  <a:pt x="138" y="833"/>
                </a:cubicBezTo>
                <a:cubicBezTo>
                  <a:pt x="137" y="834"/>
                  <a:pt x="137" y="834"/>
                  <a:pt x="137" y="834"/>
                </a:cubicBezTo>
                <a:cubicBezTo>
                  <a:pt x="136" y="835"/>
                  <a:pt x="136" y="835"/>
                  <a:pt x="136" y="836"/>
                </a:cubicBezTo>
                <a:cubicBezTo>
                  <a:pt x="137" y="836"/>
                  <a:pt x="138" y="836"/>
                  <a:pt x="138" y="836"/>
                </a:cubicBezTo>
                <a:cubicBezTo>
                  <a:pt x="139" y="836"/>
                  <a:pt x="140" y="837"/>
                  <a:pt x="140" y="838"/>
                </a:cubicBezTo>
                <a:cubicBezTo>
                  <a:pt x="140" y="839"/>
                  <a:pt x="140" y="839"/>
                  <a:pt x="139" y="840"/>
                </a:cubicBezTo>
                <a:cubicBezTo>
                  <a:pt x="139" y="840"/>
                  <a:pt x="138" y="839"/>
                  <a:pt x="137" y="839"/>
                </a:cubicBezTo>
                <a:cubicBezTo>
                  <a:pt x="137" y="840"/>
                  <a:pt x="137" y="840"/>
                  <a:pt x="137" y="841"/>
                </a:cubicBezTo>
                <a:cubicBezTo>
                  <a:pt x="137" y="841"/>
                  <a:pt x="138" y="842"/>
                  <a:pt x="138" y="842"/>
                </a:cubicBezTo>
                <a:cubicBezTo>
                  <a:pt x="139" y="844"/>
                  <a:pt x="137" y="846"/>
                  <a:pt x="137" y="848"/>
                </a:cubicBezTo>
                <a:cubicBezTo>
                  <a:pt x="137" y="848"/>
                  <a:pt x="138" y="849"/>
                  <a:pt x="138" y="849"/>
                </a:cubicBezTo>
                <a:cubicBezTo>
                  <a:pt x="138" y="850"/>
                  <a:pt x="137" y="851"/>
                  <a:pt x="138" y="852"/>
                </a:cubicBezTo>
                <a:cubicBezTo>
                  <a:pt x="138" y="853"/>
                  <a:pt x="136" y="853"/>
                  <a:pt x="137" y="854"/>
                </a:cubicBezTo>
                <a:cubicBezTo>
                  <a:pt x="138" y="854"/>
                  <a:pt x="137" y="855"/>
                  <a:pt x="138" y="856"/>
                </a:cubicBezTo>
                <a:cubicBezTo>
                  <a:pt x="138" y="857"/>
                  <a:pt x="139" y="857"/>
                  <a:pt x="139" y="858"/>
                </a:cubicBezTo>
                <a:cubicBezTo>
                  <a:pt x="140" y="859"/>
                  <a:pt x="138" y="861"/>
                  <a:pt x="140" y="861"/>
                </a:cubicBezTo>
                <a:cubicBezTo>
                  <a:pt x="143" y="860"/>
                  <a:pt x="139" y="856"/>
                  <a:pt x="142" y="854"/>
                </a:cubicBezTo>
                <a:cubicBezTo>
                  <a:pt x="143" y="855"/>
                  <a:pt x="143" y="857"/>
                  <a:pt x="143" y="859"/>
                </a:cubicBezTo>
                <a:cubicBezTo>
                  <a:pt x="144" y="860"/>
                  <a:pt x="145" y="862"/>
                  <a:pt x="146" y="864"/>
                </a:cubicBezTo>
                <a:cubicBezTo>
                  <a:pt x="145" y="867"/>
                  <a:pt x="146" y="869"/>
                  <a:pt x="146" y="872"/>
                </a:cubicBezTo>
                <a:cubicBezTo>
                  <a:pt x="147" y="873"/>
                  <a:pt x="147" y="875"/>
                  <a:pt x="148" y="876"/>
                </a:cubicBezTo>
                <a:cubicBezTo>
                  <a:pt x="148" y="876"/>
                  <a:pt x="148" y="877"/>
                  <a:pt x="148" y="878"/>
                </a:cubicBezTo>
                <a:cubicBezTo>
                  <a:pt x="148" y="879"/>
                  <a:pt x="149" y="881"/>
                  <a:pt x="149" y="883"/>
                </a:cubicBezTo>
                <a:cubicBezTo>
                  <a:pt x="150" y="884"/>
                  <a:pt x="149" y="885"/>
                  <a:pt x="148" y="887"/>
                </a:cubicBezTo>
                <a:cubicBezTo>
                  <a:pt x="150" y="887"/>
                  <a:pt x="150" y="889"/>
                  <a:pt x="150" y="891"/>
                </a:cubicBezTo>
                <a:cubicBezTo>
                  <a:pt x="150" y="892"/>
                  <a:pt x="151" y="893"/>
                  <a:pt x="151" y="894"/>
                </a:cubicBezTo>
                <a:cubicBezTo>
                  <a:pt x="151" y="894"/>
                  <a:pt x="151" y="894"/>
                  <a:pt x="152" y="894"/>
                </a:cubicBezTo>
                <a:cubicBezTo>
                  <a:pt x="152" y="896"/>
                  <a:pt x="152" y="898"/>
                  <a:pt x="153" y="899"/>
                </a:cubicBezTo>
                <a:cubicBezTo>
                  <a:pt x="153" y="899"/>
                  <a:pt x="153" y="901"/>
                  <a:pt x="153" y="901"/>
                </a:cubicBezTo>
                <a:cubicBezTo>
                  <a:pt x="153" y="902"/>
                  <a:pt x="153" y="902"/>
                  <a:pt x="153" y="903"/>
                </a:cubicBezTo>
                <a:cubicBezTo>
                  <a:pt x="153" y="903"/>
                  <a:pt x="152" y="903"/>
                  <a:pt x="151" y="903"/>
                </a:cubicBezTo>
                <a:cubicBezTo>
                  <a:pt x="151" y="904"/>
                  <a:pt x="152" y="904"/>
                  <a:pt x="152" y="905"/>
                </a:cubicBezTo>
                <a:cubicBezTo>
                  <a:pt x="152" y="906"/>
                  <a:pt x="152" y="907"/>
                  <a:pt x="152" y="908"/>
                </a:cubicBezTo>
                <a:cubicBezTo>
                  <a:pt x="152" y="908"/>
                  <a:pt x="152" y="909"/>
                  <a:pt x="153" y="910"/>
                </a:cubicBezTo>
                <a:cubicBezTo>
                  <a:pt x="153" y="910"/>
                  <a:pt x="153" y="911"/>
                  <a:pt x="154" y="912"/>
                </a:cubicBezTo>
                <a:cubicBezTo>
                  <a:pt x="154" y="913"/>
                  <a:pt x="154" y="913"/>
                  <a:pt x="155" y="914"/>
                </a:cubicBezTo>
                <a:cubicBezTo>
                  <a:pt x="155" y="915"/>
                  <a:pt x="155" y="916"/>
                  <a:pt x="156" y="917"/>
                </a:cubicBezTo>
                <a:cubicBezTo>
                  <a:pt x="154" y="916"/>
                  <a:pt x="153" y="913"/>
                  <a:pt x="152" y="910"/>
                </a:cubicBezTo>
                <a:cubicBezTo>
                  <a:pt x="152" y="909"/>
                  <a:pt x="151" y="909"/>
                  <a:pt x="151" y="908"/>
                </a:cubicBezTo>
                <a:cubicBezTo>
                  <a:pt x="151" y="907"/>
                  <a:pt x="150" y="907"/>
                  <a:pt x="150" y="907"/>
                </a:cubicBezTo>
                <a:cubicBezTo>
                  <a:pt x="150" y="906"/>
                  <a:pt x="151" y="905"/>
                  <a:pt x="150" y="904"/>
                </a:cubicBezTo>
                <a:cubicBezTo>
                  <a:pt x="150" y="903"/>
                  <a:pt x="149" y="904"/>
                  <a:pt x="148" y="903"/>
                </a:cubicBezTo>
                <a:cubicBezTo>
                  <a:pt x="148" y="904"/>
                  <a:pt x="148" y="905"/>
                  <a:pt x="149" y="906"/>
                </a:cubicBezTo>
                <a:cubicBezTo>
                  <a:pt x="149" y="906"/>
                  <a:pt x="150" y="907"/>
                  <a:pt x="150" y="908"/>
                </a:cubicBezTo>
                <a:cubicBezTo>
                  <a:pt x="149" y="910"/>
                  <a:pt x="152" y="914"/>
                  <a:pt x="152" y="916"/>
                </a:cubicBezTo>
                <a:cubicBezTo>
                  <a:pt x="153" y="921"/>
                  <a:pt x="156" y="931"/>
                  <a:pt x="157" y="932"/>
                </a:cubicBezTo>
                <a:cubicBezTo>
                  <a:pt x="157" y="933"/>
                  <a:pt x="158" y="934"/>
                  <a:pt x="158" y="935"/>
                </a:cubicBezTo>
                <a:cubicBezTo>
                  <a:pt x="159" y="935"/>
                  <a:pt x="160" y="933"/>
                  <a:pt x="160" y="935"/>
                </a:cubicBezTo>
                <a:cubicBezTo>
                  <a:pt x="160" y="936"/>
                  <a:pt x="161" y="935"/>
                  <a:pt x="161" y="936"/>
                </a:cubicBezTo>
                <a:cubicBezTo>
                  <a:pt x="161" y="938"/>
                  <a:pt x="159" y="937"/>
                  <a:pt x="159" y="940"/>
                </a:cubicBezTo>
                <a:cubicBezTo>
                  <a:pt x="161" y="941"/>
                  <a:pt x="162" y="942"/>
                  <a:pt x="163" y="944"/>
                </a:cubicBezTo>
                <a:cubicBezTo>
                  <a:pt x="163" y="946"/>
                  <a:pt x="164" y="947"/>
                  <a:pt x="164" y="947"/>
                </a:cubicBezTo>
                <a:cubicBezTo>
                  <a:pt x="164" y="947"/>
                  <a:pt x="165" y="949"/>
                  <a:pt x="165" y="949"/>
                </a:cubicBezTo>
                <a:cubicBezTo>
                  <a:pt x="165" y="951"/>
                  <a:pt x="165" y="951"/>
                  <a:pt x="165" y="952"/>
                </a:cubicBezTo>
                <a:cubicBezTo>
                  <a:pt x="167" y="955"/>
                  <a:pt x="170" y="956"/>
                  <a:pt x="169" y="961"/>
                </a:cubicBezTo>
                <a:cubicBezTo>
                  <a:pt x="171" y="962"/>
                  <a:pt x="171" y="964"/>
                  <a:pt x="171" y="966"/>
                </a:cubicBezTo>
                <a:cubicBezTo>
                  <a:pt x="171" y="966"/>
                  <a:pt x="172" y="966"/>
                  <a:pt x="172" y="966"/>
                </a:cubicBezTo>
                <a:cubicBezTo>
                  <a:pt x="173" y="968"/>
                  <a:pt x="176" y="973"/>
                  <a:pt x="174" y="973"/>
                </a:cubicBezTo>
                <a:cubicBezTo>
                  <a:pt x="175" y="973"/>
                  <a:pt x="178" y="977"/>
                  <a:pt x="178" y="978"/>
                </a:cubicBezTo>
                <a:cubicBezTo>
                  <a:pt x="178" y="979"/>
                  <a:pt x="179" y="979"/>
                  <a:pt x="179" y="981"/>
                </a:cubicBezTo>
                <a:cubicBezTo>
                  <a:pt x="181" y="982"/>
                  <a:pt x="181" y="984"/>
                  <a:pt x="184" y="985"/>
                </a:cubicBezTo>
                <a:cubicBezTo>
                  <a:pt x="184" y="984"/>
                  <a:pt x="184" y="983"/>
                  <a:pt x="183" y="983"/>
                </a:cubicBezTo>
                <a:cubicBezTo>
                  <a:pt x="183" y="983"/>
                  <a:pt x="182" y="984"/>
                  <a:pt x="182" y="983"/>
                </a:cubicBezTo>
                <a:cubicBezTo>
                  <a:pt x="182" y="983"/>
                  <a:pt x="182" y="983"/>
                  <a:pt x="182" y="982"/>
                </a:cubicBezTo>
                <a:cubicBezTo>
                  <a:pt x="182" y="982"/>
                  <a:pt x="182" y="982"/>
                  <a:pt x="181" y="982"/>
                </a:cubicBezTo>
                <a:cubicBezTo>
                  <a:pt x="181" y="980"/>
                  <a:pt x="181" y="979"/>
                  <a:pt x="180" y="978"/>
                </a:cubicBezTo>
                <a:cubicBezTo>
                  <a:pt x="179" y="977"/>
                  <a:pt x="177" y="975"/>
                  <a:pt x="178" y="973"/>
                </a:cubicBezTo>
                <a:cubicBezTo>
                  <a:pt x="180" y="975"/>
                  <a:pt x="182" y="977"/>
                  <a:pt x="182" y="980"/>
                </a:cubicBezTo>
                <a:cubicBezTo>
                  <a:pt x="183" y="981"/>
                  <a:pt x="183" y="982"/>
                  <a:pt x="182" y="982"/>
                </a:cubicBezTo>
                <a:cubicBezTo>
                  <a:pt x="183" y="983"/>
                  <a:pt x="183" y="983"/>
                  <a:pt x="183" y="983"/>
                </a:cubicBezTo>
                <a:cubicBezTo>
                  <a:pt x="184" y="983"/>
                  <a:pt x="184" y="982"/>
                  <a:pt x="185" y="983"/>
                </a:cubicBezTo>
                <a:cubicBezTo>
                  <a:pt x="185" y="983"/>
                  <a:pt x="184" y="984"/>
                  <a:pt x="184" y="984"/>
                </a:cubicBezTo>
                <a:cubicBezTo>
                  <a:pt x="184" y="984"/>
                  <a:pt x="185" y="984"/>
                  <a:pt x="185" y="984"/>
                </a:cubicBezTo>
                <a:cubicBezTo>
                  <a:pt x="185" y="984"/>
                  <a:pt x="185" y="985"/>
                  <a:pt x="185" y="985"/>
                </a:cubicBezTo>
                <a:cubicBezTo>
                  <a:pt x="185" y="986"/>
                  <a:pt x="186" y="987"/>
                  <a:pt x="186" y="988"/>
                </a:cubicBezTo>
                <a:cubicBezTo>
                  <a:pt x="187" y="988"/>
                  <a:pt x="187" y="989"/>
                  <a:pt x="188" y="990"/>
                </a:cubicBezTo>
                <a:cubicBezTo>
                  <a:pt x="188" y="991"/>
                  <a:pt x="188" y="993"/>
                  <a:pt x="188" y="994"/>
                </a:cubicBezTo>
                <a:cubicBezTo>
                  <a:pt x="188" y="994"/>
                  <a:pt x="189" y="994"/>
                  <a:pt x="189" y="995"/>
                </a:cubicBezTo>
                <a:cubicBezTo>
                  <a:pt x="189" y="995"/>
                  <a:pt x="189" y="996"/>
                  <a:pt x="189" y="996"/>
                </a:cubicBezTo>
                <a:cubicBezTo>
                  <a:pt x="189" y="996"/>
                  <a:pt x="190" y="996"/>
                  <a:pt x="190" y="997"/>
                </a:cubicBezTo>
                <a:cubicBezTo>
                  <a:pt x="190" y="997"/>
                  <a:pt x="190" y="998"/>
                  <a:pt x="190" y="998"/>
                </a:cubicBezTo>
                <a:cubicBezTo>
                  <a:pt x="190" y="998"/>
                  <a:pt x="191" y="999"/>
                  <a:pt x="191" y="999"/>
                </a:cubicBezTo>
                <a:cubicBezTo>
                  <a:pt x="191" y="999"/>
                  <a:pt x="191" y="1000"/>
                  <a:pt x="191" y="1000"/>
                </a:cubicBezTo>
                <a:cubicBezTo>
                  <a:pt x="191" y="1001"/>
                  <a:pt x="192" y="1002"/>
                  <a:pt x="191" y="1003"/>
                </a:cubicBezTo>
                <a:cubicBezTo>
                  <a:pt x="193" y="1004"/>
                  <a:pt x="195" y="1008"/>
                  <a:pt x="196" y="1009"/>
                </a:cubicBezTo>
                <a:cubicBezTo>
                  <a:pt x="197" y="1011"/>
                  <a:pt x="199" y="1011"/>
                  <a:pt x="200" y="1013"/>
                </a:cubicBezTo>
                <a:cubicBezTo>
                  <a:pt x="201" y="1013"/>
                  <a:pt x="200" y="1014"/>
                  <a:pt x="201" y="1015"/>
                </a:cubicBezTo>
                <a:cubicBezTo>
                  <a:pt x="201" y="1015"/>
                  <a:pt x="201" y="1016"/>
                  <a:pt x="202" y="1016"/>
                </a:cubicBezTo>
                <a:cubicBezTo>
                  <a:pt x="203" y="1018"/>
                  <a:pt x="205" y="1019"/>
                  <a:pt x="206" y="1020"/>
                </a:cubicBezTo>
                <a:cubicBezTo>
                  <a:pt x="206" y="1022"/>
                  <a:pt x="207" y="1023"/>
                  <a:pt x="208" y="1023"/>
                </a:cubicBezTo>
                <a:cubicBezTo>
                  <a:pt x="208" y="1023"/>
                  <a:pt x="207" y="1024"/>
                  <a:pt x="208" y="1025"/>
                </a:cubicBezTo>
                <a:cubicBezTo>
                  <a:pt x="208" y="1025"/>
                  <a:pt x="208" y="1025"/>
                  <a:pt x="209" y="1026"/>
                </a:cubicBezTo>
                <a:cubicBezTo>
                  <a:pt x="210" y="1028"/>
                  <a:pt x="210" y="1029"/>
                  <a:pt x="212" y="1030"/>
                </a:cubicBezTo>
                <a:cubicBezTo>
                  <a:pt x="212" y="1031"/>
                  <a:pt x="214" y="1031"/>
                  <a:pt x="216" y="1031"/>
                </a:cubicBezTo>
                <a:cubicBezTo>
                  <a:pt x="216" y="1034"/>
                  <a:pt x="217" y="1031"/>
                  <a:pt x="217" y="1034"/>
                </a:cubicBezTo>
                <a:cubicBezTo>
                  <a:pt x="219" y="1035"/>
                  <a:pt x="220" y="1037"/>
                  <a:pt x="221" y="1038"/>
                </a:cubicBezTo>
                <a:cubicBezTo>
                  <a:pt x="221" y="1039"/>
                  <a:pt x="222" y="1039"/>
                  <a:pt x="222" y="1040"/>
                </a:cubicBezTo>
                <a:cubicBezTo>
                  <a:pt x="223" y="1043"/>
                  <a:pt x="224" y="1045"/>
                  <a:pt x="227" y="1046"/>
                </a:cubicBezTo>
                <a:cubicBezTo>
                  <a:pt x="227" y="1048"/>
                  <a:pt x="228" y="1049"/>
                  <a:pt x="229" y="1051"/>
                </a:cubicBezTo>
                <a:cubicBezTo>
                  <a:pt x="232" y="1052"/>
                  <a:pt x="237" y="1056"/>
                  <a:pt x="238" y="1060"/>
                </a:cubicBezTo>
                <a:cubicBezTo>
                  <a:pt x="240" y="1060"/>
                  <a:pt x="241" y="1062"/>
                  <a:pt x="242" y="1064"/>
                </a:cubicBezTo>
                <a:cubicBezTo>
                  <a:pt x="245" y="1064"/>
                  <a:pt x="244" y="1066"/>
                  <a:pt x="246" y="1067"/>
                </a:cubicBezTo>
                <a:cubicBezTo>
                  <a:pt x="246" y="1069"/>
                  <a:pt x="248" y="1069"/>
                  <a:pt x="247" y="1071"/>
                </a:cubicBezTo>
                <a:cubicBezTo>
                  <a:pt x="250" y="1071"/>
                  <a:pt x="253" y="1073"/>
                  <a:pt x="253" y="1074"/>
                </a:cubicBezTo>
                <a:cubicBezTo>
                  <a:pt x="253" y="1075"/>
                  <a:pt x="254" y="1074"/>
                  <a:pt x="254" y="1074"/>
                </a:cubicBezTo>
                <a:cubicBezTo>
                  <a:pt x="255" y="1075"/>
                  <a:pt x="256" y="1076"/>
                  <a:pt x="255" y="1077"/>
                </a:cubicBezTo>
                <a:cubicBezTo>
                  <a:pt x="257" y="1077"/>
                  <a:pt x="257" y="1079"/>
                  <a:pt x="259" y="1079"/>
                </a:cubicBezTo>
                <a:cubicBezTo>
                  <a:pt x="259" y="1080"/>
                  <a:pt x="261" y="1080"/>
                  <a:pt x="262" y="1082"/>
                </a:cubicBezTo>
                <a:cubicBezTo>
                  <a:pt x="264" y="1082"/>
                  <a:pt x="265" y="1086"/>
                  <a:pt x="266" y="1086"/>
                </a:cubicBezTo>
                <a:cubicBezTo>
                  <a:pt x="267" y="1086"/>
                  <a:pt x="267" y="1087"/>
                  <a:pt x="268" y="1087"/>
                </a:cubicBezTo>
                <a:cubicBezTo>
                  <a:pt x="269" y="1087"/>
                  <a:pt x="268" y="1088"/>
                  <a:pt x="268" y="1088"/>
                </a:cubicBezTo>
                <a:cubicBezTo>
                  <a:pt x="270" y="1090"/>
                  <a:pt x="271" y="1090"/>
                  <a:pt x="274" y="1090"/>
                </a:cubicBezTo>
                <a:cubicBezTo>
                  <a:pt x="274" y="1092"/>
                  <a:pt x="275" y="1092"/>
                  <a:pt x="276" y="1092"/>
                </a:cubicBezTo>
                <a:cubicBezTo>
                  <a:pt x="276" y="1092"/>
                  <a:pt x="276" y="1094"/>
                  <a:pt x="276" y="1094"/>
                </a:cubicBezTo>
                <a:cubicBezTo>
                  <a:pt x="277" y="1094"/>
                  <a:pt x="277" y="1094"/>
                  <a:pt x="277" y="1094"/>
                </a:cubicBezTo>
                <a:cubicBezTo>
                  <a:pt x="278" y="1094"/>
                  <a:pt x="278" y="1095"/>
                  <a:pt x="278" y="1095"/>
                </a:cubicBezTo>
                <a:cubicBezTo>
                  <a:pt x="279" y="1095"/>
                  <a:pt x="279" y="1095"/>
                  <a:pt x="280" y="1095"/>
                </a:cubicBezTo>
                <a:cubicBezTo>
                  <a:pt x="280" y="1095"/>
                  <a:pt x="279" y="1096"/>
                  <a:pt x="280" y="1096"/>
                </a:cubicBezTo>
                <a:cubicBezTo>
                  <a:pt x="280" y="1096"/>
                  <a:pt x="280" y="1096"/>
                  <a:pt x="281" y="1096"/>
                </a:cubicBezTo>
                <a:cubicBezTo>
                  <a:pt x="281" y="1096"/>
                  <a:pt x="281" y="1097"/>
                  <a:pt x="282" y="1098"/>
                </a:cubicBezTo>
                <a:cubicBezTo>
                  <a:pt x="283" y="1099"/>
                  <a:pt x="285" y="1100"/>
                  <a:pt x="286" y="1100"/>
                </a:cubicBezTo>
                <a:cubicBezTo>
                  <a:pt x="287" y="1101"/>
                  <a:pt x="288" y="1101"/>
                  <a:pt x="289" y="1102"/>
                </a:cubicBezTo>
                <a:cubicBezTo>
                  <a:pt x="290" y="1102"/>
                  <a:pt x="290" y="1103"/>
                  <a:pt x="291" y="1103"/>
                </a:cubicBezTo>
                <a:cubicBezTo>
                  <a:pt x="295" y="1105"/>
                  <a:pt x="298" y="1107"/>
                  <a:pt x="301" y="1108"/>
                </a:cubicBezTo>
                <a:cubicBezTo>
                  <a:pt x="306" y="1111"/>
                  <a:pt x="311" y="1113"/>
                  <a:pt x="316" y="1116"/>
                </a:cubicBezTo>
                <a:cubicBezTo>
                  <a:pt x="318" y="1116"/>
                  <a:pt x="319" y="1117"/>
                  <a:pt x="321" y="1118"/>
                </a:cubicBezTo>
                <a:cubicBezTo>
                  <a:pt x="321" y="1118"/>
                  <a:pt x="323" y="1119"/>
                  <a:pt x="323" y="1119"/>
                </a:cubicBezTo>
                <a:cubicBezTo>
                  <a:pt x="322" y="1117"/>
                  <a:pt x="319" y="1116"/>
                  <a:pt x="319" y="1115"/>
                </a:cubicBezTo>
                <a:cubicBezTo>
                  <a:pt x="318" y="1115"/>
                  <a:pt x="318" y="1114"/>
                  <a:pt x="318" y="1113"/>
                </a:cubicBezTo>
                <a:cubicBezTo>
                  <a:pt x="317" y="1113"/>
                  <a:pt x="316" y="1113"/>
                  <a:pt x="316" y="1112"/>
                </a:cubicBezTo>
                <a:cubicBezTo>
                  <a:pt x="313" y="1111"/>
                  <a:pt x="310" y="1109"/>
                  <a:pt x="307" y="1107"/>
                </a:cubicBezTo>
                <a:cubicBezTo>
                  <a:pt x="305" y="1105"/>
                  <a:pt x="303" y="1104"/>
                  <a:pt x="301" y="1102"/>
                </a:cubicBezTo>
                <a:cubicBezTo>
                  <a:pt x="300" y="1102"/>
                  <a:pt x="300" y="1101"/>
                  <a:pt x="300" y="1100"/>
                </a:cubicBezTo>
                <a:cubicBezTo>
                  <a:pt x="299" y="1100"/>
                  <a:pt x="297" y="1101"/>
                  <a:pt x="296" y="1100"/>
                </a:cubicBezTo>
                <a:cubicBezTo>
                  <a:pt x="296" y="1098"/>
                  <a:pt x="296" y="1097"/>
                  <a:pt x="295" y="1096"/>
                </a:cubicBezTo>
                <a:cubicBezTo>
                  <a:pt x="295" y="1096"/>
                  <a:pt x="294" y="1096"/>
                  <a:pt x="294" y="1096"/>
                </a:cubicBezTo>
                <a:cubicBezTo>
                  <a:pt x="294" y="1096"/>
                  <a:pt x="288" y="1090"/>
                  <a:pt x="288" y="1090"/>
                </a:cubicBezTo>
                <a:cubicBezTo>
                  <a:pt x="288" y="1090"/>
                  <a:pt x="287" y="1090"/>
                  <a:pt x="286" y="1089"/>
                </a:cubicBezTo>
                <a:cubicBezTo>
                  <a:pt x="286" y="1089"/>
                  <a:pt x="285" y="1087"/>
                  <a:pt x="284" y="1087"/>
                </a:cubicBezTo>
                <a:cubicBezTo>
                  <a:pt x="284" y="1087"/>
                  <a:pt x="284" y="1086"/>
                  <a:pt x="284" y="1086"/>
                </a:cubicBezTo>
                <a:cubicBezTo>
                  <a:pt x="284" y="1086"/>
                  <a:pt x="285" y="1086"/>
                  <a:pt x="285" y="1086"/>
                </a:cubicBezTo>
                <a:cubicBezTo>
                  <a:pt x="285" y="1087"/>
                  <a:pt x="286" y="1087"/>
                  <a:pt x="286" y="1088"/>
                </a:cubicBezTo>
                <a:cubicBezTo>
                  <a:pt x="286" y="1088"/>
                  <a:pt x="287" y="1089"/>
                  <a:pt x="287" y="1089"/>
                </a:cubicBezTo>
                <a:cubicBezTo>
                  <a:pt x="287" y="1089"/>
                  <a:pt x="288" y="1089"/>
                  <a:pt x="288" y="1090"/>
                </a:cubicBezTo>
                <a:cubicBezTo>
                  <a:pt x="288" y="1090"/>
                  <a:pt x="289" y="1090"/>
                  <a:pt x="289" y="1090"/>
                </a:cubicBezTo>
                <a:cubicBezTo>
                  <a:pt x="289" y="1090"/>
                  <a:pt x="291" y="1090"/>
                  <a:pt x="291" y="1091"/>
                </a:cubicBezTo>
                <a:cubicBezTo>
                  <a:pt x="292" y="1092"/>
                  <a:pt x="293" y="1094"/>
                  <a:pt x="294" y="1095"/>
                </a:cubicBezTo>
                <a:cubicBezTo>
                  <a:pt x="295" y="1096"/>
                  <a:pt x="296" y="1096"/>
                  <a:pt x="296" y="1097"/>
                </a:cubicBezTo>
                <a:cubicBezTo>
                  <a:pt x="297" y="1097"/>
                  <a:pt x="297" y="1098"/>
                  <a:pt x="297" y="1098"/>
                </a:cubicBezTo>
                <a:cubicBezTo>
                  <a:pt x="297" y="1099"/>
                  <a:pt x="297" y="1099"/>
                  <a:pt x="298" y="1099"/>
                </a:cubicBezTo>
                <a:cubicBezTo>
                  <a:pt x="298" y="1099"/>
                  <a:pt x="299" y="1099"/>
                  <a:pt x="299" y="1099"/>
                </a:cubicBezTo>
                <a:cubicBezTo>
                  <a:pt x="300" y="1098"/>
                  <a:pt x="300" y="1098"/>
                  <a:pt x="301" y="1098"/>
                </a:cubicBezTo>
                <a:cubicBezTo>
                  <a:pt x="301" y="1098"/>
                  <a:pt x="301" y="1099"/>
                  <a:pt x="302" y="1100"/>
                </a:cubicBezTo>
                <a:cubicBezTo>
                  <a:pt x="302" y="1100"/>
                  <a:pt x="301" y="1101"/>
                  <a:pt x="302" y="1102"/>
                </a:cubicBezTo>
                <a:cubicBezTo>
                  <a:pt x="303" y="1102"/>
                  <a:pt x="303" y="1102"/>
                  <a:pt x="304" y="1102"/>
                </a:cubicBezTo>
                <a:cubicBezTo>
                  <a:pt x="304" y="1102"/>
                  <a:pt x="305" y="1102"/>
                  <a:pt x="305" y="1102"/>
                </a:cubicBezTo>
                <a:cubicBezTo>
                  <a:pt x="306" y="1103"/>
                  <a:pt x="309" y="1104"/>
                  <a:pt x="310" y="1105"/>
                </a:cubicBezTo>
                <a:cubicBezTo>
                  <a:pt x="310" y="1106"/>
                  <a:pt x="310" y="1106"/>
                  <a:pt x="310" y="1107"/>
                </a:cubicBezTo>
                <a:cubicBezTo>
                  <a:pt x="310" y="1107"/>
                  <a:pt x="311" y="1107"/>
                  <a:pt x="312" y="1107"/>
                </a:cubicBezTo>
                <a:cubicBezTo>
                  <a:pt x="312" y="1107"/>
                  <a:pt x="313" y="1107"/>
                  <a:pt x="313" y="1107"/>
                </a:cubicBezTo>
                <a:cubicBezTo>
                  <a:pt x="313" y="1108"/>
                  <a:pt x="314" y="1108"/>
                  <a:pt x="314" y="1109"/>
                </a:cubicBezTo>
                <a:cubicBezTo>
                  <a:pt x="314" y="1109"/>
                  <a:pt x="315" y="1110"/>
                  <a:pt x="315" y="1110"/>
                </a:cubicBezTo>
                <a:cubicBezTo>
                  <a:pt x="316" y="1110"/>
                  <a:pt x="316" y="1111"/>
                  <a:pt x="317" y="1111"/>
                </a:cubicBezTo>
                <a:cubicBezTo>
                  <a:pt x="317" y="1111"/>
                  <a:pt x="318" y="1111"/>
                  <a:pt x="318" y="1111"/>
                </a:cubicBezTo>
                <a:cubicBezTo>
                  <a:pt x="318" y="1111"/>
                  <a:pt x="318" y="1111"/>
                  <a:pt x="318" y="1111"/>
                </a:cubicBezTo>
                <a:cubicBezTo>
                  <a:pt x="319" y="1111"/>
                  <a:pt x="318" y="1111"/>
                  <a:pt x="319" y="1111"/>
                </a:cubicBezTo>
                <a:cubicBezTo>
                  <a:pt x="319" y="1111"/>
                  <a:pt x="319" y="1111"/>
                  <a:pt x="319" y="1112"/>
                </a:cubicBezTo>
                <a:cubicBezTo>
                  <a:pt x="319" y="1112"/>
                  <a:pt x="319" y="1112"/>
                  <a:pt x="320" y="1112"/>
                </a:cubicBezTo>
                <a:cubicBezTo>
                  <a:pt x="320" y="1112"/>
                  <a:pt x="320" y="1112"/>
                  <a:pt x="320" y="1113"/>
                </a:cubicBezTo>
                <a:cubicBezTo>
                  <a:pt x="320" y="1114"/>
                  <a:pt x="320" y="1115"/>
                  <a:pt x="321" y="1115"/>
                </a:cubicBezTo>
                <a:cubicBezTo>
                  <a:pt x="321" y="1115"/>
                  <a:pt x="322" y="1116"/>
                  <a:pt x="322" y="1116"/>
                </a:cubicBezTo>
                <a:cubicBezTo>
                  <a:pt x="322" y="1117"/>
                  <a:pt x="323" y="1118"/>
                  <a:pt x="323" y="1119"/>
                </a:cubicBezTo>
                <a:cubicBezTo>
                  <a:pt x="323" y="1119"/>
                  <a:pt x="323" y="1119"/>
                  <a:pt x="324" y="1120"/>
                </a:cubicBezTo>
                <a:cubicBezTo>
                  <a:pt x="324" y="1120"/>
                  <a:pt x="324" y="1120"/>
                  <a:pt x="325" y="1120"/>
                </a:cubicBezTo>
                <a:cubicBezTo>
                  <a:pt x="325" y="1120"/>
                  <a:pt x="326" y="1120"/>
                  <a:pt x="326" y="1121"/>
                </a:cubicBezTo>
                <a:cubicBezTo>
                  <a:pt x="326" y="1121"/>
                  <a:pt x="326" y="1121"/>
                  <a:pt x="327" y="1121"/>
                </a:cubicBezTo>
                <a:cubicBezTo>
                  <a:pt x="327" y="1121"/>
                  <a:pt x="327" y="1121"/>
                  <a:pt x="327" y="1121"/>
                </a:cubicBezTo>
                <a:cubicBezTo>
                  <a:pt x="328" y="1121"/>
                  <a:pt x="328" y="1121"/>
                  <a:pt x="328" y="1121"/>
                </a:cubicBezTo>
                <a:cubicBezTo>
                  <a:pt x="328" y="1122"/>
                  <a:pt x="330" y="1123"/>
                  <a:pt x="331" y="1123"/>
                </a:cubicBezTo>
                <a:cubicBezTo>
                  <a:pt x="331" y="1124"/>
                  <a:pt x="331" y="1124"/>
                  <a:pt x="331" y="1125"/>
                </a:cubicBezTo>
                <a:cubicBezTo>
                  <a:pt x="331" y="1125"/>
                  <a:pt x="333" y="1124"/>
                  <a:pt x="333" y="1124"/>
                </a:cubicBezTo>
                <a:cubicBezTo>
                  <a:pt x="333" y="1123"/>
                  <a:pt x="334" y="1123"/>
                  <a:pt x="333" y="1124"/>
                </a:cubicBezTo>
                <a:cubicBezTo>
                  <a:pt x="333" y="1124"/>
                  <a:pt x="332" y="1126"/>
                  <a:pt x="332" y="1126"/>
                </a:cubicBezTo>
                <a:cubicBezTo>
                  <a:pt x="333" y="1127"/>
                  <a:pt x="334" y="1127"/>
                  <a:pt x="334" y="1127"/>
                </a:cubicBezTo>
                <a:cubicBezTo>
                  <a:pt x="334" y="1127"/>
                  <a:pt x="335" y="1128"/>
                  <a:pt x="335" y="1128"/>
                </a:cubicBezTo>
                <a:cubicBezTo>
                  <a:pt x="335" y="1128"/>
                  <a:pt x="336" y="1128"/>
                  <a:pt x="337" y="1129"/>
                </a:cubicBezTo>
                <a:cubicBezTo>
                  <a:pt x="337" y="1129"/>
                  <a:pt x="336" y="1130"/>
                  <a:pt x="337" y="1131"/>
                </a:cubicBezTo>
                <a:cubicBezTo>
                  <a:pt x="337" y="1131"/>
                  <a:pt x="338" y="1132"/>
                  <a:pt x="338" y="1132"/>
                </a:cubicBezTo>
                <a:cubicBezTo>
                  <a:pt x="339" y="1133"/>
                  <a:pt x="339" y="1132"/>
                  <a:pt x="340" y="1132"/>
                </a:cubicBezTo>
                <a:cubicBezTo>
                  <a:pt x="340" y="1133"/>
                  <a:pt x="340" y="1134"/>
                  <a:pt x="340" y="1134"/>
                </a:cubicBezTo>
                <a:cubicBezTo>
                  <a:pt x="341" y="1134"/>
                  <a:pt x="342" y="1134"/>
                  <a:pt x="343" y="1134"/>
                </a:cubicBezTo>
                <a:cubicBezTo>
                  <a:pt x="343" y="1135"/>
                  <a:pt x="343" y="1134"/>
                  <a:pt x="343" y="1134"/>
                </a:cubicBezTo>
                <a:cubicBezTo>
                  <a:pt x="343" y="1134"/>
                  <a:pt x="344" y="1134"/>
                  <a:pt x="344" y="1135"/>
                </a:cubicBezTo>
                <a:cubicBezTo>
                  <a:pt x="344" y="1135"/>
                  <a:pt x="344" y="1135"/>
                  <a:pt x="345" y="1136"/>
                </a:cubicBezTo>
                <a:cubicBezTo>
                  <a:pt x="345" y="1136"/>
                  <a:pt x="345" y="1136"/>
                  <a:pt x="345" y="1137"/>
                </a:cubicBezTo>
                <a:cubicBezTo>
                  <a:pt x="345" y="1137"/>
                  <a:pt x="347" y="1137"/>
                  <a:pt x="347" y="1137"/>
                </a:cubicBezTo>
                <a:cubicBezTo>
                  <a:pt x="348" y="1138"/>
                  <a:pt x="348" y="1138"/>
                  <a:pt x="348" y="1139"/>
                </a:cubicBezTo>
                <a:cubicBezTo>
                  <a:pt x="349" y="1139"/>
                  <a:pt x="349" y="1140"/>
                  <a:pt x="350" y="1140"/>
                </a:cubicBezTo>
                <a:cubicBezTo>
                  <a:pt x="350" y="1140"/>
                  <a:pt x="351" y="1140"/>
                  <a:pt x="351" y="1141"/>
                </a:cubicBezTo>
                <a:cubicBezTo>
                  <a:pt x="351" y="1141"/>
                  <a:pt x="351" y="1141"/>
                  <a:pt x="352" y="1141"/>
                </a:cubicBezTo>
                <a:cubicBezTo>
                  <a:pt x="352" y="1141"/>
                  <a:pt x="352" y="1141"/>
                  <a:pt x="352" y="1141"/>
                </a:cubicBezTo>
                <a:cubicBezTo>
                  <a:pt x="353" y="1142"/>
                  <a:pt x="354" y="1142"/>
                  <a:pt x="355" y="1143"/>
                </a:cubicBezTo>
                <a:cubicBezTo>
                  <a:pt x="355" y="1143"/>
                  <a:pt x="355" y="1143"/>
                  <a:pt x="355" y="1143"/>
                </a:cubicBezTo>
                <a:cubicBezTo>
                  <a:pt x="355" y="1143"/>
                  <a:pt x="355" y="1143"/>
                  <a:pt x="355" y="1143"/>
                </a:cubicBezTo>
                <a:cubicBezTo>
                  <a:pt x="357" y="1144"/>
                  <a:pt x="358" y="1144"/>
                  <a:pt x="359" y="1145"/>
                </a:cubicBezTo>
                <a:cubicBezTo>
                  <a:pt x="360" y="1146"/>
                  <a:pt x="361" y="1145"/>
                  <a:pt x="361" y="1147"/>
                </a:cubicBezTo>
                <a:cubicBezTo>
                  <a:pt x="361" y="1147"/>
                  <a:pt x="362" y="1147"/>
                  <a:pt x="362" y="1147"/>
                </a:cubicBezTo>
                <a:cubicBezTo>
                  <a:pt x="362" y="1147"/>
                  <a:pt x="363" y="1147"/>
                  <a:pt x="363" y="1147"/>
                </a:cubicBezTo>
                <a:cubicBezTo>
                  <a:pt x="363" y="1147"/>
                  <a:pt x="364" y="1147"/>
                  <a:pt x="364" y="1147"/>
                </a:cubicBezTo>
                <a:cubicBezTo>
                  <a:pt x="364" y="1147"/>
                  <a:pt x="365" y="1147"/>
                  <a:pt x="365" y="1147"/>
                </a:cubicBezTo>
                <a:cubicBezTo>
                  <a:pt x="365" y="1148"/>
                  <a:pt x="365" y="1148"/>
                  <a:pt x="365" y="1149"/>
                </a:cubicBezTo>
                <a:cubicBezTo>
                  <a:pt x="366" y="1149"/>
                  <a:pt x="366" y="1149"/>
                  <a:pt x="366" y="1150"/>
                </a:cubicBezTo>
                <a:cubicBezTo>
                  <a:pt x="367" y="1150"/>
                  <a:pt x="368" y="1150"/>
                  <a:pt x="369" y="1151"/>
                </a:cubicBezTo>
                <a:cubicBezTo>
                  <a:pt x="370" y="1151"/>
                  <a:pt x="372" y="1151"/>
                  <a:pt x="373" y="1152"/>
                </a:cubicBezTo>
                <a:cubicBezTo>
                  <a:pt x="373" y="1152"/>
                  <a:pt x="374" y="1153"/>
                  <a:pt x="374" y="1153"/>
                </a:cubicBezTo>
                <a:cubicBezTo>
                  <a:pt x="373" y="1154"/>
                  <a:pt x="376" y="1155"/>
                  <a:pt x="376" y="1155"/>
                </a:cubicBezTo>
                <a:cubicBezTo>
                  <a:pt x="377" y="1155"/>
                  <a:pt x="378" y="1156"/>
                  <a:pt x="378" y="1156"/>
                </a:cubicBezTo>
                <a:cubicBezTo>
                  <a:pt x="379" y="1156"/>
                  <a:pt x="379" y="1156"/>
                  <a:pt x="380" y="1156"/>
                </a:cubicBezTo>
                <a:cubicBezTo>
                  <a:pt x="380" y="1155"/>
                  <a:pt x="381" y="1156"/>
                  <a:pt x="381" y="1156"/>
                </a:cubicBezTo>
                <a:cubicBezTo>
                  <a:pt x="382" y="1157"/>
                  <a:pt x="382" y="1157"/>
                  <a:pt x="383" y="1158"/>
                </a:cubicBezTo>
                <a:cubicBezTo>
                  <a:pt x="383" y="1158"/>
                  <a:pt x="383" y="1159"/>
                  <a:pt x="384" y="1160"/>
                </a:cubicBezTo>
                <a:cubicBezTo>
                  <a:pt x="385" y="1161"/>
                  <a:pt x="388" y="1159"/>
                  <a:pt x="389" y="1161"/>
                </a:cubicBezTo>
                <a:cubicBezTo>
                  <a:pt x="389" y="1162"/>
                  <a:pt x="389" y="1163"/>
                  <a:pt x="390" y="1163"/>
                </a:cubicBezTo>
                <a:cubicBezTo>
                  <a:pt x="390" y="1163"/>
                  <a:pt x="391" y="1163"/>
                  <a:pt x="392" y="1162"/>
                </a:cubicBezTo>
                <a:cubicBezTo>
                  <a:pt x="392" y="1162"/>
                  <a:pt x="392" y="1163"/>
                  <a:pt x="393" y="1163"/>
                </a:cubicBezTo>
                <a:cubicBezTo>
                  <a:pt x="394" y="1163"/>
                  <a:pt x="395" y="1163"/>
                  <a:pt x="395" y="1164"/>
                </a:cubicBezTo>
                <a:cubicBezTo>
                  <a:pt x="398" y="1164"/>
                  <a:pt x="399" y="1166"/>
                  <a:pt x="400" y="1167"/>
                </a:cubicBezTo>
                <a:cubicBezTo>
                  <a:pt x="401" y="1166"/>
                  <a:pt x="401" y="1166"/>
                  <a:pt x="402" y="1166"/>
                </a:cubicBezTo>
                <a:cubicBezTo>
                  <a:pt x="403" y="1167"/>
                  <a:pt x="406" y="1167"/>
                  <a:pt x="407" y="1168"/>
                </a:cubicBezTo>
                <a:cubicBezTo>
                  <a:pt x="408" y="1169"/>
                  <a:pt x="408" y="1169"/>
                  <a:pt x="409" y="1169"/>
                </a:cubicBezTo>
                <a:cubicBezTo>
                  <a:pt x="409" y="1169"/>
                  <a:pt x="409" y="1169"/>
                  <a:pt x="410" y="1170"/>
                </a:cubicBezTo>
                <a:cubicBezTo>
                  <a:pt x="410" y="1170"/>
                  <a:pt x="410" y="1170"/>
                  <a:pt x="411" y="1170"/>
                </a:cubicBezTo>
                <a:cubicBezTo>
                  <a:pt x="411" y="1170"/>
                  <a:pt x="411" y="1170"/>
                  <a:pt x="412" y="1170"/>
                </a:cubicBezTo>
                <a:cubicBezTo>
                  <a:pt x="412" y="1170"/>
                  <a:pt x="413" y="1170"/>
                  <a:pt x="413" y="1170"/>
                </a:cubicBezTo>
                <a:cubicBezTo>
                  <a:pt x="414" y="1170"/>
                  <a:pt x="414" y="1171"/>
                  <a:pt x="415" y="1171"/>
                </a:cubicBezTo>
                <a:cubicBezTo>
                  <a:pt x="415" y="1172"/>
                  <a:pt x="416" y="1172"/>
                  <a:pt x="417" y="1172"/>
                </a:cubicBezTo>
                <a:cubicBezTo>
                  <a:pt x="418" y="1172"/>
                  <a:pt x="418" y="1172"/>
                  <a:pt x="419" y="1172"/>
                </a:cubicBezTo>
                <a:cubicBezTo>
                  <a:pt x="419" y="1172"/>
                  <a:pt x="419" y="1172"/>
                  <a:pt x="419" y="1172"/>
                </a:cubicBezTo>
                <a:cubicBezTo>
                  <a:pt x="419" y="1173"/>
                  <a:pt x="420" y="1173"/>
                  <a:pt x="420" y="1173"/>
                </a:cubicBezTo>
                <a:cubicBezTo>
                  <a:pt x="421" y="1173"/>
                  <a:pt x="421" y="1173"/>
                  <a:pt x="422" y="1173"/>
                </a:cubicBezTo>
                <a:cubicBezTo>
                  <a:pt x="423" y="1174"/>
                  <a:pt x="423" y="1174"/>
                  <a:pt x="423" y="1174"/>
                </a:cubicBezTo>
                <a:cubicBezTo>
                  <a:pt x="424" y="1174"/>
                  <a:pt x="424" y="1174"/>
                  <a:pt x="424" y="1174"/>
                </a:cubicBezTo>
                <a:cubicBezTo>
                  <a:pt x="424" y="1174"/>
                  <a:pt x="425" y="1174"/>
                  <a:pt x="425" y="1174"/>
                </a:cubicBezTo>
                <a:cubicBezTo>
                  <a:pt x="426" y="1174"/>
                  <a:pt x="427" y="1175"/>
                  <a:pt x="428" y="1175"/>
                </a:cubicBezTo>
                <a:cubicBezTo>
                  <a:pt x="429" y="1175"/>
                  <a:pt x="429" y="1175"/>
                  <a:pt x="430" y="1175"/>
                </a:cubicBezTo>
                <a:cubicBezTo>
                  <a:pt x="430" y="1175"/>
                  <a:pt x="431" y="1176"/>
                  <a:pt x="431" y="1176"/>
                </a:cubicBezTo>
                <a:cubicBezTo>
                  <a:pt x="432" y="1177"/>
                  <a:pt x="433" y="1178"/>
                  <a:pt x="434" y="1178"/>
                </a:cubicBezTo>
                <a:cubicBezTo>
                  <a:pt x="435" y="1178"/>
                  <a:pt x="435" y="1176"/>
                  <a:pt x="436" y="1176"/>
                </a:cubicBezTo>
                <a:cubicBezTo>
                  <a:pt x="436" y="1176"/>
                  <a:pt x="436" y="1177"/>
                  <a:pt x="436" y="1177"/>
                </a:cubicBezTo>
                <a:cubicBezTo>
                  <a:pt x="437" y="1177"/>
                  <a:pt x="437" y="1177"/>
                  <a:pt x="437" y="1177"/>
                </a:cubicBezTo>
                <a:cubicBezTo>
                  <a:pt x="437" y="1177"/>
                  <a:pt x="437" y="1177"/>
                  <a:pt x="437" y="1177"/>
                </a:cubicBezTo>
                <a:cubicBezTo>
                  <a:pt x="438" y="1178"/>
                  <a:pt x="438" y="1178"/>
                  <a:pt x="439" y="1178"/>
                </a:cubicBezTo>
                <a:cubicBezTo>
                  <a:pt x="439" y="1178"/>
                  <a:pt x="439" y="1178"/>
                  <a:pt x="440" y="1178"/>
                </a:cubicBezTo>
                <a:cubicBezTo>
                  <a:pt x="440" y="1178"/>
                  <a:pt x="440" y="1179"/>
                  <a:pt x="440" y="1179"/>
                </a:cubicBezTo>
                <a:cubicBezTo>
                  <a:pt x="440" y="1179"/>
                  <a:pt x="441" y="1179"/>
                  <a:pt x="441" y="1179"/>
                </a:cubicBezTo>
                <a:cubicBezTo>
                  <a:pt x="441" y="1179"/>
                  <a:pt x="442" y="1179"/>
                  <a:pt x="442" y="1178"/>
                </a:cubicBezTo>
                <a:cubicBezTo>
                  <a:pt x="442" y="1178"/>
                  <a:pt x="442" y="1178"/>
                  <a:pt x="443" y="1179"/>
                </a:cubicBezTo>
                <a:cubicBezTo>
                  <a:pt x="443" y="1179"/>
                  <a:pt x="443" y="1179"/>
                  <a:pt x="444" y="1179"/>
                </a:cubicBezTo>
                <a:cubicBezTo>
                  <a:pt x="444" y="1179"/>
                  <a:pt x="444" y="1179"/>
                  <a:pt x="444" y="1180"/>
                </a:cubicBezTo>
                <a:cubicBezTo>
                  <a:pt x="444" y="1180"/>
                  <a:pt x="444" y="1180"/>
                  <a:pt x="445" y="1180"/>
                </a:cubicBezTo>
                <a:cubicBezTo>
                  <a:pt x="447" y="1181"/>
                  <a:pt x="449" y="1182"/>
                  <a:pt x="451" y="1183"/>
                </a:cubicBezTo>
                <a:cubicBezTo>
                  <a:pt x="451" y="1183"/>
                  <a:pt x="451" y="1183"/>
                  <a:pt x="451" y="1183"/>
                </a:cubicBezTo>
                <a:cubicBezTo>
                  <a:pt x="451" y="1184"/>
                  <a:pt x="452" y="1183"/>
                  <a:pt x="453" y="1183"/>
                </a:cubicBezTo>
                <a:cubicBezTo>
                  <a:pt x="454" y="1184"/>
                  <a:pt x="454" y="1184"/>
                  <a:pt x="455" y="1185"/>
                </a:cubicBezTo>
                <a:cubicBezTo>
                  <a:pt x="455" y="1185"/>
                  <a:pt x="456" y="1185"/>
                  <a:pt x="457" y="1185"/>
                </a:cubicBezTo>
                <a:cubicBezTo>
                  <a:pt x="457" y="1185"/>
                  <a:pt x="457" y="1186"/>
                  <a:pt x="457" y="1186"/>
                </a:cubicBezTo>
                <a:cubicBezTo>
                  <a:pt x="457" y="1186"/>
                  <a:pt x="458" y="1185"/>
                  <a:pt x="458" y="1186"/>
                </a:cubicBezTo>
                <a:cubicBezTo>
                  <a:pt x="458" y="1186"/>
                  <a:pt x="458" y="1186"/>
                  <a:pt x="458" y="1186"/>
                </a:cubicBezTo>
                <a:cubicBezTo>
                  <a:pt x="459" y="1186"/>
                  <a:pt x="460" y="1186"/>
                  <a:pt x="460" y="1186"/>
                </a:cubicBezTo>
                <a:cubicBezTo>
                  <a:pt x="461" y="1187"/>
                  <a:pt x="461" y="1187"/>
                  <a:pt x="462" y="1188"/>
                </a:cubicBezTo>
                <a:cubicBezTo>
                  <a:pt x="463" y="1189"/>
                  <a:pt x="465" y="1189"/>
                  <a:pt x="465" y="1190"/>
                </a:cubicBezTo>
                <a:cubicBezTo>
                  <a:pt x="467" y="1189"/>
                  <a:pt x="468" y="1190"/>
                  <a:pt x="470" y="1191"/>
                </a:cubicBezTo>
                <a:cubicBezTo>
                  <a:pt x="470" y="1191"/>
                  <a:pt x="471" y="1192"/>
                  <a:pt x="471" y="1192"/>
                </a:cubicBezTo>
                <a:cubicBezTo>
                  <a:pt x="472" y="1193"/>
                  <a:pt x="474" y="1192"/>
                  <a:pt x="474" y="1193"/>
                </a:cubicBezTo>
                <a:cubicBezTo>
                  <a:pt x="475" y="1193"/>
                  <a:pt x="476" y="1193"/>
                  <a:pt x="476" y="1194"/>
                </a:cubicBezTo>
                <a:cubicBezTo>
                  <a:pt x="478" y="1195"/>
                  <a:pt x="481" y="1196"/>
                  <a:pt x="483" y="1197"/>
                </a:cubicBezTo>
                <a:cubicBezTo>
                  <a:pt x="484" y="1198"/>
                  <a:pt x="486" y="1197"/>
                  <a:pt x="486" y="1196"/>
                </a:cubicBezTo>
                <a:cubicBezTo>
                  <a:pt x="485" y="1196"/>
                  <a:pt x="485" y="1196"/>
                  <a:pt x="484" y="1196"/>
                </a:cubicBezTo>
                <a:cubicBezTo>
                  <a:pt x="485" y="1194"/>
                  <a:pt x="483" y="1195"/>
                  <a:pt x="482" y="1194"/>
                </a:cubicBezTo>
                <a:close/>
                <a:moveTo>
                  <a:pt x="376" y="620"/>
                </a:moveTo>
                <a:cubicBezTo>
                  <a:pt x="375" y="621"/>
                  <a:pt x="373" y="622"/>
                  <a:pt x="372" y="623"/>
                </a:cubicBezTo>
                <a:cubicBezTo>
                  <a:pt x="371" y="623"/>
                  <a:pt x="371" y="622"/>
                  <a:pt x="369" y="623"/>
                </a:cubicBezTo>
                <a:cubicBezTo>
                  <a:pt x="368" y="622"/>
                  <a:pt x="368" y="624"/>
                  <a:pt x="367" y="624"/>
                </a:cubicBezTo>
                <a:cubicBezTo>
                  <a:pt x="367" y="624"/>
                  <a:pt x="366" y="624"/>
                  <a:pt x="365" y="625"/>
                </a:cubicBezTo>
                <a:cubicBezTo>
                  <a:pt x="364" y="625"/>
                  <a:pt x="364" y="624"/>
                  <a:pt x="362" y="624"/>
                </a:cubicBezTo>
                <a:cubicBezTo>
                  <a:pt x="361" y="625"/>
                  <a:pt x="361" y="627"/>
                  <a:pt x="360" y="628"/>
                </a:cubicBezTo>
                <a:cubicBezTo>
                  <a:pt x="358" y="627"/>
                  <a:pt x="358" y="629"/>
                  <a:pt x="356" y="628"/>
                </a:cubicBezTo>
                <a:cubicBezTo>
                  <a:pt x="356" y="629"/>
                  <a:pt x="355" y="629"/>
                  <a:pt x="355" y="630"/>
                </a:cubicBezTo>
                <a:cubicBezTo>
                  <a:pt x="353" y="630"/>
                  <a:pt x="353" y="631"/>
                  <a:pt x="352" y="631"/>
                </a:cubicBezTo>
                <a:cubicBezTo>
                  <a:pt x="352" y="629"/>
                  <a:pt x="354" y="630"/>
                  <a:pt x="354" y="628"/>
                </a:cubicBezTo>
                <a:cubicBezTo>
                  <a:pt x="355" y="627"/>
                  <a:pt x="353" y="627"/>
                  <a:pt x="353" y="627"/>
                </a:cubicBezTo>
                <a:cubicBezTo>
                  <a:pt x="354" y="623"/>
                  <a:pt x="355" y="621"/>
                  <a:pt x="357" y="619"/>
                </a:cubicBezTo>
                <a:cubicBezTo>
                  <a:pt x="359" y="619"/>
                  <a:pt x="359" y="620"/>
                  <a:pt x="360" y="620"/>
                </a:cubicBezTo>
                <a:cubicBezTo>
                  <a:pt x="361" y="619"/>
                  <a:pt x="362" y="618"/>
                  <a:pt x="363" y="617"/>
                </a:cubicBezTo>
                <a:cubicBezTo>
                  <a:pt x="364" y="616"/>
                  <a:pt x="365" y="616"/>
                  <a:pt x="366" y="616"/>
                </a:cubicBezTo>
                <a:cubicBezTo>
                  <a:pt x="368" y="615"/>
                  <a:pt x="366" y="618"/>
                  <a:pt x="365" y="618"/>
                </a:cubicBezTo>
                <a:cubicBezTo>
                  <a:pt x="365" y="619"/>
                  <a:pt x="364" y="620"/>
                  <a:pt x="363" y="621"/>
                </a:cubicBezTo>
                <a:cubicBezTo>
                  <a:pt x="362" y="622"/>
                  <a:pt x="363" y="620"/>
                  <a:pt x="362" y="620"/>
                </a:cubicBezTo>
                <a:cubicBezTo>
                  <a:pt x="362" y="620"/>
                  <a:pt x="361" y="621"/>
                  <a:pt x="361" y="621"/>
                </a:cubicBezTo>
                <a:cubicBezTo>
                  <a:pt x="360" y="621"/>
                  <a:pt x="359" y="621"/>
                  <a:pt x="360" y="623"/>
                </a:cubicBezTo>
                <a:cubicBezTo>
                  <a:pt x="358" y="622"/>
                  <a:pt x="358" y="624"/>
                  <a:pt x="356" y="623"/>
                </a:cubicBezTo>
                <a:cubicBezTo>
                  <a:pt x="356" y="625"/>
                  <a:pt x="356" y="624"/>
                  <a:pt x="356" y="626"/>
                </a:cubicBezTo>
                <a:cubicBezTo>
                  <a:pt x="358" y="626"/>
                  <a:pt x="359" y="624"/>
                  <a:pt x="361" y="624"/>
                </a:cubicBezTo>
                <a:cubicBezTo>
                  <a:pt x="362" y="623"/>
                  <a:pt x="364" y="623"/>
                  <a:pt x="366" y="623"/>
                </a:cubicBezTo>
                <a:cubicBezTo>
                  <a:pt x="367" y="622"/>
                  <a:pt x="366" y="622"/>
                  <a:pt x="368" y="622"/>
                </a:cubicBezTo>
                <a:cubicBezTo>
                  <a:pt x="369" y="621"/>
                  <a:pt x="370" y="620"/>
                  <a:pt x="371" y="619"/>
                </a:cubicBezTo>
                <a:cubicBezTo>
                  <a:pt x="374" y="619"/>
                  <a:pt x="374" y="619"/>
                  <a:pt x="374" y="619"/>
                </a:cubicBezTo>
                <a:cubicBezTo>
                  <a:pt x="377" y="619"/>
                  <a:pt x="378" y="617"/>
                  <a:pt x="381" y="617"/>
                </a:cubicBezTo>
                <a:cubicBezTo>
                  <a:pt x="381" y="620"/>
                  <a:pt x="378" y="619"/>
                  <a:pt x="376" y="620"/>
                </a:cubicBezTo>
                <a:close/>
                <a:moveTo>
                  <a:pt x="371" y="616"/>
                </a:moveTo>
                <a:cubicBezTo>
                  <a:pt x="371" y="614"/>
                  <a:pt x="371" y="614"/>
                  <a:pt x="371" y="614"/>
                </a:cubicBezTo>
                <a:cubicBezTo>
                  <a:pt x="373" y="614"/>
                  <a:pt x="373" y="614"/>
                  <a:pt x="373" y="614"/>
                </a:cubicBezTo>
                <a:cubicBezTo>
                  <a:pt x="373" y="615"/>
                  <a:pt x="372" y="615"/>
                  <a:pt x="372" y="616"/>
                </a:cubicBezTo>
                <a:lnTo>
                  <a:pt x="371" y="616"/>
                </a:lnTo>
                <a:close/>
                <a:moveTo>
                  <a:pt x="375" y="613"/>
                </a:moveTo>
                <a:cubicBezTo>
                  <a:pt x="376" y="612"/>
                  <a:pt x="376" y="613"/>
                  <a:pt x="376" y="613"/>
                </a:cubicBezTo>
                <a:cubicBezTo>
                  <a:pt x="377" y="613"/>
                  <a:pt x="377" y="612"/>
                  <a:pt x="378" y="611"/>
                </a:cubicBezTo>
                <a:cubicBezTo>
                  <a:pt x="379" y="611"/>
                  <a:pt x="380" y="612"/>
                  <a:pt x="380" y="613"/>
                </a:cubicBezTo>
                <a:cubicBezTo>
                  <a:pt x="379" y="613"/>
                  <a:pt x="379" y="614"/>
                  <a:pt x="378" y="614"/>
                </a:cubicBezTo>
                <a:cubicBezTo>
                  <a:pt x="377" y="614"/>
                  <a:pt x="376" y="615"/>
                  <a:pt x="375" y="615"/>
                </a:cubicBezTo>
                <a:cubicBezTo>
                  <a:pt x="374" y="614"/>
                  <a:pt x="374" y="614"/>
                  <a:pt x="375" y="613"/>
                </a:cubicBezTo>
                <a:close/>
                <a:moveTo>
                  <a:pt x="407" y="614"/>
                </a:moveTo>
                <a:cubicBezTo>
                  <a:pt x="406" y="615"/>
                  <a:pt x="406" y="616"/>
                  <a:pt x="405" y="616"/>
                </a:cubicBezTo>
                <a:cubicBezTo>
                  <a:pt x="403" y="616"/>
                  <a:pt x="403" y="614"/>
                  <a:pt x="401" y="615"/>
                </a:cubicBezTo>
                <a:cubicBezTo>
                  <a:pt x="400" y="615"/>
                  <a:pt x="398" y="615"/>
                  <a:pt x="399" y="618"/>
                </a:cubicBezTo>
                <a:cubicBezTo>
                  <a:pt x="397" y="617"/>
                  <a:pt x="396" y="618"/>
                  <a:pt x="394" y="616"/>
                </a:cubicBezTo>
                <a:cubicBezTo>
                  <a:pt x="394" y="616"/>
                  <a:pt x="393" y="617"/>
                  <a:pt x="393" y="617"/>
                </a:cubicBezTo>
                <a:cubicBezTo>
                  <a:pt x="392" y="618"/>
                  <a:pt x="392" y="617"/>
                  <a:pt x="391" y="617"/>
                </a:cubicBezTo>
                <a:cubicBezTo>
                  <a:pt x="390" y="617"/>
                  <a:pt x="390" y="618"/>
                  <a:pt x="389" y="618"/>
                </a:cubicBezTo>
                <a:cubicBezTo>
                  <a:pt x="388" y="618"/>
                  <a:pt x="388" y="618"/>
                  <a:pt x="387" y="619"/>
                </a:cubicBezTo>
                <a:cubicBezTo>
                  <a:pt x="386" y="619"/>
                  <a:pt x="385" y="619"/>
                  <a:pt x="383" y="618"/>
                </a:cubicBezTo>
                <a:cubicBezTo>
                  <a:pt x="383" y="617"/>
                  <a:pt x="384" y="617"/>
                  <a:pt x="385" y="617"/>
                </a:cubicBezTo>
                <a:cubicBezTo>
                  <a:pt x="385" y="617"/>
                  <a:pt x="385" y="616"/>
                  <a:pt x="385" y="615"/>
                </a:cubicBezTo>
                <a:cubicBezTo>
                  <a:pt x="385" y="615"/>
                  <a:pt x="386" y="616"/>
                  <a:pt x="387" y="616"/>
                </a:cubicBezTo>
                <a:cubicBezTo>
                  <a:pt x="387" y="615"/>
                  <a:pt x="388" y="614"/>
                  <a:pt x="389" y="614"/>
                </a:cubicBezTo>
                <a:cubicBezTo>
                  <a:pt x="390" y="614"/>
                  <a:pt x="390" y="616"/>
                  <a:pt x="390" y="616"/>
                </a:cubicBezTo>
                <a:cubicBezTo>
                  <a:pt x="390" y="616"/>
                  <a:pt x="392" y="614"/>
                  <a:pt x="394" y="615"/>
                </a:cubicBezTo>
                <a:cubicBezTo>
                  <a:pt x="395" y="615"/>
                  <a:pt x="395" y="614"/>
                  <a:pt x="395" y="613"/>
                </a:cubicBezTo>
                <a:cubicBezTo>
                  <a:pt x="395" y="612"/>
                  <a:pt x="396" y="612"/>
                  <a:pt x="396" y="611"/>
                </a:cubicBezTo>
                <a:cubicBezTo>
                  <a:pt x="399" y="611"/>
                  <a:pt x="403" y="613"/>
                  <a:pt x="405" y="611"/>
                </a:cubicBezTo>
                <a:cubicBezTo>
                  <a:pt x="406" y="611"/>
                  <a:pt x="407" y="612"/>
                  <a:pt x="409" y="611"/>
                </a:cubicBezTo>
                <a:cubicBezTo>
                  <a:pt x="410" y="611"/>
                  <a:pt x="410" y="610"/>
                  <a:pt x="411" y="609"/>
                </a:cubicBezTo>
                <a:cubicBezTo>
                  <a:pt x="413" y="609"/>
                  <a:pt x="413" y="609"/>
                  <a:pt x="413" y="609"/>
                </a:cubicBezTo>
                <a:cubicBezTo>
                  <a:pt x="412" y="610"/>
                  <a:pt x="409" y="613"/>
                  <a:pt x="407" y="614"/>
                </a:cubicBezTo>
                <a:close/>
                <a:moveTo>
                  <a:pt x="387" y="609"/>
                </a:moveTo>
                <a:cubicBezTo>
                  <a:pt x="389" y="610"/>
                  <a:pt x="387" y="613"/>
                  <a:pt x="385" y="613"/>
                </a:cubicBezTo>
                <a:cubicBezTo>
                  <a:pt x="385" y="610"/>
                  <a:pt x="387" y="611"/>
                  <a:pt x="387" y="609"/>
                </a:cubicBezTo>
                <a:close/>
                <a:moveTo>
                  <a:pt x="389" y="611"/>
                </a:moveTo>
                <a:cubicBezTo>
                  <a:pt x="389" y="611"/>
                  <a:pt x="390" y="610"/>
                  <a:pt x="390" y="609"/>
                </a:cubicBezTo>
                <a:cubicBezTo>
                  <a:pt x="391" y="609"/>
                  <a:pt x="391" y="609"/>
                  <a:pt x="391" y="609"/>
                </a:cubicBezTo>
                <a:cubicBezTo>
                  <a:pt x="391" y="611"/>
                  <a:pt x="391" y="612"/>
                  <a:pt x="389" y="611"/>
                </a:cubicBezTo>
                <a:close/>
                <a:moveTo>
                  <a:pt x="438" y="630"/>
                </a:moveTo>
                <a:cubicBezTo>
                  <a:pt x="437" y="629"/>
                  <a:pt x="437" y="631"/>
                  <a:pt x="436" y="631"/>
                </a:cubicBezTo>
                <a:cubicBezTo>
                  <a:pt x="435" y="631"/>
                  <a:pt x="435" y="630"/>
                  <a:pt x="435" y="629"/>
                </a:cubicBezTo>
                <a:cubicBezTo>
                  <a:pt x="434" y="629"/>
                  <a:pt x="433" y="630"/>
                  <a:pt x="432" y="629"/>
                </a:cubicBezTo>
                <a:cubicBezTo>
                  <a:pt x="432" y="629"/>
                  <a:pt x="431" y="627"/>
                  <a:pt x="431" y="627"/>
                </a:cubicBezTo>
                <a:cubicBezTo>
                  <a:pt x="430" y="627"/>
                  <a:pt x="430" y="627"/>
                  <a:pt x="429" y="627"/>
                </a:cubicBezTo>
                <a:cubicBezTo>
                  <a:pt x="429" y="627"/>
                  <a:pt x="429" y="626"/>
                  <a:pt x="429" y="626"/>
                </a:cubicBezTo>
                <a:cubicBezTo>
                  <a:pt x="428" y="626"/>
                  <a:pt x="427" y="626"/>
                  <a:pt x="426" y="626"/>
                </a:cubicBezTo>
                <a:cubicBezTo>
                  <a:pt x="426" y="624"/>
                  <a:pt x="427" y="624"/>
                  <a:pt x="428" y="624"/>
                </a:cubicBezTo>
                <a:cubicBezTo>
                  <a:pt x="429" y="623"/>
                  <a:pt x="430" y="622"/>
                  <a:pt x="432" y="624"/>
                </a:cubicBezTo>
                <a:cubicBezTo>
                  <a:pt x="433" y="624"/>
                  <a:pt x="432" y="625"/>
                  <a:pt x="433" y="625"/>
                </a:cubicBezTo>
                <a:cubicBezTo>
                  <a:pt x="434" y="625"/>
                  <a:pt x="435" y="626"/>
                  <a:pt x="436" y="627"/>
                </a:cubicBezTo>
                <a:cubicBezTo>
                  <a:pt x="436" y="627"/>
                  <a:pt x="438" y="628"/>
                  <a:pt x="438" y="630"/>
                </a:cubicBezTo>
                <a:close/>
                <a:moveTo>
                  <a:pt x="457" y="539"/>
                </a:moveTo>
                <a:cubicBezTo>
                  <a:pt x="457" y="541"/>
                  <a:pt x="457" y="541"/>
                  <a:pt x="457" y="541"/>
                </a:cubicBezTo>
                <a:cubicBezTo>
                  <a:pt x="455" y="541"/>
                  <a:pt x="454" y="541"/>
                  <a:pt x="454" y="538"/>
                </a:cubicBezTo>
                <a:cubicBezTo>
                  <a:pt x="455" y="539"/>
                  <a:pt x="456" y="538"/>
                  <a:pt x="457" y="539"/>
                </a:cubicBezTo>
                <a:close/>
                <a:moveTo>
                  <a:pt x="381" y="545"/>
                </a:moveTo>
                <a:cubicBezTo>
                  <a:pt x="383" y="545"/>
                  <a:pt x="383" y="548"/>
                  <a:pt x="383" y="550"/>
                </a:cubicBezTo>
                <a:cubicBezTo>
                  <a:pt x="381" y="550"/>
                  <a:pt x="381" y="551"/>
                  <a:pt x="380" y="551"/>
                </a:cubicBezTo>
                <a:cubicBezTo>
                  <a:pt x="380" y="550"/>
                  <a:pt x="379" y="550"/>
                  <a:pt x="379" y="549"/>
                </a:cubicBezTo>
                <a:cubicBezTo>
                  <a:pt x="379" y="547"/>
                  <a:pt x="381" y="547"/>
                  <a:pt x="381" y="545"/>
                </a:cubicBezTo>
                <a:close/>
                <a:moveTo>
                  <a:pt x="365" y="557"/>
                </a:moveTo>
                <a:cubicBezTo>
                  <a:pt x="366" y="556"/>
                  <a:pt x="368" y="556"/>
                  <a:pt x="368" y="555"/>
                </a:cubicBezTo>
                <a:cubicBezTo>
                  <a:pt x="368" y="553"/>
                  <a:pt x="368" y="552"/>
                  <a:pt x="369" y="550"/>
                </a:cubicBezTo>
                <a:cubicBezTo>
                  <a:pt x="372" y="551"/>
                  <a:pt x="374" y="549"/>
                  <a:pt x="376" y="548"/>
                </a:cubicBezTo>
                <a:cubicBezTo>
                  <a:pt x="377" y="547"/>
                  <a:pt x="376" y="550"/>
                  <a:pt x="378" y="550"/>
                </a:cubicBezTo>
                <a:cubicBezTo>
                  <a:pt x="378" y="552"/>
                  <a:pt x="376" y="552"/>
                  <a:pt x="376" y="554"/>
                </a:cubicBezTo>
                <a:cubicBezTo>
                  <a:pt x="375" y="554"/>
                  <a:pt x="375" y="553"/>
                  <a:pt x="373" y="553"/>
                </a:cubicBezTo>
                <a:cubicBezTo>
                  <a:pt x="371" y="552"/>
                  <a:pt x="371" y="554"/>
                  <a:pt x="369" y="554"/>
                </a:cubicBezTo>
                <a:cubicBezTo>
                  <a:pt x="369" y="556"/>
                  <a:pt x="371" y="555"/>
                  <a:pt x="370" y="557"/>
                </a:cubicBezTo>
                <a:cubicBezTo>
                  <a:pt x="370" y="557"/>
                  <a:pt x="369" y="557"/>
                  <a:pt x="369" y="557"/>
                </a:cubicBezTo>
                <a:cubicBezTo>
                  <a:pt x="368" y="557"/>
                  <a:pt x="369" y="559"/>
                  <a:pt x="368" y="559"/>
                </a:cubicBezTo>
                <a:cubicBezTo>
                  <a:pt x="367" y="560"/>
                  <a:pt x="366" y="559"/>
                  <a:pt x="365" y="559"/>
                </a:cubicBezTo>
                <a:lnTo>
                  <a:pt x="365" y="557"/>
                </a:lnTo>
                <a:close/>
                <a:moveTo>
                  <a:pt x="339" y="573"/>
                </a:moveTo>
                <a:cubicBezTo>
                  <a:pt x="340" y="573"/>
                  <a:pt x="340" y="573"/>
                  <a:pt x="341" y="572"/>
                </a:cubicBezTo>
                <a:cubicBezTo>
                  <a:pt x="342" y="572"/>
                  <a:pt x="343" y="572"/>
                  <a:pt x="344" y="573"/>
                </a:cubicBezTo>
                <a:cubicBezTo>
                  <a:pt x="344" y="572"/>
                  <a:pt x="344" y="571"/>
                  <a:pt x="344" y="571"/>
                </a:cubicBezTo>
                <a:cubicBezTo>
                  <a:pt x="344" y="569"/>
                  <a:pt x="346" y="571"/>
                  <a:pt x="346" y="569"/>
                </a:cubicBezTo>
                <a:cubicBezTo>
                  <a:pt x="347" y="568"/>
                  <a:pt x="347" y="568"/>
                  <a:pt x="349" y="568"/>
                </a:cubicBezTo>
                <a:cubicBezTo>
                  <a:pt x="348" y="565"/>
                  <a:pt x="352" y="566"/>
                  <a:pt x="351" y="563"/>
                </a:cubicBezTo>
                <a:cubicBezTo>
                  <a:pt x="353" y="563"/>
                  <a:pt x="354" y="563"/>
                  <a:pt x="355" y="563"/>
                </a:cubicBezTo>
                <a:cubicBezTo>
                  <a:pt x="356" y="562"/>
                  <a:pt x="356" y="561"/>
                  <a:pt x="358" y="562"/>
                </a:cubicBezTo>
                <a:cubicBezTo>
                  <a:pt x="358" y="561"/>
                  <a:pt x="358" y="560"/>
                  <a:pt x="358" y="560"/>
                </a:cubicBezTo>
                <a:cubicBezTo>
                  <a:pt x="359" y="560"/>
                  <a:pt x="359" y="559"/>
                  <a:pt x="360" y="559"/>
                </a:cubicBezTo>
                <a:cubicBezTo>
                  <a:pt x="365" y="559"/>
                  <a:pt x="365" y="559"/>
                  <a:pt x="365" y="559"/>
                </a:cubicBezTo>
                <a:cubicBezTo>
                  <a:pt x="365" y="562"/>
                  <a:pt x="362" y="562"/>
                  <a:pt x="360" y="563"/>
                </a:cubicBezTo>
                <a:cubicBezTo>
                  <a:pt x="359" y="563"/>
                  <a:pt x="359" y="564"/>
                  <a:pt x="359" y="564"/>
                </a:cubicBezTo>
                <a:cubicBezTo>
                  <a:pt x="358" y="564"/>
                  <a:pt x="358" y="565"/>
                  <a:pt x="358" y="565"/>
                </a:cubicBezTo>
                <a:cubicBezTo>
                  <a:pt x="357" y="565"/>
                  <a:pt x="357" y="564"/>
                  <a:pt x="356" y="564"/>
                </a:cubicBezTo>
                <a:cubicBezTo>
                  <a:pt x="355" y="564"/>
                  <a:pt x="355" y="566"/>
                  <a:pt x="355" y="566"/>
                </a:cubicBezTo>
                <a:cubicBezTo>
                  <a:pt x="355" y="566"/>
                  <a:pt x="354" y="565"/>
                  <a:pt x="354" y="565"/>
                </a:cubicBezTo>
                <a:cubicBezTo>
                  <a:pt x="353" y="566"/>
                  <a:pt x="353" y="567"/>
                  <a:pt x="353" y="567"/>
                </a:cubicBezTo>
                <a:cubicBezTo>
                  <a:pt x="352" y="568"/>
                  <a:pt x="352" y="567"/>
                  <a:pt x="351" y="567"/>
                </a:cubicBezTo>
                <a:cubicBezTo>
                  <a:pt x="350" y="567"/>
                  <a:pt x="351" y="569"/>
                  <a:pt x="351" y="570"/>
                </a:cubicBezTo>
                <a:cubicBezTo>
                  <a:pt x="349" y="571"/>
                  <a:pt x="347" y="572"/>
                  <a:pt x="346" y="574"/>
                </a:cubicBezTo>
                <a:cubicBezTo>
                  <a:pt x="345" y="574"/>
                  <a:pt x="345" y="573"/>
                  <a:pt x="345" y="573"/>
                </a:cubicBezTo>
                <a:cubicBezTo>
                  <a:pt x="344" y="574"/>
                  <a:pt x="344" y="575"/>
                  <a:pt x="343" y="576"/>
                </a:cubicBezTo>
                <a:cubicBezTo>
                  <a:pt x="341" y="574"/>
                  <a:pt x="339" y="578"/>
                  <a:pt x="337" y="579"/>
                </a:cubicBezTo>
                <a:cubicBezTo>
                  <a:pt x="335" y="579"/>
                  <a:pt x="335" y="578"/>
                  <a:pt x="335" y="576"/>
                </a:cubicBezTo>
                <a:cubicBezTo>
                  <a:pt x="337" y="576"/>
                  <a:pt x="338" y="575"/>
                  <a:pt x="339" y="573"/>
                </a:cubicBezTo>
                <a:close/>
                <a:moveTo>
                  <a:pt x="326" y="583"/>
                </a:moveTo>
                <a:cubicBezTo>
                  <a:pt x="326" y="583"/>
                  <a:pt x="327" y="583"/>
                  <a:pt x="327" y="583"/>
                </a:cubicBezTo>
                <a:cubicBezTo>
                  <a:pt x="328" y="583"/>
                  <a:pt x="328" y="582"/>
                  <a:pt x="328" y="582"/>
                </a:cubicBezTo>
                <a:cubicBezTo>
                  <a:pt x="329" y="581"/>
                  <a:pt x="330" y="581"/>
                  <a:pt x="331" y="580"/>
                </a:cubicBezTo>
                <a:cubicBezTo>
                  <a:pt x="331" y="580"/>
                  <a:pt x="330" y="580"/>
                  <a:pt x="331" y="580"/>
                </a:cubicBezTo>
                <a:cubicBezTo>
                  <a:pt x="332" y="580"/>
                  <a:pt x="332" y="579"/>
                  <a:pt x="332" y="578"/>
                </a:cubicBezTo>
                <a:cubicBezTo>
                  <a:pt x="334" y="578"/>
                  <a:pt x="334" y="578"/>
                  <a:pt x="334" y="578"/>
                </a:cubicBezTo>
                <a:cubicBezTo>
                  <a:pt x="334" y="580"/>
                  <a:pt x="335" y="580"/>
                  <a:pt x="334" y="581"/>
                </a:cubicBezTo>
                <a:cubicBezTo>
                  <a:pt x="334" y="582"/>
                  <a:pt x="333" y="582"/>
                  <a:pt x="332" y="582"/>
                </a:cubicBezTo>
                <a:cubicBezTo>
                  <a:pt x="332" y="583"/>
                  <a:pt x="331" y="584"/>
                  <a:pt x="331" y="584"/>
                </a:cubicBezTo>
                <a:cubicBezTo>
                  <a:pt x="330" y="585"/>
                  <a:pt x="330" y="584"/>
                  <a:pt x="329" y="584"/>
                </a:cubicBezTo>
                <a:cubicBezTo>
                  <a:pt x="329" y="585"/>
                  <a:pt x="328" y="587"/>
                  <a:pt x="326" y="586"/>
                </a:cubicBezTo>
                <a:cubicBezTo>
                  <a:pt x="326" y="585"/>
                  <a:pt x="325" y="585"/>
                  <a:pt x="326" y="583"/>
                </a:cubicBezTo>
                <a:close/>
                <a:moveTo>
                  <a:pt x="309" y="597"/>
                </a:moveTo>
                <a:cubicBezTo>
                  <a:pt x="311" y="595"/>
                  <a:pt x="311" y="593"/>
                  <a:pt x="313" y="591"/>
                </a:cubicBezTo>
                <a:cubicBezTo>
                  <a:pt x="314" y="591"/>
                  <a:pt x="316" y="590"/>
                  <a:pt x="316" y="591"/>
                </a:cubicBezTo>
                <a:cubicBezTo>
                  <a:pt x="317" y="591"/>
                  <a:pt x="318" y="588"/>
                  <a:pt x="319" y="588"/>
                </a:cubicBezTo>
                <a:cubicBezTo>
                  <a:pt x="320" y="587"/>
                  <a:pt x="321" y="587"/>
                  <a:pt x="322" y="587"/>
                </a:cubicBezTo>
                <a:cubicBezTo>
                  <a:pt x="322" y="585"/>
                  <a:pt x="323" y="586"/>
                  <a:pt x="323" y="584"/>
                </a:cubicBezTo>
                <a:cubicBezTo>
                  <a:pt x="325" y="584"/>
                  <a:pt x="325" y="585"/>
                  <a:pt x="326" y="585"/>
                </a:cubicBezTo>
                <a:cubicBezTo>
                  <a:pt x="326" y="587"/>
                  <a:pt x="325" y="587"/>
                  <a:pt x="325" y="589"/>
                </a:cubicBezTo>
                <a:cubicBezTo>
                  <a:pt x="325" y="589"/>
                  <a:pt x="324" y="589"/>
                  <a:pt x="323" y="589"/>
                </a:cubicBezTo>
                <a:cubicBezTo>
                  <a:pt x="322" y="589"/>
                  <a:pt x="322" y="590"/>
                  <a:pt x="322" y="591"/>
                </a:cubicBezTo>
                <a:cubicBezTo>
                  <a:pt x="321" y="592"/>
                  <a:pt x="318" y="592"/>
                  <a:pt x="317" y="594"/>
                </a:cubicBezTo>
                <a:cubicBezTo>
                  <a:pt x="316" y="594"/>
                  <a:pt x="316" y="594"/>
                  <a:pt x="316" y="594"/>
                </a:cubicBezTo>
                <a:cubicBezTo>
                  <a:pt x="314" y="594"/>
                  <a:pt x="313" y="595"/>
                  <a:pt x="313" y="597"/>
                </a:cubicBezTo>
                <a:cubicBezTo>
                  <a:pt x="312" y="597"/>
                  <a:pt x="312" y="599"/>
                  <a:pt x="310" y="598"/>
                </a:cubicBezTo>
                <a:cubicBezTo>
                  <a:pt x="309" y="599"/>
                  <a:pt x="309" y="601"/>
                  <a:pt x="307" y="600"/>
                </a:cubicBezTo>
                <a:cubicBezTo>
                  <a:pt x="307" y="600"/>
                  <a:pt x="306" y="600"/>
                  <a:pt x="306" y="600"/>
                </a:cubicBezTo>
                <a:cubicBezTo>
                  <a:pt x="306" y="597"/>
                  <a:pt x="308" y="595"/>
                  <a:pt x="309" y="597"/>
                </a:cubicBezTo>
                <a:close/>
                <a:moveTo>
                  <a:pt x="299" y="632"/>
                </a:moveTo>
                <a:cubicBezTo>
                  <a:pt x="299" y="630"/>
                  <a:pt x="299" y="630"/>
                  <a:pt x="300" y="629"/>
                </a:cubicBezTo>
                <a:cubicBezTo>
                  <a:pt x="300" y="629"/>
                  <a:pt x="300" y="628"/>
                  <a:pt x="300" y="628"/>
                </a:cubicBezTo>
                <a:cubicBezTo>
                  <a:pt x="301" y="628"/>
                  <a:pt x="301" y="628"/>
                  <a:pt x="302" y="627"/>
                </a:cubicBezTo>
                <a:cubicBezTo>
                  <a:pt x="302" y="627"/>
                  <a:pt x="302" y="626"/>
                  <a:pt x="302" y="626"/>
                </a:cubicBezTo>
                <a:cubicBezTo>
                  <a:pt x="302" y="625"/>
                  <a:pt x="303" y="626"/>
                  <a:pt x="303" y="625"/>
                </a:cubicBezTo>
                <a:cubicBezTo>
                  <a:pt x="304" y="625"/>
                  <a:pt x="304" y="624"/>
                  <a:pt x="304" y="624"/>
                </a:cubicBezTo>
                <a:cubicBezTo>
                  <a:pt x="305" y="624"/>
                  <a:pt x="306" y="624"/>
                  <a:pt x="307" y="623"/>
                </a:cubicBezTo>
                <a:cubicBezTo>
                  <a:pt x="308" y="622"/>
                  <a:pt x="307" y="621"/>
                  <a:pt x="307" y="620"/>
                </a:cubicBezTo>
                <a:cubicBezTo>
                  <a:pt x="308" y="620"/>
                  <a:pt x="309" y="621"/>
                  <a:pt x="309" y="621"/>
                </a:cubicBezTo>
                <a:cubicBezTo>
                  <a:pt x="311" y="621"/>
                  <a:pt x="310" y="617"/>
                  <a:pt x="313" y="618"/>
                </a:cubicBezTo>
                <a:cubicBezTo>
                  <a:pt x="313" y="615"/>
                  <a:pt x="315" y="614"/>
                  <a:pt x="317" y="615"/>
                </a:cubicBezTo>
                <a:cubicBezTo>
                  <a:pt x="318" y="616"/>
                  <a:pt x="316" y="617"/>
                  <a:pt x="316" y="617"/>
                </a:cubicBezTo>
                <a:cubicBezTo>
                  <a:pt x="316" y="618"/>
                  <a:pt x="316" y="619"/>
                  <a:pt x="316" y="619"/>
                </a:cubicBezTo>
                <a:cubicBezTo>
                  <a:pt x="315" y="619"/>
                  <a:pt x="315" y="619"/>
                  <a:pt x="314" y="619"/>
                </a:cubicBezTo>
                <a:cubicBezTo>
                  <a:pt x="314" y="620"/>
                  <a:pt x="314" y="620"/>
                  <a:pt x="314" y="621"/>
                </a:cubicBezTo>
                <a:cubicBezTo>
                  <a:pt x="314" y="622"/>
                  <a:pt x="317" y="621"/>
                  <a:pt x="317" y="623"/>
                </a:cubicBezTo>
                <a:cubicBezTo>
                  <a:pt x="316" y="622"/>
                  <a:pt x="315" y="624"/>
                  <a:pt x="314" y="624"/>
                </a:cubicBezTo>
                <a:cubicBezTo>
                  <a:pt x="314" y="624"/>
                  <a:pt x="314" y="624"/>
                  <a:pt x="314" y="625"/>
                </a:cubicBezTo>
                <a:cubicBezTo>
                  <a:pt x="313" y="625"/>
                  <a:pt x="313" y="624"/>
                  <a:pt x="312" y="624"/>
                </a:cubicBezTo>
                <a:cubicBezTo>
                  <a:pt x="311" y="624"/>
                  <a:pt x="311" y="625"/>
                  <a:pt x="310" y="625"/>
                </a:cubicBezTo>
                <a:cubicBezTo>
                  <a:pt x="310" y="627"/>
                  <a:pt x="309" y="627"/>
                  <a:pt x="309" y="628"/>
                </a:cubicBezTo>
                <a:cubicBezTo>
                  <a:pt x="309" y="629"/>
                  <a:pt x="308" y="629"/>
                  <a:pt x="308" y="628"/>
                </a:cubicBezTo>
                <a:cubicBezTo>
                  <a:pt x="307" y="628"/>
                  <a:pt x="308" y="629"/>
                  <a:pt x="307" y="630"/>
                </a:cubicBezTo>
                <a:cubicBezTo>
                  <a:pt x="306" y="630"/>
                  <a:pt x="305" y="630"/>
                  <a:pt x="305" y="629"/>
                </a:cubicBezTo>
                <a:cubicBezTo>
                  <a:pt x="304" y="630"/>
                  <a:pt x="305" y="630"/>
                  <a:pt x="305" y="631"/>
                </a:cubicBezTo>
                <a:cubicBezTo>
                  <a:pt x="304" y="631"/>
                  <a:pt x="305" y="630"/>
                  <a:pt x="304" y="630"/>
                </a:cubicBezTo>
                <a:cubicBezTo>
                  <a:pt x="303" y="630"/>
                  <a:pt x="303" y="632"/>
                  <a:pt x="303" y="633"/>
                </a:cubicBezTo>
                <a:cubicBezTo>
                  <a:pt x="303" y="633"/>
                  <a:pt x="303" y="634"/>
                  <a:pt x="303" y="634"/>
                </a:cubicBezTo>
                <a:cubicBezTo>
                  <a:pt x="301" y="634"/>
                  <a:pt x="300" y="631"/>
                  <a:pt x="299" y="634"/>
                </a:cubicBezTo>
                <a:cubicBezTo>
                  <a:pt x="299" y="634"/>
                  <a:pt x="299" y="633"/>
                  <a:pt x="298" y="633"/>
                </a:cubicBezTo>
                <a:cubicBezTo>
                  <a:pt x="298" y="632"/>
                  <a:pt x="298" y="632"/>
                  <a:pt x="299" y="632"/>
                </a:cubicBezTo>
                <a:close/>
                <a:moveTo>
                  <a:pt x="286" y="617"/>
                </a:moveTo>
                <a:cubicBezTo>
                  <a:pt x="288" y="617"/>
                  <a:pt x="289" y="620"/>
                  <a:pt x="286" y="620"/>
                </a:cubicBezTo>
                <a:cubicBezTo>
                  <a:pt x="286" y="619"/>
                  <a:pt x="285" y="618"/>
                  <a:pt x="286" y="617"/>
                </a:cubicBezTo>
                <a:close/>
                <a:moveTo>
                  <a:pt x="273" y="630"/>
                </a:moveTo>
                <a:cubicBezTo>
                  <a:pt x="275" y="629"/>
                  <a:pt x="276" y="627"/>
                  <a:pt x="278" y="626"/>
                </a:cubicBezTo>
                <a:cubicBezTo>
                  <a:pt x="279" y="626"/>
                  <a:pt x="278" y="625"/>
                  <a:pt x="279" y="624"/>
                </a:cubicBezTo>
                <a:cubicBezTo>
                  <a:pt x="279" y="623"/>
                  <a:pt x="281" y="624"/>
                  <a:pt x="281" y="621"/>
                </a:cubicBezTo>
                <a:cubicBezTo>
                  <a:pt x="283" y="621"/>
                  <a:pt x="284" y="621"/>
                  <a:pt x="284" y="622"/>
                </a:cubicBezTo>
                <a:cubicBezTo>
                  <a:pt x="284" y="624"/>
                  <a:pt x="281" y="623"/>
                  <a:pt x="282" y="626"/>
                </a:cubicBezTo>
                <a:cubicBezTo>
                  <a:pt x="280" y="626"/>
                  <a:pt x="280" y="626"/>
                  <a:pt x="280" y="626"/>
                </a:cubicBezTo>
                <a:cubicBezTo>
                  <a:pt x="279" y="627"/>
                  <a:pt x="279" y="628"/>
                  <a:pt x="279" y="629"/>
                </a:cubicBezTo>
                <a:cubicBezTo>
                  <a:pt x="279" y="630"/>
                  <a:pt x="278" y="629"/>
                  <a:pt x="277" y="630"/>
                </a:cubicBezTo>
                <a:cubicBezTo>
                  <a:pt x="277" y="630"/>
                  <a:pt x="277" y="632"/>
                  <a:pt x="275" y="631"/>
                </a:cubicBezTo>
                <a:cubicBezTo>
                  <a:pt x="275" y="634"/>
                  <a:pt x="275" y="636"/>
                  <a:pt x="273" y="637"/>
                </a:cubicBezTo>
                <a:cubicBezTo>
                  <a:pt x="272" y="637"/>
                  <a:pt x="272" y="636"/>
                  <a:pt x="271" y="636"/>
                </a:cubicBezTo>
                <a:cubicBezTo>
                  <a:pt x="271" y="632"/>
                  <a:pt x="273" y="633"/>
                  <a:pt x="273" y="630"/>
                </a:cubicBezTo>
                <a:close/>
                <a:moveTo>
                  <a:pt x="265" y="641"/>
                </a:moveTo>
                <a:cubicBezTo>
                  <a:pt x="267" y="641"/>
                  <a:pt x="269" y="639"/>
                  <a:pt x="270" y="637"/>
                </a:cubicBezTo>
                <a:cubicBezTo>
                  <a:pt x="272" y="637"/>
                  <a:pt x="272" y="639"/>
                  <a:pt x="272" y="640"/>
                </a:cubicBezTo>
                <a:cubicBezTo>
                  <a:pt x="271" y="642"/>
                  <a:pt x="270" y="643"/>
                  <a:pt x="267" y="642"/>
                </a:cubicBezTo>
                <a:cubicBezTo>
                  <a:pt x="266" y="642"/>
                  <a:pt x="266" y="644"/>
                  <a:pt x="265" y="644"/>
                </a:cubicBezTo>
                <a:cubicBezTo>
                  <a:pt x="263" y="644"/>
                  <a:pt x="265" y="643"/>
                  <a:pt x="265" y="641"/>
                </a:cubicBezTo>
                <a:close/>
                <a:moveTo>
                  <a:pt x="262" y="649"/>
                </a:moveTo>
                <a:cubicBezTo>
                  <a:pt x="263" y="649"/>
                  <a:pt x="263" y="652"/>
                  <a:pt x="261" y="651"/>
                </a:cubicBezTo>
                <a:cubicBezTo>
                  <a:pt x="261" y="650"/>
                  <a:pt x="261" y="650"/>
                  <a:pt x="262" y="649"/>
                </a:cubicBezTo>
                <a:close/>
                <a:moveTo>
                  <a:pt x="259" y="655"/>
                </a:moveTo>
                <a:cubicBezTo>
                  <a:pt x="259" y="657"/>
                  <a:pt x="258" y="658"/>
                  <a:pt x="256" y="658"/>
                </a:cubicBezTo>
                <a:cubicBezTo>
                  <a:pt x="256" y="656"/>
                  <a:pt x="259" y="655"/>
                  <a:pt x="259" y="655"/>
                </a:cubicBezTo>
                <a:close/>
                <a:moveTo>
                  <a:pt x="253" y="662"/>
                </a:moveTo>
                <a:cubicBezTo>
                  <a:pt x="253" y="662"/>
                  <a:pt x="255" y="662"/>
                  <a:pt x="254" y="660"/>
                </a:cubicBezTo>
                <a:cubicBezTo>
                  <a:pt x="256" y="660"/>
                  <a:pt x="256" y="660"/>
                  <a:pt x="256" y="660"/>
                </a:cubicBezTo>
                <a:cubicBezTo>
                  <a:pt x="256" y="663"/>
                  <a:pt x="253" y="663"/>
                  <a:pt x="252" y="664"/>
                </a:cubicBezTo>
                <a:cubicBezTo>
                  <a:pt x="252" y="665"/>
                  <a:pt x="253" y="669"/>
                  <a:pt x="251" y="668"/>
                </a:cubicBezTo>
                <a:cubicBezTo>
                  <a:pt x="251" y="666"/>
                  <a:pt x="252" y="664"/>
                  <a:pt x="253" y="663"/>
                </a:cubicBezTo>
                <a:cubicBezTo>
                  <a:pt x="253" y="663"/>
                  <a:pt x="253" y="662"/>
                  <a:pt x="253" y="662"/>
                </a:cubicBezTo>
                <a:close/>
                <a:moveTo>
                  <a:pt x="370" y="594"/>
                </a:moveTo>
                <a:cubicBezTo>
                  <a:pt x="370" y="594"/>
                  <a:pt x="446" y="570"/>
                  <a:pt x="489" y="629"/>
                </a:cubicBezTo>
                <a:cubicBezTo>
                  <a:pt x="489" y="629"/>
                  <a:pt x="503" y="650"/>
                  <a:pt x="498" y="681"/>
                </a:cubicBezTo>
                <a:cubicBezTo>
                  <a:pt x="498" y="681"/>
                  <a:pt x="504" y="639"/>
                  <a:pt x="450" y="608"/>
                </a:cubicBezTo>
                <a:cubicBezTo>
                  <a:pt x="427" y="595"/>
                  <a:pt x="398" y="594"/>
                  <a:pt x="374" y="602"/>
                </a:cubicBezTo>
                <a:cubicBezTo>
                  <a:pt x="353" y="608"/>
                  <a:pt x="334" y="616"/>
                  <a:pt x="318" y="630"/>
                </a:cubicBezTo>
                <a:cubicBezTo>
                  <a:pt x="300" y="645"/>
                  <a:pt x="286" y="665"/>
                  <a:pt x="274" y="685"/>
                </a:cubicBezTo>
                <a:cubicBezTo>
                  <a:pt x="270" y="693"/>
                  <a:pt x="266" y="701"/>
                  <a:pt x="262" y="710"/>
                </a:cubicBezTo>
                <a:cubicBezTo>
                  <a:pt x="257" y="719"/>
                  <a:pt x="251" y="729"/>
                  <a:pt x="248" y="739"/>
                </a:cubicBezTo>
                <a:cubicBezTo>
                  <a:pt x="248" y="739"/>
                  <a:pt x="274" y="626"/>
                  <a:pt x="370" y="594"/>
                </a:cubicBezTo>
                <a:close/>
                <a:moveTo>
                  <a:pt x="248" y="674"/>
                </a:moveTo>
                <a:cubicBezTo>
                  <a:pt x="248" y="673"/>
                  <a:pt x="248" y="672"/>
                  <a:pt x="248" y="671"/>
                </a:cubicBezTo>
                <a:cubicBezTo>
                  <a:pt x="249" y="671"/>
                  <a:pt x="250" y="671"/>
                  <a:pt x="249" y="668"/>
                </a:cubicBezTo>
                <a:cubicBezTo>
                  <a:pt x="251" y="668"/>
                  <a:pt x="250" y="671"/>
                  <a:pt x="250" y="672"/>
                </a:cubicBezTo>
                <a:cubicBezTo>
                  <a:pt x="249" y="672"/>
                  <a:pt x="248" y="674"/>
                  <a:pt x="248" y="676"/>
                </a:cubicBezTo>
                <a:cubicBezTo>
                  <a:pt x="248" y="676"/>
                  <a:pt x="247" y="676"/>
                  <a:pt x="247" y="675"/>
                </a:cubicBezTo>
                <a:cubicBezTo>
                  <a:pt x="247" y="674"/>
                  <a:pt x="248" y="674"/>
                  <a:pt x="248" y="674"/>
                </a:cubicBezTo>
                <a:close/>
                <a:moveTo>
                  <a:pt x="206" y="754"/>
                </a:moveTo>
                <a:cubicBezTo>
                  <a:pt x="207" y="754"/>
                  <a:pt x="208" y="759"/>
                  <a:pt x="207" y="760"/>
                </a:cubicBezTo>
                <a:cubicBezTo>
                  <a:pt x="206" y="761"/>
                  <a:pt x="206" y="755"/>
                  <a:pt x="206" y="754"/>
                </a:cubicBezTo>
                <a:close/>
                <a:moveTo>
                  <a:pt x="203" y="789"/>
                </a:moveTo>
                <a:cubicBezTo>
                  <a:pt x="203" y="790"/>
                  <a:pt x="203" y="792"/>
                  <a:pt x="202" y="793"/>
                </a:cubicBezTo>
                <a:cubicBezTo>
                  <a:pt x="200" y="793"/>
                  <a:pt x="201" y="788"/>
                  <a:pt x="203" y="789"/>
                </a:cubicBezTo>
                <a:close/>
                <a:moveTo>
                  <a:pt x="202" y="807"/>
                </a:moveTo>
                <a:cubicBezTo>
                  <a:pt x="200" y="807"/>
                  <a:pt x="203" y="796"/>
                  <a:pt x="203" y="796"/>
                </a:cubicBezTo>
                <a:cubicBezTo>
                  <a:pt x="205" y="796"/>
                  <a:pt x="204" y="806"/>
                  <a:pt x="202" y="807"/>
                </a:cubicBezTo>
                <a:close/>
                <a:moveTo>
                  <a:pt x="204" y="817"/>
                </a:moveTo>
                <a:cubicBezTo>
                  <a:pt x="202" y="817"/>
                  <a:pt x="203" y="815"/>
                  <a:pt x="203" y="813"/>
                </a:cubicBezTo>
                <a:cubicBezTo>
                  <a:pt x="203" y="812"/>
                  <a:pt x="203" y="810"/>
                  <a:pt x="203" y="809"/>
                </a:cubicBezTo>
                <a:cubicBezTo>
                  <a:pt x="204" y="809"/>
                  <a:pt x="204" y="809"/>
                  <a:pt x="205" y="810"/>
                </a:cubicBezTo>
                <a:cubicBezTo>
                  <a:pt x="205" y="811"/>
                  <a:pt x="204" y="811"/>
                  <a:pt x="204" y="812"/>
                </a:cubicBezTo>
                <a:cubicBezTo>
                  <a:pt x="204" y="814"/>
                  <a:pt x="205" y="816"/>
                  <a:pt x="204" y="817"/>
                </a:cubicBezTo>
                <a:close/>
                <a:moveTo>
                  <a:pt x="207" y="770"/>
                </a:moveTo>
                <a:cubicBezTo>
                  <a:pt x="208" y="773"/>
                  <a:pt x="207" y="776"/>
                  <a:pt x="205" y="777"/>
                </a:cubicBezTo>
                <a:cubicBezTo>
                  <a:pt x="205" y="780"/>
                  <a:pt x="204" y="781"/>
                  <a:pt x="204" y="783"/>
                </a:cubicBezTo>
                <a:cubicBezTo>
                  <a:pt x="202" y="783"/>
                  <a:pt x="203" y="782"/>
                  <a:pt x="203" y="781"/>
                </a:cubicBezTo>
                <a:cubicBezTo>
                  <a:pt x="203" y="780"/>
                  <a:pt x="203" y="780"/>
                  <a:pt x="204" y="779"/>
                </a:cubicBezTo>
                <a:cubicBezTo>
                  <a:pt x="204" y="777"/>
                  <a:pt x="203" y="775"/>
                  <a:pt x="205" y="775"/>
                </a:cubicBezTo>
                <a:cubicBezTo>
                  <a:pt x="205" y="774"/>
                  <a:pt x="204" y="773"/>
                  <a:pt x="204" y="771"/>
                </a:cubicBezTo>
                <a:cubicBezTo>
                  <a:pt x="204" y="769"/>
                  <a:pt x="206" y="770"/>
                  <a:pt x="206" y="768"/>
                </a:cubicBezTo>
                <a:cubicBezTo>
                  <a:pt x="206" y="765"/>
                  <a:pt x="207" y="764"/>
                  <a:pt x="208" y="762"/>
                </a:cubicBezTo>
                <a:cubicBezTo>
                  <a:pt x="209" y="762"/>
                  <a:pt x="209" y="762"/>
                  <a:pt x="209" y="763"/>
                </a:cubicBezTo>
                <a:cubicBezTo>
                  <a:pt x="209" y="766"/>
                  <a:pt x="208" y="767"/>
                  <a:pt x="207" y="770"/>
                </a:cubicBezTo>
                <a:close/>
                <a:moveTo>
                  <a:pt x="209" y="760"/>
                </a:moveTo>
                <a:cubicBezTo>
                  <a:pt x="210" y="755"/>
                  <a:pt x="210" y="755"/>
                  <a:pt x="210" y="755"/>
                </a:cubicBezTo>
                <a:cubicBezTo>
                  <a:pt x="211" y="754"/>
                  <a:pt x="211" y="761"/>
                  <a:pt x="209" y="760"/>
                </a:cubicBezTo>
                <a:close/>
                <a:moveTo>
                  <a:pt x="210" y="748"/>
                </a:moveTo>
                <a:cubicBezTo>
                  <a:pt x="209" y="748"/>
                  <a:pt x="209" y="747"/>
                  <a:pt x="208" y="746"/>
                </a:cubicBezTo>
                <a:cubicBezTo>
                  <a:pt x="208" y="745"/>
                  <a:pt x="210" y="745"/>
                  <a:pt x="210" y="744"/>
                </a:cubicBezTo>
                <a:cubicBezTo>
                  <a:pt x="210" y="742"/>
                  <a:pt x="209" y="742"/>
                  <a:pt x="210" y="740"/>
                </a:cubicBezTo>
                <a:cubicBezTo>
                  <a:pt x="210" y="741"/>
                  <a:pt x="211" y="740"/>
                  <a:pt x="211" y="741"/>
                </a:cubicBezTo>
                <a:cubicBezTo>
                  <a:pt x="211" y="741"/>
                  <a:pt x="210" y="743"/>
                  <a:pt x="212" y="743"/>
                </a:cubicBezTo>
                <a:cubicBezTo>
                  <a:pt x="212" y="745"/>
                  <a:pt x="209" y="745"/>
                  <a:pt x="210" y="748"/>
                </a:cubicBezTo>
                <a:close/>
                <a:moveTo>
                  <a:pt x="433" y="411"/>
                </a:moveTo>
                <a:cubicBezTo>
                  <a:pt x="434" y="411"/>
                  <a:pt x="434" y="410"/>
                  <a:pt x="434" y="410"/>
                </a:cubicBezTo>
                <a:cubicBezTo>
                  <a:pt x="435" y="410"/>
                  <a:pt x="436" y="410"/>
                  <a:pt x="437" y="410"/>
                </a:cubicBezTo>
                <a:cubicBezTo>
                  <a:pt x="438" y="409"/>
                  <a:pt x="438" y="408"/>
                  <a:pt x="439" y="408"/>
                </a:cubicBezTo>
                <a:cubicBezTo>
                  <a:pt x="440" y="407"/>
                  <a:pt x="442" y="407"/>
                  <a:pt x="443" y="407"/>
                </a:cubicBezTo>
                <a:cubicBezTo>
                  <a:pt x="444" y="407"/>
                  <a:pt x="444" y="407"/>
                  <a:pt x="444" y="407"/>
                </a:cubicBezTo>
                <a:cubicBezTo>
                  <a:pt x="444" y="407"/>
                  <a:pt x="445" y="406"/>
                  <a:pt x="445" y="407"/>
                </a:cubicBezTo>
                <a:cubicBezTo>
                  <a:pt x="446" y="406"/>
                  <a:pt x="447" y="405"/>
                  <a:pt x="448" y="405"/>
                </a:cubicBezTo>
                <a:cubicBezTo>
                  <a:pt x="448" y="405"/>
                  <a:pt x="449" y="405"/>
                  <a:pt x="449" y="405"/>
                </a:cubicBezTo>
                <a:cubicBezTo>
                  <a:pt x="450" y="405"/>
                  <a:pt x="450" y="405"/>
                  <a:pt x="450" y="405"/>
                </a:cubicBezTo>
                <a:cubicBezTo>
                  <a:pt x="451" y="405"/>
                  <a:pt x="451" y="405"/>
                  <a:pt x="452" y="405"/>
                </a:cubicBezTo>
                <a:cubicBezTo>
                  <a:pt x="452" y="405"/>
                  <a:pt x="453" y="405"/>
                  <a:pt x="453" y="404"/>
                </a:cubicBezTo>
                <a:cubicBezTo>
                  <a:pt x="453" y="404"/>
                  <a:pt x="453" y="404"/>
                  <a:pt x="453" y="404"/>
                </a:cubicBezTo>
                <a:cubicBezTo>
                  <a:pt x="454" y="403"/>
                  <a:pt x="453" y="401"/>
                  <a:pt x="454" y="400"/>
                </a:cubicBezTo>
                <a:cubicBezTo>
                  <a:pt x="455" y="400"/>
                  <a:pt x="455" y="400"/>
                  <a:pt x="456" y="401"/>
                </a:cubicBezTo>
                <a:cubicBezTo>
                  <a:pt x="458" y="399"/>
                  <a:pt x="460" y="397"/>
                  <a:pt x="463" y="395"/>
                </a:cubicBezTo>
                <a:cubicBezTo>
                  <a:pt x="463" y="395"/>
                  <a:pt x="463" y="395"/>
                  <a:pt x="463" y="394"/>
                </a:cubicBezTo>
                <a:cubicBezTo>
                  <a:pt x="463" y="394"/>
                  <a:pt x="464" y="395"/>
                  <a:pt x="464" y="395"/>
                </a:cubicBezTo>
                <a:cubicBezTo>
                  <a:pt x="467" y="393"/>
                  <a:pt x="471" y="390"/>
                  <a:pt x="476" y="387"/>
                </a:cubicBezTo>
                <a:cubicBezTo>
                  <a:pt x="476" y="386"/>
                  <a:pt x="476" y="386"/>
                  <a:pt x="477" y="385"/>
                </a:cubicBezTo>
                <a:cubicBezTo>
                  <a:pt x="479" y="388"/>
                  <a:pt x="479" y="382"/>
                  <a:pt x="481" y="383"/>
                </a:cubicBezTo>
                <a:cubicBezTo>
                  <a:pt x="481" y="383"/>
                  <a:pt x="481" y="384"/>
                  <a:pt x="481" y="384"/>
                </a:cubicBezTo>
                <a:cubicBezTo>
                  <a:pt x="483" y="383"/>
                  <a:pt x="486" y="382"/>
                  <a:pt x="488" y="380"/>
                </a:cubicBezTo>
                <a:cubicBezTo>
                  <a:pt x="492" y="377"/>
                  <a:pt x="670" y="300"/>
                  <a:pt x="642" y="197"/>
                </a:cubicBezTo>
                <a:cubicBezTo>
                  <a:pt x="639" y="184"/>
                  <a:pt x="619" y="148"/>
                  <a:pt x="601" y="139"/>
                </a:cubicBezTo>
                <a:cubicBezTo>
                  <a:pt x="620" y="148"/>
                  <a:pt x="645" y="173"/>
                  <a:pt x="653" y="203"/>
                </a:cubicBezTo>
                <a:cubicBezTo>
                  <a:pt x="668" y="252"/>
                  <a:pt x="630" y="292"/>
                  <a:pt x="605" y="314"/>
                </a:cubicBezTo>
                <a:cubicBezTo>
                  <a:pt x="581" y="334"/>
                  <a:pt x="537" y="361"/>
                  <a:pt x="509" y="375"/>
                </a:cubicBezTo>
                <a:cubicBezTo>
                  <a:pt x="494" y="383"/>
                  <a:pt x="487" y="387"/>
                  <a:pt x="479" y="391"/>
                </a:cubicBezTo>
                <a:cubicBezTo>
                  <a:pt x="478" y="393"/>
                  <a:pt x="476" y="394"/>
                  <a:pt x="475" y="396"/>
                </a:cubicBezTo>
                <a:cubicBezTo>
                  <a:pt x="474" y="396"/>
                  <a:pt x="473" y="396"/>
                  <a:pt x="472" y="395"/>
                </a:cubicBezTo>
                <a:cubicBezTo>
                  <a:pt x="470" y="397"/>
                  <a:pt x="467" y="398"/>
                  <a:pt x="464" y="399"/>
                </a:cubicBezTo>
                <a:cubicBezTo>
                  <a:pt x="465" y="400"/>
                  <a:pt x="465" y="400"/>
                  <a:pt x="464" y="401"/>
                </a:cubicBezTo>
                <a:cubicBezTo>
                  <a:pt x="463" y="400"/>
                  <a:pt x="462" y="401"/>
                  <a:pt x="462" y="402"/>
                </a:cubicBezTo>
                <a:cubicBezTo>
                  <a:pt x="462" y="402"/>
                  <a:pt x="461" y="401"/>
                  <a:pt x="461" y="401"/>
                </a:cubicBezTo>
                <a:cubicBezTo>
                  <a:pt x="460" y="402"/>
                  <a:pt x="460" y="402"/>
                  <a:pt x="459" y="403"/>
                </a:cubicBezTo>
                <a:cubicBezTo>
                  <a:pt x="459" y="403"/>
                  <a:pt x="458" y="403"/>
                  <a:pt x="458" y="403"/>
                </a:cubicBezTo>
                <a:cubicBezTo>
                  <a:pt x="457" y="403"/>
                  <a:pt x="457" y="404"/>
                  <a:pt x="456" y="404"/>
                </a:cubicBezTo>
                <a:cubicBezTo>
                  <a:pt x="456" y="405"/>
                  <a:pt x="455" y="404"/>
                  <a:pt x="455" y="404"/>
                </a:cubicBezTo>
                <a:cubicBezTo>
                  <a:pt x="454" y="405"/>
                  <a:pt x="454" y="405"/>
                  <a:pt x="454" y="405"/>
                </a:cubicBezTo>
                <a:cubicBezTo>
                  <a:pt x="454" y="405"/>
                  <a:pt x="453" y="406"/>
                  <a:pt x="453" y="406"/>
                </a:cubicBezTo>
                <a:cubicBezTo>
                  <a:pt x="453" y="406"/>
                  <a:pt x="452" y="406"/>
                  <a:pt x="452" y="406"/>
                </a:cubicBezTo>
                <a:cubicBezTo>
                  <a:pt x="451" y="407"/>
                  <a:pt x="449" y="408"/>
                  <a:pt x="448" y="408"/>
                </a:cubicBezTo>
                <a:cubicBezTo>
                  <a:pt x="448" y="408"/>
                  <a:pt x="447" y="409"/>
                  <a:pt x="447" y="409"/>
                </a:cubicBezTo>
                <a:cubicBezTo>
                  <a:pt x="446" y="408"/>
                  <a:pt x="446" y="408"/>
                  <a:pt x="445" y="408"/>
                </a:cubicBezTo>
                <a:cubicBezTo>
                  <a:pt x="445" y="408"/>
                  <a:pt x="444" y="408"/>
                  <a:pt x="444" y="408"/>
                </a:cubicBezTo>
                <a:cubicBezTo>
                  <a:pt x="442" y="408"/>
                  <a:pt x="444" y="410"/>
                  <a:pt x="443" y="410"/>
                </a:cubicBezTo>
                <a:cubicBezTo>
                  <a:pt x="442" y="411"/>
                  <a:pt x="440" y="412"/>
                  <a:pt x="438" y="410"/>
                </a:cubicBezTo>
                <a:cubicBezTo>
                  <a:pt x="437" y="411"/>
                  <a:pt x="434" y="412"/>
                  <a:pt x="433" y="412"/>
                </a:cubicBezTo>
                <a:cubicBezTo>
                  <a:pt x="433" y="412"/>
                  <a:pt x="433" y="412"/>
                  <a:pt x="433" y="412"/>
                </a:cubicBezTo>
                <a:cubicBezTo>
                  <a:pt x="433" y="412"/>
                  <a:pt x="433" y="412"/>
                  <a:pt x="433" y="412"/>
                </a:cubicBezTo>
                <a:cubicBezTo>
                  <a:pt x="431" y="410"/>
                  <a:pt x="431" y="410"/>
                  <a:pt x="431" y="410"/>
                </a:cubicBezTo>
                <a:cubicBezTo>
                  <a:pt x="431" y="410"/>
                  <a:pt x="433" y="411"/>
                  <a:pt x="433" y="411"/>
                </a:cubicBezTo>
                <a:close/>
                <a:moveTo>
                  <a:pt x="426" y="438"/>
                </a:moveTo>
                <a:cubicBezTo>
                  <a:pt x="426" y="438"/>
                  <a:pt x="427" y="438"/>
                  <a:pt x="427" y="438"/>
                </a:cubicBezTo>
                <a:cubicBezTo>
                  <a:pt x="428" y="438"/>
                  <a:pt x="429" y="437"/>
                  <a:pt x="430" y="436"/>
                </a:cubicBezTo>
                <a:cubicBezTo>
                  <a:pt x="430" y="436"/>
                  <a:pt x="430" y="437"/>
                  <a:pt x="430" y="437"/>
                </a:cubicBezTo>
                <a:cubicBezTo>
                  <a:pt x="431" y="436"/>
                  <a:pt x="431" y="436"/>
                  <a:pt x="431" y="436"/>
                </a:cubicBezTo>
                <a:cubicBezTo>
                  <a:pt x="431" y="436"/>
                  <a:pt x="432" y="436"/>
                  <a:pt x="432" y="436"/>
                </a:cubicBezTo>
                <a:cubicBezTo>
                  <a:pt x="432" y="436"/>
                  <a:pt x="433" y="435"/>
                  <a:pt x="433" y="435"/>
                </a:cubicBezTo>
                <a:cubicBezTo>
                  <a:pt x="434" y="435"/>
                  <a:pt x="435" y="435"/>
                  <a:pt x="435" y="435"/>
                </a:cubicBezTo>
                <a:cubicBezTo>
                  <a:pt x="436" y="435"/>
                  <a:pt x="437" y="433"/>
                  <a:pt x="438" y="435"/>
                </a:cubicBezTo>
                <a:cubicBezTo>
                  <a:pt x="437" y="436"/>
                  <a:pt x="436" y="437"/>
                  <a:pt x="436" y="437"/>
                </a:cubicBezTo>
                <a:cubicBezTo>
                  <a:pt x="436" y="437"/>
                  <a:pt x="435" y="436"/>
                  <a:pt x="435" y="436"/>
                </a:cubicBezTo>
                <a:cubicBezTo>
                  <a:pt x="435" y="436"/>
                  <a:pt x="435" y="437"/>
                  <a:pt x="435" y="437"/>
                </a:cubicBezTo>
                <a:cubicBezTo>
                  <a:pt x="434" y="437"/>
                  <a:pt x="433" y="436"/>
                  <a:pt x="432" y="438"/>
                </a:cubicBezTo>
                <a:cubicBezTo>
                  <a:pt x="431" y="439"/>
                  <a:pt x="431" y="440"/>
                  <a:pt x="429" y="440"/>
                </a:cubicBezTo>
                <a:cubicBezTo>
                  <a:pt x="429" y="440"/>
                  <a:pt x="429" y="439"/>
                  <a:pt x="428" y="439"/>
                </a:cubicBezTo>
                <a:cubicBezTo>
                  <a:pt x="428" y="439"/>
                  <a:pt x="426" y="441"/>
                  <a:pt x="426" y="439"/>
                </a:cubicBezTo>
                <a:cubicBezTo>
                  <a:pt x="426" y="439"/>
                  <a:pt x="426" y="438"/>
                  <a:pt x="426" y="438"/>
                </a:cubicBezTo>
                <a:close/>
                <a:moveTo>
                  <a:pt x="424" y="439"/>
                </a:moveTo>
                <a:cubicBezTo>
                  <a:pt x="425" y="440"/>
                  <a:pt x="425" y="442"/>
                  <a:pt x="427" y="443"/>
                </a:cubicBezTo>
                <a:cubicBezTo>
                  <a:pt x="426" y="445"/>
                  <a:pt x="425" y="441"/>
                  <a:pt x="424" y="442"/>
                </a:cubicBezTo>
                <a:cubicBezTo>
                  <a:pt x="422" y="442"/>
                  <a:pt x="420" y="442"/>
                  <a:pt x="418" y="443"/>
                </a:cubicBezTo>
                <a:cubicBezTo>
                  <a:pt x="417" y="439"/>
                  <a:pt x="422" y="440"/>
                  <a:pt x="424" y="439"/>
                </a:cubicBezTo>
                <a:close/>
                <a:moveTo>
                  <a:pt x="423" y="419"/>
                </a:moveTo>
                <a:cubicBezTo>
                  <a:pt x="423" y="420"/>
                  <a:pt x="422" y="420"/>
                  <a:pt x="423" y="421"/>
                </a:cubicBezTo>
                <a:cubicBezTo>
                  <a:pt x="423" y="422"/>
                  <a:pt x="421" y="421"/>
                  <a:pt x="420" y="422"/>
                </a:cubicBezTo>
                <a:cubicBezTo>
                  <a:pt x="418" y="422"/>
                  <a:pt x="417" y="425"/>
                  <a:pt x="415" y="423"/>
                </a:cubicBezTo>
                <a:cubicBezTo>
                  <a:pt x="418" y="422"/>
                  <a:pt x="420" y="418"/>
                  <a:pt x="423" y="419"/>
                </a:cubicBezTo>
                <a:close/>
                <a:moveTo>
                  <a:pt x="384" y="411"/>
                </a:moveTo>
                <a:cubicBezTo>
                  <a:pt x="386" y="411"/>
                  <a:pt x="387" y="412"/>
                  <a:pt x="388" y="410"/>
                </a:cubicBezTo>
                <a:cubicBezTo>
                  <a:pt x="389" y="411"/>
                  <a:pt x="389" y="412"/>
                  <a:pt x="389" y="413"/>
                </a:cubicBezTo>
                <a:cubicBezTo>
                  <a:pt x="387" y="412"/>
                  <a:pt x="386" y="414"/>
                  <a:pt x="385" y="414"/>
                </a:cubicBezTo>
                <a:cubicBezTo>
                  <a:pt x="384" y="414"/>
                  <a:pt x="384" y="412"/>
                  <a:pt x="384" y="411"/>
                </a:cubicBezTo>
                <a:close/>
                <a:moveTo>
                  <a:pt x="374" y="441"/>
                </a:moveTo>
                <a:cubicBezTo>
                  <a:pt x="379" y="441"/>
                  <a:pt x="379" y="441"/>
                  <a:pt x="379" y="441"/>
                </a:cubicBezTo>
                <a:cubicBezTo>
                  <a:pt x="378" y="442"/>
                  <a:pt x="371" y="446"/>
                  <a:pt x="370" y="446"/>
                </a:cubicBezTo>
                <a:cubicBezTo>
                  <a:pt x="370" y="445"/>
                  <a:pt x="373" y="442"/>
                  <a:pt x="374" y="441"/>
                </a:cubicBezTo>
                <a:close/>
                <a:moveTo>
                  <a:pt x="358" y="490"/>
                </a:moveTo>
                <a:cubicBezTo>
                  <a:pt x="357" y="491"/>
                  <a:pt x="356" y="489"/>
                  <a:pt x="354" y="490"/>
                </a:cubicBezTo>
                <a:cubicBezTo>
                  <a:pt x="353" y="492"/>
                  <a:pt x="352" y="494"/>
                  <a:pt x="349" y="491"/>
                </a:cubicBezTo>
                <a:cubicBezTo>
                  <a:pt x="351" y="489"/>
                  <a:pt x="352" y="489"/>
                  <a:pt x="354" y="489"/>
                </a:cubicBezTo>
                <a:cubicBezTo>
                  <a:pt x="355" y="488"/>
                  <a:pt x="357" y="486"/>
                  <a:pt x="358" y="486"/>
                </a:cubicBezTo>
                <a:cubicBezTo>
                  <a:pt x="359" y="487"/>
                  <a:pt x="359" y="488"/>
                  <a:pt x="358" y="490"/>
                </a:cubicBezTo>
                <a:close/>
                <a:moveTo>
                  <a:pt x="365" y="470"/>
                </a:moveTo>
                <a:cubicBezTo>
                  <a:pt x="365" y="473"/>
                  <a:pt x="362" y="472"/>
                  <a:pt x="361" y="472"/>
                </a:cubicBezTo>
                <a:cubicBezTo>
                  <a:pt x="361" y="469"/>
                  <a:pt x="364" y="472"/>
                  <a:pt x="365" y="470"/>
                </a:cubicBezTo>
                <a:close/>
                <a:moveTo>
                  <a:pt x="360" y="472"/>
                </a:moveTo>
                <a:cubicBezTo>
                  <a:pt x="361" y="473"/>
                  <a:pt x="361" y="474"/>
                  <a:pt x="361" y="474"/>
                </a:cubicBezTo>
                <a:cubicBezTo>
                  <a:pt x="360" y="474"/>
                  <a:pt x="359" y="475"/>
                  <a:pt x="358" y="475"/>
                </a:cubicBezTo>
                <a:cubicBezTo>
                  <a:pt x="357" y="474"/>
                  <a:pt x="359" y="473"/>
                  <a:pt x="360" y="472"/>
                </a:cubicBezTo>
                <a:close/>
                <a:moveTo>
                  <a:pt x="356" y="476"/>
                </a:moveTo>
                <a:cubicBezTo>
                  <a:pt x="358" y="478"/>
                  <a:pt x="354" y="478"/>
                  <a:pt x="353" y="479"/>
                </a:cubicBezTo>
                <a:cubicBezTo>
                  <a:pt x="351" y="480"/>
                  <a:pt x="350" y="482"/>
                  <a:pt x="349" y="482"/>
                </a:cubicBezTo>
                <a:cubicBezTo>
                  <a:pt x="348" y="478"/>
                  <a:pt x="354" y="477"/>
                  <a:pt x="356" y="476"/>
                </a:cubicBezTo>
                <a:close/>
                <a:moveTo>
                  <a:pt x="347" y="456"/>
                </a:moveTo>
                <a:cubicBezTo>
                  <a:pt x="352" y="453"/>
                  <a:pt x="346" y="459"/>
                  <a:pt x="345" y="459"/>
                </a:cubicBezTo>
                <a:cubicBezTo>
                  <a:pt x="345" y="458"/>
                  <a:pt x="345" y="457"/>
                  <a:pt x="347" y="456"/>
                </a:cubicBezTo>
                <a:close/>
                <a:moveTo>
                  <a:pt x="328" y="508"/>
                </a:moveTo>
                <a:cubicBezTo>
                  <a:pt x="327" y="507"/>
                  <a:pt x="326" y="508"/>
                  <a:pt x="325" y="506"/>
                </a:cubicBezTo>
                <a:cubicBezTo>
                  <a:pt x="326" y="504"/>
                  <a:pt x="327" y="507"/>
                  <a:pt x="328" y="506"/>
                </a:cubicBezTo>
                <a:cubicBezTo>
                  <a:pt x="329" y="505"/>
                  <a:pt x="328" y="505"/>
                  <a:pt x="327" y="505"/>
                </a:cubicBezTo>
                <a:cubicBezTo>
                  <a:pt x="327" y="504"/>
                  <a:pt x="330" y="500"/>
                  <a:pt x="332" y="500"/>
                </a:cubicBezTo>
                <a:cubicBezTo>
                  <a:pt x="333" y="503"/>
                  <a:pt x="330" y="505"/>
                  <a:pt x="328" y="508"/>
                </a:cubicBezTo>
                <a:close/>
                <a:moveTo>
                  <a:pt x="344" y="458"/>
                </a:moveTo>
                <a:cubicBezTo>
                  <a:pt x="344" y="460"/>
                  <a:pt x="338" y="466"/>
                  <a:pt x="337" y="466"/>
                </a:cubicBezTo>
                <a:cubicBezTo>
                  <a:pt x="336" y="465"/>
                  <a:pt x="343" y="458"/>
                  <a:pt x="344" y="458"/>
                </a:cubicBezTo>
                <a:close/>
                <a:moveTo>
                  <a:pt x="320" y="478"/>
                </a:moveTo>
                <a:cubicBezTo>
                  <a:pt x="320" y="477"/>
                  <a:pt x="321" y="478"/>
                  <a:pt x="322" y="477"/>
                </a:cubicBezTo>
                <a:cubicBezTo>
                  <a:pt x="323" y="477"/>
                  <a:pt x="325" y="475"/>
                  <a:pt x="326" y="473"/>
                </a:cubicBezTo>
                <a:cubicBezTo>
                  <a:pt x="326" y="473"/>
                  <a:pt x="326" y="473"/>
                  <a:pt x="326" y="473"/>
                </a:cubicBezTo>
                <a:cubicBezTo>
                  <a:pt x="327" y="472"/>
                  <a:pt x="328" y="472"/>
                  <a:pt x="329" y="472"/>
                </a:cubicBezTo>
                <a:cubicBezTo>
                  <a:pt x="330" y="471"/>
                  <a:pt x="331" y="470"/>
                  <a:pt x="332" y="469"/>
                </a:cubicBezTo>
                <a:cubicBezTo>
                  <a:pt x="332" y="469"/>
                  <a:pt x="332" y="470"/>
                  <a:pt x="333" y="469"/>
                </a:cubicBezTo>
                <a:cubicBezTo>
                  <a:pt x="334" y="468"/>
                  <a:pt x="336" y="468"/>
                  <a:pt x="338" y="467"/>
                </a:cubicBezTo>
                <a:cubicBezTo>
                  <a:pt x="339" y="469"/>
                  <a:pt x="335" y="472"/>
                  <a:pt x="334" y="473"/>
                </a:cubicBezTo>
                <a:cubicBezTo>
                  <a:pt x="333" y="472"/>
                  <a:pt x="334" y="471"/>
                  <a:pt x="335" y="470"/>
                </a:cubicBezTo>
                <a:cubicBezTo>
                  <a:pt x="333" y="469"/>
                  <a:pt x="332" y="472"/>
                  <a:pt x="332" y="473"/>
                </a:cubicBezTo>
                <a:cubicBezTo>
                  <a:pt x="331" y="475"/>
                  <a:pt x="330" y="473"/>
                  <a:pt x="329" y="473"/>
                </a:cubicBezTo>
                <a:cubicBezTo>
                  <a:pt x="329" y="475"/>
                  <a:pt x="327" y="475"/>
                  <a:pt x="326" y="476"/>
                </a:cubicBezTo>
                <a:cubicBezTo>
                  <a:pt x="325" y="477"/>
                  <a:pt x="325" y="478"/>
                  <a:pt x="324" y="478"/>
                </a:cubicBezTo>
                <a:cubicBezTo>
                  <a:pt x="323" y="479"/>
                  <a:pt x="323" y="479"/>
                  <a:pt x="322" y="480"/>
                </a:cubicBezTo>
                <a:cubicBezTo>
                  <a:pt x="321" y="480"/>
                  <a:pt x="321" y="481"/>
                  <a:pt x="320" y="481"/>
                </a:cubicBezTo>
                <a:cubicBezTo>
                  <a:pt x="319" y="480"/>
                  <a:pt x="319" y="479"/>
                  <a:pt x="320" y="478"/>
                </a:cubicBezTo>
                <a:close/>
                <a:moveTo>
                  <a:pt x="316" y="482"/>
                </a:moveTo>
                <a:cubicBezTo>
                  <a:pt x="317" y="484"/>
                  <a:pt x="317" y="484"/>
                  <a:pt x="317" y="484"/>
                </a:cubicBezTo>
                <a:cubicBezTo>
                  <a:pt x="316" y="485"/>
                  <a:pt x="317" y="486"/>
                  <a:pt x="316" y="487"/>
                </a:cubicBezTo>
                <a:cubicBezTo>
                  <a:pt x="315" y="484"/>
                  <a:pt x="315" y="484"/>
                  <a:pt x="313" y="486"/>
                </a:cubicBezTo>
                <a:cubicBezTo>
                  <a:pt x="312" y="485"/>
                  <a:pt x="315" y="483"/>
                  <a:pt x="316" y="482"/>
                </a:cubicBezTo>
                <a:close/>
                <a:moveTo>
                  <a:pt x="139" y="748"/>
                </a:moveTo>
                <a:cubicBezTo>
                  <a:pt x="139" y="749"/>
                  <a:pt x="140" y="751"/>
                  <a:pt x="139" y="753"/>
                </a:cubicBezTo>
                <a:cubicBezTo>
                  <a:pt x="138" y="754"/>
                  <a:pt x="139" y="753"/>
                  <a:pt x="139" y="752"/>
                </a:cubicBezTo>
                <a:cubicBezTo>
                  <a:pt x="139" y="750"/>
                  <a:pt x="138" y="747"/>
                  <a:pt x="139" y="745"/>
                </a:cubicBezTo>
                <a:cubicBezTo>
                  <a:pt x="141" y="746"/>
                  <a:pt x="139" y="747"/>
                  <a:pt x="139" y="748"/>
                </a:cubicBezTo>
                <a:close/>
                <a:moveTo>
                  <a:pt x="150" y="691"/>
                </a:moveTo>
                <a:cubicBezTo>
                  <a:pt x="149" y="691"/>
                  <a:pt x="148" y="690"/>
                  <a:pt x="148" y="691"/>
                </a:cubicBezTo>
                <a:cubicBezTo>
                  <a:pt x="148" y="691"/>
                  <a:pt x="147" y="693"/>
                  <a:pt x="148" y="693"/>
                </a:cubicBezTo>
                <a:cubicBezTo>
                  <a:pt x="147" y="692"/>
                  <a:pt x="147" y="692"/>
                  <a:pt x="147" y="692"/>
                </a:cubicBezTo>
                <a:cubicBezTo>
                  <a:pt x="147" y="691"/>
                  <a:pt x="147" y="691"/>
                  <a:pt x="147" y="690"/>
                </a:cubicBezTo>
                <a:cubicBezTo>
                  <a:pt x="147" y="689"/>
                  <a:pt x="147" y="688"/>
                  <a:pt x="148" y="688"/>
                </a:cubicBezTo>
                <a:cubicBezTo>
                  <a:pt x="148" y="688"/>
                  <a:pt x="148" y="688"/>
                  <a:pt x="148" y="688"/>
                </a:cubicBezTo>
                <a:cubicBezTo>
                  <a:pt x="149" y="688"/>
                  <a:pt x="149" y="688"/>
                  <a:pt x="149" y="688"/>
                </a:cubicBezTo>
                <a:cubicBezTo>
                  <a:pt x="150" y="688"/>
                  <a:pt x="149" y="689"/>
                  <a:pt x="149" y="689"/>
                </a:cubicBezTo>
                <a:cubicBezTo>
                  <a:pt x="149" y="689"/>
                  <a:pt x="150" y="689"/>
                  <a:pt x="150" y="690"/>
                </a:cubicBezTo>
                <a:cubicBezTo>
                  <a:pt x="150" y="690"/>
                  <a:pt x="150" y="690"/>
                  <a:pt x="150" y="690"/>
                </a:cubicBezTo>
                <a:cubicBezTo>
                  <a:pt x="150" y="690"/>
                  <a:pt x="150" y="691"/>
                  <a:pt x="150" y="691"/>
                </a:cubicBezTo>
                <a:close/>
                <a:moveTo>
                  <a:pt x="157" y="670"/>
                </a:moveTo>
                <a:cubicBezTo>
                  <a:pt x="156" y="670"/>
                  <a:pt x="156" y="668"/>
                  <a:pt x="157" y="667"/>
                </a:cubicBezTo>
                <a:cubicBezTo>
                  <a:pt x="154" y="667"/>
                  <a:pt x="155" y="670"/>
                  <a:pt x="156" y="671"/>
                </a:cubicBezTo>
                <a:cubicBezTo>
                  <a:pt x="156" y="673"/>
                  <a:pt x="154" y="672"/>
                  <a:pt x="153" y="672"/>
                </a:cubicBezTo>
                <a:cubicBezTo>
                  <a:pt x="154" y="674"/>
                  <a:pt x="153" y="675"/>
                  <a:pt x="152" y="677"/>
                </a:cubicBezTo>
                <a:cubicBezTo>
                  <a:pt x="152" y="678"/>
                  <a:pt x="152" y="679"/>
                  <a:pt x="152" y="680"/>
                </a:cubicBezTo>
                <a:cubicBezTo>
                  <a:pt x="152" y="681"/>
                  <a:pt x="151" y="681"/>
                  <a:pt x="151" y="682"/>
                </a:cubicBezTo>
                <a:cubicBezTo>
                  <a:pt x="151" y="683"/>
                  <a:pt x="151" y="684"/>
                  <a:pt x="150" y="684"/>
                </a:cubicBezTo>
                <a:cubicBezTo>
                  <a:pt x="149" y="684"/>
                  <a:pt x="149" y="683"/>
                  <a:pt x="149" y="682"/>
                </a:cubicBezTo>
                <a:cubicBezTo>
                  <a:pt x="148" y="681"/>
                  <a:pt x="149" y="681"/>
                  <a:pt x="150" y="680"/>
                </a:cubicBezTo>
                <a:cubicBezTo>
                  <a:pt x="150" y="679"/>
                  <a:pt x="151" y="676"/>
                  <a:pt x="151" y="675"/>
                </a:cubicBezTo>
                <a:cubicBezTo>
                  <a:pt x="151" y="674"/>
                  <a:pt x="150" y="675"/>
                  <a:pt x="151" y="674"/>
                </a:cubicBezTo>
                <a:cubicBezTo>
                  <a:pt x="151" y="673"/>
                  <a:pt x="152" y="672"/>
                  <a:pt x="152" y="671"/>
                </a:cubicBezTo>
                <a:cubicBezTo>
                  <a:pt x="153" y="670"/>
                  <a:pt x="153" y="669"/>
                  <a:pt x="153" y="668"/>
                </a:cubicBezTo>
                <a:cubicBezTo>
                  <a:pt x="153" y="668"/>
                  <a:pt x="154" y="668"/>
                  <a:pt x="154" y="667"/>
                </a:cubicBezTo>
                <a:cubicBezTo>
                  <a:pt x="154" y="666"/>
                  <a:pt x="156" y="664"/>
                  <a:pt x="157" y="662"/>
                </a:cubicBezTo>
                <a:cubicBezTo>
                  <a:pt x="159" y="664"/>
                  <a:pt x="158" y="668"/>
                  <a:pt x="157" y="670"/>
                </a:cubicBezTo>
                <a:close/>
                <a:moveTo>
                  <a:pt x="156" y="659"/>
                </a:moveTo>
                <a:cubicBezTo>
                  <a:pt x="155" y="659"/>
                  <a:pt x="156" y="652"/>
                  <a:pt x="157" y="652"/>
                </a:cubicBezTo>
                <a:cubicBezTo>
                  <a:pt x="163" y="658"/>
                  <a:pt x="156" y="659"/>
                  <a:pt x="156" y="659"/>
                </a:cubicBezTo>
                <a:close/>
                <a:moveTo>
                  <a:pt x="158" y="652"/>
                </a:moveTo>
                <a:cubicBezTo>
                  <a:pt x="157" y="651"/>
                  <a:pt x="159" y="645"/>
                  <a:pt x="162" y="644"/>
                </a:cubicBezTo>
                <a:cubicBezTo>
                  <a:pt x="163" y="645"/>
                  <a:pt x="160" y="651"/>
                  <a:pt x="158" y="652"/>
                </a:cubicBezTo>
                <a:close/>
                <a:moveTo>
                  <a:pt x="186" y="669"/>
                </a:moveTo>
                <a:cubicBezTo>
                  <a:pt x="186" y="671"/>
                  <a:pt x="184" y="670"/>
                  <a:pt x="183" y="671"/>
                </a:cubicBezTo>
                <a:cubicBezTo>
                  <a:pt x="183" y="674"/>
                  <a:pt x="183" y="676"/>
                  <a:pt x="180" y="675"/>
                </a:cubicBezTo>
                <a:cubicBezTo>
                  <a:pt x="180" y="673"/>
                  <a:pt x="181" y="672"/>
                  <a:pt x="183" y="671"/>
                </a:cubicBezTo>
                <a:cubicBezTo>
                  <a:pt x="183" y="669"/>
                  <a:pt x="183" y="667"/>
                  <a:pt x="184" y="666"/>
                </a:cubicBezTo>
                <a:cubicBezTo>
                  <a:pt x="186" y="667"/>
                  <a:pt x="186" y="668"/>
                  <a:pt x="186" y="669"/>
                </a:cubicBezTo>
                <a:close/>
                <a:moveTo>
                  <a:pt x="189" y="659"/>
                </a:moveTo>
                <a:cubicBezTo>
                  <a:pt x="187" y="659"/>
                  <a:pt x="187" y="657"/>
                  <a:pt x="188" y="655"/>
                </a:cubicBezTo>
                <a:cubicBezTo>
                  <a:pt x="189" y="656"/>
                  <a:pt x="189" y="657"/>
                  <a:pt x="189" y="659"/>
                </a:cubicBezTo>
                <a:close/>
                <a:moveTo>
                  <a:pt x="213" y="591"/>
                </a:moveTo>
                <a:cubicBezTo>
                  <a:pt x="212" y="592"/>
                  <a:pt x="210" y="593"/>
                  <a:pt x="209" y="595"/>
                </a:cubicBezTo>
                <a:cubicBezTo>
                  <a:pt x="207" y="592"/>
                  <a:pt x="212" y="591"/>
                  <a:pt x="212" y="589"/>
                </a:cubicBezTo>
                <a:cubicBezTo>
                  <a:pt x="214" y="589"/>
                  <a:pt x="215" y="590"/>
                  <a:pt x="217" y="590"/>
                </a:cubicBezTo>
                <a:cubicBezTo>
                  <a:pt x="217" y="593"/>
                  <a:pt x="214" y="590"/>
                  <a:pt x="213" y="591"/>
                </a:cubicBezTo>
                <a:close/>
                <a:moveTo>
                  <a:pt x="286" y="562"/>
                </a:moveTo>
                <a:cubicBezTo>
                  <a:pt x="285" y="563"/>
                  <a:pt x="277" y="566"/>
                  <a:pt x="283" y="561"/>
                </a:cubicBezTo>
                <a:cubicBezTo>
                  <a:pt x="284" y="559"/>
                  <a:pt x="288" y="558"/>
                  <a:pt x="286" y="562"/>
                </a:cubicBezTo>
                <a:close/>
                <a:moveTo>
                  <a:pt x="295" y="556"/>
                </a:moveTo>
                <a:cubicBezTo>
                  <a:pt x="293" y="554"/>
                  <a:pt x="293" y="556"/>
                  <a:pt x="290" y="555"/>
                </a:cubicBezTo>
                <a:cubicBezTo>
                  <a:pt x="291" y="553"/>
                  <a:pt x="293" y="552"/>
                  <a:pt x="296" y="551"/>
                </a:cubicBezTo>
                <a:cubicBezTo>
                  <a:pt x="296" y="549"/>
                  <a:pt x="295" y="547"/>
                  <a:pt x="297" y="546"/>
                </a:cubicBezTo>
                <a:cubicBezTo>
                  <a:pt x="299" y="546"/>
                  <a:pt x="297" y="548"/>
                  <a:pt x="298" y="549"/>
                </a:cubicBezTo>
                <a:cubicBezTo>
                  <a:pt x="296" y="551"/>
                  <a:pt x="297" y="554"/>
                  <a:pt x="295" y="556"/>
                </a:cubicBezTo>
                <a:close/>
                <a:moveTo>
                  <a:pt x="268" y="531"/>
                </a:moveTo>
                <a:cubicBezTo>
                  <a:pt x="270" y="532"/>
                  <a:pt x="271" y="531"/>
                  <a:pt x="272" y="531"/>
                </a:cubicBezTo>
                <a:cubicBezTo>
                  <a:pt x="274" y="529"/>
                  <a:pt x="274" y="528"/>
                  <a:pt x="276" y="527"/>
                </a:cubicBezTo>
                <a:cubicBezTo>
                  <a:pt x="275" y="527"/>
                  <a:pt x="275" y="526"/>
                  <a:pt x="274" y="526"/>
                </a:cubicBezTo>
                <a:cubicBezTo>
                  <a:pt x="273" y="526"/>
                  <a:pt x="271" y="526"/>
                  <a:pt x="271" y="525"/>
                </a:cubicBezTo>
                <a:cubicBezTo>
                  <a:pt x="271" y="525"/>
                  <a:pt x="271" y="524"/>
                  <a:pt x="272" y="524"/>
                </a:cubicBezTo>
                <a:cubicBezTo>
                  <a:pt x="272" y="523"/>
                  <a:pt x="269" y="519"/>
                  <a:pt x="269" y="518"/>
                </a:cubicBezTo>
                <a:cubicBezTo>
                  <a:pt x="270" y="518"/>
                  <a:pt x="273" y="520"/>
                  <a:pt x="274" y="519"/>
                </a:cubicBezTo>
                <a:cubicBezTo>
                  <a:pt x="274" y="519"/>
                  <a:pt x="275" y="519"/>
                  <a:pt x="275" y="518"/>
                </a:cubicBezTo>
                <a:cubicBezTo>
                  <a:pt x="275" y="518"/>
                  <a:pt x="276" y="518"/>
                  <a:pt x="276" y="518"/>
                </a:cubicBezTo>
                <a:cubicBezTo>
                  <a:pt x="277" y="518"/>
                  <a:pt x="277" y="516"/>
                  <a:pt x="277" y="516"/>
                </a:cubicBezTo>
                <a:cubicBezTo>
                  <a:pt x="279" y="514"/>
                  <a:pt x="281" y="513"/>
                  <a:pt x="282" y="512"/>
                </a:cubicBezTo>
                <a:cubicBezTo>
                  <a:pt x="283" y="512"/>
                  <a:pt x="284" y="511"/>
                  <a:pt x="285" y="510"/>
                </a:cubicBezTo>
                <a:cubicBezTo>
                  <a:pt x="285" y="510"/>
                  <a:pt x="286" y="510"/>
                  <a:pt x="287" y="509"/>
                </a:cubicBezTo>
                <a:cubicBezTo>
                  <a:pt x="288" y="508"/>
                  <a:pt x="289" y="507"/>
                  <a:pt x="290" y="506"/>
                </a:cubicBezTo>
                <a:cubicBezTo>
                  <a:pt x="291" y="506"/>
                  <a:pt x="291" y="505"/>
                  <a:pt x="292" y="505"/>
                </a:cubicBezTo>
                <a:cubicBezTo>
                  <a:pt x="292" y="505"/>
                  <a:pt x="293" y="505"/>
                  <a:pt x="293" y="505"/>
                </a:cubicBezTo>
                <a:cubicBezTo>
                  <a:pt x="294" y="504"/>
                  <a:pt x="295" y="503"/>
                  <a:pt x="296" y="503"/>
                </a:cubicBezTo>
                <a:cubicBezTo>
                  <a:pt x="296" y="502"/>
                  <a:pt x="296" y="502"/>
                  <a:pt x="297" y="502"/>
                </a:cubicBezTo>
                <a:cubicBezTo>
                  <a:pt x="297" y="502"/>
                  <a:pt x="297" y="501"/>
                  <a:pt x="298" y="501"/>
                </a:cubicBezTo>
                <a:cubicBezTo>
                  <a:pt x="298" y="501"/>
                  <a:pt x="298" y="501"/>
                  <a:pt x="299" y="501"/>
                </a:cubicBezTo>
                <a:cubicBezTo>
                  <a:pt x="299" y="500"/>
                  <a:pt x="299" y="499"/>
                  <a:pt x="300" y="499"/>
                </a:cubicBezTo>
                <a:cubicBezTo>
                  <a:pt x="300" y="499"/>
                  <a:pt x="300" y="499"/>
                  <a:pt x="301" y="499"/>
                </a:cubicBezTo>
                <a:cubicBezTo>
                  <a:pt x="302" y="498"/>
                  <a:pt x="304" y="497"/>
                  <a:pt x="305" y="495"/>
                </a:cubicBezTo>
                <a:cubicBezTo>
                  <a:pt x="305" y="495"/>
                  <a:pt x="306" y="494"/>
                  <a:pt x="306" y="494"/>
                </a:cubicBezTo>
                <a:cubicBezTo>
                  <a:pt x="307" y="494"/>
                  <a:pt x="308" y="494"/>
                  <a:pt x="309" y="494"/>
                </a:cubicBezTo>
                <a:cubicBezTo>
                  <a:pt x="310" y="495"/>
                  <a:pt x="310" y="495"/>
                  <a:pt x="310" y="495"/>
                </a:cubicBezTo>
                <a:cubicBezTo>
                  <a:pt x="309" y="498"/>
                  <a:pt x="307" y="498"/>
                  <a:pt x="305" y="499"/>
                </a:cubicBezTo>
                <a:cubicBezTo>
                  <a:pt x="305" y="499"/>
                  <a:pt x="304" y="501"/>
                  <a:pt x="303" y="502"/>
                </a:cubicBezTo>
                <a:cubicBezTo>
                  <a:pt x="303" y="502"/>
                  <a:pt x="303" y="501"/>
                  <a:pt x="302" y="502"/>
                </a:cubicBezTo>
                <a:cubicBezTo>
                  <a:pt x="302" y="502"/>
                  <a:pt x="301" y="503"/>
                  <a:pt x="300" y="503"/>
                </a:cubicBezTo>
                <a:cubicBezTo>
                  <a:pt x="299" y="503"/>
                  <a:pt x="298" y="506"/>
                  <a:pt x="296" y="507"/>
                </a:cubicBezTo>
                <a:cubicBezTo>
                  <a:pt x="295" y="508"/>
                  <a:pt x="294" y="509"/>
                  <a:pt x="293" y="510"/>
                </a:cubicBezTo>
                <a:cubicBezTo>
                  <a:pt x="291" y="510"/>
                  <a:pt x="290" y="513"/>
                  <a:pt x="287" y="510"/>
                </a:cubicBezTo>
                <a:cubicBezTo>
                  <a:pt x="285" y="513"/>
                  <a:pt x="285" y="515"/>
                  <a:pt x="283" y="518"/>
                </a:cubicBezTo>
                <a:cubicBezTo>
                  <a:pt x="283" y="518"/>
                  <a:pt x="282" y="518"/>
                  <a:pt x="281" y="519"/>
                </a:cubicBezTo>
                <a:cubicBezTo>
                  <a:pt x="281" y="519"/>
                  <a:pt x="281" y="518"/>
                  <a:pt x="280" y="519"/>
                </a:cubicBezTo>
                <a:cubicBezTo>
                  <a:pt x="280" y="519"/>
                  <a:pt x="280" y="520"/>
                  <a:pt x="279" y="520"/>
                </a:cubicBezTo>
                <a:cubicBezTo>
                  <a:pt x="278" y="520"/>
                  <a:pt x="276" y="520"/>
                  <a:pt x="275" y="521"/>
                </a:cubicBezTo>
                <a:cubicBezTo>
                  <a:pt x="273" y="523"/>
                  <a:pt x="276" y="522"/>
                  <a:pt x="276" y="523"/>
                </a:cubicBezTo>
                <a:cubicBezTo>
                  <a:pt x="275" y="524"/>
                  <a:pt x="276" y="526"/>
                  <a:pt x="276" y="526"/>
                </a:cubicBezTo>
                <a:cubicBezTo>
                  <a:pt x="276" y="526"/>
                  <a:pt x="277" y="525"/>
                  <a:pt x="278" y="525"/>
                </a:cubicBezTo>
                <a:cubicBezTo>
                  <a:pt x="279" y="526"/>
                  <a:pt x="277" y="529"/>
                  <a:pt x="276" y="530"/>
                </a:cubicBezTo>
                <a:cubicBezTo>
                  <a:pt x="276" y="530"/>
                  <a:pt x="275" y="530"/>
                  <a:pt x="274" y="531"/>
                </a:cubicBezTo>
                <a:cubicBezTo>
                  <a:pt x="271" y="533"/>
                  <a:pt x="269" y="537"/>
                  <a:pt x="266" y="539"/>
                </a:cubicBezTo>
                <a:cubicBezTo>
                  <a:pt x="266" y="539"/>
                  <a:pt x="266" y="540"/>
                  <a:pt x="266" y="540"/>
                </a:cubicBezTo>
                <a:cubicBezTo>
                  <a:pt x="265" y="540"/>
                  <a:pt x="265" y="540"/>
                  <a:pt x="264" y="540"/>
                </a:cubicBezTo>
                <a:cubicBezTo>
                  <a:pt x="263" y="542"/>
                  <a:pt x="261" y="543"/>
                  <a:pt x="259" y="545"/>
                </a:cubicBezTo>
                <a:cubicBezTo>
                  <a:pt x="258" y="546"/>
                  <a:pt x="256" y="547"/>
                  <a:pt x="254" y="546"/>
                </a:cubicBezTo>
                <a:cubicBezTo>
                  <a:pt x="255" y="544"/>
                  <a:pt x="255" y="543"/>
                  <a:pt x="257" y="543"/>
                </a:cubicBezTo>
                <a:cubicBezTo>
                  <a:pt x="258" y="543"/>
                  <a:pt x="259" y="543"/>
                  <a:pt x="258" y="542"/>
                </a:cubicBezTo>
                <a:cubicBezTo>
                  <a:pt x="258" y="540"/>
                  <a:pt x="258" y="541"/>
                  <a:pt x="261" y="539"/>
                </a:cubicBezTo>
                <a:cubicBezTo>
                  <a:pt x="261" y="539"/>
                  <a:pt x="261" y="538"/>
                  <a:pt x="262" y="538"/>
                </a:cubicBezTo>
                <a:cubicBezTo>
                  <a:pt x="262" y="537"/>
                  <a:pt x="263" y="537"/>
                  <a:pt x="264" y="535"/>
                </a:cubicBezTo>
                <a:cubicBezTo>
                  <a:pt x="265" y="534"/>
                  <a:pt x="267" y="533"/>
                  <a:pt x="268" y="531"/>
                </a:cubicBezTo>
                <a:close/>
                <a:moveTo>
                  <a:pt x="237" y="516"/>
                </a:moveTo>
                <a:cubicBezTo>
                  <a:pt x="237" y="517"/>
                  <a:pt x="238" y="518"/>
                  <a:pt x="238" y="520"/>
                </a:cubicBezTo>
                <a:cubicBezTo>
                  <a:pt x="237" y="521"/>
                  <a:pt x="236" y="522"/>
                  <a:pt x="234" y="521"/>
                </a:cubicBezTo>
                <a:cubicBezTo>
                  <a:pt x="235" y="519"/>
                  <a:pt x="236" y="517"/>
                  <a:pt x="237" y="516"/>
                </a:cubicBezTo>
                <a:close/>
                <a:moveTo>
                  <a:pt x="226" y="536"/>
                </a:moveTo>
                <a:cubicBezTo>
                  <a:pt x="226" y="535"/>
                  <a:pt x="226" y="534"/>
                  <a:pt x="225" y="534"/>
                </a:cubicBezTo>
                <a:cubicBezTo>
                  <a:pt x="225" y="533"/>
                  <a:pt x="226" y="533"/>
                  <a:pt x="226" y="533"/>
                </a:cubicBezTo>
                <a:cubicBezTo>
                  <a:pt x="225" y="532"/>
                  <a:pt x="226" y="532"/>
                  <a:pt x="226" y="531"/>
                </a:cubicBezTo>
                <a:cubicBezTo>
                  <a:pt x="226" y="530"/>
                  <a:pt x="226" y="530"/>
                  <a:pt x="226" y="529"/>
                </a:cubicBezTo>
                <a:cubicBezTo>
                  <a:pt x="227" y="528"/>
                  <a:pt x="225" y="526"/>
                  <a:pt x="227" y="525"/>
                </a:cubicBezTo>
                <a:cubicBezTo>
                  <a:pt x="227" y="524"/>
                  <a:pt x="229" y="524"/>
                  <a:pt x="229" y="522"/>
                </a:cubicBezTo>
                <a:cubicBezTo>
                  <a:pt x="231" y="523"/>
                  <a:pt x="233" y="526"/>
                  <a:pt x="232" y="528"/>
                </a:cubicBezTo>
                <a:cubicBezTo>
                  <a:pt x="231" y="528"/>
                  <a:pt x="230" y="528"/>
                  <a:pt x="228" y="529"/>
                </a:cubicBezTo>
                <a:cubicBezTo>
                  <a:pt x="228" y="531"/>
                  <a:pt x="227" y="531"/>
                  <a:pt x="226" y="532"/>
                </a:cubicBezTo>
                <a:cubicBezTo>
                  <a:pt x="225" y="534"/>
                  <a:pt x="228" y="534"/>
                  <a:pt x="227" y="535"/>
                </a:cubicBezTo>
                <a:cubicBezTo>
                  <a:pt x="227" y="536"/>
                  <a:pt x="226" y="536"/>
                  <a:pt x="226" y="536"/>
                </a:cubicBezTo>
                <a:cubicBezTo>
                  <a:pt x="227" y="538"/>
                  <a:pt x="224" y="538"/>
                  <a:pt x="224" y="539"/>
                </a:cubicBezTo>
                <a:cubicBezTo>
                  <a:pt x="222" y="538"/>
                  <a:pt x="224" y="536"/>
                  <a:pt x="226" y="536"/>
                </a:cubicBezTo>
                <a:close/>
                <a:moveTo>
                  <a:pt x="224" y="572"/>
                </a:moveTo>
                <a:cubicBezTo>
                  <a:pt x="225" y="571"/>
                  <a:pt x="227" y="570"/>
                  <a:pt x="228" y="568"/>
                </a:cubicBezTo>
                <a:cubicBezTo>
                  <a:pt x="229" y="568"/>
                  <a:pt x="230" y="568"/>
                  <a:pt x="231" y="567"/>
                </a:cubicBezTo>
                <a:cubicBezTo>
                  <a:pt x="233" y="566"/>
                  <a:pt x="234" y="564"/>
                  <a:pt x="235" y="563"/>
                </a:cubicBezTo>
                <a:cubicBezTo>
                  <a:pt x="234" y="563"/>
                  <a:pt x="234" y="562"/>
                  <a:pt x="233" y="562"/>
                </a:cubicBezTo>
                <a:cubicBezTo>
                  <a:pt x="232" y="562"/>
                  <a:pt x="230" y="563"/>
                  <a:pt x="230" y="561"/>
                </a:cubicBezTo>
                <a:cubicBezTo>
                  <a:pt x="230" y="561"/>
                  <a:pt x="230" y="560"/>
                  <a:pt x="231" y="560"/>
                </a:cubicBezTo>
                <a:cubicBezTo>
                  <a:pt x="231" y="559"/>
                  <a:pt x="227" y="555"/>
                  <a:pt x="228" y="555"/>
                </a:cubicBezTo>
                <a:cubicBezTo>
                  <a:pt x="228" y="554"/>
                  <a:pt x="231" y="556"/>
                  <a:pt x="232" y="556"/>
                </a:cubicBezTo>
                <a:cubicBezTo>
                  <a:pt x="233" y="555"/>
                  <a:pt x="233" y="555"/>
                  <a:pt x="234" y="554"/>
                </a:cubicBezTo>
                <a:cubicBezTo>
                  <a:pt x="234" y="554"/>
                  <a:pt x="234" y="554"/>
                  <a:pt x="234" y="554"/>
                </a:cubicBezTo>
                <a:cubicBezTo>
                  <a:pt x="235" y="554"/>
                  <a:pt x="235" y="552"/>
                  <a:pt x="236" y="552"/>
                </a:cubicBezTo>
                <a:cubicBezTo>
                  <a:pt x="237" y="550"/>
                  <a:pt x="239" y="549"/>
                  <a:pt x="240" y="548"/>
                </a:cubicBezTo>
                <a:cubicBezTo>
                  <a:pt x="241" y="547"/>
                  <a:pt x="242" y="546"/>
                  <a:pt x="242" y="546"/>
                </a:cubicBezTo>
                <a:cubicBezTo>
                  <a:pt x="243" y="545"/>
                  <a:pt x="244" y="545"/>
                  <a:pt x="245" y="545"/>
                </a:cubicBezTo>
                <a:cubicBezTo>
                  <a:pt x="246" y="544"/>
                  <a:pt x="246" y="542"/>
                  <a:pt x="247" y="541"/>
                </a:cubicBezTo>
                <a:cubicBezTo>
                  <a:pt x="248" y="541"/>
                  <a:pt x="249" y="540"/>
                  <a:pt x="249" y="540"/>
                </a:cubicBezTo>
                <a:cubicBezTo>
                  <a:pt x="250" y="540"/>
                  <a:pt x="251" y="540"/>
                  <a:pt x="251" y="540"/>
                </a:cubicBezTo>
                <a:cubicBezTo>
                  <a:pt x="252" y="539"/>
                  <a:pt x="252" y="538"/>
                  <a:pt x="253" y="537"/>
                </a:cubicBezTo>
                <a:cubicBezTo>
                  <a:pt x="254" y="537"/>
                  <a:pt x="254" y="537"/>
                  <a:pt x="254" y="537"/>
                </a:cubicBezTo>
                <a:cubicBezTo>
                  <a:pt x="254" y="536"/>
                  <a:pt x="254" y="536"/>
                  <a:pt x="255" y="535"/>
                </a:cubicBezTo>
                <a:cubicBezTo>
                  <a:pt x="255" y="535"/>
                  <a:pt x="255" y="536"/>
                  <a:pt x="256" y="535"/>
                </a:cubicBezTo>
                <a:cubicBezTo>
                  <a:pt x="256" y="535"/>
                  <a:pt x="256" y="534"/>
                  <a:pt x="257" y="533"/>
                </a:cubicBezTo>
                <a:cubicBezTo>
                  <a:pt x="257" y="533"/>
                  <a:pt x="258" y="533"/>
                  <a:pt x="258" y="533"/>
                </a:cubicBezTo>
                <a:cubicBezTo>
                  <a:pt x="259" y="532"/>
                  <a:pt x="261" y="531"/>
                  <a:pt x="262" y="529"/>
                </a:cubicBezTo>
                <a:cubicBezTo>
                  <a:pt x="262" y="529"/>
                  <a:pt x="262" y="528"/>
                  <a:pt x="263" y="528"/>
                </a:cubicBezTo>
                <a:cubicBezTo>
                  <a:pt x="264" y="528"/>
                  <a:pt x="265" y="528"/>
                  <a:pt x="266" y="528"/>
                </a:cubicBezTo>
                <a:cubicBezTo>
                  <a:pt x="266" y="528"/>
                  <a:pt x="266" y="529"/>
                  <a:pt x="266" y="529"/>
                </a:cubicBezTo>
                <a:cubicBezTo>
                  <a:pt x="266" y="531"/>
                  <a:pt x="264" y="531"/>
                  <a:pt x="262" y="533"/>
                </a:cubicBezTo>
                <a:cubicBezTo>
                  <a:pt x="262" y="533"/>
                  <a:pt x="261" y="535"/>
                  <a:pt x="260" y="536"/>
                </a:cubicBezTo>
                <a:cubicBezTo>
                  <a:pt x="260" y="536"/>
                  <a:pt x="260" y="535"/>
                  <a:pt x="260" y="536"/>
                </a:cubicBezTo>
                <a:cubicBezTo>
                  <a:pt x="259" y="536"/>
                  <a:pt x="258" y="537"/>
                  <a:pt x="257" y="537"/>
                </a:cubicBezTo>
                <a:cubicBezTo>
                  <a:pt x="256" y="538"/>
                  <a:pt x="255" y="540"/>
                  <a:pt x="254" y="542"/>
                </a:cubicBezTo>
                <a:cubicBezTo>
                  <a:pt x="253" y="543"/>
                  <a:pt x="251" y="544"/>
                  <a:pt x="251" y="545"/>
                </a:cubicBezTo>
                <a:cubicBezTo>
                  <a:pt x="249" y="544"/>
                  <a:pt x="248" y="548"/>
                  <a:pt x="245" y="546"/>
                </a:cubicBezTo>
                <a:cubicBezTo>
                  <a:pt x="243" y="548"/>
                  <a:pt x="243" y="551"/>
                  <a:pt x="242" y="553"/>
                </a:cubicBezTo>
                <a:cubicBezTo>
                  <a:pt x="241" y="553"/>
                  <a:pt x="240" y="554"/>
                  <a:pt x="240" y="554"/>
                </a:cubicBezTo>
                <a:cubicBezTo>
                  <a:pt x="239" y="555"/>
                  <a:pt x="239" y="554"/>
                  <a:pt x="239" y="555"/>
                </a:cubicBezTo>
                <a:cubicBezTo>
                  <a:pt x="238" y="555"/>
                  <a:pt x="238" y="555"/>
                  <a:pt x="238" y="556"/>
                </a:cubicBezTo>
                <a:cubicBezTo>
                  <a:pt x="236" y="556"/>
                  <a:pt x="235" y="556"/>
                  <a:pt x="233" y="557"/>
                </a:cubicBezTo>
                <a:cubicBezTo>
                  <a:pt x="232" y="559"/>
                  <a:pt x="235" y="558"/>
                  <a:pt x="235" y="559"/>
                </a:cubicBezTo>
                <a:cubicBezTo>
                  <a:pt x="234" y="560"/>
                  <a:pt x="235" y="562"/>
                  <a:pt x="235" y="562"/>
                </a:cubicBezTo>
                <a:cubicBezTo>
                  <a:pt x="235" y="562"/>
                  <a:pt x="236" y="561"/>
                  <a:pt x="237" y="561"/>
                </a:cubicBezTo>
                <a:cubicBezTo>
                  <a:pt x="238" y="562"/>
                  <a:pt x="237" y="565"/>
                  <a:pt x="236" y="566"/>
                </a:cubicBezTo>
                <a:cubicBezTo>
                  <a:pt x="235" y="566"/>
                  <a:pt x="234" y="566"/>
                  <a:pt x="233" y="567"/>
                </a:cubicBezTo>
                <a:cubicBezTo>
                  <a:pt x="231" y="569"/>
                  <a:pt x="229" y="574"/>
                  <a:pt x="226" y="576"/>
                </a:cubicBezTo>
                <a:cubicBezTo>
                  <a:pt x="226" y="576"/>
                  <a:pt x="226" y="577"/>
                  <a:pt x="226" y="577"/>
                </a:cubicBezTo>
                <a:cubicBezTo>
                  <a:pt x="225" y="577"/>
                  <a:pt x="225" y="577"/>
                  <a:pt x="224" y="577"/>
                </a:cubicBezTo>
                <a:cubicBezTo>
                  <a:pt x="223" y="578"/>
                  <a:pt x="221" y="580"/>
                  <a:pt x="219" y="582"/>
                </a:cubicBezTo>
                <a:cubicBezTo>
                  <a:pt x="219" y="582"/>
                  <a:pt x="218" y="583"/>
                  <a:pt x="218" y="583"/>
                </a:cubicBezTo>
                <a:cubicBezTo>
                  <a:pt x="218" y="583"/>
                  <a:pt x="218" y="583"/>
                  <a:pt x="218" y="583"/>
                </a:cubicBezTo>
                <a:cubicBezTo>
                  <a:pt x="218" y="584"/>
                  <a:pt x="219" y="585"/>
                  <a:pt x="217" y="586"/>
                </a:cubicBezTo>
                <a:cubicBezTo>
                  <a:pt x="217" y="587"/>
                  <a:pt x="216" y="586"/>
                  <a:pt x="216" y="587"/>
                </a:cubicBezTo>
                <a:cubicBezTo>
                  <a:pt x="215" y="587"/>
                  <a:pt x="215" y="589"/>
                  <a:pt x="214" y="588"/>
                </a:cubicBezTo>
                <a:cubicBezTo>
                  <a:pt x="214" y="587"/>
                  <a:pt x="213" y="587"/>
                  <a:pt x="213" y="587"/>
                </a:cubicBezTo>
                <a:cubicBezTo>
                  <a:pt x="214" y="586"/>
                  <a:pt x="215" y="586"/>
                  <a:pt x="215" y="586"/>
                </a:cubicBezTo>
                <a:cubicBezTo>
                  <a:pt x="215" y="586"/>
                  <a:pt x="215" y="585"/>
                  <a:pt x="215" y="584"/>
                </a:cubicBezTo>
                <a:cubicBezTo>
                  <a:pt x="215" y="584"/>
                  <a:pt x="215" y="584"/>
                  <a:pt x="215" y="583"/>
                </a:cubicBezTo>
                <a:cubicBezTo>
                  <a:pt x="215" y="581"/>
                  <a:pt x="215" y="580"/>
                  <a:pt x="217" y="580"/>
                </a:cubicBezTo>
                <a:cubicBezTo>
                  <a:pt x="217" y="580"/>
                  <a:pt x="217" y="580"/>
                  <a:pt x="217" y="580"/>
                </a:cubicBezTo>
                <a:cubicBezTo>
                  <a:pt x="217" y="580"/>
                  <a:pt x="217" y="580"/>
                  <a:pt x="218" y="580"/>
                </a:cubicBezTo>
                <a:cubicBezTo>
                  <a:pt x="218" y="580"/>
                  <a:pt x="218" y="579"/>
                  <a:pt x="219" y="579"/>
                </a:cubicBezTo>
                <a:cubicBezTo>
                  <a:pt x="219" y="579"/>
                  <a:pt x="219" y="579"/>
                  <a:pt x="219" y="579"/>
                </a:cubicBezTo>
                <a:cubicBezTo>
                  <a:pt x="218" y="577"/>
                  <a:pt x="218" y="578"/>
                  <a:pt x="220" y="576"/>
                </a:cubicBezTo>
                <a:cubicBezTo>
                  <a:pt x="221" y="576"/>
                  <a:pt x="221" y="575"/>
                  <a:pt x="221" y="575"/>
                </a:cubicBezTo>
                <a:cubicBezTo>
                  <a:pt x="222" y="574"/>
                  <a:pt x="223" y="574"/>
                  <a:pt x="224" y="572"/>
                </a:cubicBezTo>
                <a:close/>
                <a:moveTo>
                  <a:pt x="210" y="561"/>
                </a:moveTo>
                <a:cubicBezTo>
                  <a:pt x="210" y="561"/>
                  <a:pt x="211" y="561"/>
                  <a:pt x="211" y="561"/>
                </a:cubicBezTo>
                <a:cubicBezTo>
                  <a:pt x="211" y="561"/>
                  <a:pt x="211" y="558"/>
                  <a:pt x="212" y="558"/>
                </a:cubicBezTo>
                <a:cubicBezTo>
                  <a:pt x="212" y="558"/>
                  <a:pt x="212" y="557"/>
                  <a:pt x="213" y="556"/>
                </a:cubicBezTo>
                <a:cubicBezTo>
                  <a:pt x="214" y="555"/>
                  <a:pt x="212" y="553"/>
                  <a:pt x="212" y="551"/>
                </a:cubicBezTo>
                <a:cubicBezTo>
                  <a:pt x="212" y="551"/>
                  <a:pt x="213" y="551"/>
                  <a:pt x="213" y="551"/>
                </a:cubicBezTo>
                <a:cubicBezTo>
                  <a:pt x="214" y="550"/>
                  <a:pt x="214" y="550"/>
                  <a:pt x="215" y="550"/>
                </a:cubicBezTo>
                <a:cubicBezTo>
                  <a:pt x="215" y="550"/>
                  <a:pt x="215" y="549"/>
                  <a:pt x="215" y="549"/>
                </a:cubicBezTo>
                <a:cubicBezTo>
                  <a:pt x="216" y="548"/>
                  <a:pt x="215" y="546"/>
                  <a:pt x="217" y="547"/>
                </a:cubicBezTo>
                <a:cubicBezTo>
                  <a:pt x="218" y="545"/>
                  <a:pt x="217" y="545"/>
                  <a:pt x="218" y="544"/>
                </a:cubicBezTo>
                <a:cubicBezTo>
                  <a:pt x="219" y="544"/>
                  <a:pt x="218" y="542"/>
                  <a:pt x="220" y="543"/>
                </a:cubicBezTo>
                <a:cubicBezTo>
                  <a:pt x="220" y="542"/>
                  <a:pt x="221" y="542"/>
                  <a:pt x="221" y="541"/>
                </a:cubicBezTo>
                <a:cubicBezTo>
                  <a:pt x="222" y="541"/>
                  <a:pt x="222" y="542"/>
                  <a:pt x="222" y="542"/>
                </a:cubicBezTo>
                <a:cubicBezTo>
                  <a:pt x="221" y="545"/>
                  <a:pt x="218" y="546"/>
                  <a:pt x="217" y="550"/>
                </a:cubicBezTo>
                <a:cubicBezTo>
                  <a:pt x="216" y="549"/>
                  <a:pt x="216" y="549"/>
                  <a:pt x="216" y="549"/>
                </a:cubicBezTo>
                <a:cubicBezTo>
                  <a:pt x="215" y="551"/>
                  <a:pt x="215" y="552"/>
                  <a:pt x="214" y="552"/>
                </a:cubicBezTo>
                <a:cubicBezTo>
                  <a:pt x="213" y="554"/>
                  <a:pt x="214" y="556"/>
                  <a:pt x="215" y="558"/>
                </a:cubicBezTo>
                <a:cubicBezTo>
                  <a:pt x="214" y="558"/>
                  <a:pt x="214" y="560"/>
                  <a:pt x="213" y="560"/>
                </a:cubicBezTo>
                <a:cubicBezTo>
                  <a:pt x="213" y="560"/>
                  <a:pt x="212" y="560"/>
                  <a:pt x="212" y="560"/>
                </a:cubicBezTo>
                <a:cubicBezTo>
                  <a:pt x="212" y="561"/>
                  <a:pt x="212" y="564"/>
                  <a:pt x="210" y="563"/>
                </a:cubicBezTo>
                <a:cubicBezTo>
                  <a:pt x="210" y="563"/>
                  <a:pt x="209" y="562"/>
                  <a:pt x="210" y="561"/>
                </a:cubicBezTo>
                <a:close/>
                <a:moveTo>
                  <a:pt x="208" y="564"/>
                </a:moveTo>
                <a:cubicBezTo>
                  <a:pt x="209" y="564"/>
                  <a:pt x="209" y="565"/>
                  <a:pt x="210" y="565"/>
                </a:cubicBezTo>
                <a:cubicBezTo>
                  <a:pt x="209" y="567"/>
                  <a:pt x="208" y="568"/>
                  <a:pt x="207" y="568"/>
                </a:cubicBezTo>
                <a:cubicBezTo>
                  <a:pt x="207" y="571"/>
                  <a:pt x="205" y="572"/>
                  <a:pt x="204" y="573"/>
                </a:cubicBezTo>
                <a:cubicBezTo>
                  <a:pt x="203" y="570"/>
                  <a:pt x="206" y="566"/>
                  <a:pt x="208" y="564"/>
                </a:cubicBezTo>
                <a:close/>
                <a:moveTo>
                  <a:pt x="202" y="572"/>
                </a:moveTo>
                <a:cubicBezTo>
                  <a:pt x="203" y="573"/>
                  <a:pt x="202" y="573"/>
                  <a:pt x="203" y="574"/>
                </a:cubicBezTo>
                <a:cubicBezTo>
                  <a:pt x="203" y="575"/>
                  <a:pt x="202" y="575"/>
                  <a:pt x="201" y="576"/>
                </a:cubicBezTo>
                <a:cubicBezTo>
                  <a:pt x="200" y="578"/>
                  <a:pt x="200" y="581"/>
                  <a:pt x="198" y="580"/>
                </a:cubicBezTo>
                <a:cubicBezTo>
                  <a:pt x="199" y="578"/>
                  <a:pt x="200" y="573"/>
                  <a:pt x="202" y="572"/>
                </a:cubicBezTo>
                <a:close/>
                <a:moveTo>
                  <a:pt x="169" y="632"/>
                </a:moveTo>
                <a:cubicBezTo>
                  <a:pt x="168" y="632"/>
                  <a:pt x="171" y="625"/>
                  <a:pt x="171" y="623"/>
                </a:cubicBezTo>
                <a:cubicBezTo>
                  <a:pt x="173" y="624"/>
                  <a:pt x="173" y="624"/>
                  <a:pt x="173" y="624"/>
                </a:cubicBezTo>
                <a:cubicBezTo>
                  <a:pt x="174" y="618"/>
                  <a:pt x="189" y="615"/>
                  <a:pt x="169" y="632"/>
                </a:cubicBezTo>
                <a:close/>
                <a:moveTo>
                  <a:pt x="180" y="655"/>
                </a:moveTo>
                <a:cubicBezTo>
                  <a:pt x="180" y="655"/>
                  <a:pt x="179" y="657"/>
                  <a:pt x="178" y="657"/>
                </a:cubicBezTo>
                <a:cubicBezTo>
                  <a:pt x="177" y="657"/>
                  <a:pt x="178" y="655"/>
                  <a:pt x="178" y="654"/>
                </a:cubicBezTo>
                <a:cubicBezTo>
                  <a:pt x="179" y="654"/>
                  <a:pt x="180" y="654"/>
                  <a:pt x="180" y="655"/>
                </a:cubicBezTo>
                <a:close/>
                <a:moveTo>
                  <a:pt x="181" y="649"/>
                </a:moveTo>
                <a:cubicBezTo>
                  <a:pt x="183" y="651"/>
                  <a:pt x="180" y="652"/>
                  <a:pt x="179" y="653"/>
                </a:cubicBezTo>
                <a:cubicBezTo>
                  <a:pt x="177" y="651"/>
                  <a:pt x="181" y="651"/>
                  <a:pt x="181" y="649"/>
                </a:cubicBezTo>
                <a:close/>
                <a:moveTo>
                  <a:pt x="176" y="663"/>
                </a:moveTo>
                <a:cubicBezTo>
                  <a:pt x="175" y="665"/>
                  <a:pt x="175" y="667"/>
                  <a:pt x="174" y="668"/>
                </a:cubicBezTo>
                <a:cubicBezTo>
                  <a:pt x="172" y="666"/>
                  <a:pt x="176" y="661"/>
                  <a:pt x="177" y="659"/>
                </a:cubicBezTo>
                <a:cubicBezTo>
                  <a:pt x="180" y="660"/>
                  <a:pt x="176" y="662"/>
                  <a:pt x="176" y="663"/>
                </a:cubicBezTo>
                <a:close/>
                <a:moveTo>
                  <a:pt x="171" y="702"/>
                </a:moveTo>
                <a:cubicBezTo>
                  <a:pt x="170" y="702"/>
                  <a:pt x="170" y="703"/>
                  <a:pt x="168" y="702"/>
                </a:cubicBezTo>
                <a:cubicBezTo>
                  <a:pt x="168" y="700"/>
                  <a:pt x="171" y="702"/>
                  <a:pt x="171" y="700"/>
                </a:cubicBezTo>
                <a:cubicBezTo>
                  <a:pt x="171" y="699"/>
                  <a:pt x="170" y="699"/>
                  <a:pt x="169" y="700"/>
                </a:cubicBezTo>
                <a:cubicBezTo>
                  <a:pt x="168" y="699"/>
                  <a:pt x="169" y="694"/>
                  <a:pt x="171" y="693"/>
                </a:cubicBezTo>
                <a:cubicBezTo>
                  <a:pt x="173" y="695"/>
                  <a:pt x="172" y="698"/>
                  <a:pt x="171" y="702"/>
                </a:cubicBezTo>
                <a:close/>
                <a:moveTo>
                  <a:pt x="171" y="688"/>
                </a:moveTo>
                <a:cubicBezTo>
                  <a:pt x="171" y="689"/>
                  <a:pt x="170" y="684"/>
                  <a:pt x="171" y="684"/>
                </a:cubicBezTo>
                <a:cubicBezTo>
                  <a:pt x="173" y="684"/>
                  <a:pt x="172" y="688"/>
                  <a:pt x="171" y="688"/>
                </a:cubicBezTo>
                <a:close/>
                <a:moveTo>
                  <a:pt x="172" y="683"/>
                </a:moveTo>
                <a:cubicBezTo>
                  <a:pt x="170" y="683"/>
                  <a:pt x="174" y="676"/>
                  <a:pt x="175" y="675"/>
                </a:cubicBezTo>
                <a:cubicBezTo>
                  <a:pt x="176" y="676"/>
                  <a:pt x="177" y="684"/>
                  <a:pt x="172" y="683"/>
                </a:cubicBezTo>
                <a:close/>
                <a:moveTo>
                  <a:pt x="175" y="674"/>
                </a:moveTo>
                <a:cubicBezTo>
                  <a:pt x="175" y="672"/>
                  <a:pt x="174" y="671"/>
                  <a:pt x="176" y="670"/>
                </a:cubicBezTo>
                <a:cubicBezTo>
                  <a:pt x="177" y="670"/>
                  <a:pt x="178" y="670"/>
                  <a:pt x="177" y="669"/>
                </a:cubicBezTo>
                <a:cubicBezTo>
                  <a:pt x="176" y="667"/>
                  <a:pt x="176" y="668"/>
                  <a:pt x="178" y="665"/>
                </a:cubicBezTo>
                <a:cubicBezTo>
                  <a:pt x="178" y="665"/>
                  <a:pt x="178" y="664"/>
                  <a:pt x="178" y="663"/>
                </a:cubicBezTo>
                <a:cubicBezTo>
                  <a:pt x="179" y="663"/>
                  <a:pt x="179" y="662"/>
                  <a:pt x="180" y="660"/>
                </a:cubicBezTo>
                <a:cubicBezTo>
                  <a:pt x="180" y="659"/>
                  <a:pt x="181" y="657"/>
                  <a:pt x="182" y="655"/>
                </a:cubicBezTo>
                <a:cubicBezTo>
                  <a:pt x="183" y="655"/>
                  <a:pt x="184" y="654"/>
                  <a:pt x="185" y="653"/>
                </a:cubicBezTo>
                <a:cubicBezTo>
                  <a:pt x="186" y="651"/>
                  <a:pt x="186" y="649"/>
                  <a:pt x="186" y="648"/>
                </a:cubicBezTo>
                <a:cubicBezTo>
                  <a:pt x="186" y="648"/>
                  <a:pt x="185" y="647"/>
                  <a:pt x="185" y="647"/>
                </a:cubicBezTo>
                <a:cubicBezTo>
                  <a:pt x="184" y="648"/>
                  <a:pt x="182" y="649"/>
                  <a:pt x="181" y="648"/>
                </a:cubicBezTo>
                <a:cubicBezTo>
                  <a:pt x="182" y="647"/>
                  <a:pt x="182" y="647"/>
                  <a:pt x="182" y="646"/>
                </a:cubicBezTo>
                <a:cubicBezTo>
                  <a:pt x="182" y="646"/>
                  <a:pt x="177" y="643"/>
                  <a:pt x="177" y="643"/>
                </a:cubicBezTo>
                <a:cubicBezTo>
                  <a:pt x="177" y="642"/>
                  <a:pt x="181" y="642"/>
                  <a:pt x="182" y="642"/>
                </a:cubicBezTo>
                <a:cubicBezTo>
                  <a:pt x="182" y="641"/>
                  <a:pt x="182" y="641"/>
                  <a:pt x="183" y="640"/>
                </a:cubicBezTo>
                <a:cubicBezTo>
                  <a:pt x="183" y="640"/>
                  <a:pt x="183" y="640"/>
                  <a:pt x="183" y="640"/>
                </a:cubicBezTo>
                <a:cubicBezTo>
                  <a:pt x="184" y="639"/>
                  <a:pt x="183" y="638"/>
                  <a:pt x="183" y="637"/>
                </a:cubicBezTo>
                <a:cubicBezTo>
                  <a:pt x="184" y="635"/>
                  <a:pt x="185" y="633"/>
                  <a:pt x="187" y="631"/>
                </a:cubicBezTo>
                <a:cubicBezTo>
                  <a:pt x="187" y="631"/>
                  <a:pt x="187" y="629"/>
                  <a:pt x="188" y="629"/>
                </a:cubicBezTo>
                <a:cubicBezTo>
                  <a:pt x="188" y="628"/>
                  <a:pt x="189" y="627"/>
                  <a:pt x="189" y="627"/>
                </a:cubicBezTo>
                <a:cubicBezTo>
                  <a:pt x="190" y="625"/>
                  <a:pt x="190" y="624"/>
                  <a:pt x="191" y="622"/>
                </a:cubicBezTo>
                <a:cubicBezTo>
                  <a:pt x="191" y="622"/>
                  <a:pt x="192" y="621"/>
                  <a:pt x="192" y="621"/>
                </a:cubicBezTo>
                <a:cubicBezTo>
                  <a:pt x="192" y="620"/>
                  <a:pt x="193" y="620"/>
                  <a:pt x="194" y="620"/>
                </a:cubicBezTo>
                <a:cubicBezTo>
                  <a:pt x="194" y="619"/>
                  <a:pt x="194" y="617"/>
                  <a:pt x="195" y="617"/>
                </a:cubicBezTo>
                <a:cubicBezTo>
                  <a:pt x="195" y="616"/>
                  <a:pt x="195" y="616"/>
                  <a:pt x="195" y="616"/>
                </a:cubicBezTo>
                <a:cubicBezTo>
                  <a:pt x="196" y="615"/>
                  <a:pt x="195" y="615"/>
                  <a:pt x="196" y="614"/>
                </a:cubicBezTo>
                <a:cubicBezTo>
                  <a:pt x="196" y="614"/>
                  <a:pt x="196" y="614"/>
                  <a:pt x="196" y="614"/>
                </a:cubicBezTo>
                <a:cubicBezTo>
                  <a:pt x="197" y="613"/>
                  <a:pt x="197" y="612"/>
                  <a:pt x="197" y="611"/>
                </a:cubicBezTo>
                <a:cubicBezTo>
                  <a:pt x="197" y="611"/>
                  <a:pt x="198" y="612"/>
                  <a:pt x="198" y="611"/>
                </a:cubicBezTo>
                <a:cubicBezTo>
                  <a:pt x="198" y="610"/>
                  <a:pt x="200" y="608"/>
                  <a:pt x="200" y="605"/>
                </a:cubicBezTo>
                <a:cubicBezTo>
                  <a:pt x="200" y="606"/>
                  <a:pt x="200" y="605"/>
                  <a:pt x="201" y="605"/>
                </a:cubicBezTo>
                <a:cubicBezTo>
                  <a:pt x="201" y="604"/>
                  <a:pt x="202" y="604"/>
                  <a:pt x="203" y="603"/>
                </a:cubicBezTo>
                <a:cubicBezTo>
                  <a:pt x="204" y="603"/>
                  <a:pt x="204" y="604"/>
                  <a:pt x="204" y="604"/>
                </a:cubicBezTo>
                <a:cubicBezTo>
                  <a:pt x="205" y="607"/>
                  <a:pt x="203" y="607"/>
                  <a:pt x="202" y="609"/>
                </a:cubicBezTo>
                <a:cubicBezTo>
                  <a:pt x="201" y="610"/>
                  <a:pt x="202" y="612"/>
                  <a:pt x="201" y="613"/>
                </a:cubicBezTo>
                <a:cubicBezTo>
                  <a:pt x="201" y="613"/>
                  <a:pt x="201" y="612"/>
                  <a:pt x="200" y="613"/>
                </a:cubicBezTo>
                <a:cubicBezTo>
                  <a:pt x="200" y="613"/>
                  <a:pt x="199" y="615"/>
                  <a:pt x="198" y="615"/>
                </a:cubicBezTo>
                <a:cubicBezTo>
                  <a:pt x="198" y="616"/>
                  <a:pt x="198" y="619"/>
                  <a:pt x="197" y="621"/>
                </a:cubicBezTo>
                <a:cubicBezTo>
                  <a:pt x="197" y="622"/>
                  <a:pt x="195" y="623"/>
                  <a:pt x="195" y="625"/>
                </a:cubicBezTo>
                <a:cubicBezTo>
                  <a:pt x="193" y="625"/>
                  <a:pt x="193" y="629"/>
                  <a:pt x="191" y="627"/>
                </a:cubicBezTo>
                <a:cubicBezTo>
                  <a:pt x="189" y="631"/>
                  <a:pt x="190" y="633"/>
                  <a:pt x="190" y="636"/>
                </a:cubicBezTo>
                <a:cubicBezTo>
                  <a:pt x="189" y="636"/>
                  <a:pt x="188" y="637"/>
                  <a:pt x="188" y="638"/>
                </a:cubicBezTo>
                <a:cubicBezTo>
                  <a:pt x="188" y="638"/>
                  <a:pt x="188" y="638"/>
                  <a:pt x="187" y="638"/>
                </a:cubicBezTo>
                <a:cubicBezTo>
                  <a:pt x="187" y="639"/>
                  <a:pt x="187" y="639"/>
                  <a:pt x="187" y="640"/>
                </a:cubicBezTo>
                <a:cubicBezTo>
                  <a:pt x="185" y="640"/>
                  <a:pt x="184" y="641"/>
                  <a:pt x="183" y="643"/>
                </a:cubicBezTo>
                <a:cubicBezTo>
                  <a:pt x="183" y="645"/>
                  <a:pt x="185" y="643"/>
                  <a:pt x="185" y="644"/>
                </a:cubicBezTo>
                <a:cubicBezTo>
                  <a:pt x="185" y="645"/>
                  <a:pt x="187" y="646"/>
                  <a:pt x="187" y="647"/>
                </a:cubicBezTo>
                <a:cubicBezTo>
                  <a:pt x="187" y="646"/>
                  <a:pt x="187" y="646"/>
                  <a:pt x="188" y="645"/>
                </a:cubicBezTo>
                <a:cubicBezTo>
                  <a:pt x="189" y="645"/>
                  <a:pt x="189" y="649"/>
                  <a:pt x="188" y="650"/>
                </a:cubicBezTo>
                <a:cubicBezTo>
                  <a:pt x="188" y="650"/>
                  <a:pt x="187" y="651"/>
                  <a:pt x="187" y="652"/>
                </a:cubicBezTo>
                <a:cubicBezTo>
                  <a:pt x="185" y="655"/>
                  <a:pt x="185" y="660"/>
                  <a:pt x="183" y="663"/>
                </a:cubicBezTo>
                <a:cubicBezTo>
                  <a:pt x="183" y="663"/>
                  <a:pt x="183" y="664"/>
                  <a:pt x="183" y="664"/>
                </a:cubicBezTo>
                <a:cubicBezTo>
                  <a:pt x="182" y="664"/>
                  <a:pt x="182" y="664"/>
                  <a:pt x="182" y="665"/>
                </a:cubicBezTo>
                <a:cubicBezTo>
                  <a:pt x="181" y="666"/>
                  <a:pt x="180" y="669"/>
                  <a:pt x="179" y="671"/>
                </a:cubicBezTo>
                <a:cubicBezTo>
                  <a:pt x="178" y="672"/>
                  <a:pt x="177" y="675"/>
                  <a:pt x="175" y="674"/>
                </a:cubicBezTo>
                <a:close/>
                <a:moveTo>
                  <a:pt x="188" y="642"/>
                </a:moveTo>
                <a:cubicBezTo>
                  <a:pt x="187" y="642"/>
                  <a:pt x="188" y="640"/>
                  <a:pt x="188" y="639"/>
                </a:cubicBezTo>
                <a:cubicBezTo>
                  <a:pt x="190" y="639"/>
                  <a:pt x="188" y="642"/>
                  <a:pt x="188" y="642"/>
                </a:cubicBezTo>
                <a:close/>
                <a:moveTo>
                  <a:pt x="214" y="731"/>
                </a:moveTo>
                <a:cubicBezTo>
                  <a:pt x="213" y="729"/>
                  <a:pt x="214" y="730"/>
                  <a:pt x="215" y="729"/>
                </a:cubicBezTo>
                <a:cubicBezTo>
                  <a:pt x="216" y="727"/>
                  <a:pt x="214" y="728"/>
                  <a:pt x="214" y="726"/>
                </a:cubicBezTo>
                <a:cubicBezTo>
                  <a:pt x="214" y="725"/>
                  <a:pt x="215" y="724"/>
                  <a:pt x="215" y="724"/>
                </a:cubicBezTo>
                <a:cubicBezTo>
                  <a:pt x="216" y="723"/>
                  <a:pt x="215" y="722"/>
                  <a:pt x="216" y="722"/>
                </a:cubicBezTo>
                <a:cubicBezTo>
                  <a:pt x="216" y="719"/>
                  <a:pt x="216" y="716"/>
                  <a:pt x="218" y="715"/>
                </a:cubicBezTo>
                <a:cubicBezTo>
                  <a:pt x="218" y="711"/>
                  <a:pt x="218" y="711"/>
                  <a:pt x="218" y="711"/>
                </a:cubicBezTo>
                <a:cubicBezTo>
                  <a:pt x="219" y="710"/>
                  <a:pt x="220" y="710"/>
                  <a:pt x="221" y="710"/>
                </a:cubicBezTo>
                <a:cubicBezTo>
                  <a:pt x="221" y="710"/>
                  <a:pt x="222" y="710"/>
                  <a:pt x="222" y="709"/>
                </a:cubicBezTo>
                <a:cubicBezTo>
                  <a:pt x="223" y="708"/>
                  <a:pt x="224" y="707"/>
                  <a:pt x="224" y="705"/>
                </a:cubicBezTo>
                <a:cubicBezTo>
                  <a:pt x="225" y="703"/>
                  <a:pt x="226" y="700"/>
                  <a:pt x="227" y="700"/>
                </a:cubicBezTo>
                <a:cubicBezTo>
                  <a:pt x="229" y="701"/>
                  <a:pt x="230" y="702"/>
                  <a:pt x="231" y="703"/>
                </a:cubicBezTo>
                <a:cubicBezTo>
                  <a:pt x="231" y="705"/>
                  <a:pt x="229" y="702"/>
                  <a:pt x="228" y="704"/>
                </a:cubicBezTo>
                <a:cubicBezTo>
                  <a:pt x="228" y="705"/>
                  <a:pt x="227" y="705"/>
                  <a:pt x="226" y="706"/>
                </a:cubicBezTo>
                <a:cubicBezTo>
                  <a:pt x="226" y="706"/>
                  <a:pt x="225" y="707"/>
                  <a:pt x="225" y="708"/>
                </a:cubicBezTo>
                <a:cubicBezTo>
                  <a:pt x="225" y="708"/>
                  <a:pt x="225" y="709"/>
                  <a:pt x="225" y="709"/>
                </a:cubicBezTo>
                <a:cubicBezTo>
                  <a:pt x="225" y="709"/>
                  <a:pt x="224" y="709"/>
                  <a:pt x="224" y="709"/>
                </a:cubicBezTo>
                <a:cubicBezTo>
                  <a:pt x="224" y="709"/>
                  <a:pt x="224" y="710"/>
                  <a:pt x="224" y="710"/>
                </a:cubicBezTo>
                <a:cubicBezTo>
                  <a:pt x="223" y="711"/>
                  <a:pt x="224" y="711"/>
                  <a:pt x="223" y="713"/>
                </a:cubicBezTo>
                <a:cubicBezTo>
                  <a:pt x="223" y="713"/>
                  <a:pt x="224" y="714"/>
                  <a:pt x="223" y="714"/>
                </a:cubicBezTo>
                <a:cubicBezTo>
                  <a:pt x="223" y="714"/>
                  <a:pt x="223" y="714"/>
                  <a:pt x="223" y="714"/>
                </a:cubicBezTo>
                <a:cubicBezTo>
                  <a:pt x="223" y="714"/>
                  <a:pt x="223" y="715"/>
                  <a:pt x="223" y="715"/>
                </a:cubicBezTo>
                <a:cubicBezTo>
                  <a:pt x="222" y="716"/>
                  <a:pt x="223" y="716"/>
                  <a:pt x="223" y="717"/>
                </a:cubicBezTo>
                <a:cubicBezTo>
                  <a:pt x="223" y="718"/>
                  <a:pt x="221" y="720"/>
                  <a:pt x="222" y="721"/>
                </a:cubicBezTo>
                <a:cubicBezTo>
                  <a:pt x="221" y="722"/>
                  <a:pt x="221" y="723"/>
                  <a:pt x="219" y="723"/>
                </a:cubicBezTo>
                <a:cubicBezTo>
                  <a:pt x="218" y="727"/>
                  <a:pt x="217" y="732"/>
                  <a:pt x="214" y="734"/>
                </a:cubicBezTo>
                <a:cubicBezTo>
                  <a:pt x="213" y="734"/>
                  <a:pt x="214" y="733"/>
                  <a:pt x="214" y="731"/>
                </a:cubicBezTo>
                <a:close/>
                <a:moveTo>
                  <a:pt x="227" y="717"/>
                </a:moveTo>
                <a:cubicBezTo>
                  <a:pt x="225" y="717"/>
                  <a:pt x="226" y="714"/>
                  <a:pt x="226" y="712"/>
                </a:cubicBezTo>
                <a:cubicBezTo>
                  <a:pt x="228" y="712"/>
                  <a:pt x="227" y="715"/>
                  <a:pt x="227" y="717"/>
                </a:cubicBezTo>
                <a:close/>
                <a:moveTo>
                  <a:pt x="223" y="891"/>
                </a:moveTo>
                <a:cubicBezTo>
                  <a:pt x="223" y="892"/>
                  <a:pt x="223" y="892"/>
                  <a:pt x="223" y="893"/>
                </a:cubicBezTo>
                <a:cubicBezTo>
                  <a:pt x="222" y="893"/>
                  <a:pt x="222" y="894"/>
                  <a:pt x="222" y="894"/>
                </a:cubicBezTo>
                <a:cubicBezTo>
                  <a:pt x="222" y="895"/>
                  <a:pt x="223" y="897"/>
                  <a:pt x="223" y="898"/>
                </a:cubicBezTo>
                <a:cubicBezTo>
                  <a:pt x="223" y="899"/>
                  <a:pt x="223" y="900"/>
                  <a:pt x="222" y="900"/>
                </a:cubicBezTo>
                <a:cubicBezTo>
                  <a:pt x="222" y="900"/>
                  <a:pt x="221" y="900"/>
                  <a:pt x="221" y="900"/>
                </a:cubicBezTo>
                <a:cubicBezTo>
                  <a:pt x="221" y="900"/>
                  <a:pt x="220" y="900"/>
                  <a:pt x="220" y="900"/>
                </a:cubicBezTo>
                <a:cubicBezTo>
                  <a:pt x="220" y="899"/>
                  <a:pt x="220" y="898"/>
                  <a:pt x="221" y="897"/>
                </a:cubicBezTo>
                <a:cubicBezTo>
                  <a:pt x="221" y="897"/>
                  <a:pt x="221" y="896"/>
                  <a:pt x="220" y="896"/>
                </a:cubicBezTo>
                <a:cubicBezTo>
                  <a:pt x="220" y="896"/>
                  <a:pt x="220" y="896"/>
                  <a:pt x="220" y="895"/>
                </a:cubicBezTo>
                <a:cubicBezTo>
                  <a:pt x="220" y="894"/>
                  <a:pt x="220" y="894"/>
                  <a:pt x="220" y="893"/>
                </a:cubicBezTo>
                <a:cubicBezTo>
                  <a:pt x="220" y="891"/>
                  <a:pt x="219" y="889"/>
                  <a:pt x="219" y="887"/>
                </a:cubicBezTo>
                <a:cubicBezTo>
                  <a:pt x="219" y="886"/>
                  <a:pt x="218" y="885"/>
                  <a:pt x="219" y="885"/>
                </a:cubicBezTo>
                <a:cubicBezTo>
                  <a:pt x="220" y="885"/>
                  <a:pt x="220" y="884"/>
                  <a:pt x="221" y="884"/>
                </a:cubicBezTo>
                <a:cubicBezTo>
                  <a:pt x="221" y="884"/>
                  <a:pt x="221" y="883"/>
                  <a:pt x="221" y="883"/>
                </a:cubicBezTo>
                <a:cubicBezTo>
                  <a:pt x="221" y="881"/>
                  <a:pt x="220" y="880"/>
                  <a:pt x="220" y="879"/>
                </a:cubicBezTo>
                <a:cubicBezTo>
                  <a:pt x="220" y="879"/>
                  <a:pt x="219" y="879"/>
                  <a:pt x="219" y="880"/>
                </a:cubicBezTo>
                <a:cubicBezTo>
                  <a:pt x="218" y="880"/>
                  <a:pt x="218" y="881"/>
                  <a:pt x="217" y="881"/>
                </a:cubicBezTo>
                <a:cubicBezTo>
                  <a:pt x="217" y="881"/>
                  <a:pt x="216" y="880"/>
                  <a:pt x="216" y="880"/>
                </a:cubicBezTo>
                <a:cubicBezTo>
                  <a:pt x="217" y="879"/>
                  <a:pt x="214" y="879"/>
                  <a:pt x="214" y="879"/>
                </a:cubicBezTo>
                <a:cubicBezTo>
                  <a:pt x="214" y="878"/>
                  <a:pt x="215" y="877"/>
                  <a:pt x="215" y="877"/>
                </a:cubicBezTo>
                <a:cubicBezTo>
                  <a:pt x="215" y="876"/>
                  <a:pt x="215" y="876"/>
                  <a:pt x="215" y="875"/>
                </a:cubicBezTo>
                <a:cubicBezTo>
                  <a:pt x="215" y="875"/>
                  <a:pt x="215" y="875"/>
                  <a:pt x="215" y="875"/>
                </a:cubicBezTo>
                <a:cubicBezTo>
                  <a:pt x="215" y="874"/>
                  <a:pt x="214" y="873"/>
                  <a:pt x="214" y="873"/>
                </a:cubicBezTo>
                <a:cubicBezTo>
                  <a:pt x="214" y="871"/>
                  <a:pt x="215" y="870"/>
                  <a:pt x="215" y="868"/>
                </a:cubicBezTo>
                <a:cubicBezTo>
                  <a:pt x="215" y="868"/>
                  <a:pt x="215" y="867"/>
                  <a:pt x="215" y="866"/>
                </a:cubicBezTo>
                <a:cubicBezTo>
                  <a:pt x="215" y="865"/>
                  <a:pt x="215" y="865"/>
                  <a:pt x="215" y="864"/>
                </a:cubicBezTo>
                <a:cubicBezTo>
                  <a:pt x="215" y="863"/>
                  <a:pt x="215" y="862"/>
                  <a:pt x="215" y="861"/>
                </a:cubicBezTo>
                <a:cubicBezTo>
                  <a:pt x="215" y="860"/>
                  <a:pt x="215" y="860"/>
                  <a:pt x="215" y="859"/>
                </a:cubicBezTo>
                <a:cubicBezTo>
                  <a:pt x="215" y="859"/>
                  <a:pt x="216" y="858"/>
                  <a:pt x="216" y="858"/>
                </a:cubicBezTo>
                <a:cubicBezTo>
                  <a:pt x="216" y="857"/>
                  <a:pt x="216" y="856"/>
                  <a:pt x="216" y="855"/>
                </a:cubicBezTo>
                <a:cubicBezTo>
                  <a:pt x="216" y="855"/>
                  <a:pt x="216" y="855"/>
                  <a:pt x="216" y="855"/>
                </a:cubicBezTo>
                <a:cubicBezTo>
                  <a:pt x="216" y="854"/>
                  <a:pt x="215" y="854"/>
                  <a:pt x="215" y="854"/>
                </a:cubicBezTo>
                <a:cubicBezTo>
                  <a:pt x="215" y="853"/>
                  <a:pt x="216" y="853"/>
                  <a:pt x="216" y="853"/>
                </a:cubicBezTo>
                <a:cubicBezTo>
                  <a:pt x="216" y="852"/>
                  <a:pt x="215" y="852"/>
                  <a:pt x="215" y="851"/>
                </a:cubicBezTo>
                <a:cubicBezTo>
                  <a:pt x="215" y="851"/>
                  <a:pt x="216" y="851"/>
                  <a:pt x="216" y="851"/>
                </a:cubicBezTo>
                <a:cubicBezTo>
                  <a:pt x="216" y="850"/>
                  <a:pt x="216" y="848"/>
                  <a:pt x="215" y="846"/>
                </a:cubicBezTo>
                <a:cubicBezTo>
                  <a:pt x="216" y="846"/>
                  <a:pt x="215" y="846"/>
                  <a:pt x="215" y="845"/>
                </a:cubicBezTo>
                <a:cubicBezTo>
                  <a:pt x="216" y="845"/>
                  <a:pt x="217" y="844"/>
                  <a:pt x="217" y="844"/>
                </a:cubicBezTo>
                <a:cubicBezTo>
                  <a:pt x="217" y="844"/>
                  <a:pt x="218" y="844"/>
                  <a:pt x="218" y="844"/>
                </a:cubicBezTo>
                <a:cubicBezTo>
                  <a:pt x="219" y="845"/>
                  <a:pt x="218" y="847"/>
                  <a:pt x="218" y="848"/>
                </a:cubicBezTo>
                <a:cubicBezTo>
                  <a:pt x="218" y="849"/>
                  <a:pt x="218" y="850"/>
                  <a:pt x="218" y="851"/>
                </a:cubicBezTo>
                <a:cubicBezTo>
                  <a:pt x="218" y="851"/>
                  <a:pt x="218" y="851"/>
                  <a:pt x="218" y="851"/>
                </a:cubicBezTo>
                <a:cubicBezTo>
                  <a:pt x="218" y="851"/>
                  <a:pt x="218" y="853"/>
                  <a:pt x="218" y="853"/>
                </a:cubicBezTo>
                <a:cubicBezTo>
                  <a:pt x="217" y="854"/>
                  <a:pt x="218" y="856"/>
                  <a:pt x="218" y="857"/>
                </a:cubicBezTo>
                <a:cubicBezTo>
                  <a:pt x="218" y="858"/>
                  <a:pt x="218" y="860"/>
                  <a:pt x="219" y="861"/>
                </a:cubicBezTo>
                <a:cubicBezTo>
                  <a:pt x="217" y="862"/>
                  <a:pt x="218" y="864"/>
                  <a:pt x="216" y="864"/>
                </a:cubicBezTo>
                <a:cubicBezTo>
                  <a:pt x="217" y="867"/>
                  <a:pt x="218" y="868"/>
                  <a:pt x="218" y="870"/>
                </a:cubicBezTo>
                <a:cubicBezTo>
                  <a:pt x="218" y="870"/>
                  <a:pt x="218" y="871"/>
                  <a:pt x="218" y="872"/>
                </a:cubicBezTo>
                <a:cubicBezTo>
                  <a:pt x="218" y="872"/>
                  <a:pt x="218" y="872"/>
                  <a:pt x="218" y="872"/>
                </a:cubicBezTo>
                <a:cubicBezTo>
                  <a:pt x="218" y="873"/>
                  <a:pt x="218" y="873"/>
                  <a:pt x="218" y="874"/>
                </a:cubicBezTo>
                <a:cubicBezTo>
                  <a:pt x="217" y="874"/>
                  <a:pt x="217" y="876"/>
                  <a:pt x="216" y="877"/>
                </a:cubicBezTo>
                <a:cubicBezTo>
                  <a:pt x="217" y="878"/>
                  <a:pt x="218" y="876"/>
                  <a:pt x="218" y="877"/>
                </a:cubicBezTo>
                <a:cubicBezTo>
                  <a:pt x="218" y="878"/>
                  <a:pt x="220" y="878"/>
                  <a:pt x="220" y="879"/>
                </a:cubicBezTo>
                <a:cubicBezTo>
                  <a:pt x="220" y="878"/>
                  <a:pt x="220" y="877"/>
                  <a:pt x="220" y="877"/>
                </a:cubicBezTo>
                <a:cubicBezTo>
                  <a:pt x="221" y="877"/>
                  <a:pt x="222" y="879"/>
                  <a:pt x="222" y="880"/>
                </a:cubicBezTo>
                <a:cubicBezTo>
                  <a:pt x="222" y="880"/>
                  <a:pt x="221" y="881"/>
                  <a:pt x="221" y="882"/>
                </a:cubicBezTo>
                <a:cubicBezTo>
                  <a:pt x="222" y="884"/>
                  <a:pt x="223" y="888"/>
                  <a:pt x="223" y="890"/>
                </a:cubicBezTo>
                <a:cubicBezTo>
                  <a:pt x="223" y="890"/>
                  <a:pt x="223" y="891"/>
                  <a:pt x="223" y="891"/>
                </a:cubicBezTo>
                <a:close/>
                <a:moveTo>
                  <a:pt x="223" y="837"/>
                </a:moveTo>
                <a:cubicBezTo>
                  <a:pt x="223" y="838"/>
                  <a:pt x="223" y="840"/>
                  <a:pt x="223" y="842"/>
                </a:cubicBezTo>
                <a:cubicBezTo>
                  <a:pt x="222" y="843"/>
                  <a:pt x="222" y="845"/>
                  <a:pt x="221" y="845"/>
                </a:cubicBezTo>
                <a:cubicBezTo>
                  <a:pt x="220" y="844"/>
                  <a:pt x="219" y="843"/>
                  <a:pt x="220" y="842"/>
                </a:cubicBezTo>
                <a:cubicBezTo>
                  <a:pt x="221" y="842"/>
                  <a:pt x="222" y="841"/>
                  <a:pt x="221" y="841"/>
                </a:cubicBezTo>
                <a:cubicBezTo>
                  <a:pt x="220" y="840"/>
                  <a:pt x="220" y="841"/>
                  <a:pt x="221" y="838"/>
                </a:cubicBezTo>
                <a:cubicBezTo>
                  <a:pt x="221" y="838"/>
                  <a:pt x="220" y="837"/>
                  <a:pt x="221" y="837"/>
                </a:cubicBezTo>
                <a:cubicBezTo>
                  <a:pt x="221" y="836"/>
                  <a:pt x="221" y="835"/>
                  <a:pt x="221" y="834"/>
                </a:cubicBezTo>
                <a:cubicBezTo>
                  <a:pt x="221" y="833"/>
                  <a:pt x="221" y="832"/>
                  <a:pt x="221" y="830"/>
                </a:cubicBezTo>
                <a:cubicBezTo>
                  <a:pt x="222" y="829"/>
                  <a:pt x="223" y="829"/>
                  <a:pt x="223" y="828"/>
                </a:cubicBezTo>
                <a:cubicBezTo>
                  <a:pt x="223" y="826"/>
                  <a:pt x="223" y="825"/>
                  <a:pt x="223" y="823"/>
                </a:cubicBezTo>
                <a:cubicBezTo>
                  <a:pt x="223" y="824"/>
                  <a:pt x="222" y="824"/>
                  <a:pt x="222" y="824"/>
                </a:cubicBezTo>
                <a:cubicBezTo>
                  <a:pt x="221" y="824"/>
                  <a:pt x="220" y="826"/>
                  <a:pt x="219" y="825"/>
                </a:cubicBezTo>
                <a:cubicBezTo>
                  <a:pt x="220" y="825"/>
                  <a:pt x="219" y="824"/>
                  <a:pt x="219" y="824"/>
                </a:cubicBezTo>
                <a:cubicBezTo>
                  <a:pt x="219" y="823"/>
                  <a:pt x="217" y="823"/>
                  <a:pt x="217" y="822"/>
                </a:cubicBezTo>
                <a:cubicBezTo>
                  <a:pt x="217" y="822"/>
                  <a:pt x="218" y="821"/>
                  <a:pt x="218" y="820"/>
                </a:cubicBezTo>
                <a:cubicBezTo>
                  <a:pt x="218" y="820"/>
                  <a:pt x="218" y="820"/>
                  <a:pt x="219" y="819"/>
                </a:cubicBezTo>
                <a:cubicBezTo>
                  <a:pt x="219" y="819"/>
                  <a:pt x="219" y="819"/>
                  <a:pt x="219" y="819"/>
                </a:cubicBezTo>
                <a:cubicBezTo>
                  <a:pt x="219" y="818"/>
                  <a:pt x="218" y="817"/>
                  <a:pt x="218" y="816"/>
                </a:cubicBezTo>
                <a:cubicBezTo>
                  <a:pt x="219" y="815"/>
                  <a:pt x="219" y="814"/>
                  <a:pt x="220" y="812"/>
                </a:cubicBezTo>
                <a:cubicBezTo>
                  <a:pt x="220" y="811"/>
                  <a:pt x="220" y="811"/>
                  <a:pt x="220" y="810"/>
                </a:cubicBezTo>
                <a:cubicBezTo>
                  <a:pt x="220" y="809"/>
                  <a:pt x="221" y="809"/>
                  <a:pt x="221" y="808"/>
                </a:cubicBezTo>
                <a:cubicBezTo>
                  <a:pt x="221" y="807"/>
                  <a:pt x="220" y="806"/>
                  <a:pt x="220" y="804"/>
                </a:cubicBezTo>
                <a:cubicBezTo>
                  <a:pt x="221" y="804"/>
                  <a:pt x="221" y="804"/>
                  <a:pt x="221" y="803"/>
                </a:cubicBezTo>
                <a:cubicBezTo>
                  <a:pt x="221" y="803"/>
                  <a:pt x="222" y="802"/>
                  <a:pt x="222" y="802"/>
                </a:cubicBezTo>
                <a:cubicBezTo>
                  <a:pt x="222" y="802"/>
                  <a:pt x="222" y="800"/>
                  <a:pt x="222" y="800"/>
                </a:cubicBezTo>
                <a:cubicBezTo>
                  <a:pt x="222" y="799"/>
                  <a:pt x="222" y="799"/>
                  <a:pt x="222" y="799"/>
                </a:cubicBezTo>
                <a:cubicBezTo>
                  <a:pt x="223" y="799"/>
                  <a:pt x="222" y="798"/>
                  <a:pt x="222" y="798"/>
                </a:cubicBezTo>
                <a:cubicBezTo>
                  <a:pt x="222" y="798"/>
                  <a:pt x="223" y="798"/>
                  <a:pt x="223" y="797"/>
                </a:cubicBezTo>
                <a:cubicBezTo>
                  <a:pt x="223" y="797"/>
                  <a:pt x="223" y="796"/>
                  <a:pt x="223" y="795"/>
                </a:cubicBezTo>
                <a:cubicBezTo>
                  <a:pt x="223" y="795"/>
                  <a:pt x="223" y="795"/>
                  <a:pt x="223" y="795"/>
                </a:cubicBezTo>
                <a:cubicBezTo>
                  <a:pt x="223" y="794"/>
                  <a:pt x="224" y="793"/>
                  <a:pt x="223" y="791"/>
                </a:cubicBezTo>
                <a:cubicBezTo>
                  <a:pt x="224" y="791"/>
                  <a:pt x="224" y="790"/>
                  <a:pt x="224" y="790"/>
                </a:cubicBezTo>
                <a:cubicBezTo>
                  <a:pt x="224" y="789"/>
                  <a:pt x="225" y="789"/>
                  <a:pt x="225" y="788"/>
                </a:cubicBezTo>
                <a:cubicBezTo>
                  <a:pt x="226" y="788"/>
                  <a:pt x="226" y="788"/>
                  <a:pt x="226" y="789"/>
                </a:cubicBezTo>
                <a:cubicBezTo>
                  <a:pt x="227" y="790"/>
                  <a:pt x="226" y="791"/>
                  <a:pt x="226" y="793"/>
                </a:cubicBezTo>
                <a:cubicBezTo>
                  <a:pt x="226" y="793"/>
                  <a:pt x="226" y="794"/>
                  <a:pt x="226" y="795"/>
                </a:cubicBezTo>
                <a:cubicBezTo>
                  <a:pt x="226" y="795"/>
                  <a:pt x="225" y="795"/>
                  <a:pt x="225" y="796"/>
                </a:cubicBezTo>
                <a:cubicBezTo>
                  <a:pt x="225" y="796"/>
                  <a:pt x="225" y="797"/>
                  <a:pt x="225" y="798"/>
                </a:cubicBezTo>
                <a:cubicBezTo>
                  <a:pt x="224" y="798"/>
                  <a:pt x="225" y="800"/>
                  <a:pt x="225" y="802"/>
                </a:cubicBezTo>
                <a:cubicBezTo>
                  <a:pt x="225" y="803"/>
                  <a:pt x="224" y="804"/>
                  <a:pt x="225" y="806"/>
                </a:cubicBezTo>
                <a:cubicBezTo>
                  <a:pt x="223" y="806"/>
                  <a:pt x="224" y="809"/>
                  <a:pt x="222" y="808"/>
                </a:cubicBezTo>
                <a:cubicBezTo>
                  <a:pt x="222" y="811"/>
                  <a:pt x="222" y="813"/>
                  <a:pt x="223" y="814"/>
                </a:cubicBezTo>
                <a:cubicBezTo>
                  <a:pt x="222" y="815"/>
                  <a:pt x="222" y="816"/>
                  <a:pt x="222" y="816"/>
                </a:cubicBezTo>
                <a:cubicBezTo>
                  <a:pt x="222" y="816"/>
                  <a:pt x="222" y="816"/>
                  <a:pt x="222" y="817"/>
                </a:cubicBezTo>
                <a:cubicBezTo>
                  <a:pt x="222" y="817"/>
                  <a:pt x="222" y="818"/>
                  <a:pt x="222" y="818"/>
                </a:cubicBezTo>
                <a:cubicBezTo>
                  <a:pt x="221" y="819"/>
                  <a:pt x="220" y="820"/>
                  <a:pt x="220" y="821"/>
                </a:cubicBezTo>
                <a:cubicBezTo>
                  <a:pt x="220" y="823"/>
                  <a:pt x="221" y="820"/>
                  <a:pt x="221" y="822"/>
                </a:cubicBezTo>
                <a:cubicBezTo>
                  <a:pt x="221" y="822"/>
                  <a:pt x="223" y="823"/>
                  <a:pt x="223" y="823"/>
                </a:cubicBezTo>
                <a:cubicBezTo>
                  <a:pt x="223" y="823"/>
                  <a:pt x="223" y="822"/>
                  <a:pt x="223" y="821"/>
                </a:cubicBezTo>
                <a:cubicBezTo>
                  <a:pt x="224" y="821"/>
                  <a:pt x="225" y="824"/>
                  <a:pt x="225" y="825"/>
                </a:cubicBezTo>
                <a:cubicBezTo>
                  <a:pt x="225" y="825"/>
                  <a:pt x="224" y="826"/>
                  <a:pt x="224" y="826"/>
                </a:cubicBezTo>
                <a:cubicBezTo>
                  <a:pt x="224" y="829"/>
                  <a:pt x="225" y="833"/>
                  <a:pt x="224" y="835"/>
                </a:cubicBezTo>
                <a:cubicBezTo>
                  <a:pt x="224" y="835"/>
                  <a:pt x="224" y="836"/>
                  <a:pt x="224" y="836"/>
                </a:cubicBezTo>
                <a:cubicBezTo>
                  <a:pt x="224" y="836"/>
                  <a:pt x="223" y="836"/>
                  <a:pt x="223" y="837"/>
                </a:cubicBezTo>
                <a:close/>
                <a:moveTo>
                  <a:pt x="232" y="947"/>
                </a:moveTo>
                <a:cubicBezTo>
                  <a:pt x="231" y="946"/>
                  <a:pt x="231" y="946"/>
                  <a:pt x="231" y="945"/>
                </a:cubicBezTo>
                <a:cubicBezTo>
                  <a:pt x="231" y="945"/>
                  <a:pt x="232" y="944"/>
                  <a:pt x="231" y="944"/>
                </a:cubicBezTo>
                <a:cubicBezTo>
                  <a:pt x="230" y="944"/>
                  <a:pt x="231" y="944"/>
                  <a:pt x="231" y="942"/>
                </a:cubicBezTo>
                <a:cubicBezTo>
                  <a:pt x="231" y="942"/>
                  <a:pt x="230" y="942"/>
                  <a:pt x="230" y="941"/>
                </a:cubicBezTo>
                <a:cubicBezTo>
                  <a:pt x="230" y="941"/>
                  <a:pt x="230" y="941"/>
                  <a:pt x="230" y="940"/>
                </a:cubicBezTo>
                <a:cubicBezTo>
                  <a:pt x="230" y="939"/>
                  <a:pt x="230" y="938"/>
                  <a:pt x="229" y="937"/>
                </a:cubicBezTo>
                <a:cubicBezTo>
                  <a:pt x="230" y="936"/>
                  <a:pt x="230" y="936"/>
                  <a:pt x="230" y="935"/>
                </a:cubicBezTo>
                <a:cubicBezTo>
                  <a:pt x="230" y="934"/>
                  <a:pt x="230" y="933"/>
                  <a:pt x="229" y="932"/>
                </a:cubicBezTo>
                <a:cubicBezTo>
                  <a:pt x="229" y="933"/>
                  <a:pt x="229" y="933"/>
                  <a:pt x="229" y="933"/>
                </a:cubicBezTo>
                <a:cubicBezTo>
                  <a:pt x="228" y="933"/>
                  <a:pt x="228" y="934"/>
                  <a:pt x="227" y="934"/>
                </a:cubicBezTo>
                <a:cubicBezTo>
                  <a:pt x="227" y="934"/>
                  <a:pt x="227" y="933"/>
                  <a:pt x="227" y="933"/>
                </a:cubicBezTo>
                <a:cubicBezTo>
                  <a:pt x="227" y="933"/>
                  <a:pt x="226" y="933"/>
                  <a:pt x="226" y="933"/>
                </a:cubicBezTo>
                <a:cubicBezTo>
                  <a:pt x="226" y="933"/>
                  <a:pt x="226" y="932"/>
                  <a:pt x="226" y="931"/>
                </a:cubicBezTo>
                <a:cubicBezTo>
                  <a:pt x="226" y="931"/>
                  <a:pt x="226" y="931"/>
                  <a:pt x="226" y="930"/>
                </a:cubicBezTo>
                <a:cubicBezTo>
                  <a:pt x="226" y="930"/>
                  <a:pt x="226" y="930"/>
                  <a:pt x="226" y="930"/>
                </a:cubicBezTo>
                <a:cubicBezTo>
                  <a:pt x="226" y="929"/>
                  <a:pt x="225" y="929"/>
                  <a:pt x="225" y="929"/>
                </a:cubicBezTo>
                <a:cubicBezTo>
                  <a:pt x="225" y="928"/>
                  <a:pt x="225" y="927"/>
                  <a:pt x="225" y="925"/>
                </a:cubicBezTo>
                <a:cubicBezTo>
                  <a:pt x="225" y="925"/>
                  <a:pt x="225" y="924"/>
                  <a:pt x="225" y="924"/>
                </a:cubicBezTo>
                <a:cubicBezTo>
                  <a:pt x="225" y="923"/>
                  <a:pt x="225" y="923"/>
                  <a:pt x="225" y="923"/>
                </a:cubicBezTo>
                <a:cubicBezTo>
                  <a:pt x="225" y="922"/>
                  <a:pt x="225" y="921"/>
                  <a:pt x="224" y="920"/>
                </a:cubicBezTo>
                <a:cubicBezTo>
                  <a:pt x="225" y="920"/>
                  <a:pt x="225" y="920"/>
                  <a:pt x="225" y="919"/>
                </a:cubicBezTo>
                <a:cubicBezTo>
                  <a:pt x="225" y="919"/>
                  <a:pt x="225" y="919"/>
                  <a:pt x="225" y="918"/>
                </a:cubicBezTo>
                <a:cubicBezTo>
                  <a:pt x="225" y="918"/>
                  <a:pt x="225" y="917"/>
                  <a:pt x="225" y="917"/>
                </a:cubicBezTo>
                <a:cubicBezTo>
                  <a:pt x="225" y="916"/>
                  <a:pt x="225" y="916"/>
                  <a:pt x="225" y="916"/>
                </a:cubicBezTo>
                <a:cubicBezTo>
                  <a:pt x="225" y="916"/>
                  <a:pt x="224" y="916"/>
                  <a:pt x="224" y="915"/>
                </a:cubicBezTo>
                <a:cubicBezTo>
                  <a:pt x="224" y="915"/>
                  <a:pt x="225" y="915"/>
                  <a:pt x="225" y="915"/>
                </a:cubicBezTo>
                <a:cubicBezTo>
                  <a:pt x="224" y="915"/>
                  <a:pt x="224" y="914"/>
                  <a:pt x="224" y="914"/>
                </a:cubicBezTo>
                <a:cubicBezTo>
                  <a:pt x="224" y="914"/>
                  <a:pt x="224" y="914"/>
                  <a:pt x="224" y="914"/>
                </a:cubicBezTo>
                <a:cubicBezTo>
                  <a:pt x="224" y="913"/>
                  <a:pt x="224" y="912"/>
                  <a:pt x="224" y="911"/>
                </a:cubicBezTo>
                <a:cubicBezTo>
                  <a:pt x="224" y="910"/>
                  <a:pt x="224" y="910"/>
                  <a:pt x="224" y="910"/>
                </a:cubicBezTo>
                <a:cubicBezTo>
                  <a:pt x="224" y="909"/>
                  <a:pt x="224" y="909"/>
                  <a:pt x="225" y="909"/>
                </a:cubicBezTo>
                <a:cubicBezTo>
                  <a:pt x="225" y="908"/>
                  <a:pt x="225" y="909"/>
                  <a:pt x="225" y="909"/>
                </a:cubicBezTo>
                <a:cubicBezTo>
                  <a:pt x="226" y="910"/>
                  <a:pt x="225" y="911"/>
                  <a:pt x="226" y="911"/>
                </a:cubicBezTo>
                <a:cubicBezTo>
                  <a:pt x="226" y="912"/>
                  <a:pt x="226" y="913"/>
                  <a:pt x="226" y="913"/>
                </a:cubicBezTo>
                <a:cubicBezTo>
                  <a:pt x="226" y="913"/>
                  <a:pt x="226" y="913"/>
                  <a:pt x="226" y="914"/>
                </a:cubicBezTo>
                <a:cubicBezTo>
                  <a:pt x="226" y="914"/>
                  <a:pt x="226" y="915"/>
                  <a:pt x="226" y="915"/>
                </a:cubicBezTo>
                <a:cubicBezTo>
                  <a:pt x="226" y="916"/>
                  <a:pt x="227" y="917"/>
                  <a:pt x="227" y="918"/>
                </a:cubicBezTo>
                <a:cubicBezTo>
                  <a:pt x="227" y="919"/>
                  <a:pt x="227" y="919"/>
                  <a:pt x="227" y="920"/>
                </a:cubicBezTo>
                <a:cubicBezTo>
                  <a:pt x="226" y="921"/>
                  <a:pt x="227" y="922"/>
                  <a:pt x="226" y="923"/>
                </a:cubicBezTo>
                <a:cubicBezTo>
                  <a:pt x="226" y="924"/>
                  <a:pt x="227" y="925"/>
                  <a:pt x="228" y="926"/>
                </a:cubicBezTo>
                <a:cubicBezTo>
                  <a:pt x="227" y="927"/>
                  <a:pt x="228" y="927"/>
                  <a:pt x="228" y="928"/>
                </a:cubicBezTo>
                <a:cubicBezTo>
                  <a:pt x="228" y="928"/>
                  <a:pt x="227" y="928"/>
                  <a:pt x="227" y="928"/>
                </a:cubicBezTo>
                <a:cubicBezTo>
                  <a:pt x="227" y="928"/>
                  <a:pt x="228" y="929"/>
                  <a:pt x="228" y="929"/>
                </a:cubicBezTo>
                <a:cubicBezTo>
                  <a:pt x="227" y="930"/>
                  <a:pt x="227" y="930"/>
                  <a:pt x="227" y="931"/>
                </a:cubicBezTo>
                <a:cubicBezTo>
                  <a:pt x="227" y="932"/>
                  <a:pt x="228" y="931"/>
                  <a:pt x="228" y="931"/>
                </a:cubicBezTo>
                <a:cubicBezTo>
                  <a:pt x="228" y="932"/>
                  <a:pt x="229" y="932"/>
                  <a:pt x="229" y="932"/>
                </a:cubicBezTo>
                <a:cubicBezTo>
                  <a:pt x="229" y="932"/>
                  <a:pt x="229" y="931"/>
                  <a:pt x="229" y="931"/>
                </a:cubicBezTo>
                <a:cubicBezTo>
                  <a:pt x="230" y="931"/>
                  <a:pt x="231" y="932"/>
                  <a:pt x="231" y="933"/>
                </a:cubicBezTo>
                <a:cubicBezTo>
                  <a:pt x="231" y="933"/>
                  <a:pt x="231" y="934"/>
                  <a:pt x="231" y="934"/>
                </a:cubicBezTo>
                <a:cubicBezTo>
                  <a:pt x="231" y="936"/>
                  <a:pt x="232" y="938"/>
                  <a:pt x="232" y="940"/>
                </a:cubicBezTo>
                <a:cubicBezTo>
                  <a:pt x="232" y="940"/>
                  <a:pt x="233" y="940"/>
                  <a:pt x="233" y="940"/>
                </a:cubicBezTo>
                <a:cubicBezTo>
                  <a:pt x="232" y="941"/>
                  <a:pt x="232" y="941"/>
                  <a:pt x="232" y="941"/>
                </a:cubicBezTo>
                <a:cubicBezTo>
                  <a:pt x="232" y="942"/>
                  <a:pt x="233" y="943"/>
                  <a:pt x="233" y="944"/>
                </a:cubicBezTo>
                <a:cubicBezTo>
                  <a:pt x="233" y="945"/>
                  <a:pt x="233" y="947"/>
                  <a:pt x="232" y="947"/>
                </a:cubicBezTo>
                <a:close/>
                <a:moveTo>
                  <a:pt x="235" y="1018"/>
                </a:moveTo>
                <a:cubicBezTo>
                  <a:pt x="234" y="1018"/>
                  <a:pt x="234" y="1016"/>
                  <a:pt x="233" y="1015"/>
                </a:cubicBezTo>
                <a:cubicBezTo>
                  <a:pt x="233" y="1014"/>
                  <a:pt x="233" y="1013"/>
                  <a:pt x="234" y="1013"/>
                </a:cubicBezTo>
                <a:cubicBezTo>
                  <a:pt x="234" y="1013"/>
                  <a:pt x="234" y="1014"/>
                  <a:pt x="234" y="1014"/>
                </a:cubicBezTo>
                <a:cubicBezTo>
                  <a:pt x="235" y="1016"/>
                  <a:pt x="235" y="1017"/>
                  <a:pt x="235" y="1017"/>
                </a:cubicBezTo>
                <a:cubicBezTo>
                  <a:pt x="235" y="1017"/>
                  <a:pt x="235" y="1018"/>
                  <a:pt x="235" y="1018"/>
                </a:cubicBezTo>
                <a:close/>
                <a:moveTo>
                  <a:pt x="236" y="1018"/>
                </a:moveTo>
                <a:cubicBezTo>
                  <a:pt x="236" y="1018"/>
                  <a:pt x="236" y="1018"/>
                  <a:pt x="236" y="1018"/>
                </a:cubicBezTo>
                <a:cubicBezTo>
                  <a:pt x="236" y="1018"/>
                  <a:pt x="236" y="1018"/>
                  <a:pt x="236" y="1018"/>
                </a:cubicBezTo>
                <a:cubicBezTo>
                  <a:pt x="236" y="1018"/>
                  <a:pt x="236" y="1018"/>
                  <a:pt x="236" y="1019"/>
                </a:cubicBezTo>
                <a:lnTo>
                  <a:pt x="236" y="1018"/>
                </a:lnTo>
                <a:close/>
                <a:moveTo>
                  <a:pt x="236" y="752"/>
                </a:moveTo>
                <a:cubicBezTo>
                  <a:pt x="235" y="753"/>
                  <a:pt x="236" y="754"/>
                  <a:pt x="236" y="755"/>
                </a:cubicBezTo>
                <a:cubicBezTo>
                  <a:pt x="235" y="755"/>
                  <a:pt x="235" y="755"/>
                  <a:pt x="235" y="755"/>
                </a:cubicBezTo>
                <a:cubicBezTo>
                  <a:pt x="235" y="756"/>
                  <a:pt x="235" y="757"/>
                  <a:pt x="234" y="758"/>
                </a:cubicBezTo>
                <a:cubicBezTo>
                  <a:pt x="234" y="758"/>
                  <a:pt x="234" y="760"/>
                  <a:pt x="234" y="762"/>
                </a:cubicBezTo>
                <a:cubicBezTo>
                  <a:pt x="234" y="763"/>
                  <a:pt x="233" y="764"/>
                  <a:pt x="234" y="765"/>
                </a:cubicBezTo>
                <a:cubicBezTo>
                  <a:pt x="232" y="765"/>
                  <a:pt x="233" y="768"/>
                  <a:pt x="230" y="768"/>
                </a:cubicBezTo>
                <a:cubicBezTo>
                  <a:pt x="230" y="770"/>
                  <a:pt x="231" y="772"/>
                  <a:pt x="231" y="774"/>
                </a:cubicBezTo>
                <a:cubicBezTo>
                  <a:pt x="231" y="774"/>
                  <a:pt x="230" y="775"/>
                  <a:pt x="230" y="776"/>
                </a:cubicBezTo>
                <a:cubicBezTo>
                  <a:pt x="230" y="776"/>
                  <a:pt x="230" y="776"/>
                  <a:pt x="230" y="776"/>
                </a:cubicBezTo>
                <a:cubicBezTo>
                  <a:pt x="230" y="776"/>
                  <a:pt x="230" y="777"/>
                  <a:pt x="230" y="777"/>
                </a:cubicBezTo>
                <a:cubicBezTo>
                  <a:pt x="229" y="778"/>
                  <a:pt x="228" y="779"/>
                  <a:pt x="228" y="780"/>
                </a:cubicBezTo>
                <a:cubicBezTo>
                  <a:pt x="228" y="782"/>
                  <a:pt x="229" y="780"/>
                  <a:pt x="229" y="781"/>
                </a:cubicBezTo>
                <a:cubicBezTo>
                  <a:pt x="229" y="781"/>
                  <a:pt x="230" y="782"/>
                  <a:pt x="231" y="783"/>
                </a:cubicBezTo>
                <a:cubicBezTo>
                  <a:pt x="231" y="782"/>
                  <a:pt x="231" y="781"/>
                  <a:pt x="231" y="781"/>
                </a:cubicBezTo>
                <a:cubicBezTo>
                  <a:pt x="232" y="781"/>
                  <a:pt x="233" y="784"/>
                  <a:pt x="232" y="784"/>
                </a:cubicBezTo>
                <a:cubicBezTo>
                  <a:pt x="232" y="784"/>
                  <a:pt x="232" y="785"/>
                  <a:pt x="232" y="786"/>
                </a:cubicBezTo>
                <a:cubicBezTo>
                  <a:pt x="231" y="789"/>
                  <a:pt x="232" y="792"/>
                  <a:pt x="231" y="795"/>
                </a:cubicBezTo>
                <a:cubicBezTo>
                  <a:pt x="231" y="795"/>
                  <a:pt x="231" y="795"/>
                  <a:pt x="231" y="796"/>
                </a:cubicBezTo>
                <a:cubicBezTo>
                  <a:pt x="231" y="796"/>
                  <a:pt x="230" y="796"/>
                  <a:pt x="230" y="796"/>
                </a:cubicBezTo>
                <a:cubicBezTo>
                  <a:pt x="230" y="798"/>
                  <a:pt x="230" y="800"/>
                  <a:pt x="229" y="801"/>
                </a:cubicBezTo>
                <a:cubicBezTo>
                  <a:pt x="229" y="802"/>
                  <a:pt x="228" y="804"/>
                  <a:pt x="227" y="804"/>
                </a:cubicBezTo>
                <a:cubicBezTo>
                  <a:pt x="226" y="803"/>
                  <a:pt x="226" y="802"/>
                  <a:pt x="227" y="801"/>
                </a:cubicBezTo>
                <a:cubicBezTo>
                  <a:pt x="227" y="801"/>
                  <a:pt x="228" y="801"/>
                  <a:pt x="227" y="800"/>
                </a:cubicBezTo>
                <a:cubicBezTo>
                  <a:pt x="226" y="799"/>
                  <a:pt x="227" y="800"/>
                  <a:pt x="227" y="797"/>
                </a:cubicBezTo>
                <a:cubicBezTo>
                  <a:pt x="228" y="797"/>
                  <a:pt x="227" y="796"/>
                  <a:pt x="227" y="796"/>
                </a:cubicBezTo>
                <a:cubicBezTo>
                  <a:pt x="228" y="795"/>
                  <a:pt x="228" y="795"/>
                  <a:pt x="228" y="793"/>
                </a:cubicBezTo>
                <a:cubicBezTo>
                  <a:pt x="228" y="792"/>
                  <a:pt x="229" y="791"/>
                  <a:pt x="228" y="789"/>
                </a:cubicBezTo>
                <a:cubicBezTo>
                  <a:pt x="230" y="789"/>
                  <a:pt x="230" y="788"/>
                  <a:pt x="231" y="787"/>
                </a:cubicBezTo>
                <a:cubicBezTo>
                  <a:pt x="231" y="785"/>
                  <a:pt x="231" y="784"/>
                  <a:pt x="231" y="783"/>
                </a:cubicBezTo>
                <a:cubicBezTo>
                  <a:pt x="230" y="783"/>
                  <a:pt x="230" y="783"/>
                  <a:pt x="229" y="783"/>
                </a:cubicBezTo>
                <a:cubicBezTo>
                  <a:pt x="229" y="784"/>
                  <a:pt x="228" y="785"/>
                  <a:pt x="227" y="784"/>
                </a:cubicBezTo>
                <a:cubicBezTo>
                  <a:pt x="227" y="784"/>
                  <a:pt x="227" y="783"/>
                  <a:pt x="227" y="783"/>
                </a:cubicBezTo>
                <a:cubicBezTo>
                  <a:pt x="227" y="782"/>
                  <a:pt x="223" y="782"/>
                  <a:pt x="223" y="781"/>
                </a:cubicBezTo>
                <a:cubicBezTo>
                  <a:pt x="223" y="781"/>
                  <a:pt x="226" y="780"/>
                  <a:pt x="226" y="779"/>
                </a:cubicBezTo>
                <a:cubicBezTo>
                  <a:pt x="226" y="779"/>
                  <a:pt x="227" y="779"/>
                  <a:pt x="227" y="778"/>
                </a:cubicBezTo>
                <a:cubicBezTo>
                  <a:pt x="227" y="778"/>
                  <a:pt x="227" y="778"/>
                  <a:pt x="227" y="778"/>
                </a:cubicBezTo>
                <a:cubicBezTo>
                  <a:pt x="227" y="777"/>
                  <a:pt x="227" y="776"/>
                  <a:pt x="227" y="776"/>
                </a:cubicBezTo>
                <a:cubicBezTo>
                  <a:pt x="227" y="774"/>
                  <a:pt x="228" y="773"/>
                  <a:pt x="228" y="771"/>
                </a:cubicBezTo>
                <a:cubicBezTo>
                  <a:pt x="228" y="771"/>
                  <a:pt x="228" y="770"/>
                  <a:pt x="229" y="769"/>
                </a:cubicBezTo>
                <a:cubicBezTo>
                  <a:pt x="229" y="768"/>
                  <a:pt x="229" y="768"/>
                  <a:pt x="229" y="767"/>
                </a:cubicBezTo>
                <a:cubicBezTo>
                  <a:pt x="230" y="766"/>
                  <a:pt x="229" y="765"/>
                  <a:pt x="230" y="764"/>
                </a:cubicBezTo>
                <a:cubicBezTo>
                  <a:pt x="230" y="763"/>
                  <a:pt x="230" y="763"/>
                  <a:pt x="230" y="762"/>
                </a:cubicBezTo>
                <a:cubicBezTo>
                  <a:pt x="231" y="762"/>
                  <a:pt x="231" y="762"/>
                  <a:pt x="231" y="762"/>
                </a:cubicBezTo>
                <a:cubicBezTo>
                  <a:pt x="232" y="761"/>
                  <a:pt x="231" y="760"/>
                  <a:pt x="232" y="759"/>
                </a:cubicBezTo>
                <a:cubicBezTo>
                  <a:pt x="232" y="759"/>
                  <a:pt x="232" y="759"/>
                  <a:pt x="232" y="758"/>
                </a:cubicBezTo>
                <a:cubicBezTo>
                  <a:pt x="232" y="758"/>
                  <a:pt x="232" y="757"/>
                  <a:pt x="232" y="757"/>
                </a:cubicBezTo>
                <a:cubicBezTo>
                  <a:pt x="232" y="757"/>
                  <a:pt x="232" y="757"/>
                  <a:pt x="232" y="757"/>
                </a:cubicBezTo>
                <a:cubicBezTo>
                  <a:pt x="232" y="756"/>
                  <a:pt x="232" y="755"/>
                  <a:pt x="232" y="755"/>
                </a:cubicBezTo>
                <a:cubicBezTo>
                  <a:pt x="232" y="755"/>
                  <a:pt x="233" y="755"/>
                  <a:pt x="233" y="754"/>
                </a:cubicBezTo>
                <a:cubicBezTo>
                  <a:pt x="233" y="754"/>
                  <a:pt x="234" y="752"/>
                  <a:pt x="233" y="750"/>
                </a:cubicBezTo>
                <a:cubicBezTo>
                  <a:pt x="234" y="750"/>
                  <a:pt x="234" y="750"/>
                  <a:pt x="234" y="749"/>
                </a:cubicBezTo>
                <a:cubicBezTo>
                  <a:pt x="234" y="749"/>
                  <a:pt x="235" y="749"/>
                  <a:pt x="236" y="748"/>
                </a:cubicBezTo>
                <a:cubicBezTo>
                  <a:pt x="236" y="748"/>
                  <a:pt x="236" y="748"/>
                  <a:pt x="236" y="748"/>
                </a:cubicBezTo>
                <a:cubicBezTo>
                  <a:pt x="237" y="750"/>
                  <a:pt x="236" y="751"/>
                  <a:pt x="236" y="752"/>
                </a:cubicBezTo>
                <a:close/>
                <a:moveTo>
                  <a:pt x="237" y="682"/>
                </a:moveTo>
                <a:cubicBezTo>
                  <a:pt x="236" y="683"/>
                  <a:pt x="236" y="682"/>
                  <a:pt x="236" y="682"/>
                </a:cubicBezTo>
                <a:cubicBezTo>
                  <a:pt x="236" y="682"/>
                  <a:pt x="236" y="682"/>
                  <a:pt x="236" y="683"/>
                </a:cubicBezTo>
                <a:cubicBezTo>
                  <a:pt x="235" y="683"/>
                  <a:pt x="235" y="683"/>
                  <a:pt x="234" y="683"/>
                </a:cubicBezTo>
                <a:cubicBezTo>
                  <a:pt x="234" y="683"/>
                  <a:pt x="234" y="685"/>
                  <a:pt x="234" y="685"/>
                </a:cubicBezTo>
                <a:cubicBezTo>
                  <a:pt x="234" y="686"/>
                  <a:pt x="234" y="686"/>
                  <a:pt x="234" y="687"/>
                </a:cubicBezTo>
                <a:cubicBezTo>
                  <a:pt x="234" y="688"/>
                  <a:pt x="234" y="688"/>
                  <a:pt x="234" y="688"/>
                </a:cubicBezTo>
                <a:cubicBezTo>
                  <a:pt x="234" y="689"/>
                  <a:pt x="234" y="689"/>
                  <a:pt x="234" y="689"/>
                </a:cubicBezTo>
                <a:cubicBezTo>
                  <a:pt x="234" y="690"/>
                  <a:pt x="233" y="689"/>
                  <a:pt x="233" y="689"/>
                </a:cubicBezTo>
                <a:cubicBezTo>
                  <a:pt x="233" y="690"/>
                  <a:pt x="233" y="690"/>
                  <a:pt x="233" y="690"/>
                </a:cubicBezTo>
                <a:cubicBezTo>
                  <a:pt x="233" y="690"/>
                  <a:pt x="232" y="690"/>
                  <a:pt x="232" y="691"/>
                </a:cubicBezTo>
                <a:cubicBezTo>
                  <a:pt x="232" y="691"/>
                  <a:pt x="233" y="692"/>
                  <a:pt x="232" y="692"/>
                </a:cubicBezTo>
                <a:cubicBezTo>
                  <a:pt x="232" y="692"/>
                  <a:pt x="231" y="692"/>
                  <a:pt x="231" y="693"/>
                </a:cubicBezTo>
                <a:cubicBezTo>
                  <a:pt x="230" y="693"/>
                  <a:pt x="230" y="693"/>
                  <a:pt x="230" y="693"/>
                </a:cubicBezTo>
                <a:cubicBezTo>
                  <a:pt x="230" y="694"/>
                  <a:pt x="230" y="694"/>
                  <a:pt x="230" y="695"/>
                </a:cubicBezTo>
                <a:cubicBezTo>
                  <a:pt x="229" y="695"/>
                  <a:pt x="230" y="697"/>
                  <a:pt x="229" y="697"/>
                </a:cubicBezTo>
                <a:cubicBezTo>
                  <a:pt x="228" y="696"/>
                  <a:pt x="225" y="697"/>
                  <a:pt x="226" y="695"/>
                </a:cubicBezTo>
                <a:cubicBezTo>
                  <a:pt x="225" y="694"/>
                  <a:pt x="224" y="695"/>
                  <a:pt x="223" y="696"/>
                </a:cubicBezTo>
                <a:cubicBezTo>
                  <a:pt x="222" y="694"/>
                  <a:pt x="226" y="693"/>
                  <a:pt x="228" y="695"/>
                </a:cubicBezTo>
                <a:cubicBezTo>
                  <a:pt x="229" y="694"/>
                  <a:pt x="228" y="692"/>
                  <a:pt x="229" y="691"/>
                </a:cubicBezTo>
                <a:cubicBezTo>
                  <a:pt x="230" y="690"/>
                  <a:pt x="229" y="690"/>
                  <a:pt x="229" y="689"/>
                </a:cubicBezTo>
                <a:cubicBezTo>
                  <a:pt x="229" y="689"/>
                  <a:pt x="229" y="688"/>
                  <a:pt x="229" y="688"/>
                </a:cubicBezTo>
                <a:cubicBezTo>
                  <a:pt x="229" y="687"/>
                  <a:pt x="229" y="687"/>
                  <a:pt x="230" y="687"/>
                </a:cubicBezTo>
                <a:cubicBezTo>
                  <a:pt x="230" y="686"/>
                  <a:pt x="230" y="685"/>
                  <a:pt x="230" y="685"/>
                </a:cubicBezTo>
                <a:cubicBezTo>
                  <a:pt x="231" y="684"/>
                  <a:pt x="231" y="684"/>
                  <a:pt x="231" y="684"/>
                </a:cubicBezTo>
                <a:cubicBezTo>
                  <a:pt x="232" y="685"/>
                  <a:pt x="233" y="685"/>
                  <a:pt x="233" y="684"/>
                </a:cubicBezTo>
                <a:cubicBezTo>
                  <a:pt x="233" y="683"/>
                  <a:pt x="233" y="683"/>
                  <a:pt x="233" y="682"/>
                </a:cubicBezTo>
                <a:cubicBezTo>
                  <a:pt x="233" y="682"/>
                  <a:pt x="234" y="682"/>
                  <a:pt x="234" y="682"/>
                </a:cubicBezTo>
                <a:cubicBezTo>
                  <a:pt x="235" y="680"/>
                  <a:pt x="235" y="679"/>
                  <a:pt x="236" y="678"/>
                </a:cubicBezTo>
                <a:cubicBezTo>
                  <a:pt x="236" y="678"/>
                  <a:pt x="237" y="678"/>
                  <a:pt x="237" y="678"/>
                </a:cubicBezTo>
                <a:cubicBezTo>
                  <a:pt x="238" y="678"/>
                  <a:pt x="237" y="679"/>
                  <a:pt x="237" y="680"/>
                </a:cubicBezTo>
                <a:cubicBezTo>
                  <a:pt x="237" y="681"/>
                  <a:pt x="237" y="681"/>
                  <a:pt x="237" y="682"/>
                </a:cubicBezTo>
                <a:close/>
                <a:moveTo>
                  <a:pt x="239" y="1024"/>
                </a:moveTo>
                <a:cubicBezTo>
                  <a:pt x="240" y="1024"/>
                  <a:pt x="240" y="1025"/>
                  <a:pt x="240" y="1025"/>
                </a:cubicBezTo>
                <a:cubicBezTo>
                  <a:pt x="240" y="1025"/>
                  <a:pt x="240" y="1025"/>
                  <a:pt x="241" y="1026"/>
                </a:cubicBezTo>
                <a:cubicBezTo>
                  <a:pt x="240" y="1026"/>
                  <a:pt x="240" y="1027"/>
                  <a:pt x="239" y="1024"/>
                </a:cubicBezTo>
                <a:close/>
                <a:moveTo>
                  <a:pt x="256" y="992"/>
                </a:moveTo>
                <a:cubicBezTo>
                  <a:pt x="255" y="994"/>
                  <a:pt x="258" y="999"/>
                  <a:pt x="257" y="1000"/>
                </a:cubicBezTo>
                <a:cubicBezTo>
                  <a:pt x="256" y="1000"/>
                  <a:pt x="253" y="992"/>
                  <a:pt x="256" y="992"/>
                </a:cubicBezTo>
                <a:close/>
                <a:moveTo>
                  <a:pt x="259" y="1010"/>
                </a:moveTo>
                <a:cubicBezTo>
                  <a:pt x="259" y="1007"/>
                  <a:pt x="257" y="1006"/>
                  <a:pt x="258" y="1001"/>
                </a:cubicBezTo>
                <a:cubicBezTo>
                  <a:pt x="258" y="1001"/>
                  <a:pt x="258" y="1001"/>
                  <a:pt x="258" y="1002"/>
                </a:cubicBezTo>
                <a:cubicBezTo>
                  <a:pt x="258" y="1003"/>
                  <a:pt x="259" y="1003"/>
                  <a:pt x="260" y="1004"/>
                </a:cubicBezTo>
                <a:cubicBezTo>
                  <a:pt x="260" y="1004"/>
                  <a:pt x="260" y="1005"/>
                  <a:pt x="260" y="1005"/>
                </a:cubicBezTo>
                <a:cubicBezTo>
                  <a:pt x="261" y="1006"/>
                  <a:pt x="262" y="1008"/>
                  <a:pt x="262" y="1010"/>
                </a:cubicBezTo>
                <a:cubicBezTo>
                  <a:pt x="263" y="1012"/>
                  <a:pt x="265" y="1013"/>
                  <a:pt x="265" y="1016"/>
                </a:cubicBezTo>
                <a:cubicBezTo>
                  <a:pt x="262" y="1015"/>
                  <a:pt x="263" y="1010"/>
                  <a:pt x="259" y="1010"/>
                </a:cubicBezTo>
                <a:close/>
                <a:moveTo>
                  <a:pt x="274" y="1074"/>
                </a:moveTo>
                <a:cubicBezTo>
                  <a:pt x="275" y="1074"/>
                  <a:pt x="275" y="1074"/>
                  <a:pt x="275" y="1074"/>
                </a:cubicBezTo>
                <a:cubicBezTo>
                  <a:pt x="276" y="1075"/>
                  <a:pt x="276" y="1076"/>
                  <a:pt x="276" y="1077"/>
                </a:cubicBezTo>
                <a:cubicBezTo>
                  <a:pt x="276" y="1077"/>
                  <a:pt x="276" y="1077"/>
                  <a:pt x="276" y="1077"/>
                </a:cubicBezTo>
                <a:cubicBezTo>
                  <a:pt x="276" y="1076"/>
                  <a:pt x="275" y="1075"/>
                  <a:pt x="274" y="1074"/>
                </a:cubicBezTo>
                <a:close/>
                <a:moveTo>
                  <a:pt x="281" y="1082"/>
                </a:moveTo>
                <a:cubicBezTo>
                  <a:pt x="281" y="1082"/>
                  <a:pt x="282" y="1083"/>
                  <a:pt x="282" y="1083"/>
                </a:cubicBezTo>
                <a:cubicBezTo>
                  <a:pt x="282" y="1083"/>
                  <a:pt x="281" y="1082"/>
                  <a:pt x="281" y="1082"/>
                </a:cubicBezTo>
                <a:close/>
                <a:moveTo>
                  <a:pt x="301" y="1060"/>
                </a:moveTo>
                <a:cubicBezTo>
                  <a:pt x="299" y="1060"/>
                  <a:pt x="299" y="1060"/>
                  <a:pt x="299" y="1058"/>
                </a:cubicBezTo>
                <a:cubicBezTo>
                  <a:pt x="300" y="1059"/>
                  <a:pt x="301" y="1058"/>
                  <a:pt x="301" y="1060"/>
                </a:cubicBezTo>
                <a:close/>
                <a:moveTo>
                  <a:pt x="301" y="1057"/>
                </a:moveTo>
                <a:cubicBezTo>
                  <a:pt x="301" y="1057"/>
                  <a:pt x="301" y="1056"/>
                  <a:pt x="301" y="1056"/>
                </a:cubicBezTo>
                <a:cubicBezTo>
                  <a:pt x="301" y="1056"/>
                  <a:pt x="301" y="1056"/>
                  <a:pt x="301" y="1056"/>
                </a:cubicBezTo>
                <a:cubicBezTo>
                  <a:pt x="301" y="1057"/>
                  <a:pt x="301" y="1057"/>
                  <a:pt x="302" y="1057"/>
                </a:cubicBezTo>
                <a:cubicBezTo>
                  <a:pt x="302" y="1057"/>
                  <a:pt x="302" y="1057"/>
                  <a:pt x="302" y="1057"/>
                </a:cubicBezTo>
                <a:cubicBezTo>
                  <a:pt x="301" y="1057"/>
                  <a:pt x="301" y="1057"/>
                  <a:pt x="301" y="1057"/>
                </a:cubicBezTo>
                <a:close/>
                <a:moveTo>
                  <a:pt x="303" y="1063"/>
                </a:moveTo>
                <a:cubicBezTo>
                  <a:pt x="303" y="1062"/>
                  <a:pt x="303" y="1061"/>
                  <a:pt x="304" y="1060"/>
                </a:cubicBezTo>
                <a:cubicBezTo>
                  <a:pt x="304" y="1061"/>
                  <a:pt x="304" y="1062"/>
                  <a:pt x="304" y="1062"/>
                </a:cubicBezTo>
                <a:cubicBezTo>
                  <a:pt x="304" y="1063"/>
                  <a:pt x="303" y="1064"/>
                  <a:pt x="303" y="1063"/>
                </a:cubicBezTo>
                <a:close/>
                <a:moveTo>
                  <a:pt x="310" y="1071"/>
                </a:moveTo>
                <a:cubicBezTo>
                  <a:pt x="308" y="1070"/>
                  <a:pt x="308" y="1069"/>
                  <a:pt x="307" y="1067"/>
                </a:cubicBezTo>
                <a:cubicBezTo>
                  <a:pt x="307" y="1067"/>
                  <a:pt x="307" y="1067"/>
                  <a:pt x="307" y="1067"/>
                </a:cubicBezTo>
                <a:cubicBezTo>
                  <a:pt x="308" y="1068"/>
                  <a:pt x="309" y="1070"/>
                  <a:pt x="310" y="1070"/>
                </a:cubicBezTo>
                <a:cubicBezTo>
                  <a:pt x="310" y="1070"/>
                  <a:pt x="310" y="1071"/>
                  <a:pt x="310" y="1071"/>
                </a:cubicBezTo>
                <a:close/>
                <a:moveTo>
                  <a:pt x="351" y="1109"/>
                </a:moveTo>
                <a:cubicBezTo>
                  <a:pt x="350" y="1109"/>
                  <a:pt x="350" y="1107"/>
                  <a:pt x="349" y="1106"/>
                </a:cubicBezTo>
                <a:cubicBezTo>
                  <a:pt x="348" y="1106"/>
                  <a:pt x="348" y="1106"/>
                  <a:pt x="347" y="1106"/>
                </a:cubicBezTo>
                <a:cubicBezTo>
                  <a:pt x="347" y="1105"/>
                  <a:pt x="347" y="1105"/>
                  <a:pt x="346" y="1105"/>
                </a:cubicBezTo>
                <a:cubicBezTo>
                  <a:pt x="346" y="1104"/>
                  <a:pt x="345" y="1104"/>
                  <a:pt x="346" y="1103"/>
                </a:cubicBezTo>
                <a:cubicBezTo>
                  <a:pt x="345" y="1102"/>
                  <a:pt x="345" y="1102"/>
                  <a:pt x="344" y="1103"/>
                </a:cubicBezTo>
                <a:cubicBezTo>
                  <a:pt x="344" y="1102"/>
                  <a:pt x="344" y="1102"/>
                  <a:pt x="343" y="1101"/>
                </a:cubicBezTo>
                <a:cubicBezTo>
                  <a:pt x="343" y="1101"/>
                  <a:pt x="343" y="1100"/>
                  <a:pt x="342" y="1100"/>
                </a:cubicBezTo>
                <a:cubicBezTo>
                  <a:pt x="342" y="1100"/>
                  <a:pt x="342" y="1100"/>
                  <a:pt x="342" y="1100"/>
                </a:cubicBezTo>
                <a:cubicBezTo>
                  <a:pt x="342" y="1100"/>
                  <a:pt x="342" y="1100"/>
                  <a:pt x="342" y="1100"/>
                </a:cubicBezTo>
                <a:cubicBezTo>
                  <a:pt x="341" y="1099"/>
                  <a:pt x="340" y="1099"/>
                  <a:pt x="339" y="1098"/>
                </a:cubicBezTo>
                <a:cubicBezTo>
                  <a:pt x="339" y="1098"/>
                  <a:pt x="339" y="1098"/>
                  <a:pt x="339" y="1098"/>
                </a:cubicBezTo>
                <a:cubicBezTo>
                  <a:pt x="339" y="1098"/>
                  <a:pt x="338" y="1097"/>
                  <a:pt x="338" y="1097"/>
                </a:cubicBezTo>
                <a:cubicBezTo>
                  <a:pt x="337" y="1095"/>
                  <a:pt x="337" y="1094"/>
                  <a:pt x="337" y="1092"/>
                </a:cubicBezTo>
                <a:cubicBezTo>
                  <a:pt x="339" y="1092"/>
                  <a:pt x="339" y="1093"/>
                  <a:pt x="339" y="1095"/>
                </a:cubicBezTo>
                <a:cubicBezTo>
                  <a:pt x="340" y="1096"/>
                  <a:pt x="342" y="1096"/>
                  <a:pt x="344" y="1097"/>
                </a:cubicBezTo>
                <a:cubicBezTo>
                  <a:pt x="344" y="1100"/>
                  <a:pt x="346" y="1099"/>
                  <a:pt x="346" y="1101"/>
                </a:cubicBezTo>
                <a:cubicBezTo>
                  <a:pt x="346" y="1102"/>
                  <a:pt x="347" y="1103"/>
                  <a:pt x="348" y="1103"/>
                </a:cubicBezTo>
                <a:cubicBezTo>
                  <a:pt x="349" y="1104"/>
                  <a:pt x="350" y="1104"/>
                  <a:pt x="351" y="1104"/>
                </a:cubicBezTo>
                <a:cubicBezTo>
                  <a:pt x="351" y="1106"/>
                  <a:pt x="351" y="1107"/>
                  <a:pt x="352" y="1108"/>
                </a:cubicBezTo>
                <a:cubicBezTo>
                  <a:pt x="351" y="1108"/>
                  <a:pt x="352" y="1109"/>
                  <a:pt x="351" y="1109"/>
                </a:cubicBezTo>
                <a:close/>
                <a:moveTo>
                  <a:pt x="381" y="1118"/>
                </a:moveTo>
                <a:cubicBezTo>
                  <a:pt x="380" y="1118"/>
                  <a:pt x="380" y="1116"/>
                  <a:pt x="379" y="1115"/>
                </a:cubicBezTo>
                <a:cubicBezTo>
                  <a:pt x="379" y="1114"/>
                  <a:pt x="382" y="1117"/>
                  <a:pt x="381" y="1118"/>
                </a:cubicBezTo>
                <a:close/>
                <a:moveTo>
                  <a:pt x="380" y="1127"/>
                </a:moveTo>
                <a:cubicBezTo>
                  <a:pt x="380" y="1127"/>
                  <a:pt x="379" y="1127"/>
                  <a:pt x="378" y="1127"/>
                </a:cubicBezTo>
                <a:cubicBezTo>
                  <a:pt x="378" y="1125"/>
                  <a:pt x="376" y="1124"/>
                  <a:pt x="376" y="1122"/>
                </a:cubicBezTo>
                <a:cubicBezTo>
                  <a:pt x="376" y="1121"/>
                  <a:pt x="375" y="1121"/>
                  <a:pt x="374" y="1120"/>
                </a:cubicBezTo>
                <a:cubicBezTo>
                  <a:pt x="373" y="1117"/>
                  <a:pt x="371" y="1115"/>
                  <a:pt x="368" y="1113"/>
                </a:cubicBezTo>
                <a:cubicBezTo>
                  <a:pt x="367" y="1111"/>
                  <a:pt x="365" y="1109"/>
                  <a:pt x="363" y="1108"/>
                </a:cubicBezTo>
                <a:cubicBezTo>
                  <a:pt x="364" y="1106"/>
                  <a:pt x="367" y="1108"/>
                  <a:pt x="367" y="1110"/>
                </a:cubicBezTo>
                <a:cubicBezTo>
                  <a:pt x="369" y="1110"/>
                  <a:pt x="370" y="1112"/>
                  <a:pt x="372" y="1112"/>
                </a:cubicBezTo>
                <a:cubicBezTo>
                  <a:pt x="373" y="1113"/>
                  <a:pt x="373" y="1114"/>
                  <a:pt x="373" y="1114"/>
                </a:cubicBezTo>
                <a:cubicBezTo>
                  <a:pt x="374" y="1115"/>
                  <a:pt x="375" y="1115"/>
                  <a:pt x="375" y="1116"/>
                </a:cubicBezTo>
                <a:cubicBezTo>
                  <a:pt x="375" y="1116"/>
                  <a:pt x="375" y="1117"/>
                  <a:pt x="375" y="1118"/>
                </a:cubicBezTo>
                <a:cubicBezTo>
                  <a:pt x="376" y="1118"/>
                  <a:pt x="376" y="1118"/>
                  <a:pt x="377" y="1119"/>
                </a:cubicBezTo>
                <a:cubicBezTo>
                  <a:pt x="378" y="1120"/>
                  <a:pt x="377" y="1123"/>
                  <a:pt x="380" y="1122"/>
                </a:cubicBezTo>
                <a:cubicBezTo>
                  <a:pt x="384" y="1123"/>
                  <a:pt x="380" y="1125"/>
                  <a:pt x="380" y="1127"/>
                </a:cubicBezTo>
                <a:close/>
                <a:moveTo>
                  <a:pt x="386" y="1132"/>
                </a:moveTo>
                <a:cubicBezTo>
                  <a:pt x="383" y="1130"/>
                  <a:pt x="385" y="1128"/>
                  <a:pt x="386" y="1126"/>
                </a:cubicBezTo>
                <a:cubicBezTo>
                  <a:pt x="388" y="1128"/>
                  <a:pt x="392" y="1128"/>
                  <a:pt x="392" y="1132"/>
                </a:cubicBezTo>
                <a:cubicBezTo>
                  <a:pt x="390" y="1133"/>
                  <a:pt x="390" y="1131"/>
                  <a:pt x="390" y="1130"/>
                </a:cubicBezTo>
                <a:cubicBezTo>
                  <a:pt x="387" y="1130"/>
                  <a:pt x="389" y="1132"/>
                  <a:pt x="386" y="1132"/>
                </a:cubicBezTo>
                <a:close/>
                <a:moveTo>
                  <a:pt x="390" y="1137"/>
                </a:moveTo>
                <a:cubicBezTo>
                  <a:pt x="390" y="1137"/>
                  <a:pt x="389" y="1136"/>
                  <a:pt x="388" y="1135"/>
                </a:cubicBezTo>
                <a:cubicBezTo>
                  <a:pt x="390" y="1134"/>
                  <a:pt x="393" y="1137"/>
                  <a:pt x="393" y="1139"/>
                </a:cubicBezTo>
                <a:cubicBezTo>
                  <a:pt x="392" y="1139"/>
                  <a:pt x="391" y="1138"/>
                  <a:pt x="390" y="1137"/>
                </a:cubicBezTo>
                <a:close/>
                <a:moveTo>
                  <a:pt x="392" y="1134"/>
                </a:moveTo>
                <a:cubicBezTo>
                  <a:pt x="392" y="1133"/>
                  <a:pt x="395" y="1132"/>
                  <a:pt x="396" y="1133"/>
                </a:cubicBezTo>
                <a:cubicBezTo>
                  <a:pt x="396" y="1133"/>
                  <a:pt x="396" y="1134"/>
                  <a:pt x="396" y="1135"/>
                </a:cubicBezTo>
                <a:cubicBezTo>
                  <a:pt x="398" y="1135"/>
                  <a:pt x="400" y="1136"/>
                  <a:pt x="401" y="1136"/>
                </a:cubicBezTo>
                <a:cubicBezTo>
                  <a:pt x="401" y="1137"/>
                  <a:pt x="401" y="1138"/>
                  <a:pt x="401" y="1138"/>
                </a:cubicBezTo>
                <a:cubicBezTo>
                  <a:pt x="402" y="1139"/>
                  <a:pt x="402" y="1139"/>
                  <a:pt x="402" y="1140"/>
                </a:cubicBezTo>
                <a:cubicBezTo>
                  <a:pt x="398" y="1139"/>
                  <a:pt x="396" y="1135"/>
                  <a:pt x="392" y="1134"/>
                </a:cubicBezTo>
                <a:close/>
                <a:moveTo>
                  <a:pt x="431" y="1162"/>
                </a:moveTo>
                <a:cubicBezTo>
                  <a:pt x="430" y="1162"/>
                  <a:pt x="430" y="1162"/>
                  <a:pt x="430" y="1162"/>
                </a:cubicBezTo>
                <a:cubicBezTo>
                  <a:pt x="429" y="1162"/>
                  <a:pt x="427" y="1160"/>
                  <a:pt x="426" y="1160"/>
                </a:cubicBezTo>
                <a:cubicBezTo>
                  <a:pt x="425" y="1159"/>
                  <a:pt x="425" y="1159"/>
                  <a:pt x="424" y="1158"/>
                </a:cubicBezTo>
                <a:cubicBezTo>
                  <a:pt x="424" y="1159"/>
                  <a:pt x="424" y="1159"/>
                  <a:pt x="424" y="1159"/>
                </a:cubicBezTo>
                <a:cubicBezTo>
                  <a:pt x="424" y="1158"/>
                  <a:pt x="423" y="1158"/>
                  <a:pt x="422" y="1158"/>
                </a:cubicBezTo>
                <a:cubicBezTo>
                  <a:pt x="422" y="1156"/>
                  <a:pt x="420" y="1155"/>
                  <a:pt x="418" y="1154"/>
                </a:cubicBezTo>
                <a:cubicBezTo>
                  <a:pt x="417" y="1154"/>
                  <a:pt x="415" y="1153"/>
                  <a:pt x="416" y="1151"/>
                </a:cubicBezTo>
                <a:cubicBezTo>
                  <a:pt x="416" y="1152"/>
                  <a:pt x="418" y="1152"/>
                  <a:pt x="419" y="1152"/>
                </a:cubicBezTo>
                <a:cubicBezTo>
                  <a:pt x="419" y="1152"/>
                  <a:pt x="419" y="1153"/>
                  <a:pt x="419" y="1154"/>
                </a:cubicBezTo>
                <a:cubicBezTo>
                  <a:pt x="419" y="1154"/>
                  <a:pt x="420" y="1153"/>
                  <a:pt x="421" y="1153"/>
                </a:cubicBezTo>
                <a:cubicBezTo>
                  <a:pt x="421" y="1154"/>
                  <a:pt x="420" y="1155"/>
                  <a:pt x="421" y="1155"/>
                </a:cubicBezTo>
                <a:cubicBezTo>
                  <a:pt x="421" y="1155"/>
                  <a:pt x="422" y="1154"/>
                  <a:pt x="422" y="1155"/>
                </a:cubicBezTo>
                <a:cubicBezTo>
                  <a:pt x="423" y="1155"/>
                  <a:pt x="423" y="1157"/>
                  <a:pt x="424" y="1157"/>
                </a:cubicBezTo>
                <a:cubicBezTo>
                  <a:pt x="425" y="1157"/>
                  <a:pt x="425" y="1158"/>
                  <a:pt x="426" y="1159"/>
                </a:cubicBezTo>
                <a:cubicBezTo>
                  <a:pt x="426" y="1159"/>
                  <a:pt x="428" y="1160"/>
                  <a:pt x="428" y="1160"/>
                </a:cubicBezTo>
                <a:cubicBezTo>
                  <a:pt x="428" y="1161"/>
                  <a:pt x="429" y="1160"/>
                  <a:pt x="430" y="1160"/>
                </a:cubicBezTo>
                <a:cubicBezTo>
                  <a:pt x="430" y="1161"/>
                  <a:pt x="430" y="1162"/>
                  <a:pt x="431" y="1162"/>
                </a:cubicBezTo>
                <a:cubicBezTo>
                  <a:pt x="431" y="1162"/>
                  <a:pt x="431" y="1162"/>
                  <a:pt x="431" y="1162"/>
                </a:cubicBezTo>
                <a:close/>
                <a:moveTo>
                  <a:pt x="61" y="580"/>
                </a:moveTo>
                <a:cubicBezTo>
                  <a:pt x="72" y="583"/>
                  <a:pt x="83" y="580"/>
                  <a:pt x="92" y="573"/>
                </a:cubicBezTo>
                <a:cubicBezTo>
                  <a:pt x="90" y="574"/>
                  <a:pt x="94" y="583"/>
                  <a:pt x="95" y="584"/>
                </a:cubicBezTo>
                <a:cubicBezTo>
                  <a:pt x="102" y="593"/>
                  <a:pt x="106" y="598"/>
                  <a:pt x="117" y="600"/>
                </a:cubicBezTo>
                <a:cubicBezTo>
                  <a:pt x="137" y="605"/>
                  <a:pt x="158" y="588"/>
                  <a:pt x="170" y="569"/>
                </a:cubicBezTo>
                <a:cubicBezTo>
                  <a:pt x="181" y="549"/>
                  <a:pt x="171" y="533"/>
                  <a:pt x="171" y="533"/>
                </a:cubicBezTo>
                <a:cubicBezTo>
                  <a:pt x="187" y="525"/>
                  <a:pt x="190" y="511"/>
                  <a:pt x="190" y="511"/>
                </a:cubicBezTo>
                <a:cubicBezTo>
                  <a:pt x="192" y="508"/>
                  <a:pt x="190" y="507"/>
                  <a:pt x="191" y="506"/>
                </a:cubicBezTo>
                <a:cubicBezTo>
                  <a:pt x="193" y="502"/>
                  <a:pt x="192" y="498"/>
                  <a:pt x="192" y="495"/>
                </a:cubicBezTo>
                <a:cubicBezTo>
                  <a:pt x="192" y="494"/>
                  <a:pt x="192" y="494"/>
                  <a:pt x="192" y="494"/>
                </a:cubicBezTo>
                <a:cubicBezTo>
                  <a:pt x="192" y="493"/>
                  <a:pt x="193" y="491"/>
                  <a:pt x="193" y="490"/>
                </a:cubicBezTo>
                <a:cubicBezTo>
                  <a:pt x="193" y="490"/>
                  <a:pt x="192" y="489"/>
                  <a:pt x="192" y="489"/>
                </a:cubicBezTo>
                <a:cubicBezTo>
                  <a:pt x="192" y="488"/>
                  <a:pt x="192" y="488"/>
                  <a:pt x="192" y="487"/>
                </a:cubicBezTo>
                <a:cubicBezTo>
                  <a:pt x="191" y="485"/>
                  <a:pt x="192" y="483"/>
                  <a:pt x="191" y="481"/>
                </a:cubicBezTo>
                <a:cubicBezTo>
                  <a:pt x="191" y="480"/>
                  <a:pt x="191" y="479"/>
                  <a:pt x="190" y="478"/>
                </a:cubicBezTo>
                <a:cubicBezTo>
                  <a:pt x="190" y="477"/>
                  <a:pt x="190" y="475"/>
                  <a:pt x="190" y="474"/>
                </a:cubicBezTo>
                <a:cubicBezTo>
                  <a:pt x="190" y="474"/>
                  <a:pt x="190" y="473"/>
                  <a:pt x="189" y="472"/>
                </a:cubicBezTo>
                <a:cubicBezTo>
                  <a:pt x="188" y="471"/>
                  <a:pt x="188" y="470"/>
                  <a:pt x="187" y="469"/>
                </a:cubicBezTo>
                <a:cubicBezTo>
                  <a:pt x="188" y="467"/>
                  <a:pt x="186" y="466"/>
                  <a:pt x="187" y="464"/>
                </a:cubicBezTo>
                <a:cubicBezTo>
                  <a:pt x="186" y="463"/>
                  <a:pt x="187" y="459"/>
                  <a:pt x="185" y="458"/>
                </a:cubicBezTo>
                <a:cubicBezTo>
                  <a:pt x="184" y="456"/>
                  <a:pt x="183" y="453"/>
                  <a:pt x="183" y="452"/>
                </a:cubicBezTo>
                <a:cubicBezTo>
                  <a:pt x="182" y="451"/>
                  <a:pt x="181" y="451"/>
                  <a:pt x="181" y="450"/>
                </a:cubicBezTo>
                <a:cubicBezTo>
                  <a:pt x="181" y="450"/>
                  <a:pt x="181" y="450"/>
                  <a:pt x="181" y="449"/>
                </a:cubicBezTo>
                <a:cubicBezTo>
                  <a:pt x="180" y="449"/>
                  <a:pt x="179" y="448"/>
                  <a:pt x="179" y="447"/>
                </a:cubicBezTo>
                <a:cubicBezTo>
                  <a:pt x="179" y="446"/>
                  <a:pt x="179" y="445"/>
                  <a:pt x="179" y="445"/>
                </a:cubicBezTo>
                <a:cubicBezTo>
                  <a:pt x="177" y="443"/>
                  <a:pt x="177" y="441"/>
                  <a:pt x="177" y="439"/>
                </a:cubicBezTo>
                <a:cubicBezTo>
                  <a:pt x="175" y="438"/>
                  <a:pt x="173" y="436"/>
                  <a:pt x="173" y="435"/>
                </a:cubicBezTo>
                <a:cubicBezTo>
                  <a:pt x="172" y="434"/>
                  <a:pt x="171" y="433"/>
                  <a:pt x="171" y="432"/>
                </a:cubicBezTo>
                <a:cubicBezTo>
                  <a:pt x="170" y="432"/>
                  <a:pt x="170" y="431"/>
                  <a:pt x="170" y="430"/>
                </a:cubicBezTo>
                <a:cubicBezTo>
                  <a:pt x="169" y="429"/>
                  <a:pt x="170" y="427"/>
                  <a:pt x="168" y="426"/>
                </a:cubicBezTo>
                <a:cubicBezTo>
                  <a:pt x="168" y="424"/>
                  <a:pt x="169" y="425"/>
                  <a:pt x="168" y="423"/>
                </a:cubicBezTo>
                <a:cubicBezTo>
                  <a:pt x="168" y="423"/>
                  <a:pt x="167" y="424"/>
                  <a:pt x="167" y="422"/>
                </a:cubicBezTo>
                <a:cubicBezTo>
                  <a:pt x="166" y="422"/>
                  <a:pt x="167" y="422"/>
                  <a:pt x="167" y="421"/>
                </a:cubicBezTo>
                <a:cubicBezTo>
                  <a:pt x="167" y="420"/>
                  <a:pt x="166" y="420"/>
                  <a:pt x="165" y="419"/>
                </a:cubicBezTo>
                <a:cubicBezTo>
                  <a:pt x="164" y="416"/>
                  <a:pt x="164" y="412"/>
                  <a:pt x="162" y="410"/>
                </a:cubicBezTo>
                <a:cubicBezTo>
                  <a:pt x="162" y="409"/>
                  <a:pt x="161" y="408"/>
                  <a:pt x="161" y="407"/>
                </a:cubicBezTo>
                <a:cubicBezTo>
                  <a:pt x="160" y="405"/>
                  <a:pt x="158" y="402"/>
                  <a:pt x="157" y="400"/>
                </a:cubicBezTo>
                <a:cubicBezTo>
                  <a:pt x="157" y="400"/>
                  <a:pt x="157" y="399"/>
                  <a:pt x="157" y="399"/>
                </a:cubicBezTo>
                <a:cubicBezTo>
                  <a:pt x="157" y="399"/>
                  <a:pt x="156" y="398"/>
                  <a:pt x="156" y="398"/>
                </a:cubicBezTo>
                <a:cubicBezTo>
                  <a:pt x="156" y="397"/>
                  <a:pt x="156" y="396"/>
                  <a:pt x="156" y="395"/>
                </a:cubicBezTo>
                <a:cubicBezTo>
                  <a:pt x="155" y="394"/>
                  <a:pt x="153" y="395"/>
                  <a:pt x="154" y="394"/>
                </a:cubicBezTo>
                <a:cubicBezTo>
                  <a:pt x="154" y="393"/>
                  <a:pt x="153" y="393"/>
                  <a:pt x="153" y="393"/>
                </a:cubicBezTo>
                <a:cubicBezTo>
                  <a:pt x="153" y="392"/>
                  <a:pt x="154" y="390"/>
                  <a:pt x="154" y="389"/>
                </a:cubicBezTo>
                <a:cubicBezTo>
                  <a:pt x="155" y="388"/>
                  <a:pt x="154" y="388"/>
                  <a:pt x="153" y="387"/>
                </a:cubicBezTo>
                <a:cubicBezTo>
                  <a:pt x="153" y="387"/>
                  <a:pt x="154" y="385"/>
                  <a:pt x="154" y="385"/>
                </a:cubicBezTo>
                <a:cubicBezTo>
                  <a:pt x="150" y="381"/>
                  <a:pt x="150" y="375"/>
                  <a:pt x="148" y="370"/>
                </a:cubicBezTo>
                <a:cubicBezTo>
                  <a:pt x="147" y="369"/>
                  <a:pt x="147" y="367"/>
                  <a:pt x="147" y="366"/>
                </a:cubicBezTo>
                <a:cubicBezTo>
                  <a:pt x="147" y="365"/>
                  <a:pt x="146" y="365"/>
                  <a:pt x="146" y="364"/>
                </a:cubicBezTo>
                <a:cubicBezTo>
                  <a:pt x="146" y="363"/>
                  <a:pt x="146" y="362"/>
                  <a:pt x="146" y="361"/>
                </a:cubicBezTo>
                <a:cubicBezTo>
                  <a:pt x="146" y="361"/>
                  <a:pt x="146" y="361"/>
                  <a:pt x="146" y="361"/>
                </a:cubicBezTo>
                <a:cubicBezTo>
                  <a:pt x="145" y="360"/>
                  <a:pt x="145" y="360"/>
                  <a:pt x="145" y="359"/>
                </a:cubicBezTo>
                <a:cubicBezTo>
                  <a:pt x="145" y="359"/>
                  <a:pt x="145" y="358"/>
                  <a:pt x="144" y="357"/>
                </a:cubicBezTo>
                <a:cubicBezTo>
                  <a:pt x="144" y="356"/>
                  <a:pt x="144" y="355"/>
                  <a:pt x="144" y="354"/>
                </a:cubicBezTo>
                <a:cubicBezTo>
                  <a:pt x="144" y="354"/>
                  <a:pt x="144" y="353"/>
                  <a:pt x="143" y="353"/>
                </a:cubicBezTo>
                <a:cubicBezTo>
                  <a:pt x="143" y="353"/>
                  <a:pt x="144" y="352"/>
                  <a:pt x="144" y="352"/>
                </a:cubicBezTo>
                <a:cubicBezTo>
                  <a:pt x="144" y="352"/>
                  <a:pt x="143" y="351"/>
                  <a:pt x="143" y="351"/>
                </a:cubicBezTo>
                <a:cubicBezTo>
                  <a:pt x="143" y="351"/>
                  <a:pt x="143" y="350"/>
                  <a:pt x="143" y="350"/>
                </a:cubicBezTo>
                <a:cubicBezTo>
                  <a:pt x="143" y="349"/>
                  <a:pt x="142" y="348"/>
                  <a:pt x="142" y="347"/>
                </a:cubicBezTo>
                <a:cubicBezTo>
                  <a:pt x="142" y="346"/>
                  <a:pt x="143" y="346"/>
                  <a:pt x="142" y="345"/>
                </a:cubicBezTo>
                <a:cubicBezTo>
                  <a:pt x="142" y="344"/>
                  <a:pt x="142" y="344"/>
                  <a:pt x="142" y="343"/>
                </a:cubicBezTo>
                <a:cubicBezTo>
                  <a:pt x="142" y="343"/>
                  <a:pt x="142" y="343"/>
                  <a:pt x="141" y="343"/>
                </a:cubicBezTo>
                <a:cubicBezTo>
                  <a:pt x="141" y="342"/>
                  <a:pt x="142" y="341"/>
                  <a:pt x="142" y="340"/>
                </a:cubicBezTo>
                <a:cubicBezTo>
                  <a:pt x="142" y="340"/>
                  <a:pt x="141" y="339"/>
                  <a:pt x="141" y="339"/>
                </a:cubicBezTo>
                <a:cubicBezTo>
                  <a:pt x="141" y="338"/>
                  <a:pt x="140" y="337"/>
                  <a:pt x="141" y="336"/>
                </a:cubicBezTo>
                <a:cubicBezTo>
                  <a:pt x="141" y="335"/>
                  <a:pt x="140" y="334"/>
                  <a:pt x="140" y="334"/>
                </a:cubicBezTo>
                <a:cubicBezTo>
                  <a:pt x="141" y="333"/>
                  <a:pt x="140" y="333"/>
                  <a:pt x="140" y="333"/>
                </a:cubicBezTo>
                <a:cubicBezTo>
                  <a:pt x="140" y="331"/>
                  <a:pt x="140" y="333"/>
                  <a:pt x="140" y="331"/>
                </a:cubicBezTo>
                <a:cubicBezTo>
                  <a:pt x="140" y="331"/>
                  <a:pt x="139" y="331"/>
                  <a:pt x="139" y="330"/>
                </a:cubicBezTo>
                <a:cubicBezTo>
                  <a:pt x="139" y="330"/>
                  <a:pt x="139" y="329"/>
                  <a:pt x="139" y="329"/>
                </a:cubicBezTo>
                <a:cubicBezTo>
                  <a:pt x="140" y="328"/>
                  <a:pt x="139" y="328"/>
                  <a:pt x="139" y="328"/>
                </a:cubicBezTo>
                <a:cubicBezTo>
                  <a:pt x="139" y="327"/>
                  <a:pt x="139" y="324"/>
                  <a:pt x="139" y="324"/>
                </a:cubicBezTo>
                <a:cubicBezTo>
                  <a:pt x="140" y="323"/>
                  <a:pt x="139" y="323"/>
                  <a:pt x="139" y="323"/>
                </a:cubicBezTo>
                <a:cubicBezTo>
                  <a:pt x="139" y="322"/>
                  <a:pt x="139" y="321"/>
                  <a:pt x="139" y="320"/>
                </a:cubicBezTo>
                <a:cubicBezTo>
                  <a:pt x="139" y="319"/>
                  <a:pt x="139" y="319"/>
                  <a:pt x="139" y="319"/>
                </a:cubicBezTo>
                <a:cubicBezTo>
                  <a:pt x="139" y="317"/>
                  <a:pt x="139" y="316"/>
                  <a:pt x="139" y="315"/>
                </a:cubicBezTo>
                <a:cubicBezTo>
                  <a:pt x="138" y="314"/>
                  <a:pt x="139" y="312"/>
                  <a:pt x="138" y="311"/>
                </a:cubicBezTo>
                <a:cubicBezTo>
                  <a:pt x="138" y="311"/>
                  <a:pt x="139" y="310"/>
                  <a:pt x="139" y="310"/>
                </a:cubicBezTo>
                <a:cubicBezTo>
                  <a:pt x="139" y="310"/>
                  <a:pt x="138" y="310"/>
                  <a:pt x="138" y="309"/>
                </a:cubicBezTo>
                <a:cubicBezTo>
                  <a:pt x="138" y="309"/>
                  <a:pt x="139" y="309"/>
                  <a:pt x="139" y="308"/>
                </a:cubicBezTo>
                <a:cubicBezTo>
                  <a:pt x="139" y="307"/>
                  <a:pt x="138" y="304"/>
                  <a:pt x="138" y="303"/>
                </a:cubicBezTo>
                <a:cubicBezTo>
                  <a:pt x="138" y="302"/>
                  <a:pt x="138" y="302"/>
                  <a:pt x="138" y="301"/>
                </a:cubicBezTo>
                <a:cubicBezTo>
                  <a:pt x="138" y="301"/>
                  <a:pt x="138" y="301"/>
                  <a:pt x="138" y="300"/>
                </a:cubicBezTo>
                <a:cubicBezTo>
                  <a:pt x="138" y="300"/>
                  <a:pt x="138" y="299"/>
                  <a:pt x="138" y="298"/>
                </a:cubicBezTo>
                <a:cubicBezTo>
                  <a:pt x="138" y="297"/>
                  <a:pt x="138" y="296"/>
                  <a:pt x="138" y="295"/>
                </a:cubicBezTo>
                <a:cubicBezTo>
                  <a:pt x="138" y="293"/>
                  <a:pt x="139" y="291"/>
                  <a:pt x="138" y="288"/>
                </a:cubicBezTo>
                <a:cubicBezTo>
                  <a:pt x="139" y="287"/>
                  <a:pt x="140" y="284"/>
                  <a:pt x="139" y="284"/>
                </a:cubicBezTo>
                <a:cubicBezTo>
                  <a:pt x="136" y="284"/>
                  <a:pt x="136" y="288"/>
                  <a:pt x="136" y="289"/>
                </a:cubicBezTo>
                <a:cubicBezTo>
                  <a:pt x="136" y="290"/>
                  <a:pt x="136" y="291"/>
                  <a:pt x="135" y="291"/>
                </a:cubicBezTo>
                <a:cubicBezTo>
                  <a:pt x="135" y="293"/>
                  <a:pt x="135" y="294"/>
                  <a:pt x="135" y="296"/>
                </a:cubicBezTo>
                <a:cubicBezTo>
                  <a:pt x="135" y="297"/>
                  <a:pt x="135" y="300"/>
                  <a:pt x="134" y="300"/>
                </a:cubicBezTo>
                <a:cubicBezTo>
                  <a:pt x="133" y="299"/>
                  <a:pt x="134" y="298"/>
                  <a:pt x="134" y="297"/>
                </a:cubicBezTo>
                <a:cubicBezTo>
                  <a:pt x="134" y="296"/>
                  <a:pt x="134" y="296"/>
                  <a:pt x="134" y="295"/>
                </a:cubicBezTo>
                <a:cubicBezTo>
                  <a:pt x="134" y="295"/>
                  <a:pt x="134" y="294"/>
                  <a:pt x="134" y="294"/>
                </a:cubicBezTo>
                <a:cubicBezTo>
                  <a:pt x="134" y="292"/>
                  <a:pt x="135" y="290"/>
                  <a:pt x="135" y="288"/>
                </a:cubicBezTo>
                <a:cubicBezTo>
                  <a:pt x="136" y="286"/>
                  <a:pt x="135" y="284"/>
                  <a:pt x="136" y="282"/>
                </a:cubicBezTo>
                <a:cubicBezTo>
                  <a:pt x="137" y="282"/>
                  <a:pt x="138" y="283"/>
                  <a:pt x="138" y="283"/>
                </a:cubicBezTo>
                <a:cubicBezTo>
                  <a:pt x="138" y="283"/>
                  <a:pt x="138" y="282"/>
                  <a:pt x="139" y="283"/>
                </a:cubicBezTo>
                <a:cubicBezTo>
                  <a:pt x="140" y="281"/>
                  <a:pt x="140" y="280"/>
                  <a:pt x="140" y="279"/>
                </a:cubicBezTo>
                <a:cubicBezTo>
                  <a:pt x="140" y="277"/>
                  <a:pt x="137" y="280"/>
                  <a:pt x="138" y="278"/>
                </a:cubicBezTo>
                <a:cubicBezTo>
                  <a:pt x="138" y="278"/>
                  <a:pt x="138" y="277"/>
                  <a:pt x="138" y="277"/>
                </a:cubicBezTo>
                <a:cubicBezTo>
                  <a:pt x="138" y="277"/>
                  <a:pt x="139" y="276"/>
                  <a:pt x="139" y="276"/>
                </a:cubicBezTo>
                <a:cubicBezTo>
                  <a:pt x="139" y="275"/>
                  <a:pt x="139" y="274"/>
                  <a:pt x="139" y="272"/>
                </a:cubicBezTo>
                <a:cubicBezTo>
                  <a:pt x="139" y="272"/>
                  <a:pt x="138" y="271"/>
                  <a:pt x="139" y="271"/>
                </a:cubicBezTo>
                <a:cubicBezTo>
                  <a:pt x="139" y="271"/>
                  <a:pt x="139" y="270"/>
                  <a:pt x="140" y="271"/>
                </a:cubicBezTo>
                <a:cubicBezTo>
                  <a:pt x="140" y="271"/>
                  <a:pt x="141" y="271"/>
                  <a:pt x="140" y="270"/>
                </a:cubicBezTo>
                <a:cubicBezTo>
                  <a:pt x="140" y="269"/>
                  <a:pt x="141" y="269"/>
                  <a:pt x="141" y="268"/>
                </a:cubicBezTo>
                <a:cubicBezTo>
                  <a:pt x="141" y="268"/>
                  <a:pt x="141" y="268"/>
                  <a:pt x="141" y="268"/>
                </a:cubicBezTo>
                <a:cubicBezTo>
                  <a:pt x="142" y="268"/>
                  <a:pt x="142" y="269"/>
                  <a:pt x="142" y="268"/>
                </a:cubicBezTo>
                <a:cubicBezTo>
                  <a:pt x="142" y="268"/>
                  <a:pt x="142" y="268"/>
                  <a:pt x="142" y="267"/>
                </a:cubicBezTo>
                <a:cubicBezTo>
                  <a:pt x="143" y="265"/>
                  <a:pt x="144" y="265"/>
                  <a:pt x="144" y="263"/>
                </a:cubicBezTo>
                <a:cubicBezTo>
                  <a:pt x="145" y="263"/>
                  <a:pt x="144" y="262"/>
                  <a:pt x="144" y="261"/>
                </a:cubicBezTo>
                <a:cubicBezTo>
                  <a:pt x="145" y="259"/>
                  <a:pt x="146" y="256"/>
                  <a:pt x="147" y="254"/>
                </a:cubicBezTo>
                <a:cubicBezTo>
                  <a:pt x="148" y="252"/>
                  <a:pt x="150" y="249"/>
                  <a:pt x="150" y="247"/>
                </a:cubicBezTo>
                <a:cubicBezTo>
                  <a:pt x="152" y="245"/>
                  <a:pt x="152" y="241"/>
                  <a:pt x="154" y="239"/>
                </a:cubicBezTo>
                <a:cubicBezTo>
                  <a:pt x="154" y="239"/>
                  <a:pt x="155" y="238"/>
                  <a:pt x="155" y="238"/>
                </a:cubicBezTo>
                <a:cubicBezTo>
                  <a:pt x="155" y="238"/>
                  <a:pt x="155" y="237"/>
                  <a:pt x="156" y="236"/>
                </a:cubicBezTo>
                <a:cubicBezTo>
                  <a:pt x="156" y="235"/>
                  <a:pt x="157" y="234"/>
                  <a:pt x="157" y="233"/>
                </a:cubicBezTo>
                <a:cubicBezTo>
                  <a:pt x="159" y="230"/>
                  <a:pt x="161" y="228"/>
                  <a:pt x="162" y="225"/>
                </a:cubicBezTo>
                <a:cubicBezTo>
                  <a:pt x="163" y="224"/>
                  <a:pt x="163" y="224"/>
                  <a:pt x="164" y="223"/>
                </a:cubicBezTo>
                <a:cubicBezTo>
                  <a:pt x="164" y="223"/>
                  <a:pt x="165" y="222"/>
                  <a:pt x="165" y="221"/>
                </a:cubicBezTo>
                <a:cubicBezTo>
                  <a:pt x="166" y="220"/>
                  <a:pt x="167" y="219"/>
                  <a:pt x="168" y="218"/>
                </a:cubicBezTo>
                <a:cubicBezTo>
                  <a:pt x="169" y="216"/>
                  <a:pt x="170" y="213"/>
                  <a:pt x="172" y="213"/>
                </a:cubicBezTo>
                <a:cubicBezTo>
                  <a:pt x="172" y="213"/>
                  <a:pt x="173" y="211"/>
                  <a:pt x="173" y="211"/>
                </a:cubicBezTo>
                <a:cubicBezTo>
                  <a:pt x="174" y="209"/>
                  <a:pt x="177" y="208"/>
                  <a:pt x="178" y="205"/>
                </a:cubicBezTo>
                <a:cubicBezTo>
                  <a:pt x="179" y="204"/>
                  <a:pt x="181" y="203"/>
                  <a:pt x="182" y="202"/>
                </a:cubicBezTo>
                <a:cubicBezTo>
                  <a:pt x="185" y="197"/>
                  <a:pt x="194" y="193"/>
                  <a:pt x="196" y="188"/>
                </a:cubicBezTo>
                <a:cubicBezTo>
                  <a:pt x="194" y="188"/>
                  <a:pt x="193" y="190"/>
                  <a:pt x="192" y="191"/>
                </a:cubicBezTo>
                <a:cubicBezTo>
                  <a:pt x="192" y="191"/>
                  <a:pt x="192" y="191"/>
                  <a:pt x="192" y="191"/>
                </a:cubicBezTo>
                <a:cubicBezTo>
                  <a:pt x="191" y="191"/>
                  <a:pt x="188" y="193"/>
                  <a:pt x="186" y="195"/>
                </a:cubicBezTo>
                <a:cubicBezTo>
                  <a:pt x="185" y="195"/>
                  <a:pt x="177" y="199"/>
                  <a:pt x="174" y="202"/>
                </a:cubicBezTo>
                <a:cubicBezTo>
                  <a:pt x="173" y="202"/>
                  <a:pt x="173" y="202"/>
                  <a:pt x="173" y="202"/>
                </a:cubicBezTo>
                <a:cubicBezTo>
                  <a:pt x="172" y="203"/>
                  <a:pt x="172" y="204"/>
                  <a:pt x="172" y="204"/>
                </a:cubicBezTo>
                <a:cubicBezTo>
                  <a:pt x="171" y="204"/>
                  <a:pt x="170" y="207"/>
                  <a:pt x="170" y="207"/>
                </a:cubicBezTo>
                <a:cubicBezTo>
                  <a:pt x="169" y="209"/>
                  <a:pt x="167" y="209"/>
                  <a:pt x="166" y="210"/>
                </a:cubicBezTo>
                <a:cubicBezTo>
                  <a:pt x="165" y="211"/>
                  <a:pt x="164" y="213"/>
                  <a:pt x="163" y="214"/>
                </a:cubicBezTo>
                <a:cubicBezTo>
                  <a:pt x="162" y="215"/>
                  <a:pt x="162" y="217"/>
                  <a:pt x="160" y="218"/>
                </a:cubicBezTo>
                <a:cubicBezTo>
                  <a:pt x="159" y="217"/>
                  <a:pt x="161" y="215"/>
                  <a:pt x="160" y="215"/>
                </a:cubicBezTo>
                <a:cubicBezTo>
                  <a:pt x="158" y="217"/>
                  <a:pt x="157" y="219"/>
                  <a:pt x="155" y="220"/>
                </a:cubicBezTo>
                <a:cubicBezTo>
                  <a:pt x="157" y="221"/>
                  <a:pt x="156" y="222"/>
                  <a:pt x="156" y="223"/>
                </a:cubicBezTo>
                <a:cubicBezTo>
                  <a:pt x="156" y="225"/>
                  <a:pt x="155" y="224"/>
                  <a:pt x="155" y="226"/>
                </a:cubicBezTo>
                <a:cubicBezTo>
                  <a:pt x="153" y="225"/>
                  <a:pt x="153" y="226"/>
                  <a:pt x="152" y="226"/>
                </a:cubicBezTo>
                <a:cubicBezTo>
                  <a:pt x="150" y="229"/>
                  <a:pt x="148" y="231"/>
                  <a:pt x="146" y="234"/>
                </a:cubicBezTo>
                <a:cubicBezTo>
                  <a:pt x="147" y="235"/>
                  <a:pt x="147" y="235"/>
                  <a:pt x="148" y="235"/>
                </a:cubicBezTo>
                <a:cubicBezTo>
                  <a:pt x="148" y="235"/>
                  <a:pt x="149" y="235"/>
                  <a:pt x="149" y="235"/>
                </a:cubicBezTo>
                <a:cubicBezTo>
                  <a:pt x="148" y="236"/>
                  <a:pt x="147" y="236"/>
                  <a:pt x="147" y="236"/>
                </a:cubicBezTo>
                <a:cubicBezTo>
                  <a:pt x="146" y="237"/>
                  <a:pt x="146" y="239"/>
                  <a:pt x="145" y="239"/>
                </a:cubicBezTo>
                <a:cubicBezTo>
                  <a:pt x="144" y="238"/>
                  <a:pt x="145" y="237"/>
                  <a:pt x="145" y="237"/>
                </a:cubicBezTo>
                <a:cubicBezTo>
                  <a:pt x="144" y="238"/>
                  <a:pt x="141" y="240"/>
                  <a:pt x="141" y="241"/>
                </a:cubicBezTo>
                <a:cubicBezTo>
                  <a:pt x="139" y="244"/>
                  <a:pt x="138" y="247"/>
                  <a:pt x="137" y="251"/>
                </a:cubicBezTo>
                <a:cubicBezTo>
                  <a:pt x="136" y="251"/>
                  <a:pt x="136" y="251"/>
                  <a:pt x="136" y="252"/>
                </a:cubicBezTo>
                <a:cubicBezTo>
                  <a:pt x="135" y="253"/>
                  <a:pt x="134" y="253"/>
                  <a:pt x="133" y="254"/>
                </a:cubicBezTo>
                <a:cubicBezTo>
                  <a:pt x="132" y="255"/>
                  <a:pt x="131" y="256"/>
                  <a:pt x="131" y="258"/>
                </a:cubicBezTo>
                <a:cubicBezTo>
                  <a:pt x="130" y="259"/>
                  <a:pt x="130" y="260"/>
                  <a:pt x="129" y="261"/>
                </a:cubicBezTo>
                <a:cubicBezTo>
                  <a:pt x="128" y="262"/>
                  <a:pt x="127" y="264"/>
                  <a:pt x="126" y="266"/>
                </a:cubicBezTo>
                <a:cubicBezTo>
                  <a:pt x="128" y="267"/>
                  <a:pt x="129" y="265"/>
                  <a:pt x="129" y="266"/>
                </a:cubicBezTo>
                <a:cubicBezTo>
                  <a:pt x="129" y="269"/>
                  <a:pt x="127" y="267"/>
                  <a:pt x="126" y="269"/>
                </a:cubicBezTo>
                <a:cubicBezTo>
                  <a:pt x="126" y="269"/>
                  <a:pt x="126" y="269"/>
                  <a:pt x="126" y="269"/>
                </a:cubicBezTo>
                <a:cubicBezTo>
                  <a:pt x="126" y="270"/>
                  <a:pt x="126" y="270"/>
                  <a:pt x="126" y="270"/>
                </a:cubicBezTo>
                <a:cubicBezTo>
                  <a:pt x="125" y="272"/>
                  <a:pt x="123" y="273"/>
                  <a:pt x="123" y="275"/>
                </a:cubicBezTo>
                <a:cubicBezTo>
                  <a:pt x="122" y="277"/>
                  <a:pt x="121" y="279"/>
                  <a:pt x="121" y="281"/>
                </a:cubicBezTo>
                <a:cubicBezTo>
                  <a:pt x="120" y="282"/>
                  <a:pt x="121" y="283"/>
                  <a:pt x="121" y="284"/>
                </a:cubicBezTo>
                <a:cubicBezTo>
                  <a:pt x="120" y="286"/>
                  <a:pt x="119" y="286"/>
                  <a:pt x="120" y="287"/>
                </a:cubicBezTo>
                <a:cubicBezTo>
                  <a:pt x="120" y="287"/>
                  <a:pt x="119" y="288"/>
                  <a:pt x="119" y="288"/>
                </a:cubicBezTo>
                <a:cubicBezTo>
                  <a:pt x="119" y="291"/>
                  <a:pt x="118" y="295"/>
                  <a:pt x="117" y="298"/>
                </a:cubicBezTo>
                <a:cubicBezTo>
                  <a:pt x="117" y="299"/>
                  <a:pt x="117" y="300"/>
                  <a:pt x="117" y="300"/>
                </a:cubicBezTo>
                <a:cubicBezTo>
                  <a:pt x="117" y="301"/>
                  <a:pt x="117" y="301"/>
                  <a:pt x="116" y="301"/>
                </a:cubicBezTo>
                <a:cubicBezTo>
                  <a:pt x="116" y="305"/>
                  <a:pt x="114" y="308"/>
                  <a:pt x="114" y="312"/>
                </a:cubicBezTo>
                <a:cubicBezTo>
                  <a:pt x="114" y="315"/>
                  <a:pt x="112" y="317"/>
                  <a:pt x="112" y="321"/>
                </a:cubicBezTo>
                <a:cubicBezTo>
                  <a:pt x="112" y="321"/>
                  <a:pt x="113" y="322"/>
                  <a:pt x="113" y="322"/>
                </a:cubicBezTo>
                <a:cubicBezTo>
                  <a:pt x="113" y="324"/>
                  <a:pt x="112" y="325"/>
                  <a:pt x="112" y="326"/>
                </a:cubicBezTo>
                <a:cubicBezTo>
                  <a:pt x="112" y="328"/>
                  <a:pt x="112" y="329"/>
                  <a:pt x="111" y="331"/>
                </a:cubicBezTo>
                <a:cubicBezTo>
                  <a:pt x="111" y="332"/>
                  <a:pt x="111" y="333"/>
                  <a:pt x="110" y="335"/>
                </a:cubicBezTo>
                <a:cubicBezTo>
                  <a:pt x="110" y="336"/>
                  <a:pt x="111" y="337"/>
                  <a:pt x="110" y="339"/>
                </a:cubicBezTo>
                <a:cubicBezTo>
                  <a:pt x="110" y="340"/>
                  <a:pt x="110" y="341"/>
                  <a:pt x="110" y="342"/>
                </a:cubicBezTo>
                <a:cubicBezTo>
                  <a:pt x="110" y="343"/>
                  <a:pt x="110" y="344"/>
                  <a:pt x="110" y="345"/>
                </a:cubicBezTo>
                <a:cubicBezTo>
                  <a:pt x="111" y="346"/>
                  <a:pt x="110" y="347"/>
                  <a:pt x="110" y="348"/>
                </a:cubicBezTo>
                <a:cubicBezTo>
                  <a:pt x="110" y="348"/>
                  <a:pt x="109" y="349"/>
                  <a:pt x="109" y="349"/>
                </a:cubicBezTo>
                <a:cubicBezTo>
                  <a:pt x="109" y="350"/>
                  <a:pt x="110" y="351"/>
                  <a:pt x="110" y="352"/>
                </a:cubicBezTo>
                <a:cubicBezTo>
                  <a:pt x="110" y="353"/>
                  <a:pt x="110" y="354"/>
                  <a:pt x="110" y="355"/>
                </a:cubicBezTo>
                <a:cubicBezTo>
                  <a:pt x="110" y="359"/>
                  <a:pt x="110" y="363"/>
                  <a:pt x="110" y="367"/>
                </a:cubicBezTo>
                <a:cubicBezTo>
                  <a:pt x="110" y="369"/>
                  <a:pt x="110" y="371"/>
                  <a:pt x="110" y="373"/>
                </a:cubicBezTo>
                <a:cubicBezTo>
                  <a:pt x="110" y="374"/>
                  <a:pt x="110" y="374"/>
                  <a:pt x="110" y="375"/>
                </a:cubicBezTo>
                <a:cubicBezTo>
                  <a:pt x="110" y="376"/>
                  <a:pt x="110" y="376"/>
                  <a:pt x="109" y="377"/>
                </a:cubicBezTo>
                <a:cubicBezTo>
                  <a:pt x="109" y="378"/>
                  <a:pt x="110" y="379"/>
                  <a:pt x="110" y="380"/>
                </a:cubicBezTo>
                <a:cubicBezTo>
                  <a:pt x="110" y="381"/>
                  <a:pt x="109" y="383"/>
                  <a:pt x="109" y="384"/>
                </a:cubicBezTo>
                <a:cubicBezTo>
                  <a:pt x="109" y="385"/>
                  <a:pt x="110" y="386"/>
                  <a:pt x="109" y="387"/>
                </a:cubicBezTo>
                <a:cubicBezTo>
                  <a:pt x="109" y="389"/>
                  <a:pt x="109" y="392"/>
                  <a:pt x="110" y="395"/>
                </a:cubicBezTo>
                <a:cubicBezTo>
                  <a:pt x="111" y="395"/>
                  <a:pt x="111" y="396"/>
                  <a:pt x="111" y="396"/>
                </a:cubicBezTo>
                <a:cubicBezTo>
                  <a:pt x="111" y="398"/>
                  <a:pt x="111" y="399"/>
                  <a:pt x="111" y="401"/>
                </a:cubicBezTo>
                <a:cubicBezTo>
                  <a:pt x="111" y="402"/>
                  <a:pt x="111" y="404"/>
                  <a:pt x="111" y="405"/>
                </a:cubicBezTo>
                <a:cubicBezTo>
                  <a:pt x="112" y="407"/>
                  <a:pt x="112" y="409"/>
                  <a:pt x="112" y="411"/>
                </a:cubicBezTo>
                <a:cubicBezTo>
                  <a:pt x="112" y="412"/>
                  <a:pt x="112" y="414"/>
                  <a:pt x="112" y="414"/>
                </a:cubicBezTo>
                <a:cubicBezTo>
                  <a:pt x="112" y="416"/>
                  <a:pt x="112" y="419"/>
                  <a:pt x="112" y="420"/>
                </a:cubicBezTo>
                <a:cubicBezTo>
                  <a:pt x="113" y="421"/>
                  <a:pt x="112" y="422"/>
                  <a:pt x="112" y="424"/>
                </a:cubicBezTo>
                <a:cubicBezTo>
                  <a:pt x="112" y="424"/>
                  <a:pt x="113" y="425"/>
                  <a:pt x="113" y="425"/>
                </a:cubicBezTo>
                <a:cubicBezTo>
                  <a:pt x="113" y="426"/>
                  <a:pt x="113" y="427"/>
                  <a:pt x="113" y="427"/>
                </a:cubicBezTo>
                <a:cubicBezTo>
                  <a:pt x="114" y="429"/>
                  <a:pt x="114" y="430"/>
                  <a:pt x="114" y="432"/>
                </a:cubicBezTo>
                <a:cubicBezTo>
                  <a:pt x="114" y="434"/>
                  <a:pt x="114" y="435"/>
                  <a:pt x="114" y="437"/>
                </a:cubicBezTo>
                <a:cubicBezTo>
                  <a:pt x="114" y="438"/>
                  <a:pt x="114" y="440"/>
                  <a:pt x="114" y="442"/>
                </a:cubicBezTo>
                <a:cubicBezTo>
                  <a:pt x="114" y="448"/>
                  <a:pt x="115" y="453"/>
                  <a:pt x="116" y="459"/>
                </a:cubicBezTo>
                <a:cubicBezTo>
                  <a:pt x="118" y="472"/>
                  <a:pt x="119" y="486"/>
                  <a:pt x="116" y="499"/>
                </a:cubicBezTo>
                <a:cubicBezTo>
                  <a:pt x="115" y="507"/>
                  <a:pt x="112" y="515"/>
                  <a:pt x="106" y="520"/>
                </a:cubicBezTo>
                <a:cubicBezTo>
                  <a:pt x="105" y="522"/>
                  <a:pt x="103" y="523"/>
                  <a:pt x="101" y="524"/>
                </a:cubicBezTo>
                <a:cubicBezTo>
                  <a:pt x="100" y="525"/>
                  <a:pt x="98" y="526"/>
                  <a:pt x="97" y="526"/>
                </a:cubicBezTo>
                <a:cubicBezTo>
                  <a:pt x="94" y="527"/>
                  <a:pt x="91" y="527"/>
                  <a:pt x="88" y="526"/>
                </a:cubicBezTo>
                <a:cubicBezTo>
                  <a:pt x="87" y="525"/>
                  <a:pt x="85" y="525"/>
                  <a:pt x="84" y="524"/>
                </a:cubicBezTo>
                <a:cubicBezTo>
                  <a:pt x="82" y="523"/>
                  <a:pt x="81" y="522"/>
                  <a:pt x="80" y="521"/>
                </a:cubicBezTo>
                <a:cubicBezTo>
                  <a:pt x="75" y="517"/>
                  <a:pt x="73" y="510"/>
                  <a:pt x="73" y="504"/>
                </a:cubicBezTo>
                <a:cubicBezTo>
                  <a:pt x="79" y="514"/>
                  <a:pt x="95" y="514"/>
                  <a:pt x="102" y="503"/>
                </a:cubicBezTo>
                <a:cubicBezTo>
                  <a:pt x="104" y="499"/>
                  <a:pt x="106" y="495"/>
                  <a:pt x="107" y="491"/>
                </a:cubicBezTo>
                <a:cubicBezTo>
                  <a:pt x="109" y="458"/>
                  <a:pt x="63" y="444"/>
                  <a:pt x="40" y="463"/>
                </a:cubicBezTo>
                <a:cubicBezTo>
                  <a:pt x="33" y="468"/>
                  <a:pt x="26" y="479"/>
                  <a:pt x="24" y="487"/>
                </a:cubicBezTo>
                <a:cubicBezTo>
                  <a:pt x="14" y="518"/>
                  <a:pt x="27" y="568"/>
                  <a:pt x="61" y="580"/>
                </a:cubicBezTo>
                <a:close/>
                <a:moveTo>
                  <a:pt x="187" y="497"/>
                </a:moveTo>
                <a:cubicBezTo>
                  <a:pt x="186" y="497"/>
                  <a:pt x="186" y="499"/>
                  <a:pt x="184" y="498"/>
                </a:cubicBezTo>
                <a:cubicBezTo>
                  <a:pt x="186" y="497"/>
                  <a:pt x="183" y="496"/>
                  <a:pt x="184" y="494"/>
                </a:cubicBezTo>
                <a:cubicBezTo>
                  <a:pt x="185" y="495"/>
                  <a:pt x="185" y="492"/>
                  <a:pt x="187" y="494"/>
                </a:cubicBezTo>
                <a:cubicBezTo>
                  <a:pt x="187" y="493"/>
                  <a:pt x="187" y="492"/>
                  <a:pt x="186" y="491"/>
                </a:cubicBezTo>
                <a:cubicBezTo>
                  <a:pt x="187" y="490"/>
                  <a:pt x="188" y="490"/>
                  <a:pt x="188" y="488"/>
                </a:cubicBezTo>
                <a:cubicBezTo>
                  <a:pt x="189" y="489"/>
                  <a:pt x="189" y="489"/>
                  <a:pt x="189" y="490"/>
                </a:cubicBezTo>
                <a:cubicBezTo>
                  <a:pt x="187" y="492"/>
                  <a:pt x="189" y="494"/>
                  <a:pt x="187" y="497"/>
                </a:cubicBezTo>
                <a:close/>
                <a:moveTo>
                  <a:pt x="187" y="476"/>
                </a:moveTo>
                <a:cubicBezTo>
                  <a:pt x="192" y="477"/>
                  <a:pt x="188" y="482"/>
                  <a:pt x="191" y="484"/>
                </a:cubicBezTo>
                <a:cubicBezTo>
                  <a:pt x="189" y="488"/>
                  <a:pt x="189" y="488"/>
                  <a:pt x="189" y="488"/>
                </a:cubicBezTo>
                <a:cubicBezTo>
                  <a:pt x="188" y="488"/>
                  <a:pt x="188" y="487"/>
                  <a:pt x="189" y="487"/>
                </a:cubicBezTo>
                <a:cubicBezTo>
                  <a:pt x="189" y="485"/>
                  <a:pt x="187" y="487"/>
                  <a:pt x="187" y="485"/>
                </a:cubicBezTo>
                <a:cubicBezTo>
                  <a:pt x="191" y="483"/>
                  <a:pt x="186" y="480"/>
                  <a:pt x="187" y="476"/>
                </a:cubicBezTo>
                <a:close/>
                <a:moveTo>
                  <a:pt x="188" y="481"/>
                </a:moveTo>
                <a:cubicBezTo>
                  <a:pt x="188" y="482"/>
                  <a:pt x="187" y="484"/>
                  <a:pt x="186" y="484"/>
                </a:cubicBezTo>
                <a:cubicBezTo>
                  <a:pt x="186" y="483"/>
                  <a:pt x="185" y="482"/>
                  <a:pt x="186" y="481"/>
                </a:cubicBezTo>
                <a:cubicBezTo>
                  <a:pt x="186" y="481"/>
                  <a:pt x="187" y="481"/>
                  <a:pt x="188" y="481"/>
                </a:cubicBezTo>
                <a:close/>
                <a:moveTo>
                  <a:pt x="184" y="471"/>
                </a:moveTo>
                <a:cubicBezTo>
                  <a:pt x="185" y="469"/>
                  <a:pt x="186" y="472"/>
                  <a:pt x="186" y="472"/>
                </a:cubicBezTo>
                <a:cubicBezTo>
                  <a:pt x="185" y="475"/>
                  <a:pt x="188" y="478"/>
                  <a:pt x="185" y="480"/>
                </a:cubicBezTo>
                <a:cubicBezTo>
                  <a:pt x="184" y="479"/>
                  <a:pt x="185" y="477"/>
                  <a:pt x="185" y="475"/>
                </a:cubicBezTo>
                <a:cubicBezTo>
                  <a:pt x="184" y="474"/>
                  <a:pt x="184" y="473"/>
                  <a:pt x="184" y="472"/>
                </a:cubicBezTo>
                <a:cubicBezTo>
                  <a:pt x="184" y="471"/>
                  <a:pt x="185" y="471"/>
                  <a:pt x="184" y="471"/>
                </a:cubicBezTo>
                <a:close/>
                <a:moveTo>
                  <a:pt x="184" y="469"/>
                </a:moveTo>
                <a:cubicBezTo>
                  <a:pt x="183" y="471"/>
                  <a:pt x="183" y="468"/>
                  <a:pt x="182" y="468"/>
                </a:cubicBezTo>
                <a:cubicBezTo>
                  <a:pt x="184" y="466"/>
                  <a:pt x="184" y="468"/>
                  <a:pt x="184" y="469"/>
                </a:cubicBezTo>
                <a:close/>
                <a:moveTo>
                  <a:pt x="181" y="463"/>
                </a:moveTo>
                <a:cubicBezTo>
                  <a:pt x="180" y="465"/>
                  <a:pt x="182" y="465"/>
                  <a:pt x="181" y="467"/>
                </a:cubicBezTo>
                <a:cubicBezTo>
                  <a:pt x="180" y="466"/>
                  <a:pt x="179" y="464"/>
                  <a:pt x="179" y="463"/>
                </a:cubicBezTo>
                <a:cubicBezTo>
                  <a:pt x="179" y="462"/>
                  <a:pt x="180" y="463"/>
                  <a:pt x="181" y="463"/>
                </a:cubicBezTo>
                <a:close/>
                <a:moveTo>
                  <a:pt x="176" y="448"/>
                </a:moveTo>
                <a:cubicBezTo>
                  <a:pt x="175" y="448"/>
                  <a:pt x="176" y="446"/>
                  <a:pt x="175" y="446"/>
                </a:cubicBezTo>
                <a:cubicBezTo>
                  <a:pt x="177" y="444"/>
                  <a:pt x="177" y="447"/>
                  <a:pt x="176" y="448"/>
                </a:cubicBezTo>
                <a:close/>
                <a:moveTo>
                  <a:pt x="175" y="451"/>
                </a:moveTo>
                <a:cubicBezTo>
                  <a:pt x="177" y="450"/>
                  <a:pt x="177" y="453"/>
                  <a:pt x="178" y="454"/>
                </a:cubicBezTo>
                <a:cubicBezTo>
                  <a:pt x="178" y="455"/>
                  <a:pt x="177" y="456"/>
                  <a:pt x="178" y="457"/>
                </a:cubicBezTo>
                <a:cubicBezTo>
                  <a:pt x="176" y="459"/>
                  <a:pt x="177" y="455"/>
                  <a:pt x="177" y="456"/>
                </a:cubicBezTo>
                <a:cubicBezTo>
                  <a:pt x="176" y="454"/>
                  <a:pt x="176" y="454"/>
                  <a:pt x="175" y="453"/>
                </a:cubicBezTo>
                <a:cubicBezTo>
                  <a:pt x="175" y="453"/>
                  <a:pt x="176" y="452"/>
                  <a:pt x="175" y="451"/>
                </a:cubicBezTo>
                <a:close/>
                <a:moveTo>
                  <a:pt x="173" y="443"/>
                </a:moveTo>
                <a:cubicBezTo>
                  <a:pt x="174" y="444"/>
                  <a:pt x="174" y="445"/>
                  <a:pt x="175" y="446"/>
                </a:cubicBezTo>
                <a:cubicBezTo>
                  <a:pt x="174" y="447"/>
                  <a:pt x="173" y="445"/>
                  <a:pt x="172" y="445"/>
                </a:cubicBezTo>
                <a:cubicBezTo>
                  <a:pt x="172" y="444"/>
                  <a:pt x="173" y="445"/>
                  <a:pt x="173" y="443"/>
                </a:cubicBezTo>
                <a:close/>
                <a:moveTo>
                  <a:pt x="153" y="228"/>
                </a:moveTo>
                <a:cubicBezTo>
                  <a:pt x="156" y="226"/>
                  <a:pt x="151" y="235"/>
                  <a:pt x="150" y="233"/>
                </a:cubicBezTo>
                <a:cubicBezTo>
                  <a:pt x="148" y="233"/>
                  <a:pt x="154" y="227"/>
                  <a:pt x="153" y="228"/>
                </a:cubicBezTo>
                <a:close/>
                <a:moveTo>
                  <a:pt x="140" y="249"/>
                </a:moveTo>
                <a:cubicBezTo>
                  <a:pt x="140" y="247"/>
                  <a:pt x="141" y="245"/>
                  <a:pt x="140" y="245"/>
                </a:cubicBezTo>
                <a:cubicBezTo>
                  <a:pt x="141" y="244"/>
                  <a:pt x="141" y="243"/>
                  <a:pt x="142" y="242"/>
                </a:cubicBezTo>
                <a:cubicBezTo>
                  <a:pt x="143" y="242"/>
                  <a:pt x="143" y="242"/>
                  <a:pt x="143" y="242"/>
                </a:cubicBezTo>
                <a:cubicBezTo>
                  <a:pt x="143" y="244"/>
                  <a:pt x="142" y="243"/>
                  <a:pt x="142" y="244"/>
                </a:cubicBezTo>
                <a:cubicBezTo>
                  <a:pt x="142" y="245"/>
                  <a:pt x="142" y="246"/>
                  <a:pt x="142" y="247"/>
                </a:cubicBezTo>
                <a:cubicBezTo>
                  <a:pt x="141" y="249"/>
                  <a:pt x="140" y="252"/>
                  <a:pt x="137" y="251"/>
                </a:cubicBezTo>
                <a:cubicBezTo>
                  <a:pt x="138" y="250"/>
                  <a:pt x="139" y="250"/>
                  <a:pt x="140" y="249"/>
                </a:cubicBezTo>
                <a:close/>
                <a:moveTo>
                  <a:pt x="146" y="379"/>
                </a:moveTo>
                <a:cubicBezTo>
                  <a:pt x="147" y="380"/>
                  <a:pt x="146" y="382"/>
                  <a:pt x="147" y="385"/>
                </a:cubicBezTo>
                <a:cubicBezTo>
                  <a:pt x="147" y="386"/>
                  <a:pt x="148" y="388"/>
                  <a:pt x="148" y="391"/>
                </a:cubicBezTo>
                <a:cubicBezTo>
                  <a:pt x="147" y="391"/>
                  <a:pt x="147" y="390"/>
                  <a:pt x="147" y="389"/>
                </a:cubicBezTo>
                <a:cubicBezTo>
                  <a:pt x="147" y="389"/>
                  <a:pt x="146" y="387"/>
                  <a:pt x="146" y="385"/>
                </a:cubicBezTo>
                <a:cubicBezTo>
                  <a:pt x="146" y="384"/>
                  <a:pt x="145" y="384"/>
                  <a:pt x="145" y="383"/>
                </a:cubicBezTo>
                <a:cubicBezTo>
                  <a:pt x="145" y="383"/>
                  <a:pt x="146" y="383"/>
                  <a:pt x="146" y="383"/>
                </a:cubicBezTo>
                <a:cubicBezTo>
                  <a:pt x="146" y="382"/>
                  <a:pt x="145" y="380"/>
                  <a:pt x="146" y="379"/>
                </a:cubicBezTo>
                <a:close/>
                <a:moveTo>
                  <a:pt x="134" y="304"/>
                </a:moveTo>
                <a:cubicBezTo>
                  <a:pt x="135" y="303"/>
                  <a:pt x="133" y="307"/>
                  <a:pt x="133" y="308"/>
                </a:cubicBezTo>
                <a:cubicBezTo>
                  <a:pt x="132" y="307"/>
                  <a:pt x="134" y="305"/>
                  <a:pt x="134" y="304"/>
                </a:cubicBezTo>
                <a:close/>
                <a:moveTo>
                  <a:pt x="132" y="309"/>
                </a:moveTo>
                <a:cubicBezTo>
                  <a:pt x="137" y="314"/>
                  <a:pt x="129" y="312"/>
                  <a:pt x="132" y="309"/>
                </a:cubicBezTo>
                <a:close/>
                <a:moveTo>
                  <a:pt x="130" y="319"/>
                </a:moveTo>
                <a:cubicBezTo>
                  <a:pt x="131" y="317"/>
                  <a:pt x="131" y="315"/>
                  <a:pt x="131" y="313"/>
                </a:cubicBezTo>
                <a:cubicBezTo>
                  <a:pt x="131" y="313"/>
                  <a:pt x="132" y="314"/>
                  <a:pt x="132" y="314"/>
                </a:cubicBezTo>
                <a:cubicBezTo>
                  <a:pt x="132" y="315"/>
                  <a:pt x="131" y="315"/>
                  <a:pt x="132" y="316"/>
                </a:cubicBezTo>
                <a:cubicBezTo>
                  <a:pt x="132" y="317"/>
                  <a:pt x="131" y="318"/>
                  <a:pt x="131" y="320"/>
                </a:cubicBezTo>
                <a:cubicBezTo>
                  <a:pt x="131" y="320"/>
                  <a:pt x="131" y="321"/>
                  <a:pt x="131" y="321"/>
                </a:cubicBezTo>
                <a:cubicBezTo>
                  <a:pt x="131" y="322"/>
                  <a:pt x="130" y="323"/>
                  <a:pt x="131" y="324"/>
                </a:cubicBezTo>
                <a:cubicBezTo>
                  <a:pt x="130" y="324"/>
                  <a:pt x="131" y="327"/>
                  <a:pt x="129" y="326"/>
                </a:cubicBezTo>
                <a:cubicBezTo>
                  <a:pt x="130" y="323"/>
                  <a:pt x="130" y="321"/>
                  <a:pt x="130" y="319"/>
                </a:cubicBezTo>
                <a:close/>
                <a:moveTo>
                  <a:pt x="127" y="275"/>
                </a:moveTo>
                <a:cubicBezTo>
                  <a:pt x="130" y="276"/>
                  <a:pt x="122" y="286"/>
                  <a:pt x="121" y="285"/>
                </a:cubicBezTo>
                <a:cubicBezTo>
                  <a:pt x="122" y="285"/>
                  <a:pt x="125" y="274"/>
                  <a:pt x="127" y="275"/>
                </a:cubicBezTo>
                <a:close/>
                <a:moveTo>
                  <a:pt x="121" y="289"/>
                </a:moveTo>
                <a:cubicBezTo>
                  <a:pt x="121" y="287"/>
                  <a:pt x="123" y="287"/>
                  <a:pt x="123" y="286"/>
                </a:cubicBezTo>
                <a:cubicBezTo>
                  <a:pt x="124" y="288"/>
                  <a:pt x="120" y="295"/>
                  <a:pt x="121" y="289"/>
                </a:cubicBezTo>
                <a:close/>
                <a:moveTo>
                  <a:pt x="120" y="293"/>
                </a:moveTo>
                <a:cubicBezTo>
                  <a:pt x="121" y="294"/>
                  <a:pt x="121" y="295"/>
                  <a:pt x="121" y="296"/>
                </a:cubicBezTo>
                <a:cubicBezTo>
                  <a:pt x="119" y="295"/>
                  <a:pt x="119" y="294"/>
                  <a:pt x="120" y="293"/>
                </a:cubicBezTo>
                <a:close/>
                <a:moveTo>
                  <a:pt x="121" y="298"/>
                </a:moveTo>
                <a:cubicBezTo>
                  <a:pt x="121" y="298"/>
                  <a:pt x="121" y="298"/>
                  <a:pt x="121" y="298"/>
                </a:cubicBezTo>
                <a:cubicBezTo>
                  <a:pt x="120" y="300"/>
                  <a:pt x="121" y="300"/>
                  <a:pt x="120" y="302"/>
                </a:cubicBezTo>
                <a:cubicBezTo>
                  <a:pt x="118" y="301"/>
                  <a:pt x="120" y="298"/>
                  <a:pt x="121" y="298"/>
                </a:cubicBezTo>
                <a:close/>
                <a:moveTo>
                  <a:pt x="118" y="314"/>
                </a:moveTo>
                <a:cubicBezTo>
                  <a:pt x="117" y="313"/>
                  <a:pt x="118" y="312"/>
                  <a:pt x="118" y="310"/>
                </a:cubicBezTo>
                <a:cubicBezTo>
                  <a:pt x="118" y="309"/>
                  <a:pt x="117" y="308"/>
                  <a:pt x="118" y="307"/>
                </a:cubicBezTo>
                <a:cubicBezTo>
                  <a:pt x="119" y="307"/>
                  <a:pt x="119" y="308"/>
                  <a:pt x="119" y="309"/>
                </a:cubicBezTo>
                <a:cubicBezTo>
                  <a:pt x="119" y="309"/>
                  <a:pt x="119" y="310"/>
                  <a:pt x="119" y="310"/>
                </a:cubicBezTo>
                <a:cubicBezTo>
                  <a:pt x="119" y="311"/>
                  <a:pt x="119" y="312"/>
                  <a:pt x="119" y="314"/>
                </a:cubicBezTo>
                <a:cubicBezTo>
                  <a:pt x="119" y="314"/>
                  <a:pt x="119" y="315"/>
                  <a:pt x="119" y="314"/>
                </a:cubicBezTo>
                <a:cubicBezTo>
                  <a:pt x="119" y="316"/>
                  <a:pt x="118" y="317"/>
                  <a:pt x="118" y="318"/>
                </a:cubicBezTo>
                <a:cubicBezTo>
                  <a:pt x="117" y="320"/>
                  <a:pt x="117" y="317"/>
                  <a:pt x="118" y="316"/>
                </a:cubicBezTo>
                <a:cubicBezTo>
                  <a:pt x="118" y="316"/>
                  <a:pt x="118" y="314"/>
                  <a:pt x="118" y="314"/>
                </a:cubicBezTo>
                <a:close/>
                <a:moveTo>
                  <a:pt x="114" y="340"/>
                </a:moveTo>
                <a:cubicBezTo>
                  <a:pt x="114" y="340"/>
                  <a:pt x="114" y="340"/>
                  <a:pt x="114" y="340"/>
                </a:cubicBezTo>
                <a:cubicBezTo>
                  <a:pt x="115" y="339"/>
                  <a:pt x="114" y="337"/>
                  <a:pt x="115" y="337"/>
                </a:cubicBezTo>
                <a:cubicBezTo>
                  <a:pt x="116" y="338"/>
                  <a:pt x="115" y="340"/>
                  <a:pt x="115" y="342"/>
                </a:cubicBezTo>
                <a:cubicBezTo>
                  <a:pt x="115" y="344"/>
                  <a:pt x="116" y="346"/>
                  <a:pt x="115" y="349"/>
                </a:cubicBezTo>
                <a:cubicBezTo>
                  <a:pt x="114" y="349"/>
                  <a:pt x="114" y="348"/>
                  <a:pt x="114" y="347"/>
                </a:cubicBezTo>
                <a:cubicBezTo>
                  <a:pt x="114" y="346"/>
                  <a:pt x="114" y="344"/>
                  <a:pt x="114" y="342"/>
                </a:cubicBezTo>
                <a:cubicBezTo>
                  <a:pt x="114" y="341"/>
                  <a:pt x="114" y="341"/>
                  <a:pt x="114" y="340"/>
                </a:cubicBezTo>
                <a:close/>
                <a:moveTo>
                  <a:pt x="112" y="352"/>
                </a:moveTo>
                <a:cubicBezTo>
                  <a:pt x="114" y="353"/>
                  <a:pt x="112" y="354"/>
                  <a:pt x="112" y="356"/>
                </a:cubicBezTo>
                <a:cubicBezTo>
                  <a:pt x="113" y="358"/>
                  <a:pt x="114" y="361"/>
                  <a:pt x="113" y="364"/>
                </a:cubicBezTo>
                <a:cubicBezTo>
                  <a:pt x="111" y="360"/>
                  <a:pt x="112" y="356"/>
                  <a:pt x="112" y="352"/>
                </a:cubicBezTo>
                <a:close/>
                <a:moveTo>
                  <a:pt x="112" y="381"/>
                </a:moveTo>
                <a:cubicBezTo>
                  <a:pt x="112" y="379"/>
                  <a:pt x="111" y="377"/>
                  <a:pt x="112" y="374"/>
                </a:cubicBezTo>
                <a:cubicBezTo>
                  <a:pt x="113" y="375"/>
                  <a:pt x="112" y="376"/>
                  <a:pt x="112" y="377"/>
                </a:cubicBezTo>
                <a:cubicBezTo>
                  <a:pt x="113" y="378"/>
                  <a:pt x="113" y="378"/>
                  <a:pt x="112" y="378"/>
                </a:cubicBezTo>
                <a:cubicBezTo>
                  <a:pt x="112" y="378"/>
                  <a:pt x="112" y="380"/>
                  <a:pt x="112" y="380"/>
                </a:cubicBezTo>
                <a:cubicBezTo>
                  <a:pt x="112" y="380"/>
                  <a:pt x="113" y="380"/>
                  <a:pt x="113" y="380"/>
                </a:cubicBezTo>
                <a:cubicBezTo>
                  <a:pt x="113" y="382"/>
                  <a:pt x="114" y="384"/>
                  <a:pt x="113" y="387"/>
                </a:cubicBezTo>
                <a:cubicBezTo>
                  <a:pt x="111" y="385"/>
                  <a:pt x="112" y="383"/>
                  <a:pt x="112" y="381"/>
                </a:cubicBezTo>
                <a:close/>
                <a:moveTo>
                  <a:pt x="113" y="388"/>
                </a:moveTo>
                <a:cubicBezTo>
                  <a:pt x="115" y="388"/>
                  <a:pt x="113" y="390"/>
                  <a:pt x="114" y="391"/>
                </a:cubicBezTo>
                <a:cubicBezTo>
                  <a:pt x="115" y="391"/>
                  <a:pt x="116" y="391"/>
                  <a:pt x="115" y="393"/>
                </a:cubicBezTo>
                <a:cubicBezTo>
                  <a:pt x="113" y="392"/>
                  <a:pt x="113" y="390"/>
                  <a:pt x="113" y="388"/>
                </a:cubicBezTo>
                <a:close/>
                <a:moveTo>
                  <a:pt x="114" y="396"/>
                </a:moveTo>
                <a:cubicBezTo>
                  <a:pt x="115" y="397"/>
                  <a:pt x="115" y="399"/>
                  <a:pt x="115" y="401"/>
                </a:cubicBezTo>
                <a:cubicBezTo>
                  <a:pt x="115" y="402"/>
                  <a:pt x="116" y="403"/>
                  <a:pt x="116" y="404"/>
                </a:cubicBezTo>
                <a:cubicBezTo>
                  <a:pt x="116" y="406"/>
                  <a:pt x="116" y="408"/>
                  <a:pt x="116" y="410"/>
                </a:cubicBezTo>
                <a:cubicBezTo>
                  <a:pt x="114" y="407"/>
                  <a:pt x="115" y="400"/>
                  <a:pt x="114" y="396"/>
                </a:cubicBezTo>
                <a:close/>
                <a:moveTo>
                  <a:pt x="117" y="421"/>
                </a:moveTo>
                <a:cubicBezTo>
                  <a:pt x="117" y="420"/>
                  <a:pt x="117" y="419"/>
                  <a:pt x="116" y="418"/>
                </a:cubicBezTo>
                <a:cubicBezTo>
                  <a:pt x="118" y="416"/>
                  <a:pt x="116" y="414"/>
                  <a:pt x="116" y="411"/>
                </a:cubicBezTo>
                <a:cubicBezTo>
                  <a:pt x="117" y="411"/>
                  <a:pt x="116" y="413"/>
                  <a:pt x="117" y="414"/>
                </a:cubicBezTo>
                <a:cubicBezTo>
                  <a:pt x="117" y="414"/>
                  <a:pt x="119" y="415"/>
                  <a:pt x="119" y="416"/>
                </a:cubicBezTo>
                <a:cubicBezTo>
                  <a:pt x="118" y="417"/>
                  <a:pt x="118" y="419"/>
                  <a:pt x="118" y="421"/>
                </a:cubicBezTo>
                <a:cubicBezTo>
                  <a:pt x="118" y="422"/>
                  <a:pt x="119" y="424"/>
                  <a:pt x="120" y="425"/>
                </a:cubicBezTo>
                <a:cubicBezTo>
                  <a:pt x="120" y="426"/>
                  <a:pt x="120" y="426"/>
                  <a:pt x="120" y="426"/>
                </a:cubicBezTo>
                <a:cubicBezTo>
                  <a:pt x="119" y="426"/>
                  <a:pt x="119" y="427"/>
                  <a:pt x="118" y="427"/>
                </a:cubicBezTo>
                <a:cubicBezTo>
                  <a:pt x="120" y="432"/>
                  <a:pt x="121" y="436"/>
                  <a:pt x="122" y="442"/>
                </a:cubicBezTo>
                <a:cubicBezTo>
                  <a:pt x="119" y="441"/>
                  <a:pt x="121" y="438"/>
                  <a:pt x="121" y="437"/>
                </a:cubicBezTo>
                <a:cubicBezTo>
                  <a:pt x="120" y="436"/>
                  <a:pt x="120" y="435"/>
                  <a:pt x="119" y="434"/>
                </a:cubicBezTo>
                <a:cubicBezTo>
                  <a:pt x="119" y="434"/>
                  <a:pt x="120" y="433"/>
                  <a:pt x="119" y="433"/>
                </a:cubicBezTo>
                <a:cubicBezTo>
                  <a:pt x="119" y="433"/>
                  <a:pt x="119" y="433"/>
                  <a:pt x="119" y="433"/>
                </a:cubicBezTo>
                <a:cubicBezTo>
                  <a:pt x="119" y="432"/>
                  <a:pt x="119" y="432"/>
                  <a:pt x="119" y="432"/>
                </a:cubicBezTo>
                <a:cubicBezTo>
                  <a:pt x="118" y="431"/>
                  <a:pt x="118" y="429"/>
                  <a:pt x="118" y="428"/>
                </a:cubicBezTo>
                <a:cubicBezTo>
                  <a:pt x="118" y="426"/>
                  <a:pt x="118" y="423"/>
                  <a:pt x="117" y="421"/>
                </a:cubicBezTo>
                <a:close/>
                <a:moveTo>
                  <a:pt x="133" y="534"/>
                </a:moveTo>
                <a:cubicBezTo>
                  <a:pt x="162" y="504"/>
                  <a:pt x="154" y="459"/>
                  <a:pt x="146" y="422"/>
                </a:cubicBezTo>
                <a:cubicBezTo>
                  <a:pt x="142" y="405"/>
                  <a:pt x="133" y="374"/>
                  <a:pt x="132" y="356"/>
                </a:cubicBezTo>
                <a:cubicBezTo>
                  <a:pt x="131" y="335"/>
                  <a:pt x="131" y="325"/>
                  <a:pt x="138" y="306"/>
                </a:cubicBezTo>
                <a:cubicBezTo>
                  <a:pt x="123" y="354"/>
                  <a:pt x="157" y="412"/>
                  <a:pt x="160" y="462"/>
                </a:cubicBezTo>
                <a:cubicBezTo>
                  <a:pt x="161" y="477"/>
                  <a:pt x="162" y="490"/>
                  <a:pt x="158" y="505"/>
                </a:cubicBezTo>
                <a:cubicBezTo>
                  <a:pt x="155" y="520"/>
                  <a:pt x="148" y="534"/>
                  <a:pt x="135" y="542"/>
                </a:cubicBezTo>
                <a:cubicBezTo>
                  <a:pt x="121" y="551"/>
                  <a:pt x="104" y="553"/>
                  <a:pt x="93" y="543"/>
                </a:cubicBezTo>
                <a:cubicBezTo>
                  <a:pt x="107" y="547"/>
                  <a:pt x="123" y="545"/>
                  <a:pt x="133" y="534"/>
                </a:cubicBezTo>
                <a:close/>
                <a:moveTo>
                  <a:pt x="964" y="173"/>
                </a:moveTo>
                <a:cubicBezTo>
                  <a:pt x="964" y="173"/>
                  <a:pt x="964" y="174"/>
                  <a:pt x="964" y="174"/>
                </a:cubicBezTo>
                <a:cubicBezTo>
                  <a:pt x="964" y="174"/>
                  <a:pt x="964" y="174"/>
                  <a:pt x="964" y="174"/>
                </a:cubicBezTo>
                <a:cubicBezTo>
                  <a:pt x="964" y="174"/>
                  <a:pt x="964" y="174"/>
                  <a:pt x="964" y="174"/>
                </a:cubicBezTo>
                <a:cubicBezTo>
                  <a:pt x="964" y="174"/>
                  <a:pt x="964" y="173"/>
                  <a:pt x="964" y="173"/>
                </a:cubicBezTo>
                <a:close/>
                <a:moveTo>
                  <a:pt x="962" y="170"/>
                </a:moveTo>
                <a:cubicBezTo>
                  <a:pt x="962" y="170"/>
                  <a:pt x="961" y="170"/>
                  <a:pt x="962" y="169"/>
                </a:cubicBezTo>
                <a:cubicBezTo>
                  <a:pt x="962" y="169"/>
                  <a:pt x="960" y="168"/>
                  <a:pt x="961" y="167"/>
                </a:cubicBezTo>
                <a:cubicBezTo>
                  <a:pt x="960" y="167"/>
                  <a:pt x="959" y="166"/>
                  <a:pt x="959" y="165"/>
                </a:cubicBezTo>
                <a:cubicBezTo>
                  <a:pt x="958" y="165"/>
                  <a:pt x="958" y="164"/>
                  <a:pt x="957" y="163"/>
                </a:cubicBezTo>
                <a:cubicBezTo>
                  <a:pt x="957" y="163"/>
                  <a:pt x="957" y="163"/>
                  <a:pt x="957" y="163"/>
                </a:cubicBezTo>
                <a:cubicBezTo>
                  <a:pt x="957" y="163"/>
                  <a:pt x="957" y="163"/>
                  <a:pt x="957" y="163"/>
                </a:cubicBezTo>
                <a:cubicBezTo>
                  <a:pt x="958" y="166"/>
                  <a:pt x="960" y="167"/>
                  <a:pt x="961" y="169"/>
                </a:cubicBezTo>
                <a:cubicBezTo>
                  <a:pt x="961" y="169"/>
                  <a:pt x="961" y="170"/>
                  <a:pt x="961" y="170"/>
                </a:cubicBezTo>
                <a:cubicBezTo>
                  <a:pt x="962" y="170"/>
                  <a:pt x="962" y="170"/>
                  <a:pt x="962" y="171"/>
                </a:cubicBezTo>
                <a:cubicBezTo>
                  <a:pt x="963" y="171"/>
                  <a:pt x="962" y="172"/>
                  <a:pt x="963" y="172"/>
                </a:cubicBezTo>
                <a:cubicBezTo>
                  <a:pt x="963" y="173"/>
                  <a:pt x="963" y="173"/>
                  <a:pt x="964" y="173"/>
                </a:cubicBezTo>
                <a:cubicBezTo>
                  <a:pt x="964" y="173"/>
                  <a:pt x="964" y="173"/>
                  <a:pt x="964" y="173"/>
                </a:cubicBezTo>
                <a:cubicBezTo>
                  <a:pt x="963" y="172"/>
                  <a:pt x="962" y="171"/>
                  <a:pt x="962" y="170"/>
                </a:cubicBezTo>
                <a:close/>
                <a:moveTo>
                  <a:pt x="910" y="112"/>
                </a:moveTo>
                <a:cubicBezTo>
                  <a:pt x="910" y="112"/>
                  <a:pt x="910" y="113"/>
                  <a:pt x="910" y="113"/>
                </a:cubicBezTo>
                <a:cubicBezTo>
                  <a:pt x="911" y="114"/>
                  <a:pt x="913" y="115"/>
                  <a:pt x="914" y="116"/>
                </a:cubicBezTo>
                <a:cubicBezTo>
                  <a:pt x="914" y="116"/>
                  <a:pt x="914" y="116"/>
                  <a:pt x="914" y="116"/>
                </a:cubicBezTo>
                <a:cubicBezTo>
                  <a:pt x="914" y="116"/>
                  <a:pt x="914" y="116"/>
                  <a:pt x="914" y="117"/>
                </a:cubicBezTo>
                <a:cubicBezTo>
                  <a:pt x="914" y="117"/>
                  <a:pt x="915" y="117"/>
                  <a:pt x="915" y="117"/>
                </a:cubicBezTo>
                <a:cubicBezTo>
                  <a:pt x="915" y="117"/>
                  <a:pt x="915" y="117"/>
                  <a:pt x="915" y="117"/>
                </a:cubicBezTo>
                <a:cubicBezTo>
                  <a:pt x="915" y="117"/>
                  <a:pt x="916" y="118"/>
                  <a:pt x="916" y="118"/>
                </a:cubicBezTo>
                <a:cubicBezTo>
                  <a:pt x="917" y="119"/>
                  <a:pt x="917" y="118"/>
                  <a:pt x="918" y="119"/>
                </a:cubicBezTo>
                <a:cubicBezTo>
                  <a:pt x="918" y="119"/>
                  <a:pt x="918" y="119"/>
                  <a:pt x="918" y="119"/>
                </a:cubicBezTo>
                <a:cubicBezTo>
                  <a:pt x="919" y="120"/>
                  <a:pt x="920" y="121"/>
                  <a:pt x="921" y="121"/>
                </a:cubicBezTo>
                <a:cubicBezTo>
                  <a:pt x="921" y="122"/>
                  <a:pt x="921" y="121"/>
                  <a:pt x="921" y="121"/>
                </a:cubicBezTo>
                <a:cubicBezTo>
                  <a:pt x="922" y="121"/>
                  <a:pt x="922" y="123"/>
                  <a:pt x="923" y="123"/>
                </a:cubicBezTo>
                <a:cubicBezTo>
                  <a:pt x="923" y="123"/>
                  <a:pt x="923" y="123"/>
                  <a:pt x="923" y="124"/>
                </a:cubicBezTo>
                <a:cubicBezTo>
                  <a:pt x="923" y="124"/>
                  <a:pt x="924" y="124"/>
                  <a:pt x="924" y="125"/>
                </a:cubicBezTo>
                <a:cubicBezTo>
                  <a:pt x="925" y="125"/>
                  <a:pt x="925" y="126"/>
                  <a:pt x="925" y="126"/>
                </a:cubicBezTo>
                <a:cubicBezTo>
                  <a:pt x="926" y="127"/>
                  <a:pt x="926" y="126"/>
                  <a:pt x="926" y="127"/>
                </a:cubicBezTo>
                <a:cubicBezTo>
                  <a:pt x="927" y="127"/>
                  <a:pt x="927" y="126"/>
                  <a:pt x="928" y="127"/>
                </a:cubicBezTo>
                <a:cubicBezTo>
                  <a:pt x="929" y="128"/>
                  <a:pt x="930" y="130"/>
                  <a:pt x="931" y="131"/>
                </a:cubicBezTo>
                <a:cubicBezTo>
                  <a:pt x="931" y="132"/>
                  <a:pt x="932" y="132"/>
                  <a:pt x="932" y="133"/>
                </a:cubicBezTo>
                <a:cubicBezTo>
                  <a:pt x="932" y="133"/>
                  <a:pt x="933" y="133"/>
                  <a:pt x="933" y="133"/>
                </a:cubicBezTo>
                <a:cubicBezTo>
                  <a:pt x="933" y="133"/>
                  <a:pt x="933" y="133"/>
                  <a:pt x="933" y="133"/>
                </a:cubicBezTo>
                <a:cubicBezTo>
                  <a:pt x="933" y="133"/>
                  <a:pt x="933" y="134"/>
                  <a:pt x="934" y="134"/>
                </a:cubicBezTo>
                <a:cubicBezTo>
                  <a:pt x="934" y="134"/>
                  <a:pt x="933" y="134"/>
                  <a:pt x="933" y="134"/>
                </a:cubicBezTo>
                <a:cubicBezTo>
                  <a:pt x="933" y="134"/>
                  <a:pt x="934" y="134"/>
                  <a:pt x="934" y="134"/>
                </a:cubicBezTo>
                <a:cubicBezTo>
                  <a:pt x="935" y="135"/>
                  <a:pt x="937" y="137"/>
                  <a:pt x="938" y="138"/>
                </a:cubicBezTo>
                <a:cubicBezTo>
                  <a:pt x="938" y="138"/>
                  <a:pt x="939" y="139"/>
                  <a:pt x="940" y="140"/>
                </a:cubicBezTo>
                <a:cubicBezTo>
                  <a:pt x="940" y="140"/>
                  <a:pt x="940" y="141"/>
                  <a:pt x="940" y="141"/>
                </a:cubicBezTo>
                <a:cubicBezTo>
                  <a:pt x="941" y="141"/>
                  <a:pt x="941" y="142"/>
                  <a:pt x="941" y="142"/>
                </a:cubicBezTo>
                <a:cubicBezTo>
                  <a:pt x="941" y="142"/>
                  <a:pt x="941" y="142"/>
                  <a:pt x="941" y="142"/>
                </a:cubicBezTo>
                <a:cubicBezTo>
                  <a:pt x="941" y="142"/>
                  <a:pt x="942" y="143"/>
                  <a:pt x="942" y="143"/>
                </a:cubicBezTo>
                <a:cubicBezTo>
                  <a:pt x="942" y="143"/>
                  <a:pt x="943" y="144"/>
                  <a:pt x="943" y="144"/>
                </a:cubicBezTo>
                <a:cubicBezTo>
                  <a:pt x="943" y="145"/>
                  <a:pt x="944" y="145"/>
                  <a:pt x="945" y="146"/>
                </a:cubicBezTo>
                <a:cubicBezTo>
                  <a:pt x="945" y="147"/>
                  <a:pt x="946" y="148"/>
                  <a:pt x="946" y="149"/>
                </a:cubicBezTo>
                <a:cubicBezTo>
                  <a:pt x="947" y="149"/>
                  <a:pt x="948" y="150"/>
                  <a:pt x="949" y="151"/>
                </a:cubicBezTo>
                <a:cubicBezTo>
                  <a:pt x="949" y="151"/>
                  <a:pt x="949" y="152"/>
                  <a:pt x="949" y="152"/>
                </a:cubicBezTo>
                <a:cubicBezTo>
                  <a:pt x="950" y="153"/>
                  <a:pt x="951" y="153"/>
                  <a:pt x="951" y="154"/>
                </a:cubicBezTo>
                <a:cubicBezTo>
                  <a:pt x="951" y="154"/>
                  <a:pt x="951" y="154"/>
                  <a:pt x="951" y="155"/>
                </a:cubicBezTo>
                <a:cubicBezTo>
                  <a:pt x="952" y="155"/>
                  <a:pt x="952" y="156"/>
                  <a:pt x="952" y="156"/>
                </a:cubicBezTo>
                <a:cubicBezTo>
                  <a:pt x="952" y="157"/>
                  <a:pt x="953" y="157"/>
                  <a:pt x="953" y="158"/>
                </a:cubicBezTo>
                <a:cubicBezTo>
                  <a:pt x="953" y="158"/>
                  <a:pt x="953" y="158"/>
                  <a:pt x="953" y="158"/>
                </a:cubicBezTo>
                <a:cubicBezTo>
                  <a:pt x="954" y="158"/>
                  <a:pt x="954" y="158"/>
                  <a:pt x="954" y="158"/>
                </a:cubicBezTo>
                <a:cubicBezTo>
                  <a:pt x="954" y="159"/>
                  <a:pt x="954" y="159"/>
                  <a:pt x="954" y="159"/>
                </a:cubicBezTo>
                <a:cubicBezTo>
                  <a:pt x="955" y="160"/>
                  <a:pt x="955" y="160"/>
                  <a:pt x="955" y="160"/>
                </a:cubicBezTo>
                <a:cubicBezTo>
                  <a:pt x="955" y="161"/>
                  <a:pt x="956" y="161"/>
                  <a:pt x="956" y="161"/>
                </a:cubicBezTo>
                <a:cubicBezTo>
                  <a:pt x="956" y="162"/>
                  <a:pt x="956" y="162"/>
                  <a:pt x="956" y="163"/>
                </a:cubicBezTo>
                <a:cubicBezTo>
                  <a:pt x="956" y="163"/>
                  <a:pt x="957" y="163"/>
                  <a:pt x="957" y="163"/>
                </a:cubicBezTo>
                <a:cubicBezTo>
                  <a:pt x="957" y="163"/>
                  <a:pt x="957" y="163"/>
                  <a:pt x="957" y="163"/>
                </a:cubicBezTo>
                <a:cubicBezTo>
                  <a:pt x="958" y="164"/>
                  <a:pt x="959" y="165"/>
                  <a:pt x="959" y="165"/>
                </a:cubicBezTo>
                <a:cubicBezTo>
                  <a:pt x="959" y="165"/>
                  <a:pt x="960" y="166"/>
                  <a:pt x="960" y="166"/>
                </a:cubicBezTo>
                <a:cubicBezTo>
                  <a:pt x="960" y="167"/>
                  <a:pt x="961" y="167"/>
                  <a:pt x="961" y="167"/>
                </a:cubicBezTo>
                <a:cubicBezTo>
                  <a:pt x="962" y="167"/>
                  <a:pt x="961" y="168"/>
                  <a:pt x="962" y="168"/>
                </a:cubicBezTo>
                <a:cubicBezTo>
                  <a:pt x="962" y="169"/>
                  <a:pt x="963" y="169"/>
                  <a:pt x="963" y="170"/>
                </a:cubicBezTo>
                <a:cubicBezTo>
                  <a:pt x="963" y="170"/>
                  <a:pt x="963" y="170"/>
                  <a:pt x="963" y="170"/>
                </a:cubicBezTo>
                <a:cubicBezTo>
                  <a:pt x="963" y="171"/>
                  <a:pt x="963" y="171"/>
                  <a:pt x="963" y="171"/>
                </a:cubicBezTo>
                <a:cubicBezTo>
                  <a:pt x="964" y="171"/>
                  <a:pt x="964" y="172"/>
                  <a:pt x="964" y="172"/>
                </a:cubicBezTo>
                <a:cubicBezTo>
                  <a:pt x="964" y="173"/>
                  <a:pt x="964" y="173"/>
                  <a:pt x="964" y="173"/>
                </a:cubicBezTo>
                <a:cubicBezTo>
                  <a:pt x="965" y="174"/>
                  <a:pt x="966" y="174"/>
                  <a:pt x="966" y="175"/>
                </a:cubicBezTo>
                <a:cubicBezTo>
                  <a:pt x="965" y="175"/>
                  <a:pt x="965" y="175"/>
                  <a:pt x="965" y="175"/>
                </a:cubicBezTo>
                <a:cubicBezTo>
                  <a:pt x="966" y="176"/>
                  <a:pt x="966" y="176"/>
                  <a:pt x="966" y="177"/>
                </a:cubicBezTo>
                <a:cubicBezTo>
                  <a:pt x="966" y="177"/>
                  <a:pt x="966" y="177"/>
                  <a:pt x="966" y="177"/>
                </a:cubicBezTo>
                <a:cubicBezTo>
                  <a:pt x="968" y="178"/>
                  <a:pt x="967" y="180"/>
                  <a:pt x="969" y="180"/>
                </a:cubicBezTo>
                <a:cubicBezTo>
                  <a:pt x="969" y="180"/>
                  <a:pt x="969" y="181"/>
                  <a:pt x="969" y="181"/>
                </a:cubicBezTo>
                <a:cubicBezTo>
                  <a:pt x="969" y="182"/>
                  <a:pt x="969" y="182"/>
                  <a:pt x="970" y="183"/>
                </a:cubicBezTo>
                <a:cubicBezTo>
                  <a:pt x="970" y="183"/>
                  <a:pt x="970" y="183"/>
                  <a:pt x="970" y="184"/>
                </a:cubicBezTo>
                <a:cubicBezTo>
                  <a:pt x="970" y="184"/>
                  <a:pt x="971" y="184"/>
                  <a:pt x="971" y="185"/>
                </a:cubicBezTo>
                <a:cubicBezTo>
                  <a:pt x="971" y="186"/>
                  <a:pt x="971" y="187"/>
                  <a:pt x="972" y="187"/>
                </a:cubicBezTo>
                <a:cubicBezTo>
                  <a:pt x="972" y="187"/>
                  <a:pt x="972" y="187"/>
                  <a:pt x="972" y="186"/>
                </a:cubicBezTo>
                <a:cubicBezTo>
                  <a:pt x="972" y="187"/>
                  <a:pt x="973" y="187"/>
                  <a:pt x="973" y="187"/>
                </a:cubicBezTo>
                <a:cubicBezTo>
                  <a:pt x="973" y="189"/>
                  <a:pt x="973" y="189"/>
                  <a:pt x="974" y="190"/>
                </a:cubicBezTo>
                <a:cubicBezTo>
                  <a:pt x="974" y="192"/>
                  <a:pt x="975" y="192"/>
                  <a:pt x="975" y="193"/>
                </a:cubicBezTo>
                <a:cubicBezTo>
                  <a:pt x="976" y="195"/>
                  <a:pt x="976" y="197"/>
                  <a:pt x="977" y="198"/>
                </a:cubicBezTo>
                <a:cubicBezTo>
                  <a:pt x="977" y="199"/>
                  <a:pt x="978" y="200"/>
                  <a:pt x="978" y="201"/>
                </a:cubicBezTo>
                <a:cubicBezTo>
                  <a:pt x="979" y="201"/>
                  <a:pt x="978" y="202"/>
                  <a:pt x="979" y="203"/>
                </a:cubicBezTo>
                <a:cubicBezTo>
                  <a:pt x="979" y="204"/>
                  <a:pt x="979" y="205"/>
                  <a:pt x="980" y="206"/>
                </a:cubicBezTo>
                <a:cubicBezTo>
                  <a:pt x="980" y="207"/>
                  <a:pt x="981" y="208"/>
                  <a:pt x="981" y="209"/>
                </a:cubicBezTo>
                <a:cubicBezTo>
                  <a:pt x="981" y="210"/>
                  <a:pt x="982" y="210"/>
                  <a:pt x="982" y="211"/>
                </a:cubicBezTo>
                <a:cubicBezTo>
                  <a:pt x="983" y="212"/>
                  <a:pt x="983" y="213"/>
                  <a:pt x="984" y="214"/>
                </a:cubicBezTo>
                <a:cubicBezTo>
                  <a:pt x="983" y="215"/>
                  <a:pt x="983" y="216"/>
                  <a:pt x="983" y="218"/>
                </a:cubicBezTo>
                <a:cubicBezTo>
                  <a:pt x="983" y="218"/>
                  <a:pt x="984" y="218"/>
                  <a:pt x="983" y="219"/>
                </a:cubicBezTo>
                <a:cubicBezTo>
                  <a:pt x="984" y="218"/>
                  <a:pt x="986" y="223"/>
                  <a:pt x="986" y="223"/>
                </a:cubicBezTo>
                <a:cubicBezTo>
                  <a:pt x="992" y="249"/>
                  <a:pt x="988" y="275"/>
                  <a:pt x="1000" y="300"/>
                </a:cubicBezTo>
                <a:cubicBezTo>
                  <a:pt x="1004" y="307"/>
                  <a:pt x="1018" y="322"/>
                  <a:pt x="1035" y="316"/>
                </a:cubicBezTo>
                <a:cubicBezTo>
                  <a:pt x="1038" y="315"/>
                  <a:pt x="1044" y="312"/>
                  <a:pt x="1045" y="311"/>
                </a:cubicBezTo>
                <a:cubicBezTo>
                  <a:pt x="1045" y="311"/>
                  <a:pt x="1051" y="317"/>
                  <a:pt x="1062" y="318"/>
                </a:cubicBezTo>
                <a:cubicBezTo>
                  <a:pt x="1086" y="320"/>
                  <a:pt x="1106" y="288"/>
                  <a:pt x="1104" y="269"/>
                </a:cubicBezTo>
                <a:cubicBezTo>
                  <a:pt x="1102" y="258"/>
                  <a:pt x="1093" y="255"/>
                  <a:pt x="1093" y="255"/>
                </a:cubicBezTo>
                <a:cubicBezTo>
                  <a:pt x="1094" y="254"/>
                  <a:pt x="1106" y="247"/>
                  <a:pt x="1104" y="228"/>
                </a:cubicBezTo>
                <a:cubicBezTo>
                  <a:pt x="1103" y="212"/>
                  <a:pt x="1090" y="206"/>
                  <a:pt x="1083" y="202"/>
                </a:cubicBezTo>
                <a:cubicBezTo>
                  <a:pt x="1069" y="195"/>
                  <a:pt x="1049" y="197"/>
                  <a:pt x="1037" y="205"/>
                </a:cubicBezTo>
                <a:cubicBezTo>
                  <a:pt x="1025" y="213"/>
                  <a:pt x="1020" y="223"/>
                  <a:pt x="1022" y="238"/>
                </a:cubicBezTo>
                <a:cubicBezTo>
                  <a:pt x="1024" y="250"/>
                  <a:pt x="1034" y="264"/>
                  <a:pt x="1049" y="261"/>
                </a:cubicBezTo>
                <a:cubicBezTo>
                  <a:pt x="1070" y="256"/>
                  <a:pt x="1055" y="230"/>
                  <a:pt x="1045" y="244"/>
                </a:cubicBezTo>
                <a:cubicBezTo>
                  <a:pt x="1044" y="233"/>
                  <a:pt x="1053" y="231"/>
                  <a:pt x="1060" y="232"/>
                </a:cubicBezTo>
                <a:cubicBezTo>
                  <a:pt x="1080" y="234"/>
                  <a:pt x="1080" y="266"/>
                  <a:pt x="1064" y="275"/>
                </a:cubicBezTo>
                <a:cubicBezTo>
                  <a:pt x="1059" y="277"/>
                  <a:pt x="1051" y="278"/>
                  <a:pt x="1046" y="277"/>
                </a:cubicBezTo>
                <a:cubicBezTo>
                  <a:pt x="1040" y="275"/>
                  <a:pt x="1034" y="271"/>
                  <a:pt x="1030" y="266"/>
                </a:cubicBezTo>
                <a:cubicBezTo>
                  <a:pt x="1025" y="260"/>
                  <a:pt x="1021" y="253"/>
                  <a:pt x="1018" y="246"/>
                </a:cubicBezTo>
                <a:cubicBezTo>
                  <a:pt x="1016" y="242"/>
                  <a:pt x="1015" y="237"/>
                  <a:pt x="1014" y="233"/>
                </a:cubicBezTo>
                <a:cubicBezTo>
                  <a:pt x="1013" y="231"/>
                  <a:pt x="1013" y="228"/>
                  <a:pt x="1012" y="226"/>
                </a:cubicBezTo>
                <a:cubicBezTo>
                  <a:pt x="1012" y="225"/>
                  <a:pt x="1011" y="225"/>
                  <a:pt x="1011" y="224"/>
                </a:cubicBezTo>
                <a:cubicBezTo>
                  <a:pt x="1010" y="223"/>
                  <a:pt x="1011" y="225"/>
                  <a:pt x="1011" y="224"/>
                </a:cubicBezTo>
                <a:cubicBezTo>
                  <a:pt x="1011" y="224"/>
                  <a:pt x="1011" y="223"/>
                  <a:pt x="1011" y="223"/>
                </a:cubicBezTo>
                <a:cubicBezTo>
                  <a:pt x="1011" y="222"/>
                  <a:pt x="1010" y="222"/>
                  <a:pt x="1010" y="221"/>
                </a:cubicBezTo>
                <a:cubicBezTo>
                  <a:pt x="1009" y="221"/>
                  <a:pt x="1010" y="220"/>
                  <a:pt x="1009" y="219"/>
                </a:cubicBezTo>
                <a:cubicBezTo>
                  <a:pt x="1009" y="219"/>
                  <a:pt x="1009" y="218"/>
                  <a:pt x="1009" y="218"/>
                </a:cubicBezTo>
                <a:cubicBezTo>
                  <a:pt x="1008" y="217"/>
                  <a:pt x="1008" y="216"/>
                  <a:pt x="1007" y="215"/>
                </a:cubicBezTo>
                <a:cubicBezTo>
                  <a:pt x="1007" y="213"/>
                  <a:pt x="1008" y="212"/>
                  <a:pt x="1007" y="211"/>
                </a:cubicBezTo>
                <a:cubicBezTo>
                  <a:pt x="1007" y="209"/>
                  <a:pt x="1003" y="206"/>
                  <a:pt x="1004" y="205"/>
                </a:cubicBezTo>
                <a:cubicBezTo>
                  <a:pt x="1003" y="205"/>
                  <a:pt x="1003" y="203"/>
                  <a:pt x="1003" y="203"/>
                </a:cubicBezTo>
                <a:cubicBezTo>
                  <a:pt x="1002" y="202"/>
                  <a:pt x="1002" y="203"/>
                  <a:pt x="1001" y="203"/>
                </a:cubicBezTo>
                <a:cubicBezTo>
                  <a:pt x="1000" y="200"/>
                  <a:pt x="1000" y="200"/>
                  <a:pt x="999" y="199"/>
                </a:cubicBezTo>
                <a:cubicBezTo>
                  <a:pt x="998" y="198"/>
                  <a:pt x="999" y="197"/>
                  <a:pt x="999" y="197"/>
                </a:cubicBezTo>
                <a:cubicBezTo>
                  <a:pt x="999" y="196"/>
                  <a:pt x="997" y="196"/>
                  <a:pt x="998" y="194"/>
                </a:cubicBezTo>
                <a:cubicBezTo>
                  <a:pt x="997" y="194"/>
                  <a:pt x="997" y="195"/>
                  <a:pt x="996" y="194"/>
                </a:cubicBezTo>
                <a:cubicBezTo>
                  <a:pt x="996" y="193"/>
                  <a:pt x="996" y="192"/>
                  <a:pt x="996" y="191"/>
                </a:cubicBezTo>
                <a:cubicBezTo>
                  <a:pt x="995" y="190"/>
                  <a:pt x="995" y="188"/>
                  <a:pt x="993" y="188"/>
                </a:cubicBezTo>
                <a:cubicBezTo>
                  <a:pt x="993" y="186"/>
                  <a:pt x="992" y="186"/>
                  <a:pt x="992" y="186"/>
                </a:cubicBezTo>
                <a:cubicBezTo>
                  <a:pt x="992" y="185"/>
                  <a:pt x="992" y="185"/>
                  <a:pt x="992" y="185"/>
                </a:cubicBezTo>
                <a:cubicBezTo>
                  <a:pt x="991" y="184"/>
                  <a:pt x="990" y="183"/>
                  <a:pt x="990" y="184"/>
                </a:cubicBezTo>
                <a:cubicBezTo>
                  <a:pt x="989" y="182"/>
                  <a:pt x="989" y="181"/>
                  <a:pt x="989" y="180"/>
                </a:cubicBezTo>
                <a:cubicBezTo>
                  <a:pt x="989" y="180"/>
                  <a:pt x="988" y="180"/>
                  <a:pt x="988" y="179"/>
                </a:cubicBezTo>
                <a:cubicBezTo>
                  <a:pt x="988" y="179"/>
                  <a:pt x="988" y="179"/>
                  <a:pt x="988" y="179"/>
                </a:cubicBezTo>
                <a:cubicBezTo>
                  <a:pt x="987" y="178"/>
                  <a:pt x="987" y="178"/>
                  <a:pt x="986" y="177"/>
                </a:cubicBezTo>
                <a:cubicBezTo>
                  <a:pt x="986" y="176"/>
                  <a:pt x="985" y="176"/>
                  <a:pt x="984" y="175"/>
                </a:cubicBezTo>
                <a:cubicBezTo>
                  <a:pt x="984" y="175"/>
                  <a:pt x="985" y="175"/>
                  <a:pt x="985" y="174"/>
                </a:cubicBezTo>
                <a:cubicBezTo>
                  <a:pt x="984" y="174"/>
                  <a:pt x="983" y="174"/>
                  <a:pt x="983" y="174"/>
                </a:cubicBezTo>
                <a:cubicBezTo>
                  <a:pt x="982" y="172"/>
                  <a:pt x="982" y="171"/>
                  <a:pt x="981" y="169"/>
                </a:cubicBezTo>
                <a:cubicBezTo>
                  <a:pt x="979" y="169"/>
                  <a:pt x="979" y="166"/>
                  <a:pt x="976" y="165"/>
                </a:cubicBezTo>
                <a:cubicBezTo>
                  <a:pt x="976" y="164"/>
                  <a:pt x="976" y="163"/>
                  <a:pt x="974" y="163"/>
                </a:cubicBezTo>
                <a:cubicBezTo>
                  <a:pt x="975" y="162"/>
                  <a:pt x="973" y="161"/>
                  <a:pt x="974" y="160"/>
                </a:cubicBezTo>
                <a:cubicBezTo>
                  <a:pt x="973" y="160"/>
                  <a:pt x="973" y="159"/>
                  <a:pt x="972" y="159"/>
                </a:cubicBezTo>
                <a:cubicBezTo>
                  <a:pt x="971" y="156"/>
                  <a:pt x="968" y="153"/>
                  <a:pt x="965" y="151"/>
                </a:cubicBezTo>
                <a:cubicBezTo>
                  <a:pt x="964" y="149"/>
                  <a:pt x="962" y="146"/>
                  <a:pt x="959" y="146"/>
                </a:cubicBezTo>
                <a:cubicBezTo>
                  <a:pt x="959" y="145"/>
                  <a:pt x="958" y="144"/>
                  <a:pt x="958" y="143"/>
                </a:cubicBezTo>
                <a:cubicBezTo>
                  <a:pt x="957" y="143"/>
                  <a:pt x="956" y="141"/>
                  <a:pt x="956" y="144"/>
                </a:cubicBezTo>
                <a:cubicBezTo>
                  <a:pt x="955" y="142"/>
                  <a:pt x="954" y="141"/>
                  <a:pt x="954" y="139"/>
                </a:cubicBezTo>
                <a:cubicBezTo>
                  <a:pt x="952" y="138"/>
                  <a:pt x="953" y="139"/>
                  <a:pt x="952" y="139"/>
                </a:cubicBezTo>
                <a:cubicBezTo>
                  <a:pt x="952" y="138"/>
                  <a:pt x="951" y="137"/>
                  <a:pt x="950" y="137"/>
                </a:cubicBezTo>
                <a:cubicBezTo>
                  <a:pt x="950" y="137"/>
                  <a:pt x="949" y="137"/>
                  <a:pt x="949" y="136"/>
                </a:cubicBezTo>
                <a:cubicBezTo>
                  <a:pt x="949" y="136"/>
                  <a:pt x="949" y="136"/>
                  <a:pt x="949" y="136"/>
                </a:cubicBezTo>
                <a:cubicBezTo>
                  <a:pt x="948" y="135"/>
                  <a:pt x="947" y="135"/>
                  <a:pt x="947" y="135"/>
                </a:cubicBezTo>
                <a:cubicBezTo>
                  <a:pt x="947" y="134"/>
                  <a:pt x="947" y="134"/>
                  <a:pt x="947" y="134"/>
                </a:cubicBezTo>
                <a:cubicBezTo>
                  <a:pt x="946" y="134"/>
                  <a:pt x="947" y="134"/>
                  <a:pt x="947" y="134"/>
                </a:cubicBezTo>
                <a:cubicBezTo>
                  <a:pt x="946" y="133"/>
                  <a:pt x="945" y="132"/>
                  <a:pt x="945" y="131"/>
                </a:cubicBezTo>
                <a:cubicBezTo>
                  <a:pt x="944" y="131"/>
                  <a:pt x="943" y="131"/>
                  <a:pt x="942" y="131"/>
                </a:cubicBezTo>
                <a:cubicBezTo>
                  <a:pt x="942" y="131"/>
                  <a:pt x="942" y="131"/>
                  <a:pt x="942" y="131"/>
                </a:cubicBezTo>
                <a:cubicBezTo>
                  <a:pt x="942" y="131"/>
                  <a:pt x="942" y="130"/>
                  <a:pt x="942" y="130"/>
                </a:cubicBezTo>
                <a:cubicBezTo>
                  <a:pt x="942" y="130"/>
                  <a:pt x="941" y="130"/>
                  <a:pt x="941" y="130"/>
                </a:cubicBezTo>
                <a:cubicBezTo>
                  <a:pt x="941" y="130"/>
                  <a:pt x="941" y="130"/>
                  <a:pt x="941" y="130"/>
                </a:cubicBezTo>
                <a:cubicBezTo>
                  <a:pt x="939" y="128"/>
                  <a:pt x="939" y="128"/>
                  <a:pt x="937" y="128"/>
                </a:cubicBezTo>
                <a:cubicBezTo>
                  <a:pt x="937" y="127"/>
                  <a:pt x="936" y="127"/>
                  <a:pt x="936" y="127"/>
                </a:cubicBezTo>
                <a:cubicBezTo>
                  <a:pt x="936" y="127"/>
                  <a:pt x="936" y="126"/>
                  <a:pt x="936" y="126"/>
                </a:cubicBezTo>
                <a:cubicBezTo>
                  <a:pt x="936" y="126"/>
                  <a:pt x="936" y="126"/>
                  <a:pt x="935" y="126"/>
                </a:cubicBezTo>
                <a:cubicBezTo>
                  <a:pt x="935" y="126"/>
                  <a:pt x="936" y="126"/>
                  <a:pt x="936" y="126"/>
                </a:cubicBezTo>
                <a:cubicBezTo>
                  <a:pt x="936" y="126"/>
                  <a:pt x="935" y="125"/>
                  <a:pt x="935" y="125"/>
                </a:cubicBezTo>
                <a:cubicBezTo>
                  <a:pt x="934" y="124"/>
                  <a:pt x="933" y="125"/>
                  <a:pt x="933" y="124"/>
                </a:cubicBezTo>
                <a:cubicBezTo>
                  <a:pt x="933" y="123"/>
                  <a:pt x="932" y="124"/>
                  <a:pt x="932" y="124"/>
                </a:cubicBezTo>
                <a:cubicBezTo>
                  <a:pt x="931" y="124"/>
                  <a:pt x="931" y="123"/>
                  <a:pt x="931" y="123"/>
                </a:cubicBezTo>
                <a:cubicBezTo>
                  <a:pt x="930" y="122"/>
                  <a:pt x="929" y="122"/>
                  <a:pt x="928" y="121"/>
                </a:cubicBezTo>
                <a:cubicBezTo>
                  <a:pt x="927" y="121"/>
                  <a:pt x="927" y="120"/>
                  <a:pt x="926" y="120"/>
                </a:cubicBezTo>
                <a:cubicBezTo>
                  <a:pt x="925" y="118"/>
                  <a:pt x="923" y="118"/>
                  <a:pt x="922" y="117"/>
                </a:cubicBezTo>
                <a:cubicBezTo>
                  <a:pt x="922" y="117"/>
                  <a:pt x="922" y="117"/>
                  <a:pt x="921" y="117"/>
                </a:cubicBezTo>
                <a:cubicBezTo>
                  <a:pt x="921" y="117"/>
                  <a:pt x="921" y="116"/>
                  <a:pt x="921" y="116"/>
                </a:cubicBezTo>
                <a:cubicBezTo>
                  <a:pt x="921" y="116"/>
                  <a:pt x="920" y="116"/>
                  <a:pt x="920" y="116"/>
                </a:cubicBezTo>
                <a:cubicBezTo>
                  <a:pt x="919" y="115"/>
                  <a:pt x="919" y="115"/>
                  <a:pt x="918" y="114"/>
                </a:cubicBezTo>
                <a:cubicBezTo>
                  <a:pt x="917" y="114"/>
                  <a:pt x="917" y="114"/>
                  <a:pt x="916" y="113"/>
                </a:cubicBezTo>
                <a:cubicBezTo>
                  <a:pt x="915" y="113"/>
                  <a:pt x="917" y="115"/>
                  <a:pt x="917" y="114"/>
                </a:cubicBezTo>
                <a:cubicBezTo>
                  <a:pt x="915" y="113"/>
                  <a:pt x="912" y="112"/>
                  <a:pt x="911" y="111"/>
                </a:cubicBezTo>
                <a:cubicBezTo>
                  <a:pt x="911" y="111"/>
                  <a:pt x="911" y="111"/>
                  <a:pt x="911" y="111"/>
                </a:cubicBezTo>
                <a:cubicBezTo>
                  <a:pt x="910" y="111"/>
                  <a:pt x="910" y="111"/>
                  <a:pt x="910" y="111"/>
                </a:cubicBezTo>
                <a:cubicBezTo>
                  <a:pt x="910" y="111"/>
                  <a:pt x="910" y="111"/>
                  <a:pt x="910" y="111"/>
                </a:cubicBezTo>
                <a:cubicBezTo>
                  <a:pt x="909" y="110"/>
                  <a:pt x="909" y="111"/>
                  <a:pt x="908" y="110"/>
                </a:cubicBezTo>
                <a:cubicBezTo>
                  <a:pt x="908" y="111"/>
                  <a:pt x="909" y="111"/>
                  <a:pt x="909" y="112"/>
                </a:cubicBezTo>
                <a:cubicBezTo>
                  <a:pt x="910" y="112"/>
                  <a:pt x="909" y="112"/>
                  <a:pt x="910" y="112"/>
                </a:cubicBezTo>
                <a:close/>
                <a:moveTo>
                  <a:pt x="992" y="200"/>
                </a:moveTo>
                <a:cubicBezTo>
                  <a:pt x="995" y="203"/>
                  <a:pt x="997" y="207"/>
                  <a:pt x="999" y="211"/>
                </a:cubicBezTo>
                <a:cubicBezTo>
                  <a:pt x="998" y="212"/>
                  <a:pt x="999" y="212"/>
                  <a:pt x="998" y="213"/>
                </a:cubicBezTo>
                <a:cubicBezTo>
                  <a:pt x="999" y="214"/>
                  <a:pt x="999" y="214"/>
                  <a:pt x="1000" y="215"/>
                </a:cubicBezTo>
                <a:cubicBezTo>
                  <a:pt x="999" y="216"/>
                  <a:pt x="1001" y="217"/>
                  <a:pt x="1001" y="218"/>
                </a:cubicBezTo>
                <a:cubicBezTo>
                  <a:pt x="1002" y="218"/>
                  <a:pt x="1002" y="220"/>
                  <a:pt x="1003" y="221"/>
                </a:cubicBezTo>
                <a:cubicBezTo>
                  <a:pt x="1003" y="221"/>
                  <a:pt x="1003" y="222"/>
                  <a:pt x="1003" y="222"/>
                </a:cubicBezTo>
                <a:cubicBezTo>
                  <a:pt x="1003" y="223"/>
                  <a:pt x="1003" y="223"/>
                  <a:pt x="1003" y="223"/>
                </a:cubicBezTo>
                <a:cubicBezTo>
                  <a:pt x="1001" y="223"/>
                  <a:pt x="1003" y="222"/>
                  <a:pt x="1002" y="221"/>
                </a:cubicBezTo>
                <a:cubicBezTo>
                  <a:pt x="998" y="220"/>
                  <a:pt x="1000" y="215"/>
                  <a:pt x="997" y="214"/>
                </a:cubicBezTo>
                <a:cubicBezTo>
                  <a:pt x="997" y="212"/>
                  <a:pt x="996" y="211"/>
                  <a:pt x="996" y="209"/>
                </a:cubicBezTo>
                <a:cubicBezTo>
                  <a:pt x="996" y="208"/>
                  <a:pt x="996" y="208"/>
                  <a:pt x="995" y="207"/>
                </a:cubicBezTo>
                <a:cubicBezTo>
                  <a:pt x="996" y="206"/>
                  <a:pt x="996" y="206"/>
                  <a:pt x="995" y="204"/>
                </a:cubicBezTo>
                <a:cubicBezTo>
                  <a:pt x="993" y="204"/>
                  <a:pt x="993" y="204"/>
                  <a:pt x="993" y="204"/>
                </a:cubicBezTo>
                <a:cubicBezTo>
                  <a:pt x="993" y="203"/>
                  <a:pt x="993" y="202"/>
                  <a:pt x="993" y="201"/>
                </a:cubicBezTo>
                <a:cubicBezTo>
                  <a:pt x="993" y="201"/>
                  <a:pt x="991" y="201"/>
                  <a:pt x="992" y="200"/>
                </a:cubicBezTo>
                <a:close/>
                <a:moveTo>
                  <a:pt x="988" y="191"/>
                </a:moveTo>
                <a:cubicBezTo>
                  <a:pt x="989" y="193"/>
                  <a:pt x="990" y="195"/>
                  <a:pt x="991" y="196"/>
                </a:cubicBezTo>
                <a:cubicBezTo>
                  <a:pt x="991" y="198"/>
                  <a:pt x="991" y="198"/>
                  <a:pt x="991" y="198"/>
                </a:cubicBezTo>
                <a:cubicBezTo>
                  <a:pt x="989" y="197"/>
                  <a:pt x="990" y="195"/>
                  <a:pt x="988" y="195"/>
                </a:cubicBezTo>
                <a:cubicBezTo>
                  <a:pt x="989" y="193"/>
                  <a:pt x="987" y="193"/>
                  <a:pt x="988" y="191"/>
                </a:cubicBezTo>
                <a:close/>
                <a:moveTo>
                  <a:pt x="967" y="174"/>
                </a:moveTo>
                <a:cubicBezTo>
                  <a:pt x="967" y="173"/>
                  <a:pt x="966" y="173"/>
                  <a:pt x="967" y="172"/>
                </a:cubicBezTo>
                <a:cubicBezTo>
                  <a:pt x="966" y="171"/>
                  <a:pt x="966" y="171"/>
                  <a:pt x="965" y="171"/>
                </a:cubicBezTo>
                <a:cubicBezTo>
                  <a:pt x="966" y="170"/>
                  <a:pt x="967" y="171"/>
                  <a:pt x="967" y="172"/>
                </a:cubicBezTo>
                <a:cubicBezTo>
                  <a:pt x="967" y="172"/>
                  <a:pt x="969" y="174"/>
                  <a:pt x="969" y="175"/>
                </a:cubicBezTo>
                <a:cubicBezTo>
                  <a:pt x="968" y="176"/>
                  <a:pt x="968" y="174"/>
                  <a:pt x="967" y="174"/>
                </a:cubicBezTo>
                <a:close/>
                <a:moveTo>
                  <a:pt x="970" y="182"/>
                </a:moveTo>
                <a:cubicBezTo>
                  <a:pt x="969" y="182"/>
                  <a:pt x="969" y="182"/>
                  <a:pt x="969" y="181"/>
                </a:cubicBezTo>
                <a:cubicBezTo>
                  <a:pt x="969" y="181"/>
                  <a:pt x="969" y="181"/>
                  <a:pt x="969" y="181"/>
                </a:cubicBezTo>
                <a:cubicBezTo>
                  <a:pt x="969" y="181"/>
                  <a:pt x="970" y="181"/>
                  <a:pt x="970" y="182"/>
                </a:cubicBezTo>
                <a:close/>
                <a:moveTo>
                  <a:pt x="956" y="149"/>
                </a:moveTo>
                <a:cubicBezTo>
                  <a:pt x="956" y="150"/>
                  <a:pt x="956" y="150"/>
                  <a:pt x="957" y="151"/>
                </a:cubicBezTo>
                <a:cubicBezTo>
                  <a:pt x="957" y="151"/>
                  <a:pt x="957" y="152"/>
                  <a:pt x="957" y="152"/>
                </a:cubicBezTo>
                <a:cubicBezTo>
                  <a:pt x="958" y="153"/>
                  <a:pt x="958" y="152"/>
                  <a:pt x="959" y="152"/>
                </a:cubicBezTo>
                <a:cubicBezTo>
                  <a:pt x="959" y="154"/>
                  <a:pt x="961" y="154"/>
                  <a:pt x="961" y="154"/>
                </a:cubicBezTo>
                <a:cubicBezTo>
                  <a:pt x="961" y="154"/>
                  <a:pt x="961" y="155"/>
                  <a:pt x="962" y="155"/>
                </a:cubicBezTo>
                <a:cubicBezTo>
                  <a:pt x="962" y="156"/>
                  <a:pt x="962" y="156"/>
                  <a:pt x="963" y="156"/>
                </a:cubicBezTo>
                <a:cubicBezTo>
                  <a:pt x="963" y="157"/>
                  <a:pt x="964" y="157"/>
                  <a:pt x="964" y="158"/>
                </a:cubicBezTo>
                <a:cubicBezTo>
                  <a:pt x="965" y="159"/>
                  <a:pt x="964" y="158"/>
                  <a:pt x="965" y="159"/>
                </a:cubicBezTo>
                <a:cubicBezTo>
                  <a:pt x="966" y="162"/>
                  <a:pt x="968" y="163"/>
                  <a:pt x="968" y="165"/>
                </a:cubicBezTo>
                <a:cubicBezTo>
                  <a:pt x="970" y="166"/>
                  <a:pt x="970" y="167"/>
                  <a:pt x="970" y="168"/>
                </a:cubicBezTo>
                <a:cubicBezTo>
                  <a:pt x="972" y="169"/>
                  <a:pt x="972" y="169"/>
                  <a:pt x="972" y="169"/>
                </a:cubicBezTo>
                <a:cubicBezTo>
                  <a:pt x="972" y="170"/>
                  <a:pt x="974" y="171"/>
                  <a:pt x="974" y="172"/>
                </a:cubicBezTo>
                <a:cubicBezTo>
                  <a:pt x="976" y="173"/>
                  <a:pt x="976" y="173"/>
                  <a:pt x="976" y="173"/>
                </a:cubicBezTo>
                <a:cubicBezTo>
                  <a:pt x="976" y="175"/>
                  <a:pt x="977" y="176"/>
                  <a:pt x="978" y="177"/>
                </a:cubicBezTo>
                <a:cubicBezTo>
                  <a:pt x="978" y="177"/>
                  <a:pt x="978" y="177"/>
                  <a:pt x="978" y="177"/>
                </a:cubicBezTo>
                <a:cubicBezTo>
                  <a:pt x="979" y="177"/>
                  <a:pt x="979" y="178"/>
                  <a:pt x="979" y="179"/>
                </a:cubicBezTo>
                <a:cubicBezTo>
                  <a:pt x="980" y="179"/>
                  <a:pt x="979" y="180"/>
                  <a:pt x="980" y="180"/>
                </a:cubicBezTo>
                <a:cubicBezTo>
                  <a:pt x="980" y="180"/>
                  <a:pt x="980" y="181"/>
                  <a:pt x="981" y="181"/>
                </a:cubicBezTo>
                <a:cubicBezTo>
                  <a:pt x="981" y="181"/>
                  <a:pt x="982" y="182"/>
                  <a:pt x="983" y="183"/>
                </a:cubicBezTo>
                <a:cubicBezTo>
                  <a:pt x="983" y="185"/>
                  <a:pt x="985" y="187"/>
                  <a:pt x="987" y="189"/>
                </a:cubicBezTo>
                <a:cubicBezTo>
                  <a:pt x="987" y="190"/>
                  <a:pt x="985" y="188"/>
                  <a:pt x="985" y="188"/>
                </a:cubicBezTo>
                <a:cubicBezTo>
                  <a:pt x="984" y="188"/>
                  <a:pt x="983" y="187"/>
                  <a:pt x="984" y="186"/>
                </a:cubicBezTo>
                <a:cubicBezTo>
                  <a:pt x="981" y="184"/>
                  <a:pt x="981" y="181"/>
                  <a:pt x="978" y="179"/>
                </a:cubicBezTo>
                <a:cubicBezTo>
                  <a:pt x="978" y="179"/>
                  <a:pt x="977" y="178"/>
                  <a:pt x="977" y="177"/>
                </a:cubicBezTo>
                <a:cubicBezTo>
                  <a:pt x="976" y="177"/>
                  <a:pt x="976" y="176"/>
                  <a:pt x="976" y="175"/>
                </a:cubicBezTo>
                <a:cubicBezTo>
                  <a:pt x="975" y="174"/>
                  <a:pt x="974" y="174"/>
                  <a:pt x="975" y="173"/>
                </a:cubicBezTo>
                <a:cubicBezTo>
                  <a:pt x="974" y="173"/>
                  <a:pt x="974" y="173"/>
                  <a:pt x="973" y="173"/>
                </a:cubicBezTo>
                <a:cubicBezTo>
                  <a:pt x="973" y="173"/>
                  <a:pt x="972" y="172"/>
                  <a:pt x="973" y="171"/>
                </a:cubicBezTo>
                <a:cubicBezTo>
                  <a:pt x="972" y="170"/>
                  <a:pt x="972" y="170"/>
                  <a:pt x="972" y="170"/>
                </a:cubicBezTo>
                <a:cubicBezTo>
                  <a:pt x="971" y="169"/>
                  <a:pt x="972" y="169"/>
                  <a:pt x="971" y="169"/>
                </a:cubicBezTo>
                <a:cubicBezTo>
                  <a:pt x="971" y="169"/>
                  <a:pt x="971" y="170"/>
                  <a:pt x="970" y="169"/>
                </a:cubicBezTo>
                <a:cubicBezTo>
                  <a:pt x="970" y="168"/>
                  <a:pt x="970" y="169"/>
                  <a:pt x="969" y="169"/>
                </a:cubicBezTo>
                <a:cubicBezTo>
                  <a:pt x="969" y="168"/>
                  <a:pt x="969" y="167"/>
                  <a:pt x="969" y="167"/>
                </a:cubicBezTo>
                <a:cubicBezTo>
                  <a:pt x="968" y="167"/>
                  <a:pt x="968" y="166"/>
                  <a:pt x="967" y="165"/>
                </a:cubicBezTo>
                <a:cubicBezTo>
                  <a:pt x="967" y="164"/>
                  <a:pt x="965" y="163"/>
                  <a:pt x="964" y="162"/>
                </a:cubicBezTo>
                <a:cubicBezTo>
                  <a:pt x="964" y="162"/>
                  <a:pt x="964" y="161"/>
                  <a:pt x="964" y="161"/>
                </a:cubicBezTo>
                <a:cubicBezTo>
                  <a:pt x="964" y="160"/>
                  <a:pt x="963" y="160"/>
                  <a:pt x="963" y="160"/>
                </a:cubicBezTo>
                <a:cubicBezTo>
                  <a:pt x="963" y="160"/>
                  <a:pt x="963" y="159"/>
                  <a:pt x="963" y="159"/>
                </a:cubicBezTo>
                <a:cubicBezTo>
                  <a:pt x="963" y="158"/>
                  <a:pt x="962" y="158"/>
                  <a:pt x="962" y="158"/>
                </a:cubicBezTo>
                <a:cubicBezTo>
                  <a:pt x="961" y="157"/>
                  <a:pt x="961" y="156"/>
                  <a:pt x="960" y="156"/>
                </a:cubicBezTo>
                <a:cubicBezTo>
                  <a:pt x="960" y="155"/>
                  <a:pt x="958" y="155"/>
                  <a:pt x="959" y="153"/>
                </a:cubicBezTo>
                <a:cubicBezTo>
                  <a:pt x="958" y="152"/>
                  <a:pt x="958" y="154"/>
                  <a:pt x="957" y="153"/>
                </a:cubicBezTo>
                <a:cubicBezTo>
                  <a:pt x="957" y="153"/>
                  <a:pt x="957" y="152"/>
                  <a:pt x="957" y="152"/>
                </a:cubicBezTo>
                <a:cubicBezTo>
                  <a:pt x="955" y="152"/>
                  <a:pt x="956" y="149"/>
                  <a:pt x="954" y="149"/>
                </a:cubicBezTo>
                <a:cubicBezTo>
                  <a:pt x="954" y="148"/>
                  <a:pt x="955" y="149"/>
                  <a:pt x="956" y="149"/>
                </a:cubicBezTo>
                <a:close/>
                <a:moveTo>
                  <a:pt x="964" y="174"/>
                </a:moveTo>
                <a:cubicBezTo>
                  <a:pt x="964" y="174"/>
                  <a:pt x="964" y="175"/>
                  <a:pt x="964" y="175"/>
                </a:cubicBezTo>
                <a:cubicBezTo>
                  <a:pt x="964" y="175"/>
                  <a:pt x="965" y="175"/>
                  <a:pt x="965" y="175"/>
                </a:cubicBezTo>
                <a:cubicBezTo>
                  <a:pt x="965" y="175"/>
                  <a:pt x="965" y="174"/>
                  <a:pt x="964" y="174"/>
                </a:cubicBezTo>
                <a:cubicBezTo>
                  <a:pt x="964" y="174"/>
                  <a:pt x="964" y="174"/>
                  <a:pt x="964" y="174"/>
                </a:cubicBezTo>
                <a:close/>
                <a:moveTo>
                  <a:pt x="881" y="807"/>
                </a:moveTo>
                <a:cubicBezTo>
                  <a:pt x="881" y="807"/>
                  <a:pt x="882" y="807"/>
                  <a:pt x="882" y="807"/>
                </a:cubicBezTo>
                <a:cubicBezTo>
                  <a:pt x="882" y="808"/>
                  <a:pt x="882" y="809"/>
                  <a:pt x="883" y="808"/>
                </a:cubicBezTo>
                <a:cubicBezTo>
                  <a:pt x="882" y="807"/>
                  <a:pt x="881" y="805"/>
                  <a:pt x="879" y="805"/>
                </a:cubicBezTo>
                <a:cubicBezTo>
                  <a:pt x="879" y="806"/>
                  <a:pt x="880" y="806"/>
                  <a:pt x="881" y="807"/>
                </a:cubicBezTo>
                <a:cubicBezTo>
                  <a:pt x="881" y="807"/>
                  <a:pt x="881" y="807"/>
                  <a:pt x="881" y="807"/>
                </a:cubicBezTo>
                <a:close/>
                <a:moveTo>
                  <a:pt x="866" y="785"/>
                </a:moveTo>
                <a:cubicBezTo>
                  <a:pt x="866" y="784"/>
                  <a:pt x="865" y="783"/>
                  <a:pt x="864" y="783"/>
                </a:cubicBezTo>
                <a:cubicBezTo>
                  <a:pt x="864" y="783"/>
                  <a:pt x="864" y="784"/>
                  <a:pt x="865" y="784"/>
                </a:cubicBezTo>
                <a:cubicBezTo>
                  <a:pt x="865" y="784"/>
                  <a:pt x="865" y="785"/>
                  <a:pt x="866" y="785"/>
                </a:cubicBezTo>
                <a:close/>
                <a:moveTo>
                  <a:pt x="839" y="740"/>
                </a:moveTo>
                <a:cubicBezTo>
                  <a:pt x="839" y="742"/>
                  <a:pt x="839" y="742"/>
                  <a:pt x="839" y="742"/>
                </a:cubicBezTo>
                <a:cubicBezTo>
                  <a:pt x="840" y="742"/>
                  <a:pt x="840" y="740"/>
                  <a:pt x="839" y="740"/>
                </a:cubicBezTo>
                <a:close/>
                <a:moveTo>
                  <a:pt x="1146" y="755"/>
                </a:moveTo>
                <a:cubicBezTo>
                  <a:pt x="1144" y="755"/>
                  <a:pt x="1146" y="757"/>
                  <a:pt x="1145" y="758"/>
                </a:cubicBezTo>
                <a:cubicBezTo>
                  <a:pt x="1145" y="760"/>
                  <a:pt x="1145" y="760"/>
                  <a:pt x="1145" y="760"/>
                </a:cubicBezTo>
                <a:cubicBezTo>
                  <a:pt x="1143" y="761"/>
                  <a:pt x="1144" y="764"/>
                  <a:pt x="1144" y="765"/>
                </a:cubicBezTo>
                <a:cubicBezTo>
                  <a:pt x="1143" y="765"/>
                  <a:pt x="1143" y="765"/>
                  <a:pt x="1143" y="765"/>
                </a:cubicBezTo>
                <a:cubicBezTo>
                  <a:pt x="1142" y="767"/>
                  <a:pt x="1143" y="767"/>
                  <a:pt x="1142" y="768"/>
                </a:cubicBezTo>
                <a:cubicBezTo>
                  <a:pt x="1142" y="768"/>
                  <a:pt x="1142" y="769"/>
                  <a:pt x="1141" y="769"/>
                </a:cubicBezTo>
                <a:cubicBezTo>
                  <a:pt x="1141" y="769"/>
                  <a:pt x="1141" y="770"/>
                  <a:pt x="1141" y="770"/>
                </a:cubicBezTo>
                <a:cubicBezTo>
                  <a:pt x="1141" y="770"/>
                  <a:pt x="1141" y="771"/>
                  <a:pt x="1141" y="771"/>
                </a:cubicBezTo>
                <a:cubicBezTo>
                  <a:pt x="1141" y="772"/>
                  <a:pt x="1141" y="772"/>
                  <a:pt x="1141" y="773"/>
                </a:cubicBezTo>
                <a:cubicBezTo>
                  <a:pt x="1141" y="773"/>
                  <a:pt x="1141" y="773"/>
                  <a:pt x="1142" y="773"/>
                </a:cubicBezTo>
                <a:cubicBezTo>
                  <a:pt x="1142" y="773"/>
                  <a:pt x="1142" y="773"/>
                  <a:pt x="1142" y="772"/>
                </a:cubicBezTo>
                <a:cubicBezTo>
                  <a:pt x="1142" y="772"/>
                  <a:pt x="1142" y="771"/>
                  <a:pt x="1142" y="770"/>
                </a:cubicBezTo>
                <a:cubicBezTo>
                  <a:pt x="1142" y="770"/>
                  <a:pt x="1143" y="769"/>
                  <a:pt x="1143" y="769"/>
                </a:cubicBezTo>
                <a:cubicBezTo>
                  <a:pt x="1143" y="768"/>
                  <a:pt x="1143" y="767"/>
                  <a:pt x="1144" y="767"/>
                </a:cubicBezTo>
                <a:cubicBezTo>
                  <a:pt x="1144" y="766"/>
                  <a:pt x="1145" y="765"/>
                  <a:pt x="1145" y="764"/>
                </a:cubicBezTo>
                <a:cubicBezTo>
                  <a:pt x="1145" y="763"/>
                  <a:pt x="1145" y="761"/>
                  <a:pt x="1145" y="760"/>
                </a:cubicBezTo>
                <a:cubicBezTo>
                  <a:pt x="1146" y="759"/>
                  <a:pt x="1146" y="758"/>
                  <a:pt x="1147" y="758"/>
                </a:cubicBezTo>
                <a:cubicBezTo>
                  <a:pt x="1147" y="757"/>
                  <a:pt x="1147" y="757"/>
                  <a:pt x="1147" y="757"/>
                </a:cubicBezTo>
                <a:cubicBezTo>
                  <a:pt x="1147" y="757"/>
                  <a:pt x="1147" y="757"/>
                  <a:pt x="1147" y="757"/>
                </a:cubicBezTo>
                <a:cubicBezTo>
                  <a:pt x="1148" y="756"/>
                  <a:pt x="1146" y="756"/>
                  <a:pt x="1146" y="755"/>
                </a:cubicBezTo>
                <a:close/>
                <a:moveTo>
                  <a:pt x="868" y="786"/>
                </a:moveTo>
                <a:cubicBezTo>
                  <a:pt x="868" y="786"/>
                  <a:pt x="867" y="786"/>
                  <a:pt x="867" y="786"/>
                </a:cubicBezTo>
                <a:cubicBezTo>
                  <a:pt x="867" y="787"/>
                  <a:pt x="866" y="788"/>
                  <a:pt x="867" y="788"/>
                </a:cubicBezTo>
                <a:cubicBezTo>
                  <a:pt x="867" y="787"/>
                  <a:pt x="870" y="786"/>
                  <a:pt x="868" y="786"/>
                </a:cubicBezTo>
                <a:close/>
                <a:moveTo>
                  <a:pt x="863" y="780"/>
                </a:moveTo>
                <a:cubicBezTo>
                  <a:pt x="862" y="780"/>
                  <a:pt x="863" y="778"/>
                  <a:pt x="862" y="778"/>
                </a:cubicBezTo>
                <a:cubicBezTo>
                  <a:pt x="861" y="780"/>
                  <a:pt x="862" y="781"/>
                  <a:pt x="863" y="780"/>
                </a:cubicBezTo>
                <a:close/>
                <a:moveTo>
                  <a:pt x="850" y="759"/>
                </a:moveTo>
                <a:cubicBezTo>
                  <a:pt x="849" y="758"/>
                  <a:pt x="849" y="760"/>
                  <a:pt x="848" y="760"/>
                </a:cubicBezTo>
                <a:cubicBezTo>
                  <a:pt x="850" y="761"/>
                  <a:pt x="850" y="760"/>
                  <a:pt x="850" y="759"/>
                </a:cubicBezTo>
                <a:close/>
                <a:moveTo>
                  <a:pt x="861" y="775"/>
                </a:moveTo>
                <a:cubicBezTo>
                  <a:pt x="860" y="775"/>
                  <a:pt x="860" y="774"/>
                  <a:pt x="859" y="774"/>
                </a:cubicBezTo>
                <a:cubicBezTo>
                  <a:pt x="859" y="776"/>
                  <a:pt x="860" y="777"/>
                  <a:pt x="861" y="778"/>
                </a:cubicBezTo>
                <a:cubicBezTo>
                  <a:pt x="862" y="777"/>
                  <a:pt x="860" y="776"/>
                  <a:pt x="861" y="775"/>
                </a:cubicBezTo>
                <a:close/>
                <a:moveTo>
                  <a:pt x="868" y="790"/>
                </a:moveTo>
                <a:cubicBezTo>
                  <a:pt x="869" y="791"/>
                  <a:pt x="869" y="792"/>
                  <a:pt x="870" y="792"/>
                </a:cubicBezTo>
                <a:cubicBezTo>
                  <a:pt x="870" y="792"/>
                  <a:pt x="871" y="791"/>
                  <a:pt x="871" y="789"/>
                </a:cubicBezTo>
                <a:cubicBezTo>
                  <a:pt x="869" y="789"/>
                  <a:pt x="869" y="788"/>
                  <a:pt x="868" y="788"/>
                </a:cubicBezTo>
                <a:cubicBezTo>
                  <a:pt x="868" y="788"/>
                  <a:pt x="867" y="788"/>
                  <a:pt x="867" y="788"/>
                </a:cubicBezTo>
                <a:cubicBezTo>
                  <a:pt x="866" y="789"/>
                  <a:pt x="867" y="790"/>
                  <a:pt x="868" y="790"/>
                </a:cubicBezTo>
                <a:close/>
                <a:moveTo>
                  <a:pt x="890" y="812"/>
                </a:moveTo>
                <a:cubicBezTo>
                  <a:pt x="890" y="811"/>
                  <a:pt x="889" y="811"/>
                  <a:pt x="889" y="810"/>
                </a:cubicBezTo>
                <a:cubicBezTo>
                  <a:pt x="889" y="811"/>
                  <a:pt x="887" y="812"/>
                  <a:pt x="888" y="813"/>
                </a:cubicBezTo>
                <a:cubicBezTo>
                  <a:pt x="889" y="812"/>
                  <a:pt x="889" y="812"/>
                  <a:pt x="890" y="812"/>
                </a:cubicBezTo>
                <a:close/>
                <a:moveTo>
                  <a:pt x="1129" y="797"/>
                </a:moveTo>
                <a:cubicBezTo>
                  <a:pt x="1128" y="797"/>
                  <a:pt x="1128" y="797"/>
                  <a:pt x="1128" y="797"/>
                </a:cubicBezTo>
                <a:cubicBezTo>
                  <a:pt x="1128" y="797"/>
                  <a:pt x="1128" y="797"/>
                  <a:pt x="1129" y="797"/>
                </a:cubicBezTo>
                <a:close/>
                <a:moveTo>
                  <a:pt x="1139" y="776"/>
                </a:moveTo>
                <a:cubicBezTo>
                  <a:pt x="1142" y="776"/>
                  <a:pt x="1142" y="775"/>
                  <a:pt x="1142" y="774"/>
                </a:cubicBezTo>
                <a:cubicBezTo>
                  <a:pt x="1142" y="774"/>
                  <a:pt x="1139" y="775"/>
                  <a:pt x="1139" y="776"/>
                </a:cubicBezTo>
                <a:close/>
                <a:moveTo>
                  <a:pt x="877" y="803"/>
                </a:moveTo>
                <a:cubicBezTo>
                  <a:pt x="877" y="805"/>
                  <a:pt x="880" y="804"/>
                  <a:pt x="879" y="803"/>
                </a:cubicBezTo>
                <a:cubicBezTo>
                  <a:pt x="878" y="802"/>
                  <a:pt x="877" y="803"/>
                  <a:pt x="877" y="803"/>
                </a:cubicBezTo>
                <a:close/>
                <a:moveTo>
                  <a:pt x="875" y="796"/>
                </a:moveTo>
                <a:cubicBezTo>
                  <a:pt x="875" y="796"/>
                  <a:pt x="875" y="797"/>
                  <a:pt x="875" y="797"/>
                </a:cubicBezTo>
                <a:cubicBezTo>
                  <a:pt x="876" y="797"/>
                  <a:pt x="876" y="796"/>
                  <a:pt x="876" y="796"/>
                </a:cubicBezTo>
                <a:cubicBezTo>
                  <a:pt x="876" y="796"/>
                  <a:pt x="875" y="795"/>
                  <a:pt x="874" y="794"/>
                </a:cubicBezTo>
                <a:cubicBezTo>
                  <a:pt x="873" y="795"/>
                  <a:pt x="873" y="796"/>
                  <a:pt x="873" y="797"/>
                </a:cubicBezTo>
                <a:cubicBezTo>
                  <a:pt x="874" y="797"/>
                  <a:pt x="874" y="796"/>
                  <a:pt x="875" y="796"/>
                </a:cubicBezTo>
                <a:close/>
                <a:moveTo>
                  <a:pt x="877" y="798"/>
                </a:moveTo>
                <a:cubicBezTo>
                  <a:pt x="877" y="800"/>
                  <a:pt x="877" y="800"/>
                  <a:pt x="877" y="800"/>
                </a:cubicBezTo>
                <a:cubicBezTo>
                  <a:pt x="878" y="800"/>
                  <a:pt x="877" y="802"/>
                  <a:pt x="879" y="801"/>
                </a:cubicBezTo>
                <a:cubicBezTo>
                  <a:pt x="879" y="800"/>
                  <a:pt x="879" y="798"/>
                  <a:pt x="877" y="798"/>
                </a:cubicBezTo>
                <a:close/>
                <a:moveTo>
                  <a:pt x="872" y="794"/>
                </a:moveTo>
                <a:cubicBezTo>
                  <a:pt x="873" y="794"/>
                  <a:pt x="873" y="794"/>
                  <a:pt x="873" y="794"/>
                </a:cubicBezTo>
                <a:cubicBezTo>
                  <a:pt x="873" y="794"/>
                  <a:pt x="873" y="794"/>
                  <a:pt x="873" y="793"/>
                </a:cubicBezTo>
                <a:cubicBezTo>
                  <a:pt x="872" y="793"/>
                  <a:pt x="872" y="793"/>
                  <a:pt x="872" y="793"/>
                </a:cubicBezTo>
                <a:lnTo>
                  <a:pt x="872" y="794"/>
                </a:lnTo>
                <a:close/>
                <a:moveTo>
                  <a:pt x="719" y="20"/>
                </a:moveTo>
                <a:cubicBezTo>
                  <a:pt x="720" y="21"/>
                  <a:pt x="720" y="20"/>
                  <a:pt x="721" y="20"/>
                </a:cubicBezTo>
                <a:cubicBezTo>
                  <a:pt x="721" y="21"/>
                  <a:pt x="721" y="21"/>
                  <a:pt x="721" y="21"/>
                </a:cubicBezTo>
                <a:cubicBezTo>
                  <a:pt x="723" y="22"/>
                  <a:pt x="726" y="23"/>
                  <a:pt x="727" y="24"/>
                </a:cubicBezTo>
                <a:cubicBezTo>
                  <a:pt x="727" y="24"/>
                  <a:pt x="728" y="24"/>
                  <a:pt x="728" y="24"/>
                </a:cubicBezTo>
                <a:cubicBezTo>
                  <a:pt x="728" y="24"/>
                  <a:pt x="728" y="25"/>
                  <a:pt x="728" y="25"/>
                </a:cubicBezTo>
                <a:cubicBezTo>
                  <a:pt x="728" y="25"/>
                  <a:pt x="729" y="25"/>
                  <a:pt x="729" y="25"/>
                </a:cubicBezTo>
                <a:cubicBezTo>
                  <a:pt x="730" y="26"/>
                  <a:pt x="730" y="26"/>
                  <a:pt x="730" y="25"/>
                </a:cubicBezTo>
                <a:cubicBezTo>
                  <a:pt x="730" y="26"/>
                  <a:pt x="731" y="26"/>
                  <a:pt x="731" y="26"/>
                </a:cubicBezTo>
                <a:cubicBezTo>
                  <a:pt x="732" y="27"/>
                  <a:pt x="733" y="26"/>
                  <a:pt x="735" y="27"/>
                </a:cubicBezTo>
                <a:cubicBezTo>
                  <a:pt x="735" y="27"/>
                  <a:pt x="735" y="27"/>
                  <a:pt x="735" y="27"/>
                </a:cubicBezTo>
                <a:cubicBezTo>
                  <a:pt x="737" y="28"/>
                  <a:pt x="739" y="29"/>
                  <a:pt x="739" y="29"/>
                </a:cubicBezTo>
                <a:cubicBezTo>
                  <a:pt x="740" y="30"/>
                  <a:pt x="739" y="28"/>
                  <a:pt x="740" y="28"/>
                </a:cubicBezTo>
                <a:cubicBezTo>
                  <a:pt x="741" y="29"/>
                  <a:pt x="742" y="31"/>
                  <a:pt x="743" y="31"/>
                </a:cubicBezTo>
                <a:cubicBezTo>
                  <a:pt x="743" y="31"/>
                  <a:pt x="743" y="31"/>
                  <a:pt x="744" y="32"/>
                </a:cubicBezTo>
                <a:cubicBezTo>
                  <a:pt x="744" y="32"/>
                  <a:pt x="746" y="32"/>
                  <a:pt x="746" y="32"/>
                </a:cubicBezTo>
                <a:cubicBezTo>
                  <a:pt x="746" y="32"/>
                  <a:pt x="747" y="33"/>
                  <a:pt x="747" y="34"/>
                </a:cubicBezTo>
                <a:cubicBezTo>
                  <a:pt x="748" y="35"/>
                  <a:pt x="749" y="34"/>
                  <a:pt x="750" y="35"/>
                </a:cubicBezTo>
                <a:cubicBezTo>
                  <a:pt x="751" y="35"/>
                  <a:pt x="751" y="33"/>
                  <a:pt x="752" y="34"/>
                </a:cubicBezTo>
                <a:cubicBezTo>
                  <a:pt x="753" y="35"/>
                  <a:pt x="756" y="38"/>
                  <a:pt x="757" y="39"/>
                </a:cubicBezTo>
                <a:cubicBezTo>
                  <a:pt x="758" y="40"/>
                  <a:pt x="760" y="39"/>
                  <a:pt x="760" y="40"/>
                </a:cubicBezTo>
                <a:cubicBezTo>
                  <a:pt x="760" y="41"/>
                  <a:pt x="761" y="40"/>
                  <a:pt x="761" y="41"/>
                </a:cubicBezTo>
                <a:cubicBezTo>
                  <a:pt x="761" y="41"/>
                  <a:pt x="761" y="41"/>
                  <a:pt x="761" y="41"/>
                </a:cubicBezTo>
                <a:cubicBezTo>
                  <a:pt x="761" y="41"/>
                  <a:pt x="762" y="41"/>
                  <a:pt x="762" y="41"/>
                </a:cubicBezTo>
                <a:cubicBezTo>
                  <a:pt x="762" y="41"/>
                  <a:pt x="762" y="42"/>
                  <a:pt x="762" y="42"/>
                </a:cubicBezTo>
                <a:cubicBezTo>
                  <a:pt x="762" y="42"/>
                  <a:pt x="763" y="42"/>
                  <a:pt x="763" y="42"/>
                </a:cubicBezTo>
                <a:cubicBezTo>
                  <a:pt x="765" y="43"/>
                  <a:pt x="768" y="45"/>
                  <a:pt x="770" y="46"/>
                </a:cubicBezTo>
                <a:cubicBezTo>
                  <a:pt x="771" y="46"/>
                  <a:pt x="773" y="47"/>
                  <a:pt x="774" y="48"/>
                </a:cubicBezTo>
                <a:cubicBezTo>
                  <a:pt x="774" y="48"/>
                  <a:pt x="775" y="49"/>
                  <a:pt x="775" y="49"/>
                </a:cubicBezTo>
                <a:cubicBezTo>
                  <a:pt x="776" y="50"/>
                  <a:pt x="777" y="50"/>
                  <a:pt x="778" y="51"/>
                </a:cubicBezTo>
                <a:cubicBezTo>
                  <a:pt x="778" y="51"/>
                  <a:pt x="778" y="51"/>
                  <a:pt x="778" y="52"/>
                </a:cubicBezTo>
                <a:cubicBezTo>
                  <a:pt x="778" y="52"/>
                  <a:pt x="779" y="52"/>
                  <a:pt x="779" y="53"/>
                </a:cubicBezTo>
                <a:cubicBezTo>
                  <a:pt x="780" y="54"/>
                  <a:pt x="782" y="54"/>
                  <a:pt x="783" y="54"/>
                </a:cubicBezTo>
                <a:cubicBezTo>
                  <a:pt x="783" y="57"/>
                  <a:pt x="786" y="56"/>
                  <a:pt x="786" y="58"/>
                </a:cubicBezTo>
                <a:cubicBezTo>
                  <a:pt x="787" y="59"/>
                  <a:pt x="789" y="59"/>
                  <a:pt x="790" y="60"/>
                </a:cubicBezTo>
                <a:cubicBezTo>
                  <a:pt x="791" y="60"/>
                  <a:pt x="791" y="61"/>
                  <a:pt x="791" y="61"/>
                </a:cubicBezTo>
                <a:cubicBezTo>
                  <a:pt x="793" y="62"/>
                  <a:pt x="794" y="62"/>
                  <a:pt x="795" y="63"/>
                </a:cubicBezTo>
                <a:cubicBezTo>
                  <a:pt x="795" y="64"/>
                  <a:pt x="795" y="64"/>
                  <a:pt x="796" y="65"/>
                </a:cubicBezTo>
                <a:cubicBezTo>
                  <a:pt x="796" y="65"/>
                  <a:pt x="797" y="66"/>
                  <a:pt x="797" y="67"/>
                </a:cubicBezTo>
                <a:cubicBezTo>
                  <a:pt x="798" y="67"/>
                  <a:pt x="798" y="68"/>
                  <a:pt x="798" y="68"/>
                </a:cubicBezTo>
                <a:cubicBezTo>
                  <a:pt x="799" y="68"/>
                  <a:pt x="799" y="68"/>
                  <a:pt x="799" y="68"/>
                </a:cubicBezTo>
                <a:cubicBezTo>
                  <a:pt x="800" y="69"/>
                  <a:pt x="800" y="69"/>
                  <a:pt x="800" y="69"/>
                </a:cubicBezTo>
                <a:cubicBezTo>
                  <a:pt x="800" y="69"/>
                  <a:pt x="801" y="69"/>
                  <a:pt x="802" y="70"/>
                </a:cubicBezTo>
                <a:cubicBezTo>
                  <a:pt x="802" y="70"/>
                  <a:pt x="802" y="71"/>
                  <a:pt x="803" y="72"/>
                </a:cubicBezTo>
                <a:cubicBezTo>
                  <a:pt x="803" y="72"/>
                  <a:pt x="804" y="72"/>
                  <a:pt x="804" y="72"/>
                </a:cubicBezTo>
                <a:cubicBezTo>
                  <a:pt x="804" y="73"/>
                  <a:pt x="805" y="74"/>
                  <a:pt x="805" y="74"/>
                </a:cubicBezTo>
                <a:cubicBezTo>
                  <a:pt x="805" y="74"/>
                  <a:pt x="806" y="74"/>
                  <a:pt x="806" y="74"/>
                </a:cubicBezTo>
                <a:cubicBezTo>
                  <a:pt x="807" y="74"/>
                  <a:pt x="807" y="75"/>
                  <a:pt x="807" y="75"/>
                </a:cubicBezTo>
                <a:cubicBezTo>
                  <a:pt x="808" y="76"/>
                  <a:pt x="809" y="76"/>
                  <a:pt x="810" y="77"/>
                </a:cubicBezTo>
                <a:cubicBezTo>
                  <a:pt x="811" y="77"/>
                  <a:pt x="812" y="79"/>
                  <a:pt x="813" y="79"/>
                </a:cubicBezTo>
                <a:cubicBezTo>
                  <a:pt x="813" y="81"/>
                  <a:pt x="815" y="81"/>
                  <a:pt x="815" y="82"/>
                </a:cubicBezTo>
                <a:cubicBezTo>
                  <a:pt x="815" y="83"/>
                  <a:pt x="815" y="82"/>
                  <a:pt x="816" y="83"/>
                </a:cubicBezTo>
                <a:cubicBezTo>
                  <a:pt x="817" y="84"/>
                  <a:pt x="818" y="85"/>
                  <a:pt x="819" y="86"/>
                </a:cubicBezTo>
                <a:cubicBezTo>
                  <a:pt x="819" y="86"/>
                  <a:pt x="820" y="87"/>
                  <a:pt x="820" y="87"/>
                </a:cubicBezTo>
                <a:cubicBezTo>
                  <a:pt x="820" y="88"/>
                  <a:pt x="821" y="87"/>
                  <a:pt x="821" y="88"/>
                </a:cubicBezTo>
                <a:cubicBezTo>
                  <a:pt x="823" y="89"/>
                  <a:pt x="824" y="90"/>
                  <a:pt x="826" y="92"/>
                </a:cubicBezTo>
                <a:cubicBezTo>
                  <a:pt x="828" y="92"/>
                  <a:pt x="828" y="94"/>
                  <a:pt x="829" y="94"/>
                </a:cubicBezTo>
                <a:cubicBezTo>
                  <a:pt x="829" y="96"/>
                  <a:pt x="830" y="96"/>
                  <a:pt x="831" y="96"/>
                </a:cubicBezTo>
                <a:cubicBezTo>
                  <a:pt x="831" y="97"/>
                  <a:pt x="831" y="98"/>
                  <a:pt x="832" y="99"/>
                </a:cubicBezTo>
                <a:cubicBezTo>
                  <a:pt x="834" y="100"/>
                  <a:pt x="835" y="103"/>
                  <a:pt x="838" y="103"/>
                </a:cubicBezTo>
                <a:cubicBezTo>
                  <a:pt x="837" y="106"/>
                  <a:pt x="839" y="106"/>
                  <a:pt x="841" y="107"/>
                </a:cubicBezTo>
                <a:cubicBezTo>
                  <a:pt x="840" y="109"/>
                  <a:pt x="841" y="110"/>
                  <a:pt x="842" y="112"/>
                </a:cubicBezTo>
                <a:cubicBezTo>
                  <a:pt x="844" y="113"/>
                  <a:pt x="845" y="117"/>
                  <a:pt x="848" y="118"/>
                </a:cubicBezTo>
                <a:cubicBezTo>
                  <a:pt x="848" y="120"/>
                  <a:pt x="849" y="120"/>
                  <a:pt x="848" y="122"/>
                </a:cubicBezTo>
                <a:cubicBezTo>
                  <a:pt x="850" y="122"/>
                  <a:pt x="849" y="124"/>
                  <a:pt x="851" y="124"/>
                </a:cubicBezTo>
                <a:cubicBezTo>
                  <a:pt x="851" y="126"/>
                  <a:pt x="852" y="128"/>
                  <a:pt x="853" y="129"/>
                </a:cubicBezTo>
                <a:cubicBezTo>
                  <a:pt x="854" y="130"/>
                  <a:pt x="855" y="132"/>
                  <a:pt x="857" y="132"/>
                </a:cubicBezTo>
                <a:cubicBezTo>
                  <a:pt x="856" y="134"/>
                  <a:pt x="858" y="134"/>
                  <a:pt x="858" y="136"/>
                </a:cubicBezTo>
                <a:cubicBezTo>
                  <a:pt x="859" y="137"/>
                  <a:pt x="861" y="137"/>
                  <a:pt x="862" y="138"/>
                </a:cubicBezTo>
                <a:cubicBezTo>
                  <a:pt x="861" y="141"/>
                  <a:pt x="861" y="143"/>
                  <a:pt x="861" y="145"/>
                </a:cubicBezTo>
                <a:cubicBezTo>
                  <a:pt x="862" y="145"/>
                  <a:pt x="863" y="145"/>
                  <a:pt x="862" y="147"/>
                </a:cubicBezTo>
                <a:cubicBezTo>
                  <a:pt x="864" y="147"/>
                  <a:pt x="864" y="149"/>
                  <a:pt x="866" y="148"/>
                </a:cubicBezTo>
                <a:cubicBezTo>
                  <a:pt x="867" y="149"/>
                  <a:pt x="867" y="151"/>
                  <a:pt x="867" y="152"/>
                </a:cubicBezTo>
                <a:cubicBezTo>
                  <a:pt x="867" y="152"/>
                  <a:pt x="867" y="152"/>
                  <a:pt x="867" y="152"/>
                </a:cubicBezTo>
                <a:cubicBezTo>
                  <a:pt x="867" y="153"/>
                  <a:pt x="867" y="153"/>
                  <a:pt x="867" y="154"/>
                </a:cubicBezTo>
                <a:cubicBezTo>
                  <a:pt x="867" y="155"/>
                  <a:pt x="868" y="155"/>
                  <a:pt x="868" y="156"/>
                </a:cubicBezTo>
                <a:cubicBezTo>
                  <a:pt x="869" y="157"/>
                  <a:pt x="869" y="158"/>
                  <a:pt x="869" y="159"/>
                </a:cubicBezTo>
                <a:cubicBezTo>
                  <a:pt x="870" y="162"/>
                  <a:pt x="871" y="164"/>
                  <a:pt x="871" y="167"/>
                </a:cubicBezTo>
                <a:cubicBezTo>
                  <a:pt x="876" y="180"/>
                  <a:pt x="880" y="194"/>
                  <a:pt x="881" y="209"/>
                </a:cubicBezTo>
                <a:cubicBezTo>
                  <a:pt x="882" y="213"/>
                  <a:pt x="882" y="217"/>
                  <a:pt x="882" y="221"/>
                </a:cubicBezTo>
                <a:cubicBezTo>
                  <a:pt x="882" y="233"/>
                  <a:pt x="881" y="245"/>
                  <a:pt x="876" y="256"/>
                </a:cubicBezTo>
                <a:cubicBezTo>
                  <a:pt x="874" y="259"/>
                  <a:pt x="872" y="262"/>
                  <a:pt x="870" y="265"/>
                </a:cubicBezTo>
                <a:cubicBezTo>
                  <a:pt x="867" y="269"/>
                  <a:pt x="863" y="272"/>
                  <a:pt x="858" y="274"/>
                </a:cubicBezTo>
                <a:cubicBezTo>
                  <a:pt x="848" y="278"/>
                  <a:pt x="836" y="278"/>
                  <a:pt x="828" y="271"/>
                </a:cubicBezTo>
                <a:cubicBezTo>
                  <a:pt x="826" y="270"/>
                  <a:pt x="824" y="267"/>
                  <a:pt x="823" y="265"/>
                </a:cubicBezTo>
                <a:cubicBezTo>
                  <a:pt x="822" y="263"/>
                  <a:pt x="821" y="261"/>
                  <a:pt x="821" y="258"/>
                </a:cubicBezTo>
                <a:cubicBezTo>
                  <a:pt x="820" y="256"/>
                  <a:pt x="819" y="253"/>
                  <a:pt x="820" y="251"/>
                </a:cubicBezTo>
                <a:cubicBezTo>
                  <a:pt x="822" y="258"/>
                  <a:pt x="834" y="258"/>
                  <a:pt x="840" y="257"/>
                </a:cubicBezTo>
                <a:cubicBezTo>
                  <a:pt x="848" y="255"/>
                  <a:pt x="854" y="249"/>
                  <a:pt x="857" y="241"/>
                </a:cubicBezTo>
                <a:cubicBezTo>
                  <a:pt x="864" y="223"/>
                  <a:pt x="855" y="200"/>
                  <a:pt x="839" y="191"/>
                </a:cubicBezTo>
                <a:cubicBezTo>
                  <a:pt x="826" y="183"/>
                  <a:pt x="807" y="182"/>
                  <a:pt x="793" y="189"/>
                </a:cubicBezTo>
                <a:cubicBezTo>
                  <a:pt x="786" y="192"/>
                  <a:pt x="778" y="199"/>
                  <a:pt x="773" y="205"/>
                </a:cubicBezTo>
                <a:cubicBezTo>
                  <a:pt x="756" y="231"/>
                  <a:pt x="755" y="268"/>
                  <a:pt x="777" y="291"/>
                </a:cubicBezTo>
                <a:cubicBezTo>
                  <a:pt x="782" y="297"/>
                  <a:pt x="790" y="302"/>
                  <a:pt x="797" y="304"/>
                </a:cubicBezTo>
                <a:cubicBezTo>
                  <a:pt x="797" y="304"/>
                  <a:pt x="798" y="304"/>
                  <a:pt x="798" y="305"/>
                </a:cubicBezTo>
                <a:cubicBezTo>
                  <a:pt x="790" y="317"/>
                  <a:pt x="783" y="331"/>
                  <a:pt x="788" y="346"/>
                </a:cubicBezTo>
                <a:cubicBezTo>
                  <a:pt x="798" y="372"/>
                  <a:pt x="818" y="383"/>
                  <a:pt x="844" y="384"/>
                </a:cubicBezTo>
                <a:cubicBezTo>
                  <a:pt x="858" y="384"/>
                  <a:pt x="874" y="374"/>
                  <a:pt x="880" y="365"/>
                </a:cubicBezTo>
                <a:cubicBezTo>
                  <a:pt x="889" y="350"/>
                  <a:pt x="884" y="348"/>
                  <a:pt x="883" y="347"/>
                </a:cubicBezTo>
                <a:cubicBezTo>
                  <a:pt x="894" y="347"/>
                  <a:pt x="905" y="346"/>
                  <a:pt x="912" y="340"/>
                </a:cubicBezTo>
                <a:cubicBezTo>
                  <a:pt x="932" y="325"/>
                  <a:pt x="935" y="303"/>
                  <a:pt x="938" y="271"/>
                </a:cubicBezTo>
                <a:cubicBezTo>
                  <a:pt x="940" y="248"/>
                  <a:pt x="938" y="225"/>
                  <a:pt x="932" y="203"/>
                </a:cubicBezTo>
                <a:cubicBezTo>
                  <a:pt x="930" y="195"/>
                  <a:pt x="927" y="187"/>
                  <a:pt x="924" y="179"/>
                </a:cubicBezTo>
                <a:cubicBezTo>
                  <a:pt x="923" y="178"/>
                  <a:pt x="923" y="177"/>
                  <a:pt x="922" y="176"/>
                </a:cubicBezTo>
                <a:cubicBezTo>
                  <a:pt x="919" y="168"/>
                  <a:pt x="916" y="159"/>
                  <a:pt x="912" y="152"/>
                </a:cubicBezTo>
                <a:cubicBezTo>
                  <a:pt x="910" y="150"/>
                  <a:pt x="909" y="145"/>
                  <a:pt x="908" y="143"/>
                </a:cubicBezTo>
                <a:cubicBezTo>
                  <a:pt x="907" y="142"/>
                  <a:pt x="906" y="142"/>
                  <a:pt x="905" y="141"/>
                </a:cubicBezTo>
                <a:cubicBezTo>
                  <a:pt x="904" y="138"/>
                  <a:pt x="906" y="141"/>
                  <a:pt x="905" y="140"/>
                </a:cubicBezTo>
                <a:cubicBezTo>
                  <a:pt x="905" y="140"/>
                  <a:pt x="906" y="139"/>
                  <a:pt x="905" y="139"/>
                </a:cubicBezTo>
                <a:cubicBezTo>
                  <a:pt x="905" y="138"/>
                  <a:pt x="904" y="137"/>
                  <a:pt x="904" y="136"/>
                </a:cubicBezTo>
                <a:cubicBezTo>
                  <a:pt x="902" y="136"/>
                  <a:pt x="902" y="134"/>
                  <a:pt x="901" y="134"/>
                </a:cubicBezTo>
                <a:cubicBezTo>
                  <a:pt x="901" y="133"/>
                  <a:pt x="901" y="132"/>
                  <a:pt x="900" y="132"/>
                </a:cubicBezTo>
                <a:cubicBezTo>
                  <a:pt x="898" y="132"/>
                  <a:pt x="899" y="129"/>
                  <a:pt x="897" y="129"/>
                </a:cubicBezTo>
                <a:cubicBezTo>
                  <a:pt x="896" y="126"/>
                  <a:pt x="897" y="124"/>
                  <a:pt x="896" y="122"/>
                </a:cubicBezTo>
                <a:cubicBezTo>
                  <a:pt x="894" y="120"/>
                  <a:pt x="888" y="117"/>
                  <a:pt x="890" y="114"/>
                </a:cubicBezTo>
                <a:cubicBezTo>
                  <a:pt x="888" y="115"/>
                  <a:pt x="888" y="112"/>
                  <a:pt x="887" y="112"/>
                </a:cubicBezTo>
                <a:cubicBezTo>
                  <a:pt x="886" y="112"/>
                  <a:pt x="886" y="112"/>
                  <a:pt x="885" y="112"/>
                </a:cubicBezTo>
                <a:cubicBezTo>
                  <a:pt x="881" y="109"/>
                  <a:pt x="882" y="109"/>
                  <a:pt x="880" y="107"/>
                </a:cubicBezTo>
                <a:cubicBezTo>
                  <a:pt x="879" y="107"/>
                  <a:pt x="880" y="105"/>
                  <a:pt x="879" y="105"/>
                </a:cubicBezTo>
                <a:cubicBezTo>
                  <a:pt x="879" y="103"/>
                  <a:pt x="877" y="104"/>
                  <a:pt x="878" y="101"/>
                </a:cubicBezTo>
                <a:cubicBezTo>
                  <a:pt x="876" y="101"/>
                  <a:pt x="876" y="103"/>
                  <a:pt x="875" y="102"/>
                </a:cubicBezTo>
                <a:cubicBezTo>
                  <a:pt x="874" y="100"/>
                  <a:pt x="873" y="98"/>
                  <a:pt x="873" y="97"/>
                </a:cubicBezTo>
                <a:cubicBezTo>
                  <a:pt x="871" y="96"/>
                  <a:pt x="870" y="94"/>
                  <a:pt x="868" y="93"/>
                </a:cubicBezTo>
                <a:cubicBezTo>
                  <a:pt x="868" y="92"/>
                  <a:pt x="866" y="92"/>
                  <a:pt x="866" y="91"/>
                </a:cubicBezTo>
                <a:cubicBezTo>
                  <a:pt x="866" y="91"/>
                  <a:pt x="865" y="90"/>
                  <a:pt x="865" y="90"/>
                </a:cubicBezTo>
                <a:cubicBezTo>
                  <a:pt x="864" y="89"/>
                  <a:pt x="863" y="88"/>
                  <a:pt x="862" y="89"/>
                </a:cubicBezTo>
                <a:cubicBezTo>
                  <a:pt x="861" y="88"/>
                  <a:pt x="860" y="86"/>
                  <a:pt x="859" y="85"/>
                </a:cubicBezTo>
                <a:cubicBezTo>
                  <a:pt x="859" y="84"/>
                  <a:pt x="858" y="84"/>
                  <a:pt x="857" y="84"/>
                </a:cubicBezTo>
                <a:cubicBezTo>
                  <a:pt x="857" y="83"/>
                  <a:pt x="858" y="83"/>
                  <a:pt x="857" y="83"/>
                </a:cubicBezTo>
                <a:cubicBezTo>
                  <a:pt x="856" y="82"/>
                  <a:pt x="856" y="82"/>
                  <a:pt x="855" y="81"/>
                </a:cubicBezTo>
                <a:cubicBezTo>
                  <a:pt x="854" y="80"/>
                  <a:pt x="853" y="79"/>
                  <a:pt x="851" y="79"/>
                </a:cubicBezTo>
                <a:cubicBezTo>
                  <a:pt x="851" y="78"/>
                  <a:pt x="851" y="78"/>
                  <a:pt x="851" y="78"/>
                </a:cubicBezTo>
                <a:cubicBezTo>
                  <a:pt x="851" y="77"/>
                  <a:pt x="849" y="78"/>
                  <a:pt x="849" y="77"/>
                </a:cubicBezTo>
                <a:cubicBezTo>
                  <a:pt x="847" y="76"/>
                  <a:pt x="846" y="73"/>
                  <a:pt x="845" y="72"/>
                </a:cubicBezTo>
                <a:cubicBezTo>
                  <a:pt x="841" y="72"/>
                  <a:pt x="841" y="67"/>
                  <a:pt x="836" y="68"/>
                </a:cubicBezTo>
                <a:cubicBezTo>
                  <a:pt x="836" y="66"/>
                  <a:pt x="835" y="65"/>
                  <a:pt x="833" y="65"/>
                </a:cubicBezTo>
                <a:cubicBezTo>
                  <a:pt x="833" y="63"/>
                  <a:pt x="830" y="63"/>
                  <a:pt x="831" y="61"/>
                </a:cubicBezTo>
                <a:cubicBezTo>
                  <a:pt x="829" y="61"/>
                  <a:pt x="829" y="60"/>
                  <a:pt x="827" y="60"/>
                </a:cubicBezTo>
                <a:cubicBezTo>
                  <a:pt x="825" y="56"/>
                  <a:pt x="820" y="53"/>
                  <a:pt x="815" y="51"/>
                </a:cubicBezTo>
                <a:cubicBezTo>
                  <a:pt x="813" y="48"/>
                  <a:pt x="809" y="45"/>
                  <a:pt x="804" y="46"/>
                </a:cubicBezTo>
                <a:cubicBezTo>
                  <a:pt x="804" y="45"/>
                  <a:pt x="803" y="45"/>
                  <a:pt x="802" y="44"/>
                </a:cubicBezTo>
                <a:cubicBezTo>
                  <a:pt x="801" y="43"/>
                  <a:pt x="798" y="41"/>
                  <a:pt x="799" y="46"/>
                </a:cubicBezTo>
                <a:cubicBezTo>
                  <a:pt x="798" y="44"/>
                  <a:pt x="795" y="41"/>
                  <a:pt x="794" y="39"/>
                </a:cubicBezTo>
                <a:cubicBezTo>
                  <a:pt x="792" y="38"/>
                  <a:pt x="793" y="41"/>
                  <a:pt x="791" y="40"/>
                </a:cubicBezTo>
                <a:cubicBezTo>
                  <a:pt x="791" y="38"/>
                  <a:pt x="789" y="38"/>
                  <a:pt x="788" y="38"/>
                </a:cubicBezTo>
                <a:cubicBezTo>
                  <a:pt x="787" y="38"/>
                  <a:pt x="787" y="38"/>
                  <a:pt x="786" y="38"/>
                </a:cubicBezTo>
                <a:cubicBezTo>
                  <a:pt x="786" y="37"/>
                  <a:pt x="786" y="37"/>
                  <a:pt x="786" y="37"/>
                </a:cubicBezTo>
                <a:cubicBezTo>
                  <a:pt x="784" y="36"/>
                  <a:pt x="784" y="37"/>
                  <a:pt x="783" y="36"/>
                </a:cubicBezTo>
                <a:cubicBezTo>
                  <a:pt x="783" y="36"/>
                  <a:pt x="782" y="36"/>
                  <a:pt x="782" y="36"/>
                </a:cubicBezTo>
                <a:cubicBezTo>
                  <a:pt x="782" y="36"/>
                  <a:pt x="782" y="35"/>
                  <a:pt x="782" y="35"/>
                </a:cubicBezTo>
                <a:cubicBezTo>
                  <a:pt x="782" y="34"/>
                  <a:pt x="779" y="33"/>
                  <a:pt x="778" y="32"/>
                </a:cubicBezTo>
                <a:cubicBezTo>
                  <a:pt x="777" y="32"/>
                  <a:pt x="775" y="33"/>
                  <a:pt x="775" y="33"/>
                </a:cubicBezTo>
                <a:cubicBezTo>
                  <a:pt x="775" y="33"/>
                  <a:pt x="775" y="33"/>
                  <a:pt x="775" y="33"/>
                </a:cubicBezTo>
                <a:cubicBezTo>
                  <a:pt x="774" y="32"/>
                  <a:pt x="774" y="32"/>
                  <a:pt x="774" y="32"/>
                </a:cubicBezTo>
                <a:cubicBezTo>
                  <a:pt x="773" y="32"/>
                  <a:pt x="773" y="32"/>
                  <a:pt x="773" y="32"/>
                </a:cubicBezTo>
                <a:cubicBezTo>
                  <a:pt x="772" y="32"/>
                  <a:pt x="772" y="32"/>
                  <a:pt x="772" y="31"/>
                </a:cubicBezTo>
                <a:cubicBezTo>
                  <a:pt x="769" y="31"/>
                  <a:pt x="768" y="30"/>
                  <a:pt x="766" y="31"/>
                </a:cubicBezTo>
                <a:cubicBezTo>
                  <a:pt x="766" y="29"/>
                  <a:pt x="765" y="30"/>
                  <a:pt x="764" y="30"/>
                </a:cubicBezTo>
                <a:cubicBezTo>
                  <a:pt x="764" y="30"/>
                  <a:pt x="764" y="29"/>
                  <a:pt x="764" y="29"/>
                </a:cubicBezTo>
                <a:cubicBezTo>
                  <a:pt x="764" y="29"/>
                  <a:pt x="763" y="29"/>
                  <a:pt x="763" y="29"/>
                </a:cubicBezTo>
                <a:cubicBezTo>
                  <a:pt x="763" y="29"/>
                  <a:pt x="763" y="28"/>
                  <a:pt x="763" y="28"/>
                </a:cubicBezTo>
                <a:cubicBezTo>
                  <a:pt x="763" y="28"/>
                  <a:pt x="762" y="28"/>
                  <a:pt x="762" y="28"/>
                </a:cubicBezTo>
                <a:cubicBezTo>
                  <a:pt x="760" y="27"/>
                  <a:pt x="760" y="28"/>
                  <a:pt x="759" y="27"/>
                </a:cubicBezTo>
                <a:cubicBezTo>
                  <a:pt x="758" y="26"/>
                  <a:pt x="758" y="27"/>
                  <a:pt x="757" y="28"/>
                </a:cubicBezTo>
                <a:cubicBezTo>
                  <a:pt x="756" y="28"/>
                  <a:pt x="756" y="27"/>
                  <a:pt x="756" y="27"/>
                </a:cubicBezTo>
                <a:cubicBezTo>
                  <a:pt x="754" y="26"/>
                  <a:pt x="752" y="26"/>
                  <a:pt x="750" y="25"/>
                </a:cubicBezTo>
                <a:cubicBezTo>
                  <a:pt x="749" y="25"/>
                  <a:pt x="748" y="24"/>
                  <a:pt x="748" y="23"/>
                </a:cubicBezTo>
                <a:cubicBezTo>
                  <a:pt x="745" y="22"/>
                  <a:pt x="743" y="23"/>
                  <a:pt x="740" y="23"/>
                </a:cubicBezTo>
                <a:cubicBezTo>
                  <a:pt x="740" y="22"/>
                  <a:pt x="740" y="22"/>
                  <a:pt x="739" y="22"/>
                </a:cubicBezTo>
                <a:cubicBezTo>
                  <a:pt x="739" y="22"/>
                  <a:pt x="739" y="21"/>
                  <a:pt x="739" y="21"/>
                </a:cubicBezTo>
                <a:cubicBezTo>
                  <a:pt x="738" y="21"/>
                  <a:pt x="737" y="22"/>
                  <a:pt x="736" y="21"/>
                </a:cubicBezTo>
                <a:cubicBezTo>
                  <a:pt x="735" y="21"/>
                  <a:pt x="734" y="20"/>
                  <a:pt x="733" y="19"/>
                </a:cubicBezTo>
                <a:cubicBezTo>
                  <a:pt x="732" y="19"/>
                  <a:pt x="731" y="19"/>
                  <a:pt x="730" y="19"/>
                </a:cubicBezTo>
                <a:cubicBezTo>
                  <a:pt x="729" y="19"/>
                  <a:pt x="732" y="21"/>
                  <a:pt x="731" y="21"/>
                </a:cubicBezTo>
                <a:cubicBezTo>
                  <a:pt x="729" y="20"/>
                  <a:pt x="723" y="19"/>
                  <a:pt x="723" y="18"/>
                </a:cubicBezTo>
                <a:cubicBezTo>
                  <a:pt x="722" y="18"/>
                  <a:pt x="722" y="18"/>
                  <a:pt x="721" y="18"/>
                </a:cubicBezTo>
                <a:cubicBezTo>
                  <a:pt x="721" y="18"/>
                  <a:pt x="721" y="19"/>
                  <a:pt x="721" y="19"/>
                </a:cubicBezTo>
                <a:cubicBezTo>
                  <a:pt x="720" y="19"/>
                  <a:pt x="720" y="18"/>
                  <a:pt x="720" y="18"/>
                </a:cubicBezTo>
                <a:cubicBezTo>
                  <a:pt x="719" y="18"/>
                  <a:pt x="718" y="19"/>
                  <a:pt x="718" y="18"/>
                </a:cubicBezTo>
                <a:cubicBezTo>
                  <a:pt x="717" y="19"/>
                  <a:pt x="718" y="20"/>
                  <a:pt x="719" y="20"/>
                </a:cubicBezTo>
                <a:close/>
                <a:moveTo>
                  <a:pt x="886" y="116"/>
                </a:moveTo>
                <a:cubicBezTo>
                  <a:pt x="886" y="116"/>
                  <a:pt x="903" y="144"/>
                  <a:pt x="909" y="163"/>
                </a:cubicBezTo>
                <a:cubicBezTo>
                  <a:pt x="925" y="215"/>
                  <a:pt x="922" y="274"/>
                  <a:pt x="890" y="290"/>
                </a:cubicBezTo>
                <a:cubicBezTo>
                  <a:pt x="874" y="298"/>
                  <a:pt x="858" y="291"/>
                  <a:pt x="856" y="290"/>
                </a:cubicBezTo>
                <a:cubicBezTo>
                  <a:pt x="859" y="292"/>
                  <a:pt x="892" y="296"/>
                  <a:pt x="907" y="259"/>
                </a:cubicBezTo>
                <a:cubicBezTo>
                  <a:pt x="920" y="230"/>
                  <a:pt x="918" y="174"/>
                  <a:pt x="886" y="116"/>
                </a:cubicBezTo>
                <a:close/>
                <a:moveTo>
                  <a:pt x="823" y="85"/>
                </a:moveTo>
                <a:cubicBezTo>
                  <a:pt x="822" y="85"/>
                  <a:pt x="821" y="85"/>
                  <a:pt x="820" y="85"/>
                </a:cubicBezTo>
                <a:cubicBezTo>
                  <a:pt x="820" y="85"/>
                  <a:pt x="820" y="84"/>
                  <a:pt x="820" y="83"/>
                </a:cubicBezTo>
                <a:cubicBezTo>
                  <a:pt x="819" y="83"/>
                  <a:pt x="818" y="83"/>
                  <a:pt x="817" y="82"/>
                </a:cubicBezTo>
                <a:cubicBezTo>
                  <a:pt x="817" y="82"/>
                  <a:pt x="817" y="80"/>
                  <a:pt x="816" y="80"/>
                </a:cubicBezTo>
                <a:cubicBezTo>
                  <a:pt x="816" y="80"/>
                  <a:pt x="815" y="80"/>
                  <a:pt x="815" y="79"/>
                </a:cubicBezTo>
                <a:cubicBezTo>
                  <a:pt x="814" y="79"/>
                  <a:pt x="814" y="78"/>
                  <a:pt x="814" y="78"/>
                </a:cubicBezTo>
                <a:cubicBezTo>
                  <a:pt x="812" y="76"/>
                  <a:pt x="808" y="74"/>
                  <a:pt x="806" y="71"/>
                </a:cubicBezTo>
                <a:cubicBezTo>
                  <a:pt x="806" y="71"/>
                  <a:pt x="809" y="72"/>
                  <a:pt x="810" y="73"/>
                </a:cubicBezTo>
                <a:cubicBezTo>
                  <a:pt x="810" y="73"/>
                  <a:pt x="812" y="73"/>
                  <a:pt x="812" y="74"/>
                </a:cubicBezTo>
                <a:cubicBezTo>
                  <a:pt x="812" y="75"/>
                  <a:pt x="813" y="74"/>
                  <a:pt x="814" y="75"/>
                </a:cubicBezTo>
                <a:cubicBezTo>
                  <a:pt x="814" y="75"/>
                  <a:pt x="814" y="76"/>
                  <a:pt x="814" y="76"/>
                </a:cubicBezTo>
                <a:cubicBezTo>
                  <a:pt x="815" y="77"/>
                  <a:pt x="816" y="77"/>
                  <a:pt x="818" y="77"/>
                </a:cubicBezTo>
                <a:cubicBezTo>
                  <a:pt x="818" y="78"/>
                  <a:pt x="817" y="78"/>
                  <a:pt x="817" y="79"/>
                </a:cubicBezTo>
                <a:cubicBezTo>
                  <a:pt x="817" y="79"/>
                  <a:pt x="817" y="79"/>
                  <a:pt x="818" y="80"/>
                </a:cubicBezTo>
                <a:cubicBezTo>
                  <a:pt x="819" y="80"/>
                  <a:pt x="819" y="81"/>
                  <a:pt x="820" y="81"/>
                </a:cubicBezTo>
                <a:cubicBezTo>
                  <a:pt x="820" y="81"/>
                  <a:pt x="820" y="82"/>
                  <a:pt x="820" y="82"/>
                </a:cubicBezTo>
                <a:cubicBezTo>
                  <a:pt x="821" y="83"/>
                  <a:pt x="823" y="83"/>
                  <a:pt x="823" y="85"/>
                </a:cubicBezTo>
                <a:close/>
                <a:moveTo>
                  <a:pt x="821" y="78"/>
                </a:moveTo>
                <a:cubicBezTo>
                  <a:pt x="821" y="76"/>
                  <a:pt x="823" y="78"/>
                  <a:pt x="824" y="79"/>
                </a:cubicBezTo>
                <a:cubicBezTo>
                  <a:pt x="824" y="80"/>
                  <a:pt x="827" y="81"/>
                  <a:pt x="827" y="82"/>
                </a:cubicBezTo>
                <a:cubicBezTo>
                  <a:pt x="827" y="84"/>
                  <a:pt x="826" y="81"/>
                  <a:pt x="824" y="82"/>
                </a:cubicBezTo>
                <a:cubicBezTo>
                  <a:pt x="824" y="80"/>
                  <a:pt x="823" y="81"/>
                  <a:pt x="823" y="79"/>
                </a:cubicBezTo>
                <a:cubicBezTo>
                  <a:pt x="822" y="79"/>
                  <a:pt x="822" y="78"/>
                  <a:pt x="821" y="78"/>
                </a:cubicBezTo>
                <a:close/>
                <a:moveTo>
                  <a:pt x="835" y="100"/>
                </a:moveTo>
                <a:cubicBezTo>
                  <a:pt x="834" y="100"/>
                  <a:pt x="833" y="98"/>
                  <a:pt x="834" y="96"/>
                </a:cubicBezTo>
                <a:cubicBezTo>
                  <a:pt x="831" y="96"/>
                  <a:pt x="830" y="93"/>
                  <a:pt x="829" y="91"/>
                </a:cubicBezTo>
                <a:cubicBezTo>
                  <a:pt x="826" y="91"/>
                  <a:pt x="827" y="88"/>
                  <a:pt x="824" y="88"/>
                </a:cubicBezTo>
                <a:cubicBezTo>
                  <a:pt x="824" y="87"/>
                  <a:pt x="824" y="86"/>
                  <a:pt x="823" y="85"/>
                </a:cubicBezTo>
                <a:cubicBezTo>
                  <a:pt x="824" y="84"/>
                  <a:pt x="826" y="88"/>
                  <a:pt x="827" y="89"/>
                </a:cubicBezTo>
                <a:cubicBezTo>
                  <a:pt x="828" y="89"/>
                  <a:pt x="827" y="86"/>
                  <a:pt x="828" y="85"/>
                </a:cubicBezTo>
                <a:cubicBezTo>
                  <a:pt x="829" y="86"/>
                  <a:pt x="829" y="84"/>
                  <a:pt x="831" y="85"/>
                </a:cubicBezTo>
                <a:cubicBezTo>
                  <a:pt x="829" y="89"/>
                  <a:pt x="831" y="89"/>
                  <a:pt x="830" y="93"/>
                </a:cubicBezTo>
                <a:cubicBezTo>
                  <a:pt x="831" y="93"/>
                  <a:pt x="831" y="92"/>
                  <a:pt x="832" y="92"/>
                </a:cubicBezTo>
                <a:cubicBezTo>
                  <a:pt x="834" y="93"/>
                  <a:pt x="835" y="96"/>
                  <a:pt x="837" y="97"/>
                </a:cubicBezTo>
                <a:cubicBezTo>
                  <a:pt x="836" y="98"/>
                  <a:pt x="835" y="98"/>
                  <a:pt x="835" y="100"/>
                </a:cubicBezTo>
                <a:close/>
                <a:moveTo>
                  <a:pt x="835" y="90"/>
                </a:moveTo>
                <a:cubicBezTo>
                  <a:pt x="837" y="90"/>
                  <a:pt x="836" y="92"/>
                  <a:pt x="838" y="92"/>
                </a:cubicBezTo>
                <a:cubicBezTo>
                  <a:pt x="837" y="94"/>
                  <a:pt x="835" y="92"/>
                  <a:pt x="835" y="90"/>
                </a:cubicBezTo>
                <a:close/>
                <a:moveTo>
                  <a:pt x="846" y="110"/>
                </a:moveTo>
                <a:cubicBezTo>
                  <a:pt x="846" y="110"/>
                  <a:pt x="846" y="109"/>
                  <a:pt x="845" y="109"/>
                </a:cubicBezTo>
                <a:cubicBezTo>
                  <a:pt x="844" y="108"/>
                  <a:pt x="843" y="108"/>
                  <a:pt x="842" y="107"/>
                </a:cubicBezTo>
                <a:cubicBezTo>
                  <a:pt x="844" y="105"/>
                  <a:pt x="846" y="109"/>
                  <a:pt x="848" y="108"/>
                </a:cubicBezTo>
                <a:cubicBezTo>
                  <a:pt x="848" y="109"/>
                  <a:pt x="847" y="110"/>
                  <a:pt x="848" y="110"/>
                </a:cubicBezTo>
                <a:cubicBezTo>
                  <a:pt x="848" y="111"/>
                  <a:pt x="847" y="111"/>
                  <a:pt x="846" y="110"/>
                </a:cubicBezTo>
                <a:close/>
                <a:moveTo>
                  <a:pt x="862" y="124"/>
                </a:moveTo>
                <a:cubicBezTo>
                  <a:pt x="862" y="125"/>
                  <a:pt x="863" y="126"/>
                  <a:pt x="863" y="128"/>
                </a:cubicBezTo>
                <a:cubicBezTo>
                  <a:pt x="864" y="129"/>
                  <a:pt x="866" y="129"/>
                  <a:pt x="866" y="131"/>
                </a:cubicBezTo>
                <a:cubicBezTo>
                  <a:pt x="864" y="130"/>
                  <a:pt x="863" y="129"/>
                  <a:pt x="863" y="128"/>
                </a:cubicBezTo>
                <a:cubicBezTo>
                  <a:pt x="860" y="128"/>
                  <a:pt x="860" y="125"/>
                  <a:pt x="858" y="125"/>
                </a:cubicBezTo>
                <a:cubicBezTo>
                  <a:pt x="859" y="124"/>
                  <a:pt x="857" y="123"/>
                  <a:pt x="856" y="122"/>
                </a:cubicBezTo>
                <a:cubicBezTo>
                  <a:pt x="856" y="122"/>
                  <a:pt x="856" y="121"/>
                  <a:pt x="856" y="120"/>
                </a:cubicBezTo>
                <a:cubicBezTo>
                  <a:pt x="855" y="119"/>
                  <a:pt x="853" y="118"/>
                  <a:pt x="853" y="116"/>
                </a:cubicBezTo>
                <a:cubicBezTo>
                  <a:pt x="851" y="116"/>
                  <a:pt x="851" y="117"/>
                  <a:pt x="850" y="116"/>
                </a:cubicBezTo>
                <a:cubicBezTo>
                  <a:pt x="850" y="113"/>
                  <a:pt x="851" y="113"/>
                  <a:pt x="851" y="111"/>
                </a:cubicBezTo>
                <a:cubicBezTo>
                  <a:pt x="852" y="111"/>
                  <a:pt x="852" y="111"/>
                  <a:pt x="852" y="111"/>
                </a:cubicBezTo>
                <a:cubicBezTo>
                  <a:pt x="853" y="112"/>
                  <a:pt x="854" y="114"/>
                  <a:pt x="854" y="116"/>
                </a:cubicBezTo>
                <a:cubicBezTo>
                  <a:pt x="856" y="117"/>
                  <a:pt x="856" y="117"/>
                  <a:pt x="856" y="117"/>
                </a:cubicBezTo>
                <a:cubicBezTo>
                  <a:pt x="858" y="120"/>
                  <a:pt x="858" y="123"/>
                  <a:pt x="862" y="124"/>
                </a:cubicBezTo>
                <a:close/>
                <a:moveTo>
                  <a:pt x="800" y="50"/>
                </a:moveTo>
                <a:cubicBezTo>
                  <a:pt x="800" y="51"/>
                  <a:pt x="801" y="52"/>
                  <a:pt x="802" y="53"/>
                </a:cubicBezTo>
                <a:cubicBezTo>
                  <a:pt x="803" y="53"/>
                  <a:pt x="803" y="53"/>
                  <a:pt x="803" y="54"/>
                </a:cubicBezTo>
                <a:cubicBezTo>
                  <a:pt x="805" y="54"/>
                  <a:pt x="805" y="53"/>
                  <a:pt x="806" y="53"/>
                </a:cubicBezTo>
                <a:cubicBezTo>
                  <a:pt x="807" y="55"/>
                  <a:pt x="809" y="55"/>
                  <a:pt x="810" y="55"/>
                </a:cubicBezTo>
                <a:cubicBezTo>
                  <a:pt x="810" y="55"/>
                  <a:pt x="810" y="56"/>
                  <a:pt x="811" y="56"/>
                </a:cubicBezTo>
                <a:cubicBezTo>
                  <a:pt x="812" y="57"/>
                  <a:pt x="811" y="57"/>
                  <a:pt x="813" y="57"/>
                </a:cubicBezTo>
                <a:cubicBezTo>
                  <a:pt x="814" y="58"/>
                  <a:pt x="815" y="59"/>
                  <a:pt x="815" y="60"/>
                </a:cubicBezTo>
                <a:cubicBezTo>
                  <a:pt x="816" y="60"/>
                  <a:pt x="816" y="60"/>
                  <a:pt x="817" y="60"/>
                </a:cubicBezTo>
                <a:cubicBezTo>
                  <a:pt x="819" y="64"/>
                  <a:pt x="823" y="65"/>
                  <a:pt x="824" y="68"/>
                </a:cubicBezTo>
                <a:cubicBezTo>
                  <a:pt x="826" y="69"/>
                  <a:pt x="827" y="69"/>
                  <a:pt x="828" y="71"/>
                </a:cubicBezTo>
                <a:cubicBezTo>
                  <a:pt x="831" y="72"/>
                  <a:pt x="831" y="72"/>
                  <a:pt x="831" y="72"/>
                </a:cubicBezTo>
                <a:cubicBezTo>
                  <a:pt x="831" y="74"/>
                  <a:pt x="834" y="74"/>
                  <a:pt x="835" y="76"/>
                </a:cubicBezTo>
                <a:cubicBezTo>
                  <a:pt x="838" y="77"/>
                  <a:pt x="838" y="77"/>
                  <a:pt x="838" y="77"/>
                </a:cubicBezTo>
                <a:cubicBezTo>
                  <a:pt x="838" y="79"/>
                  <a:pt x="840" y="80"/>
                  <a:pt x="841" y="81"/>
                </a:cubicBezTo>
                <a:cubicBezTo>
                  <a:pt x="842" y="81"/>
                  <a:pt x="841" y="81"/>
                  <a:pt x="842" y="82"/>
                </a:cubicBezTo>
                <a:cubicBezTo>
                  <a:pt x="843" y="82"/>
                  <a:pt x="843" y="83"/>
                  <a:pt x="844" y="83"/>
                </a:cubicBezTo>
                <a:cubicBezTo>
                  <a:pt x="845" y="83"/>
                  <a:pt x="845" y="85"/>
                  <a:pt x="845" y="85"/>
                </a:cubicBezTo>
                <a:cubicBezTo>
                  <a:pt x="846" y="85"/>
                  <a:pt x="847" y="86"/>
                  <a:pt x="847" y="86"/>
                </a:cubicBezTo>
                <a:cubicBezTo>
                  <a:pt x="848" y="86"/>
                  <a:pt x="849" y="87"/>
                  <a:pt x="850" y="88"/>
                </a:cubicBezTo>
                <a:cubicBezTo>
                  <a:pt x="852" y="92"/>
                  <a:pt x="855" y="93"/>
                  <a:pt x="859" y="95"/>
                </a:cubicBezTo>
                <a:cubicBezTo>
                  <a:pt x="858" y="97"/>
                  <a:pt x="856" y="95"/>
                  <a:pt x="855" y="95"/>
                </a:cubicBezTo>
                <a:cubicBezTo>
                  <a:pt x="854" y="95"/>
                  <a:pt x="852" y="94"/>
                  <a:pt x="853" y="92"/>
                </a:cubicBezTo>
                <a:cubicBezTo>
                  <a:pt x="848" y="91"/>
                  <a:pt x="848" y="86"/>
                  <a:pt x="842" y="85"/>
                </a:cubicBezTo>
                <a:cubicBezTo>
                  <a:pt x="842" y="84"/>
                  <a:pt x="841" y="84"/>
                  <a:pt x="841" y="82"/>
                </a:cubicBezTo>
                <a:cubicBezTo>
                  <a:pt x="839" y="83"/>
                  <a:pt x="839" y="80"/>
                  <a:pt x="838" y="80"/>
                </a:cubicBezTo>
                <a:cubicBezTo>
                  <a:pt x="837" y="79"/>
                  <a:pt x="836" y="79"/>
                  <a:pt x="836" y="77"/>
                </a:cubicBezTo>
                <a:cubicBezTo>
                  <a:pt x="835" y="78"/>
                  <a:pt x="834" y="77"/>
                  <a:pt x="834" y="78"/>
                </a:cubicBezTo>
                <a:cubicBezTo>
                  <a:pt x="833" y="77"/>
                  <a:pt x="832" y="77"/>
                  <a:pt x="832" y="75"/>
                </a:cubicBezTo>
                <a:cubicBezTo>
                  <a:pt x="831" y="74"/>
                  <a:pt x="831" y="74"/>
                  <a:pt x="830" y="74"/>
                </a:cubicBezTo>
                <a:cubicBezTo>
                  <a:pt x="830" y="73"/>
                  <a:pt x="830" y="72"/>
                  <a:pt x="829" y="73"/>
                </a:cubicBezTo>
                <a:cubicBezTo>
                  <a:pt x="829" y="73"/>
                  <a:pt x="828" y="74"/>
                  <a:pt x="828" y="73"/>
                </a:cubicBezTo>
                <a:cubicBezTo>
                  <a:pt x="828" y="72"/>
                  <a:pt x="828" y="73"/>
                  <a:pt x="826" y="73"/>
                </a:cubicBezTo>
                <a:cubicBezTo>
                  <a:pt x="826" y="72"/>
                  <a:pt x="826" y="71"/>
                  <a:pt x="826" y="70"/>
                </a:cubicBezTo>
                <a:cubicBezTo>
                  <a:pt x="824" y="70"/>
                  <a:pt x="823" y="69"/>
                  <a:pt x="822" y="68"/>
                </a:cubicBezTo>
                <a:cubicBezTo>
                  <a:pt x="821" y="67"/>
                  <a:pt x="818" y="66"/>
                  <a:pt x="817" y="65"/>
                </a:cubicBezTo>
                <a:cubicBezTo>
                  <a:pt x="817" y="65"/>
                  <a:pt x="816" y="64"/>
                  <a:pt x="816" y="64"/>
                </a:cubicBezTo>
                <a:cubicBezTo>
                  <a:pt x="815" y="63"/>
                  <a:pt x="815" y="63"/>
                  <a:pt x="814" y="63"/>
                </a:cubicBezTo>
                <a:cubicBezTo>
                  <a:pt x="814" y="62"/>
                  <a:pt x="814" y="62"/>
                  <a:pt x="813" y="61"/>
                </a:cubicBezTo>
                <a:cubicBezTo>
                  <a:pt x="813" y="61"/>
                  <a:pt x="812" y="61"/>
                  <a:pt x="812" y="60"/>
                </a:cubicBezTo>
                <a:cubicBezTo>
                  <a:pt x="810" y="60"/>
                  <a:pt x="810" y="58"/>
                  <a:pt x="809" y="59"/>
                </a:cubicBezTo>
                <a:cubicBezTo>
                  <a:pt x="809" y="56"/>
                  <a:pt x="805" y="57"/>
                  <a:pt x="806" y="55"/>
                </a:cubicBezTo>
                <a:cubicBezTo>
                  <a:pt x="804" y="54"/>
                  <a:pt x="804" y="56"/>
                  <a:pt x="803" y="56"/>
                </a:cubicBezTo>
                <a:cubicBezTo>
                  <a:pt x="802" y="55"/>
                  <a:pt x="802" y="54"/>
                  <a:pt x="802" y="53"/>
                </a:cubicBezTo>
                <a:cubicBezTo>
                  <a:pt x="800" y="55"/>
                  <a:pt x="800" y="51"/>
                  <a:pt x="797" y="50"/>
                </a:cubicBezTo>
                <a:cubicBezTo>
                  <a:pt x="797" y="49"/>
                  <a:pt x="799" y="50"/>
                  <a:pt x="800" y="50"/>
                </a:cubicBezTo>
                <a:close/>
                <a:moveTo>
                  <a:pt x="781" y="49"/>
                </a:moveTo>
                <a:cubicBezTo>
                  <a:pt x="784" y="50"/>
                  <a:pt x="785" y="52"/>
                  <a:pt x="789" y="52"/>
                </a:cubicBezTo>
                <a:cubicBezTo>
                  <a:pt x="788" y="54"/>
                  <a:pt x="789" y="54"/>
                  <a:pt x="789" y="55"/>
                </a:cubicBezTo>
                <a:cubicBezTo>
                  <a:pt x="791" y="55"/>
                  <a:pt x="793" y="56"/>
                  <a:pt x="794" y="58"/>
                </a:cubicBezTo>
                <a:cubicBezTo>
                  <a:pt x="795" y="60"/>
                  <a:pt x="793" y="58"/>
                  <a:pt x="793" y="58"/>
                </a:cubicBezTo>
                <a:cubicBezTo>
                  <a:pt x="791" y="57"/>
                  <a:pt x="790" y="56"/>
                  <a:pt x="788" y="55"/>
                </a:cubicBezTo>
                <a:cubicBezTo>
                  <a:pt x="787" y="55"/>
                  <a:pt x="786" y="54"/>
                  <a:pt x="785" y="53"/>
                </a:cubicBezTo>
                <a:cubicBezTo>
                  <a:pt x="784" y="52"/>
                  <a:pt x="783" y="51"/>
                  <a:pt x="781" y="50"/>
                </a:cubicBezTo>
                <a:cubicBezTo>
                  <a:pt x="780" y="50"/>
                  <a:pt x="780" y="50"/>
                  <a:pt x="780" y="50"/>
                </a:cubicBezTo>
                <a:cubicBezTo>
                  <a:pt x="780" y="49"/>
                  <a:pt x="781" y="49"/>
                  <a:pt x="781" y="49"/>
                </a:cubicBezTo>
                <a:close/>
                <a:moveTo>
                  <a:pt x="405" y="537"/>
                </a:moveTo>
                <a:cubicBezTo>
                  <a:pt x="407" y="537"/>
                  <a:pt x="409" y="538"/>
                  <a:pt x="411" y="537"/>
                </a:cubicBezTo>
                <a:cubicBezTo>
                  <a:pt x="412" y="535"/>
                  <a:pt x="410" y="535"/>
                  <a:pt x="410" y="534"/>
                </a:cubicBezTo>
                <a:cubicBezTo>
                  <a:pt x="407" y="534"/>
                  <a:pt x="404" y="534"/>
                  <a:pt x="405" y="537"/>
                </a:cubicBezTo>
                <a:close/>
                <a:moveTo>
                  <a:pt x="405" y="530"/>
                </a:moveTo>
                <a:cubicBezTo>
                  <a:pt x="405" y="532"/>
                  <a:pt x="405" y="532"/>
                  <a:pt x="405" y="532"/>
                </a:cubicBezTo>
                <a:cubicBezTo>
                  <a:pt x="407" y="532"/>
                  <a:pt x="407" y="532"/>
                  <a:pt x="407" y="532"/>
                </a:cubicBezTo>
                <a:cubicBezTo>
                  <a:pt x="407" y="531"/>
                  <a:pt x="407" y="530"/>
                  <a:pt x="405" y="530"/>
                </a:cubicBezTo>
                <a:close/>
                <a:moveTo>
                  <a:pt x="408" y="530"/>
                </a:moveTo>
                <a:cubicBezTo>
                  <a:pt x="407" y="532"/>
                  <a:pt x="407" y="532"/>
                  <a:pt x="407" y="532"/>
                </a:cubicBezTo>
                <a:cubicBezTo>
                  <a:pt x="409" y="532"/>
                  <a:pt x="409" y="532"/>
                  <a:pt x="409" y="532"/>
                </a:cubicBezTo>
                <a:cubicBezTo>
                  <a:pt x="409" y="530"/>
                  <a:pt x="409" y="530"/>
                  <a:pt x="408" y="530"/>
                </a:cubicBezTo>
                <a:close/>
                <a:moveTo>
                  <a:pt x="403" y="528"/>
                </a:moveTo>
                <a:cubicBezTo>
                  <a:pt x="403" y="529"/>
                  <a:pt x="402" y="529"/>
                  <a:pt x="403" y="530"/>
                </a:cubicBezTo>
                <a:cubicBezTo>
                  <a:pt x="404" y="530"/>
                  <a:pt x="404" y="530"/>
                  <a:pt x="404" y="530"/>
                </a:cubicBezTo>
                <a:cubicBezTo>
                  <a:pt x="404" y="529"/>
                  <a:pt x="404" y="528"/>
                  <a:pt x="403" y="528"/>
                </a:cubicBezTo>
                <a:close/>
                <a:moveTo>
                  <a:pt x="432" y="529"/>
                </a:moveTo>
                <a:cubicBezTo>
                  <a:pt x="430" y="529"/>
                  <a:pt x="430" y="529"/>
                  <a:pt x="430" y="529"/>
                </a:cubicBezTo>
                <a:cubicBezTo>
                  <a:pt x="430" y="530"/>
                  <a:pt x="431" y="530"/>
                  <a:pt x="430" y="532"/>
                </a:cubicBezTo>
                <a:cubicBezTo>
                  <a:pt x="434" y="532"/>
                  <a:pt x="432" y="531"/>
                  <a:pt x="432" y="529"/>
                </a:cubicBezTo>
                <a:close/>
                <a:moveTo>
                  <a:pt x="437" y="528"/>
                </a:moveTo>
                <a:cubicBezTo>
                  <a:pt x="437" y="528"/>
                  <a:pt x="437" y="529"/>
                  <a:pt x="436" y="529"/>
                </a:cubicBezTo>
                <a:cubicBezTo>
                  <a:pt x="436" y="528"/>
                  <a:pt x="435" y="528"/>
                  <a:pt x="434" y="528"/>
                </a:cubicBezTo>
                <a:cubicBezTo>
                  <a:pt x="434" y="532"/>
                  <a:pt x="440" y="529"/>
                  <a:pt x="437" y="528"/>
                </a:cubicBezTo>
                <a:close/>
                <a:moveTo>
                  <a:pt x="413" y="535"/>
                </a:moveTo>
                <a:cubicBezTo>
                  <a:pt x="414" y="536"/>
                  <a:pt x="417" y="534"/>
                  <a:pt x="417" y="532"/>
                </a:cubicBezTo>
                <a:cubicBezTo>
                  <a:pt x="416" y="532"/>
                  <a:pt x="415" y="531"/>
                  <a:pt x="415" y="529"/>
                </a:cubicBezTo>
                <a:cubicBezTo>
                  <a:pt x="415" y="529"/>
                  <a:pt x="414" y="529"/>
                  <a:pt x="414" y="530"/>
                </a:cubicBezTo>
                <a:cubicBezTo>
                  <a:pt x="414" y="531"/>
                  <a:pt x="414" y="533"/>
                  <a:pt x="415" y="534"/>
                </a:cubicBezTo>
                <a:cubicBezTo>
                  <a:pt x="414" y="534"/>
                  <a:pt x="412" y="533"/>
                  <a:pt x="413" y="535"/>
                </a:cubicBezTo>
                <a:close/>
                <a:moveTo>
                  <a:pt x="401" y="531"/>
                </a:moveTo>
                <a:cubicBezTo>
                  <a:pt x="400" y="533"/>
                  <a:pt x="402" y="534"/>
                  <a:pt x="403" y="534"/>
                </a:cubicBezTo>
                <a:cubicBezTo>
                  <a:pt x="403" y="532"/>
                  <a:pt x="403" y="531"/>
                  <a:pt x="401" y="531"/>
                </a:cubicBezTo>
                <a:close/>
                <a:moveTo>
                  <a:pt x="422" y="528"/>
                </a:moveTo>
                <a:cubicBezTo>
                  <a:pt x="422" y="531"/>
                  <a:pt x="423" y="530"/>
                  <a:pt x="424" y="531"/>
                </a:cubicBezTo>
                <a:cubicBezTo>
                  <a:pt x="424" y="531"/>
                  <a:pt x="424" y="532"/>
                  <a:pt x="424" y="533"/>
                </a:cubicBezTo>
                <a:cubicBezTo>
                  <a:pt x="425" y="533"/>
                  <a:pt x="426" y="532"/>
                  <a:pt x="427" y="533"/>
                </a:cubicBezTo>
                <a:cubicBezTo>
                  <a:pt x="427" y="532"/>
                  <a:pt x="427" y="530"/>
                  <a:pt x="429" y="530"/>
                </a:cubicBezTo>
                <a:cubicBezTo>
                  <a:pt x="429" y="529"/>
                  <a:pt x="429" y="526"/>
                  <a:pt x="428" y="526"/>
                </a:cubicBezTo>
                <a:cubicBezTo>
                  <a:pt x="427" y="529"/>
                  <a:pt x="425" y="530"/>
                  <a:pt x="422" y="528"/>
                </a:cubicBezTo>
                <a:close/>
                <a:moveTo>
                  <a:pt x="419" y="534"/>
                </a:moveTo>
                <a:cubicBezTo>
                  <a:pt x="420" y="533"/>
                  <a:pt x="420" y="531"/>
                  <a:pt x="418" y="531"/>
                </a:cubicBezTo>
                <a:cubicBezTo>
                  <a:pt x="418" y="533"/>
                  <a:pt x="419" y="533"/>
                  <a:pt x="419" y="534"/>
                </a:cubicBezTo>
                <a:close/>
                <a:moveTo>
                  <a:pt x="265" y="628"/>
                </a:moveTo>
                <a:cubicBezTo>
                  <a:pt x="267" y="629"/>
                  <a:pt x="269" y="626"/>
                  <a:pt x="269" y="624"/>
                </a:cubicBezTo>
                <a:cubicBezTo>
                  <a:pt x="268" y="623"/>
                  <a:pt x="268" y="623"/>
                  <a:pt x="268" y="623"/>
                </a:cubicBezTo>
                <a:cubicBezTo>
                  <a:pt x="268" y="626"/>
                  <a:pt x="265" y="625"/>
                  <a:pt x="265" y="628"/>
                </a:cubicBezTo>
                <a:close/>
                <a:moveTo>
                  <a:pt x="250" y="655"/>
                </a:moveTo>
                <a:cubicBezTo>
                  <a:pt x="250" y="656"/>
                  <a:pt x="250" y="656"/>
                  <a:pt x="251" y="657"/>
                </a:cubicBezTo>
                <a:cubicBezTo>
                  <a:pt x="251" y="656"/>
                  <a:pt x="251" y="655"/>
                  <a:pt x="250" y="655"/>
                </a:cubicBezTo>
                <a:close/>
                <a:moveTo>
                  <a:pt x="294" y="596"/>
                </a:moveTo>
                <a:cubicBezTo>
                  <a:pt x="294" y="594"/>
                  <a:pt x="295" y="594"/>
                  <a:pt x="296" y="593"/>
                </a:cubicBezTo>
                <a:cubicBezTo>
                  <a:pt x="296" y="593"/>
                  <a:pt x="296" y="592"/>
                  <a:pt x="296" y="592"/>
                </a:cubicBezTo>
                <a:cubicBezTo>
                  <a:pt x="296" y="592"/>
                  <a:pt x="297" y="592"/>
                  <a:pt x="297" y="592"/>
                </a:cubicBezTo>
                <a:cubicBezTo>
                  <a:pt x="297" y="592"/>
                  <a:pt x="297" y="591"/>
                  <a:pt x="298" y="590"/>
                </a:cubicBezTo>
                <a:cubicBezTo>
                  <a:pt x="296" y="589"/>
                  <a:pt x="296" y="591"/>
                  <a:pt x="295" y="591"/>
                </a:cubicBezTo>
                <a:cubicBezTo>
                  <a:pt x="295" y="592"/>
                  <a:pt x="294" y="592"/>
                  <a:pt x="294" y="592"/>
                </a:cubicBezTo>
                <a:cubicBezTo>
                  <a:pt x="293" y="593"/>
                  <a:pt x="293" y="594"/>
                  <a:pt x="293" y="595"/>
                </a:cubicBezTo>
                <a:cubicBezTo>
                  <a:pt x="293" y="595"/>
                  <a:pt x="292" y="595"/>
                  <a:pt x="292" y="595"/>
                </a:cubicBezTo>
                <a:cubicBezTo>
                  <a:pt x="292" y="595"/>
                  <a:pt x="292" y="595"/>
                  <a:pt x="292" y="596"/>
                </a:cubicBezTo>
                <a:cubicBezTo>
                  <a:pt x="292" y="596"/>
                  <a:pt x="292" y="596"/>
                  <a:pt x="291" y="596"/>
                </a:cubicBezTo>
                <a:cubicBezTo>
                  <a:pt x="291" y="597"/>
                  <a:pt x="291" y="598"/>
                  <a:pt x="291" y="599"/>
                </a:cubicBezTo>
                <a:cubicBezTo>
                  <a:pt x="291" y="599"/>
                  <a:pt x="290" y="599"/>
                  <a:pt x="289" y="599"/>
                </a:cubicBezTo>
                <a:cubicBezTo>
                  <a:pt x="289" y="600"/>
                  <a:pt x="290" y="600"/>
                  <a:pt x="290" y="600"/>
                </a:cubicBezTo>
                <a:cubicBezTo>
                  <a:pt x="291" y="601"/>
                  <a:pt x="291" y="599"/>
                  <a:pt x="292" y="599"/>
                </a:cubicBezTo>
                <a:cubicBezTo>
                  <a:pt x="292" y="599"/>
                  <a:pt x="293" y="599"/>
                  <a:pt x="293" y="599"/>
                </a:cubicBezTo>
                <a:cubicBezTo>
                  <a:pt x="293" y="599"/>
                  <a:pt x="293" y="599"/>
                  <a:pt x="293" y="599"/>
                </a:cubicBezTo>
                <a:cubicBezTo>
                  <a:pt x="294" y="599"/>
                  <a:pt x="294" y="598"/>
                  <a:pt x="294" y="598"/>
                </a:cubicBezTo>
                <a:cubicBezTo>
                  <a:pt x="294" y="597"/>
                  <a:pt x="294" y="597"/>
                  <a:pt x="294" y="596"/>
                </a:cubicBezTo>
                <a:close/>
                <a:moveTo>
                  <a:pt x="397" y="535"/>
                </a:moveTo>
                <a:cubicBezTo>
                  <a:pt x="397" y="535"/>
                  <a:pt x="398" y="535"/>
                  <a:pt x="398" y="535"/>
                </a:cubicBezTo>
                <a:cubicBezTo>
                  <a:pt x="398" y="535"/>
                  <a:pt x="398" y="535"/>
                  <a:pt x="398" y="535"/>
                </a:cubicBezTo>
                <a:cubicBezTo>
                  <a:pt x="398" y="535"/>
                  <a:pt x="398" y="535"/>
                  <a:pt x="399" y="535"/>
                </a:cubicBezTo>
                <a:cubicBezTo>
                  <a:pt x="399" y="535"/>
                  <a:pt x="399" y="534"/>
                  <a:pt x="399" y="534"/>
                </a:cubicBezTo>
                <a:cubicBezTo>
                  <a:pt x="399" y="534"/>
                  <a:pt x="399" y="533"/>
                  <a:pt x="399" y="533"/>
                </a:cubicBezTo>
                <a:cubicBezTo>
                  <a:pt x="399" y="533"/>
                  <a:pt x="399" y="533"/>
                  <a:pt x="399" y="533"/>
                </a:cubicBezTo>
                <a:cubicBezTo>
                  <a:pt x="399" y="533"/>
                  <a:pt x="398" y="533"/>
                  <a:pt x="398" y="533"/>
                </a:cubicBezTo>
                <a:cubicBezTo>
                  <a:pt x="398" y="533"/>
                  <a:pt x="398" y="533"/>
                  <a:pt x="397" y="533"/>
                </a:cubicBezTo>
                <a:cubicBezTo>
                  <a:pt x="397" y="534"/>
                  <a:pt x="397" y="534"/>
                  <a:pt x="397" y="534"/>
                </a:cubicBezTo>
                <a:cubicBezTo>
                  <a:pt x="397" y="534"/>
                  <a:pt x="397" y="534"/>
                  <a:pt x="396" y="534"/>
                </a:cubicBezTo>
                <a:cubicBezTo>
                  <a:pt x="396" y="535"/>
                  <a:pt x="396" y="534"/>
                  <a:pt x="396" y="534"/>
                </a:cubicBezTo>
                <a:cubicBezTo>
                  <a:pt x="395" y="534"/>
                  <a:pt x="394" y="535"/>
                  <a:pt x="394" y="535"/>
                </a:cubicBezTo>
                <a:cubicBezTo>
                  <a:pt x="394" y="535"/>
                  <a:pt x="392" y="534"/>
                  <a:pt x="392" y="536"/>
                </a:cubicBezTo>
                <a:cubicBezTo>
                  <a:pt x="393" y="536"/>
                  <a:pt x="394" y="536"/>
                  <a:pt x="395" y="536"/>
                </a:cubicBezTo>
                <a:cubicBezTo>
                  <a:pt x="395" y="536"/>
                  <a:pt x="395" y="536"/>
                  <a:pt x="395" y="536"/>
                </a:cubicBezTo>
                <a:cubicBezTo>
                  <a:pt x="396" y="535"/>
                  <a:pt x="397" y="535"/>
                  <a:pt x="397" y="535"/>
                </a:cubicBezTo>
                <a:cubicBezTo>
                  <a:pt x="397" y="535"/>
                  <a:pt x="397" y="535"/>
                  <a:pt x="397" y="535"/>
                </a:cubicBezTo>
                <a:close/>
                <a:moveTo>
                  <a:pt x="253" y="647"/>
                </a:moveTo>
                <a:cubicBezTo>
                  <a:pt x="253" y="647"/>
                  <a:pt x="253" y="647"/>
                  <a:pt x="253" y="646"/>
                </a:cubicBezTo>
                <a:cubicBezTo>
                  <a:pt x="253" y="646"/>
                  <a:pt x="253" y="646"/>
                  <a:pt x="253" y="646"/>
                </a:cubicBezTo>
                <a:cubicBezTo>
                  <a:pt x="253" y="646"/>
                  <a:pt x="253" y="646"/>
                  <a:pt x="253" y="646"/>
                </a:cubicBezTo>
                <a:cubicBezTo>
                  <a:pt x="253" y="646"/>
                  <a:pt x="253" y="645"/>
                  <a:pt x="254" y="644"/>
                </a:cubicBezTo>
                <a:cubicBezTo>
                  <a:pt x="255" y="644"/>
                  <a:pt x="254" y="642"/>
                  <a:pt x="253" y="643"/>
                </a:cubicBezTo>
                <a:cubicBezTo>
                  <a:pt x="253" y="643"/>
                  <a:pt x="252" y="643"/>
                  <a:pt x="252" y="644"/>
                </a:cubicBezTo>
                <a:cubicBezTo>
                  <a:pt x="251" y="644"/>
                  <a:pt x="251" y="648"/>
                  <a:pt x="253" y="647"/>
                </a:cubicBezTo>
                <a:close/>
                <a:moveTo>
                  <a:pt x="255" y="641"/>
                </a:moveTo>
                <a:cubicBezTo>
                  <a:pt x="255" y="642"/>
                  <a:pt x="255" y="642"/>
                  <a:pt x="256" y="642"/>
                </a:cubicBezTo>
                <a:cubicBezTo>
                  <a:pt x="256" y="642"/>
                  <a:pt x="256" y="642"/>
                  <a:pt x="256" y="642"/>
                </a:cubicBezTo>
                <a:cubicBezTo>
                  <a:pt x="257" y="641"/>
                  <a:pt x="257" y="639"/>
                  <a:pt x="258" y="638"/>
                </a:cubicBezTo>
                <a:cubicBezTo>
                  <a:pt x="258" y="638"/>
                  <a:pt x="258" y="638"/>
                  <a:pt x="258" y="638"/>
                </a:cubicBezTo>
                <a:cubicBezTo>
                  <a:pt x="258" y="638"/>
                  <a:pt x="258" y="638"/>
                  <a:pt x="258" y="638"/>
                </a:cubicBezTo>
                <a:cubicBezTo>
                  <a:pt x="258" y="638"/>
                  <a:pt x="258" y="638"/>
                  <a:pt x="258" y="638"/>
                </a:cubicBezTo>
                <a:cubicBezTo>
                  <a:pt x="258" y="637"/>
                  <a:pt x="259" y="637"/>
                  <a:pt x="259" y="637"/>
                </a:cubicBezTo>
                <a:cubicBezTo>
                  <a:pt x="259" y="636"/>
                  <a:pt x="260" y="634"/>
                  <a:pt x="258" y="635"/>
                </a:cubicBezTo>
                <a:cubicBezTo>
                  <a:pt x="258" y="637"/>
                  <a:pt x="256" y="637"/>
                  <a:pt x="256" y="638"/>
                </a:cubicBezTo>
                <a:cubicBezTo>
                  <a:pt x="256" y="638"/>
                  <a:pt x="256" y="639"/>
                  <a:pt x="256" y="640"/>
                </a:cubicBezTo>
                <a:cubicBezTo>
                  <a:pt x="256" y="640"/>
                  <a:pt x="255" y="640"/>
                  <a:pt x="255" y="641"/>
                </a:cubicBezTo>
                <a:close/>
                <a:moveTo>
                  <a:pt x="363" y="546"/>
                </a:moveTo>
                <a:cubicBezTo>
                  <a:pt x="364" y="547"/>
                  <a:pt x="365" y="547"/>
                  <a:pt x="366" y="547"/>
                </a:cubicBezTo>
                <a:cubicBezTo>
                  <a:pt x="366" y="547"/>
                  <a:pt x="366" y="547"/>
                  <a:pt x="367" y="547"/>
                </a:cubicBezTo>
                <a:cubicBezTo>
                  <a:pt x="367" y="547"/>
                  <a:pt x="367" y="546"/>
                  <a:pt x="367" y="546"/>
                </a:cubicBezTo>
                <a:cubicBezTo>
                  <a:pt x="367" y="545"/>
                  <a:pt x="365" y="544"/>
                  <a:pt x="365" y="543"/>
                </a:cubicBezTo>
                <a:cubicBezTo>
                  <a:pt x="365" y="543"/>
                  <a:pt x="364" y="543"/>
                  <a:pt x="364" y="543"/>
                </a:cubicBezTo>
                <a:cubicBezTo>
                  <a:pt x="365" y="544"/>
                  <a:pt x="363" y="545"/>
                  <a:pt x="363" y="546"/>
                </a:cubicBezTo>
                <a:close/>
                <a:moveTo>
                  <a:pt x="280" y="612"/>
                </a:moveTo>
                <a:cubicBezTo>
                  <a:pt x="279" y="612"/>
                  <a:pt x="277" y="613"/>
                  <a:pt x="275" y="613"/>
                </a:cubicBezTo>
                <a:cubicBezTo>
                  <a:pt x="274" y="614"/>
                  <a:pt x="274" y="615"/>
                  <a:pt x="274" y="616"/>
                </a:cubicBezTo>
                <a:cubicBezTo>
                  <a:pt x="273" y="617"/>
                  <a:pt x="272" y="617"/>
                  <a:pt x="272" y="619"/>
                </a:cubicBezTo>
                <a:cubicBezTo>
                  <a:pt x="274" y="620"/>
                  <a:pt x="274" y="618"/>
                  <a:pt x="275" y="617"/>
                </a:cubicBezTo>
                <a:cubicBezTo>
                  <a:pt x="276" y="617"/>
                  <a:pt x="276" y="616"/>
                  <a:pt x="277" y="616"/>
                </a:cubicBezTo>
                <a:cubicBezTo>
                  <a:pt x="277" y="616"/>
                  <a:pt x="278" y="615"/>
                  <a:pt x="279" y="615"/>
                </a:cubicBezTo>
                <a:cubicBezTo>
                  <a:pt x="280" y="613"/>
                  <a:pt x="283" y="614"/>
                  <a:pt x="283" y="610"/>
                </a:cubicBezTo>
                <a:cubicBezTo>
                  <a:pt x="281" y="610"/>
                  <a:pt x="281" y="610"/>
                  <a:pt x="281" y="610"/>
                </a:cubicBezTo>
                <a:cubicBezTo>
                  <a:pt x="281" y="611"/>
                  <a:pt x="280" y="611"/>
                  <a:pt x="280" y="612"/>
                </a:cubicBezTo>
                <a:close/>
                <a:moveTo>
                  <a:pt x="1103" y="860"/>
                </a:moveTo>
                <a:cubicBezTo>
                  <a:pt x="1102" y="861"/>
                  <a:pt x="1101" y="862"/>
                  <a:pt x="1101" y="863"/>
                </a:cubicBezTo>
                <a:cubicBezTo>
                  <a:pt x="1100" y="863"/>
                  <a:pt x="1099" y="865"/>
                  <a:pt x="1099" y="866"/>
                </a:cubicBezTo>
                <a:cubicBezTo>
                  <a:pt x="1099" y="866"/>
                  <a:pt x="1098" y="867"/>
                  <a:pt x="1098" y="867"/>
                </a:cubicBezTo>
                <a:cubicBezTo>
                  <a:pt x="1098" y="867"/>
                  <a:pt x="1098" y="866"/>
                  <a:pt x="1098" y="866"/>
                </a:cubicBezTo>
                <a:cubicBezTo>
                  <a:pt x="1098" y="866"/>
                  <a:pt x="1098" y="865"/>
                  <a:pt x="1099" y="865"/>
                </a:cubicBezTo>
                <a:cubicBezTo>
                  <a:pt x="1099" y="865"/>
                  <a:pt x="1099" y="864"/>
                  <a:pt x="1099" y="864"/>
                </a:cubicBezTo>
                <a:cubicBezTo>
                  <a:pt x="1099" y="864"/>
                  <a:pt x="1099" y="863"/>
                  <a:pt x="1099" y="863"/>
                </a:cubicBezTo>
                <a:cubicBezTo>
                  <a:pt x="1098" y="862"/>
                  <a:pt x="1100" y="862"/>
                  <a:pt x="1100" y="862"/>
                </a:cubicBezTo>
                <a:cubicBezTo>
                  <a:pt x="1100" y="862"/>
                  <a:pt x="1100" y="861"/>
                  <a:pt x="1099" y="861"/>
                </a:cubicBezTo>
                <a:cubicBezTo>
                  <a:pt x="1097" y="861"/>
                  <a:pt x="1098" y="863"/>
                  <a:pt x="1097" y="864"/>
                </a:cubicBezTo>
                <a:cubicBezTo>
                  <a:pt x="1096" y="864"/>
                  <a:pt x="1096" y="864"/>
                  <a:pt x="1095" y="864"/>
                </a:cubicBezTo>
                <a:cubicBezTo>
                  <a:pt x="1095" y="865"/>
                  <a:pt x="1095" y="866"/>
                  <a:pt x="1095" y="866"/>
                </a:cubicBezTo>
                <a:cubicBezTo>
                  <a:pt x="1093" y="866"/>
                  <a:pt x="1093" y="867"/>
                  <a:pt x="1092" y="868"/>
                </a:cubicBezTo>
                <a:cubicBezTo>
                  <a:pt x="1092" y="868"/>
                  <a:pt x="1091" y="868"/>
                  <a:pt x="1091" y="868"/>
                </a:cubicBezTo>
                <a:cubicBezTo>
                  <a:pt x="1091" y="868"/>
                  <a:pt x="1091" y="869"/>
                  <a:pt x="1091" y="869"/>
                </a:cubicBezTo>
                <a:cubicBezTo>
                  <a:pt x="1091" y="869"/>
                  <a:pt x="1090" y="869"/>
                  <a:pt x="1090" y="869"/>
                </a:cubicBezTo>
                <a:cubicBezTo>
                  <a:pt x="1089" y="869"/>
                  <a:pt x="1088" y="871"/>
                  <a:pt x="1088" y="871"/>
                </a:cubicBezTo>
                <a:cubicBezTo>
                  <a:pt x="1088" y="871"/>
                  <a:pt x="1087" y="871"/>
                  <a:pt x="1087" y="872"/>
                </a:cubicBezTo>
                <a:cubicBezTo>
                  <a:pt x="1086" y="872"/>
                  <a:pt x="1086" y="873"/>
                  <a:pt x="1085" y="873"/>
                </a:cubicBezTo>
                <a:cubicBezTo>
                  <a:pt x="1085" y="873"/>
                  <a:pt x="1085" y="873"/>
                  <a:pt x="1085" y="874"/>
                </a:cubicBezTo>
                <a:cubicBezTo>
                  <a:pt x="1083" y="875"/>
                  <a:pt x="1083" y="876"/>
                  <a:pt x="1082" y="877"/>
                </a:cubicBezTo>
                <a:cubicBezTo>
                  <a:pt x="1081" y="877"/>
                  <a:pt x="1080" y="877"/>
                  <a:pt x="1080" y="878"/>
                </a:cubicBezTo>
                <a:cubicBezTo>
                  <a:pt x="1080" y="878"/>
                  <a:pt x="1080" y="878"/>
                  <a:pt x="1080" y="879"/>
                </a:cubicBezTo>
                <a:cubicBezTo>
                  <a:pt x="1079" y="879"/>
                  <a:pt x="1078" y="880"/>
                  <a:pt x="1078" y="880"/>
                </a:cubicBezTo>
                <a:cubicBezTo>
                  <a:pt x="1078" y="880"/>
                  <a:pt x="1078" y="881"/>
                  <a:pt x="1077" y="881"/>
                </a:cubicBezTo>
                <a:cubicBezTo>
                  <a:pt x="1077" y="882"/>
                  <a:pt x="1076" y="881"/>
                  <a:pt x="1076" y="882"/>
                </a:cubicBezTo>
                <a:cubicBezTo>
                  <a:pt x="1075" y="883"/>
                  <a:pt x="1074" y="884"/>
                  <a:pt x="1074" y="884"/>
                </a:cubicBezTo>
                <a:cubicBezTo>
                  <a:pt x="1073" y="884"/>
                  <a:pt x="1074" y="884"/>
                  <a:pt x="1073" y="884"/>
                </a:cubicBezTo>
                <a:cubicBezTo>
                  <a:pt x="1073" y="884"/>
                  <a:pt x="1073" y="884"/>
                  <a:pt x="1072" y="885"/>
                </a:cubicBezTo>
                <a:cubicBezTo>
                  <a:pt x="1072" y="885"/>
                  <a:pt x="1071" y="886"/>
                  <a:pt x="1071" y="886"/>
                </a:cubicBezTo>
                <a:cubicBezTo>
                  <a:pt x="1071" y="886"/>
                  <a:pt x="1070" y="886"/>
                  <a:pt x="1070" y="886"/>
                </a:cubicBezTo>
                <a:cubicBezTo>
                  <a:pt x="1070" y="887"/>
                  <a:pt x="1070" y="887"/>
                  <a:pt x="1069" y="887"/>
                </a:cubicBezTo>
                <a:cubicBezTo>
                  <a:pt x="1069" y="888"/>
                  <a:pt x="1069" y="888"/>
                  <a:pt x="1068" y="889"/>
                </a:cubicBezTo>
                <a:cubicBezTo>
                  <a:pt x="1067" y="889"/>
                  <a:pt x="1066" y="889"/>
                  <a:pt x="1066" y="890"/>
                </a:cubicBezTo>
                <a:cubicBezTo>
                  <a:pt x="1065" y="890"/>
                  <a:pt x="1065" y="892"/>
                  <a:pt x="1064" y="892"/>
                </a:cubicBezTo>
                <a:cubicBezTo>
                  <a:pt x="1064" y="892"/>
                  <a:pt x="1063" y="892"/>
                  <a:pt x="1063" y="893"/>
                </a:cubicBezTo>
                <a:cubicBezTo>
                  <a:pt x="1063" y="893"/>
                  <a:pt x="1063" y="893"/>
                  <a:pt x="1063" y="893"/>
                </a:cubicBezTo>
                <a:cubicBezTo>
                  <a:pt x="1063" y="893"/>
                  <a:pt x="1062" y="893"/>
                  <a:pt x="1062" y="893"/>
                </a:cubicBezTo>
                <a:cubicBezTo>
                  <a:pt x="1062" y="893"/>
                  <a:pt x="1062" y="893"/>
                  <a:pt x="1062" y="893"/>
                </a:cubicBezTo>
                <a:cubicBezTo>
                  <a:pt x="1062" y="894"/>
                  <a:pt x="1062" y="893"/>
                  <a:pt x="1061" y="894"/>
                </a:cubicBezTo>
                <a:cubicBezTo>
                  <a:pt x="1061" y="894"/>
                  <a:pt x="1061" y="894"/>
                  <a:pt x="1061" y="894"/>
                </a:cubicBezTo>
                <a:cubicBezTo>
                  <a:pt x="1061" y="895"/>
                  <a:pt x="1060" y="895"/>
                  <a:pt x="1060" y="895"/>
                </a:cubicBezTo>
                <a:cubicBezTo>
                  <a:pt x="1059" y="895"/>
                  <a:pt x="1059" y="896"/>
                  <a:pt x="1059" y="896"/>
                </a:cubicBezTo>
                <a:cubicBezTo>
                  <a:pt x="1058" y="896"/>
                  <a:pt x="1058" y="896"/>
                  <a:pt x="1058" y="896"/>
                </a:cubicBezTo>
                <a:cubicBezTo>
                  <a:pt x="1058" y="896"/>
                  <a:pt x="1058" y="897"/>
                  <a:pt x="1058" y="897"/>
                </a:cubicBezTo>
                <a:cubicBezTo>
                  <a:pt x="1057" y="897"/>
                  <a:pt x="1057" y="897"/>
                  <a:pt x="1056" y="897"/>
                </a:cubicBezTo>
                <a:cubicBezTo>
                  <a:pt x="1054" y="899"/>
                  <a:pt x="1052" y="901"/>
                  <a:pt x="1049" y="902"/>
                </a:cubicBezTo>
                <a:cubicBezTo>
                  <a:pt x="1049" y="903"/>
                  <a:pt x="1047" y="904"/>
                  <a:pt x="1046" y="905"/>
                </a:cubicBezTo>
                <a:cubicBezTo>
                  <a:pt x="1046" y="905"/>
                  <a:pt x="1046" y="905"/>
                  <a:pt x="1045" y="906"/>
                </a:cubicBezTo>
                <a:cubicBezTo>
                  <a:pt x="1044" y="906"/>
                  <a:pt x="1043" y="906"/>
                  <a:pt x="1043" y="907"/>
                </a:cubicBezTo>
                <a:cubicBezTo>
                  <a:pt x="1043" y="907"/>
                  <a:pt x="1042" y="907"/>
                  <a:pt x="1042" y="907"/>
                </a:cubicBezTo>
                <a:cubicBezTo>
                  <a:pt x="1042" y="907"/>
                  <a:pt x="1042" y="907"/>
                  <a:pt x="1041" y="908"/>
                </a:cubicBezTo>
                <a:cubicBezTo>
                  <a:pt x="1041" y="908"/>
                  <a:pt x="1040" y="908"/>
                  <a:pt x="1039" y="909"/>
                </a:cubicBezTo>
                <a:cubicBezTo>
                  <a:pt x="1039" y="909"/>
                  <a:pt x="1039" y="909"/>
                  <a:pt x="1039" y="910"/>
                </a:cubicBezTo>
                <a:cubicBezTo>
                  <a:pt x="1038" y="910"/>
                  <a:pt x="1038" y="910"/>
                  <a:pt x="1037" y="910"/>
                </a:cubicBezTo>
                <a:cubicBezTo>
                  <a:pt x="1037" y="911"/>
                  <a:pt x="1036" y="911"/>
                  <a:pt x="1035" y="911"/>
                </a:cubicBezTo>
                <a:cubicBezTo>
                  <a:pt x="1035" y="911"/>
                  <a:pt x="1035" y="911"/>
                  <a:pt x="1035" y="911"/>
                </a:cubicBezTo>
                <a:cubicBezTo>
                  <a:pt x="1035" y="911"/>
                  <a:pt x="1034" y="911"/>
                  <a:pt x="1034" y="911"/>
                </a:cubicBezTo>
                <a:cubicBezTo>
                  <a:pt x="1034" y="912"/>
                  <a:pt x="1034" y="912"/>
                  <a:pt x="1033" y="912"/>
                </a:cubicBezTo>
                <a:cubicBezTo>
                  <a:pt x="1033" y="913"/>
                  <a:pt x="1033" y="912"/>
                  <a:pt x="1032" y="913"/>
                </a:cubicBezTo>
                <a:cubicBezTo>
                  <a:pt x="1032" y="913"/>
                  <a:pt x="1032" y="913"/>
                  <a:pt x="1031" y="913"/>
                </a:cubicBezTo>
                <a:cubicBezTo>
                  <a:pt x="1031" y="914"/>
                  <a:pt x="1029" y="914"/>
                  <a:pt x="1029" y="914"/>
                </a:cubicBezTo>
                <a:cubicBezTo>
                  <a:pt x="1029" y="914"/>
                  <a:pt x="1029" y="915"/>
                  <a:pt x="1029" y="915"/>
                </a:cubicBezTo>
                <a:cubicBezTo>
                  <a:pt x="1029" y="915"/>
                  <a:pt x="1028" y="915"/>
                  <a:pt x="1028" y="915"/>
                </a:cubicBezTo>
                <a:cubicBezTo>
                  <a:pt x="1028" y="915"/>
                  <a:pt x="1028" y="915"/>
                  <a:pt x="1028" y="915"/>
                </a:cubicBezTo>
                <a:cubicBezTo>
                  <a:pt x="1028" y="915"/>
                  <a:pt x="1027" y="915"/>
                  <a:pt x="1027" y="915"/>
                </a:cubicBezTo>
                <a:cubicBezTo>
                  <a:pt x="1027" y="915"/>
                  <a:pt x="1027" y="916"/>
                  <a:pt x="1027" y="916"/>
                </a:cubicBezTo>
                <a:cubicBezTo>
                  <a:pt x="1027" y="916"/>
                  <a:pt x="1026" y="916"/>
                  <a:pt x="1026" y="916"/>
                </a:cubicBezTo>
                <a:cubicBezTo>
                  <a:pt x="1026" y="916"/>
                  <a:pt x="1026" y="916"/>
                  <a:pt x="1025" y="917"/>
                </a:cubicBezTo>
                <a:cubicBezTo>
                  <a:pt x="1025" y="917"/>
                  <a:pt x="1024" y="917"/>
                  <a:pt x="1023" y="918"/>
                </a:cubicBezTo>
                <a:cubicBezTo>
                  <a:pt x="1023" y="918"/>
                  <a:pt x="1023" y="918"/>
                  <a:pt x="1023" y="918"/>
                </a:cubicBezTo>
                <a:cubicBezTo>
                  <a:pt x="1023" y="918"/>
                  <a:pt x="1022" y="918"/>
                  <a:pt x="1022" y="918"/>
                </a:cubicBezTo>
                <a:cubicBezTo>
                  <a:pt x="1022" y="918"/>
                  <a:pt x="1022" y="919"/>
                  <a:pt x="1021" y="919"/>
                </a:cubicBezTo>
                <a:cubicBezTo>
                  <a:pt x="1021" y="919"/>
                  <a:pt x="1020" y="920"/>
                  <a:pt x="1019" y="920"/>
                </a:cubicBezTo>
                <a:cubicBezTo>
                  <a:pt x="1019" y="920"/>
                  <a:pt x="1019" y="920"/>
                  <a:pt x="1019" y="920"/>
                </a:cubicBezTo>
                <a:cubicBezTo>
                  <a:pt x="1019" y="921"/>
                  <a:pt x="1017" y="920"/>
                  <a:pt x="1017" y="921"/>
                </a:cubicBezTo>
                <a:cubicBezTo>
                  <a:pt x="1017" y="921"/>
                  <a:pt x="1016" y="921"/>
                  <a:pt x="1015" y="922"/>
                </a:cubicBezTo>
                <a:cubicBezTo>
                  <a:pt x="1014" y="923"/>
                  <a:pt x="1014" y="923"/>
                  <a:pt x="1013" y="924"/>
                </a:cubicBezTo>
                <a:cubicBezTo>
                  <a:pt x="1011" y="923"/>
                  <a:pt x="1010" y="925"/>
                  <a:pt x="1008" y="925"/>
                </a:cubicBezTo>
                <a:cubicBezTo>
                  <a:pt x="1007" y="926"/>
                  <a:pt x="1007" y="925"/>
                  <a:pt x="1006" y="925"/>
                </a:cubicBezTo>
                <a:cubicBezTo>
                  <a:pt x="1006" y="926"/>
                  <a:pt x="1006" y="925"/>
                  <a:pt x="1005" y="926"/>
                </a:cubicBezTo>
                <a:cubicBezTo>
                  <a:pt x="1005" y="926"/>
                  <a:pt x="1005" y="926"/>
                  <a:pt x="1005" y="927"/>
                </a:cubicBezTo>
                <a:cubicBezTo>
                  <a:pt x="1004" y="927"/>
                  <a:pt x="1004" y="927"/>
                  <a:pt x="1003" y="927"/>
                </a:cubicBezTo>
                <a:cubicBezTo>
                  <a:pt x="1003" y="927"/>
                  <a:pt x="1003" y="927"/>
                  <a:pt x="1002" y="928"/>
                </a:cubicBezTo>
                <a:cubicBezTo>
                  <a:pt x="1001" y="928"/>
                  <a:pt x="1000" y="928"/>
                  <a:pt x="999" y="928"/>
                </a:cubicBezTo>
                <a:cubicBezTo>
                  <a:pt x="998" y="929"/>
                  <a:pt x="998" y="929"/>
                  <a:pt x="998" y="930"/>
                </a:cubicBezTo>
                <a:cubicBezTo>
                  <a:pt x="997" y="930"/>
                  <a:pt x="997" y="930"/>
                  <a:pt x="997" y="930"/>
                </a:cubicBezTo>
                <a:cubicBezTo>
                  <a:pt x="996" y="930"/>
                  <a:pt x="995" y="930"/>
                  <a:pt x="995" y="930"/>
                </a:cubicBezTo>
                <a:cubicBezTo>
                  <a:pt x="994" y="931"/>
                  <a:pt x="993" y="932"/>
                  <a:pt x="992" y="932"/>
                </a:cubicBezTo>
                <a:cubicBezTo>
                  <a:pt x="991" y="932"/>
                  <a:pt x="990" y="932"/>
                  <a:pt x="989" y="933"/>
                </a:cubicBezTo>
                <a:cubicBezTo>
                  <a:pt x="989" y="933"/>
                  <a:pt x="989" y="933"/>
                  <a:pt x="989" y="933"/>
                </a:cubicBezTo>
                <a:cubicBezTo>
                  <a:pt x="988" y="934"/>
                  <a:pt x="987" y="934"/>
                  <a:pt x="986" y="934"/>
                </a:cubicBezTo>
                <a:cubicBezTo>
                  <a:pt x="986" y="934"/>
                  <a:pt x="986" y="933"/>
                  <a:pt x="985" y="934"/>
                </a:cubicBezTo>
                <a:cubicBezTo>
                  <a:pt x="984" y="934"/>
                  <a:pt x="983" y="934"/>
                  <a:pt x="982" y="935"/>
                </a:cubicBezTo>
                <a:cubicBezTo>
                  <a:pt x="981" y="935"/>
                  <a:pt x="979" y="936"/>
                  <a:pt x="978" y="936"/>
                </a:cubicBezTo>
                <a:cubicBezTo>
                  <a:pt x="977" y="936"/>
                  <a:pt x="976" y="936"/>
                  <a:pt x="975" y="937"/>
                </a:cubicBezTo>
                <a:cubicBezTo>
                  <a:pt x="972" y="938"/>
                  <a:pt x="967" y="940"/>
                  <a:pt x="963" y="940"/>
                </a:cubicBezTo>
                <a:cubicBezTo>
                  <a:pt x="962" y="940"/>
                  <a:pt x="960" y="940"/>
                  <a:pt x="959" y="940"/>
                </a:cubicBezTo>
                <a:cubicBezTo>
                  <a:pt x="959" y="941"/>
                  <a:pt x="959" y="941"/>
                  <a:pt x="959" y="941"/>
                </a:cubicBezTo>
                <a:cubicBezTo>
                  <a:pt x="909" y="951"/>
                  <a:pt x="849" y="950"/>
                  <a:pt x="813" y="939"/>
                </a:cubicBezTo>
                <a:cubicBezTo>
                  <a:pt x="795" y="933"/>
                  <a:pt x="775" y="927"/>
                  <a:pt x="759" y="916"/>
                </a:cubicBezTo>
                <a:cubicBezTo>
                  <a:pt x="745" y="906"/>
                  <a:pt x="732" y="891"/>
                  <a:pt x="732" y="873"/>
                </a:cubicBezTo>
                <a:cubicBezTo>
                  <a:pt x="732" y="858"/>
                  <a:pt x="740" y="839"/>
                  <a:pt x="754" y="834"/>
                </a:cubicBezTo>
                <a:cubicBezTo>
                  <a:pt x="762" y="831"/>
                  <a:pt x="770" y="830"/>
                  <a:pt x="777" y="833"/>
                </a:cubicBezTo>
                <a:cubicBezTo>
                  <a:pt x="781" y="835"/>
                  <a:pt x="784" y="837"/>
                  <a:pt x="786" y="840"/>
                </a:cubicBezTo>
                <a:cubicBezTo>
                  <a:pt x="787" y="843"/>
                  <a:pt x="787" y="849"/>
                  <a:pt x="787" y="849"/>
                </a:cubicBezTo>
                <a:cubicBezTo>
                  <a:pt x="787" y="849"/>
                  <a:pt x="785" y="846"/>
                  <a:pt x="779" y="845"/>
                </a:cubicBezTo>
                <a:cubicBezTo>
                  <a:pt x="772" y="843"/>
                  <a:pt x="769" y="844"/>
                  <a:pt x="766" y="845"/>
                </a:cubicBezTo>
                <a:cubicBezTo>
                  <a:pt x="759" y="848"/>
                  <a:pt x="758" y="850"/>
                  <a:pt x="756" y="855"/>
                </a:cubicBezTo>
                <a:cubicBezTo>
                  <a:pt x="749" y="874"/>
                  <a:pt x="758" y="887"/>
                  <a:pt x="773" y="894"/>
                </a:cubicBezTo>
                <a:cubicBezTo>
                  <a:pt x="802" y="906"/>
                  <a:pt x="833" y="880"/>
                  <a:pt x="839" y="852"/>
                </a:cubicBezTo>
                <a:cubicBezTo>
                  <a:pt x="841" y="839"/>
                  <a:pt x="842" y="826"/>
                  <a:pt x="838" y="814"/>
                </a:cubicBezTo>
                <a:cubicBezTo>
                  <a:pt x="833" y="797"/>
                  <a:pt x="822" y="779"/>
                  <a:pt x="806" y="771"/>
                </a:cubicBezTo>
                <a:cubicBezTo>
                  <a:pt x="789" y="763"/>
                  <a:pt x="772" y="762"/>
                  <a:pt x="757" y="774"/>
                </a:cubicBezTo>
                <a:cubicBezTo>
                  <a:pt x="760" y="771"/>
                  <a:pt x="756" y="760"/>
                  <a:pt x="755" y="758"/>
                </a:cubicBezTo>
                <a:cubicBezTo>
                  <a:pt x="735" y="725"/>
                  <a:pt x="680" y="724"/>
                  <a:pt x="653" y="747"/>
                </a:cubicBezTo>
                <a:cubicBezTo>
                  <a:pt x="633" y="765"/>
                  <a:pt x="623" y="792"/>
                  <a:pt x="630" y="819"/>
                </a:cubicBezTo>
                <a:cubicBezTo>
                  <a:pt x="631" y="823"/>
                  <a:pt x="628" y="822"/>
                  <a:pt x="617" y="829"/>
                </a:cubicBezTo>
                <a:cubicBezTo>
                  <a:pt x="595" y="845"/>
                  <a:pt x="600" y="878"/>
                  <a:pt x="611" y="899"/>
                </a:cubicBezTo>
                <a:cubicBezTo>
                  <a:pt x="622" y="919"/>
                  <a:pt x="640" y="935"/>
                  <a:pt x="660" y="946"/>
                </a:cubicBezTo>
                <a:cubicBezTo>
                  <a:pt x="701" y="968"/>
                  <a:pt x="748" y="978"/>
                  <a:pt x="794" y="984"/>
                </a:cubicBezTo>
                <a:cubicBezTo>
                  <a:pt x="827" y="989"/>
                  <a:pt x="861" y="990"/>
                  <a:pt x="894" y="985"/>
                </a:cubicBezTo>
                <a:cubicBezTo>
                  <a:pt x="905" y="984"/>
                  <a:pt x="917" y="981"/>
                  <a:pt x="929" y="978"/>
                </a:cubicBezTo>
                <a:cubicBezTo>
                  <a:pt x="944" y="975"/>
                  <a:pt x="958" y="970"/>
                  <a:pt x="972" y="966"/>
                </a:cubicBezTo>
                <a:cubicBezTo>
                  <a:pt x="973" y="965"/>
                  <a:pt x="974" y="965"/>
                  <a:pt x="975" y="964"/>
                </a:cubicBezTo>
                <a:cubicBezTo>
                  <a:pt x="976" y="964"/>
                  <a:pt x="976" y="964"/>
                  <a:pt x="977" y="964"/>
                </a:cubicBezTo>
                <a:cubicBezTo>
                  <a:pt x="976" y="964"/>
                  <a:pt x="976" y="965"/>
                  <a:pt x="975" y="965"/>
                </a:cubicBezTo>
                <a:cubicBezTo>
                  <a:pt x="974" y="965"/>
                  <a:pt x="974" y="965"/>
                  <a:pt x="973" y="966"/>
                </a:cubicBezTo>
                <a:cubicBezTo>
                  <a:pt x="973" y="966"/>
                  <a:pt x="972" y="966"/>
                  <a:pt x="972" y="966"/>
                </a:cubicBezTo>
                <a:cubicBezTo>
                  <a:pt x="970" y="967"/>
                  <a:pt x="969" y="967"/>
                  <a:pt x="968" y="968"/>
                </a:cubicBezTo>
                <a:cubicBezTo>
                  <a:pt x="968" y="968"/>
                  <a:pt x="967" y="968"/>
                  <a:pt x="967" y="969"/>
                </a:cubicBezTo>
                <a:cubicBezTo>
                  <a:pt x="965" y="969"/>
                  <a:pt x="964" y="969"/>
                  <a:pt x="963" y="970"/>
                </a:cubicBezTo>
                <a:cubicBezTo>
                  <a:pt x="962" y="970"/>
                  <a:pt x="961" y="971"/>
                  <a:pt x="960" y="971"/>
                </a:cubicBezTo>
                <a:cubicBezTo>
                  <a:pt x="960" y="971"/>
                  <a:pt x="959" y="972"/>
                  <a:pt x="959" y="972"/>
                </a:cubicBezTo>
                <a:cubicBezTo>
                  <a:pt x="958" y="972"/>
                  <a:pt x="957" y="972"/>
                  <a:pt x="957" y="972"/>
                </a:cubicBezTo>
                <a:cubicBezTo>
                  <a:pt x="956" y="972"/>
                  <a:pt x="956" y="973"/>
                  <a:pt x="955" y="973"/>
                </a:cubicBezTo>
                <a:cubicBezTo>
                  <a:pt x="955" y="973"/>
                  <a:pt x="954" y="973"/>
                  <a:pt x="953" y="974"/>
                </a:cubicBezTo>
                <a:cubicBezTo>
                  <a:pt x="953" y="974"/>
                  <a:pt x="952" y="974"/>
                  <a:pt x="952" y="974"/>
                </a:cubicBezTo>
                <a:cubicBezTo>
                  <a:pt x="951" y="975"/>
                  <a:pt x="951" y="975"/>
                  <a:pt x="950" y="975"/>
                </a:cubicBezTo>
                <a:cubicBezTo>
                  <a:pt x="950" y="975"/>
                  <a:pt x="949" y="976"/>
                  <a:pt x="949" y="976"/>
                </a:cubicBezTo>
                <a:cubicBezTo>
                  <a:pt x="948" y="976"/>
                  <a:pt x="947" y="976"/>
                  <a:pt x="947" y="976"/>
                </a:cubicBezTo>
                <a:cubicBezTo>
                  <a:pt x="946" y="976"/>
                  <a:pt x="946" y="977"/>
                  <a:pt x="945" y="977"/>
                </a:cubicBezTo>
                <a:cubicBezTo>
                  <a:pt x="945" y="977"/>
                  <a:pt x="944" y="977"/>
                  <a:pt x="943" y="977"/>
                </a:cubicBezTo>
                <a:cubicBezTo>
                  <a:pt x="943" y="977"/>
                  <a:pt x="942" y="978"/>
                  <a:pt x="942" y="978"/>
                </a:cubicBezTo>
                <a:cubicBezTo>
                  <a:pt x="941" y="978"/>
                  <a:pt x="940" y="978"/>
                  <a:pt x="940" y="979"/>
                </a:cubicBezTo>
                <a:cubicBezTo>
                  <a:pt x="940" y="979"/>
                  <a:pt x="939" y="979"/>
                  <a:pt x="938" y="979"/>
                </a:cubicBezTo>
                <a:cubicBezTo>
                  <a:pt x="938" y="980"/>
                  <a:pt x="937" y="980"/>
                  <a:pt x="937" y="980"/>
                </a:cubicBezTo>
                <a:cubicBezTo>
                  <a:pt x="936" y="980"/>
                  <a:pt x="936" y="981"/>
                  <a:pt x="935" y="981"/>
                </a:cubicBezTo>
                <a:cubicBezTo>
                  <a:pt x="934" y="981"/>
                  <a:pt x="932" y="981"/>
                  <a:pt x="931" y="981"/>
                </a:cubicBezTo>
                <a:cubicBezTo>
                  <a:pt x="931" y="982"/>
                  <a:pt x="930" y="982"/>
                  <a:pt x="930" y="982"/>
                </a:cubicBezTo>
                <a:cubicBezTo>
                  <a:pt x="929" y="983"/>
                  <a:pt x="928" y="982"/>
                  <a:pt x="928" y="983"/>
                </a:cubicBezTo>
                <a:cubicBezTo>
                  <a:pt x="927" y="983"/>
                  <a:pt x="926" y="983"/>
                  <a:pt x="925" y="984"/>
                </a:cubicBezTo>
                <a:cubicBezTo>
                  <a:pt x="924" y="984"/>
                  <a:pt x="923" y="984"/>
                  <a:pt x="923" y="984"/>
                </a:cubicBezTo>
                <a:cubicBezTo>
                  <a:pt x="922" y="984"/>
                  <a:pt x="922" y="985"/>
                  <a:pt x="921" y="985"/>
                </a:cubicBezTo>
                <a:cubicBezTo>
                  <a:pt x="919" y="986"/>
                  <a:pt x="917" y="986"/>
                  <a:pt x="915" y="986"/>
                </a:cubicBezTo>
                <a:cubicBezTo>
                  <a:pt x="915" y="986"/>
                  <a:pt x="914" y="987"/>
                  <a:pt x="914" y="987"/>
                </a:cubicBezTo>
                <a:cubicBezTo>
                  <a:pt x="913" y="987"/>
                  <a:pt x="911" y="988"/>
                  <a:pt x="910" y="988"/>
                </a:cubicBezTo>
                <a:cubicBezTo>
                  <a:pt x="910" y="988"/>
                  <a:pt x="909" y="989"/>
                  <a:pt x="909" y="989"/>
                </a:cubicBezTo>
                <a:cubicBezTo>
                  <a:pt x="908" y="989"/>
                  <a:pt x="908" y="989"/>
                  <a:pt x="908" y="989"/>
                </a:cubicBezTo>
                <a:cubicBezTo>
                  <a:pt x="907" y="989"/>
                  <a:pt x="907" y="989"/>
                  <a:pt x="907" y="989"/>
                </a:cubicBezTo>
                <a:cubicBezTo>
                  <a:pt x="906" y="989"/>
                  <a:pt x="904" y="989"/>
                  <a:pt x="903" y="990"/>
                </a:cubicBezTo>
                <a:cubicBezTo>
                  <a:pt x="903" y="990"/>
                  <a:pt x="902" y="991"/>
                  <a:pt x="902" y="991"/>
                </a:cubicBezTo>
                <a:cubicBezTo>
                  <a:pt x="901" y="991"/>
                  <a:pt x="901" y="991"/>
                  <a:pt x="900" y="991"/>
                </a:cubicBezTo>
                <a:cubicBezTo>
                  <a:pt x="900" y="991"/>
                  <a:pt x="900" y="991"/>
                  <a:pt x="900" y="991"/>
                </a:cubicBezTo>
                <a:cubicBezTo>
                  <a:pt x="895" y="992"/>
                  <a:pt x="889" y="991"/>
                  <a:pt x="885" y="992"/>
                </a:cubicBezTo>
                <a:cubicBezTo>
                  <a:pt x="884" y="992"/>
                  <a:pt x="884" y="993"/>
                  <a:pt x="884" y="993"/>
                </a:cubicBezTo>
                <a:cubicBezTo>
                  <a:pt x="883" y="993"/>
                  <a:pt x="883" y="992"/>
                  <a:pt x="883" y="993"/>
                </a:cubicBezTo>
                <a:cubicBezTo>
                  <a:pt x="882" y="993"/>
                  <a:pt x="882" y="993"/>
                  <a:pt x="881" y="993"/>
                </a:cubicBezTo>
                <a:cubicBezTo>
                  <a:pt x="881" y="994"/>
                  <a:pt x="880" y="993"/>
                  <a:pt x="880" y="993"/>
                </a:cubicBezTo>
                <a:cubicBezTo>
                  <a:pt x="880" y="993"/>
                  <a:pt x="880" y="994"/>
                  <a:pt x="879" y="994"/>
                </a:cubicBezTo>
                <a:cubicBezTo>
                  <a:pt x="876" y="995"/>
                  <a:pt x="873" y="995"/>
                  <a:pt x="870" y="996"/>
                </a:cubicBezTo>
                <a:cubicBezTo>
                  <a:pt x="865" y="997"/>
                  <a:pt x="809" y="995"/>
                  <a:pt x="769" y="991"/>
                </a:cubicBezTo>
                <a:cubicBezTo>
                  <a:pt x="730" y="987"/>
                  <a:pt x="667" y="969"/>
                  <a:pt x="665" y="969"/>
                </a:cubicBezTo>
                <a:cubicBezTo>
                  <a:pt x="665" y="969"/>
                  <a:pt x="663" y="968"/>
                  <a:pt x="663" y="968"/>
                </a:cubicBezTo>
                <a:cubicBezTo>
                  <a:pt x="661" y="967"/>
                  <a:pt x="659" y="968"/>
                  <a:pt x="657" y="967"/>
                </a:cubicBezTo>
                <a:cubicBezTo>
                  <a:pt x="657" y="967"/>
                  <a:pt x="654" y="966"/>
                  <a:pt x="652" y="966"/>
                </a:cubicBezTo>
                <a:cubicBezTo>
                  <a:pt x="651" y="966"/>
                  <a:pt x="651" y="966"/>
                  <a:pt x="651" y="966"/>
                </a:cubicBezTo>
                <a:cubicBezTo>
                  <a:pt x="650" y="966"/>
                  <a:pt x="650" y="966"/>
                  <a:pt x="650" y="966"/>
                </a:cubicBezTo>
                <a:cubicBezTo>
                  <a:pt x="649" y="965"/>
                  <a:pt x="648" y="966"/>
                  <a:pt x="647" y="965"/>
                </a:cubicBezTo>
                <a:cubicBezTo>
                  <a:pt x="646" y="965"/>
                  <a:pt x="646" y="965"/>
                  <a:pt x="645" y="964"/>
                </a:cubicBezTo>
                <a:cubicBezTo>
                  <a:pt x="644" y="964"/>
                  <a:pt x="643" y="964"/>
                  <a:pt x="642" y="964"/>
                </a:cubicBezTo>
                <a:cubicBezTo>
                  <a:pt x="640" y="964"/>
                  <a:pt x="639" y="964"/>
                  <a:pt x="637" y="964"/>
                </a:cubicBezTo>
                <a:cubicBezTo>
                  <a:pt x="636" y="964"/>
                  <a:pt x="635" y="964"/>
                  <a:pt x="635" y="964"/>
                </a:cubicBezTo>
                <a:cubicBezTo>
                  <a:pt x="634" y="964"/>
                  <a:pt x="634" y="964"/>
                  <a:pt x="633" y="964"/>
                </a:cubicBezTo>
                <a:cubicBezTo>
                  <a:pt x="632" y="964"/>
                  <a:pt x="632" y="963"/>
                  <a:pt x="631" y="963"/>
                </a:cubicBezTo>
                <a:cubicBezTo>
                  <a:pt x="627" y="962"/>
                  <a:pt x="628" y="962"/>
                  <a:pt x="625" y="961"/>
                </a:cubicBezTo>
                <a:cubicBezTo>
                  <a:pt x="623" y="961"/>
                  <a:pt x="622" y="960"/>
                  <a:pt x="621" y="960"/>
                </a:cubicBezTo>
                <a:cubicBezTo>
                  <a:pt x="618" y="960"/>
                  <a:pt x="615" y="960"/>
                  <a:pt x="612" y="959"/>
                </a:cubicBezTo>
                <a:cubicBezTo>
                  <a:pt x="611" y="960"/>
                  <a:pt x="608" y="959"/>
                  <a:pt x="607" y="960"/>
                </a:cubicBezTo>
                <a:cubicBezTo>
                  <a:pt x="605" y="959"/>
                  <a:pt x="605" y="958"/>
                  <a:pt x="603" y="958"/>
                </a:cubicBezTo>
                <a:cubicBezTo>
                  <a:pt x="601" y="958"/>
                  <a:pt x="601" y="960"/>
                  <a:pt x="599" y="959"/>
                </a:cubicBezTo>
                <a:cubicBezTo>
                  <a:pt x="595" y="959"/>
                  <a:pt x="591" y="958"/>
                  <a:pt x="589" y="958"/>
                </a:cubicBezTo>
                <a:cubicBezTo>
                  <a:pt x="588" y="958"/>
                  <a:pt x="588" y="958"/>
                  <a:pt x="587" y="958"/>
                </a:cubicBezTo>
                <a:cubicBezTo>
                  <a:pt x="586" y="959"/>
                  <a:pt x="585" y="959"/>
                  <a:pt x="585" y="959"/>
                </a:cubicBezTo>
                <a:cubicBezTo>
                  <a:pt x="584" y="959"/>
                  <a:pt x="584" y="959"/>
                  <a:pt x="584" y="959"/>
                </a:cubicBezTo>
                <a:cubicBezTo>
                  <a:pt x="583" y="959"/>
                  <a:pt x="580" y="959"/>
                  <a:pt x="579" y="960"/>
                </a:cubicBezTo>
                <a:cubicBezTo>
                  <a:pt x="578" y="960"/>
                  <a:pt x="577" y="960"/>
                  <a:pt x="576" y="960"/>
                </a:cubicBezTo>
                <a:cubicBezTo>
                  <a:pt x="574" y="960"/>
                  <a:pt x="573" y="962"/>
                  <a:pt x="572" y="961"/>
                </a:cubicBezTo>
                <a:cubicBezTo>
                  <a:pt x="571" y="963"/>
                  <a:pt x="573" y="963"/>
                  <a:pt x="572" y="964"/>
                </a:cubicBezTo>
                <a:cubicBezTo>
                  <a:pt x="570" y="964"/>
                  <a:pt x="568" y="964"/>
                  <a:pt x="567" y="964"/>
                </a:cubicBezTo>
                <a:cubicBezTo>
                  <a:pt x="565" y="966"/>
                  <a:pt x="562" y="965"/>
                  <a:pt x="559" y="965"/>
                </a:cubicBezTo>
                <a:cubicBezTo>
                  <a:pt x="559" y="965"/>
                  <a:pt x="559" y="966"/>
                  <a:pt x="559" y="966"/>
                </a:cubicBezTo>
                <a:cubicBezTo>
                  <a:pt x="559" y="966"/>
                  <a:pt x="558" y="965"/>
                  <a:pt x="558" y="965"/>
                </a:cubicBezTo>
                <a:cubicBezTo>
                  <a:pt x="558" y="965"/>
                  <a:pt x="557" y="966"/>
                  <a:pt x="557" y="966"/>
                </a:cubicBezTo>
                <a:cubicBezTo>
                  <a:pt x="556" y="966"/>
                  <a:pt x="555" y="966"/>
                  <a:pt x="554" y="966"/>
                </a:cubicBezTo>
                <a:cubicBezTo>
                  <a:pt x="554" y="966"/>
                  <a:pt x="554" y="966"/>
                  <a:pt x="554" y="966"/>
                </a:cubicBezTo>
                <a:cubicBezTo>
                  <a:pt x="553" y="967"/>
                  <a:pt x="551" y="966"/>
                  <a:pt x="551" y="966"/>
                </a:cubicBezTo>
                <a:cubicBezTo>
                  <a:pt x="549" y="967"/>
                  <a:pt x="548" y="968"/>
                  <a:pt x="546" y="968"/>
                </a:cubicBezTo>
                <a:cubicBezTo>
                  <a:pt x="542" y="970"/>
                  <a:pt x="539" y="971"/>
                  <a:pt x="536" y="973"/>
                </a:cubicBezTo>
                <a:cubicBezTo>
                  <a:pt x="534" y="973"/>
                  <a:pt x="533" y="975"/>
                  <a:pt x="531" y="975"/>
                </a:cubicBezTo>
                <a:cubicBezTo>
                  <a:pt x="530" y="977"/>
                  <a:pt x="528" y="978"/>
                  <a:pt x="525" y="979"/>
                </a:cubicBezTo>
                <a:cubicBezTo>
                  <a:pt x="525" y="980"/>
                  <a:pt x="523" y="980"/>
                  <a:pt x="523" y="982"/>
                </a:cubicBezTo>
                <a:cubicBezTo>
                  <a:pt x="521" y="982"/>
                  <a:pt x="519" y="984"/>
                  <a:pt x="518" y="982"/>
                </a:cubicBezTo>
                <a:cubicBezTo>
                  <a:pt x="518" y="980"/>
                  <a:pt x="520" y="981"/>
                  <a:pt x="521" y="979"/>
                </a:cubicBezTo>
                <a:cubicBezTo>
                  <a:pt x="522" y="978"/>
                  <a:pt x="523" y="977"/>
                  <a:pt x="523" y="976"/>
                </a:cubicBezTo>
                <a:cubicBezTo>
                  <a:pt x="526" y="976"/>
                  <a:pt x="527" y="974"/>
                  <a:pt x="528" y="973"/>
                </a:cubicBezTo>
                <a:cubicBezTo>
                  <a:pt x="529" y="973"/>
                  <a:pt x="530" y="973"/>
                  <a:pt x="530" y="973"/>
                </a:cubicBezTo>
                <a:cubicBezTo>
                  <a:pt x="531" y="972"/>
                  <a:pt x="531" y="971"/>
                  <a:pt x="531" y="971"/>
                </a:cubicBezTo>
                <a:cubicBezTo>
                  <a:pt x="533" y="970"/>
                  <a:pt x="536" y="970"/>
                  <a:pt x="537" y="969"/>
                </a:cubicBezTo>
                <a:cubicBezTo>
                  <a:pt x="539" y="970"/>
                  <a:pt x="539" y="968"/>
                  <a:pt x="540" y="969"/>
                </a:cubicBezTo>
                <a:cubicBezTo>
                  <a:pt x="542" y="968"/>
                  <a:pt x="543" y="966"/>
                  <a:pt x="544" y="966"/>
                </a:cubicBezTo>
                <a:cubicBezTo>
                  <a:pt x="545" y="966"/>
                  <a:pt x="546" y="966"/>
                  <a:pt x="547" y="966"/>
                </a:cubicBezTo>
                <a:cubicBezTo>
                  <a:pt x="547" y="966"/>
                  <a:pt x="547" y="965"/>
                  <a:pt x="547" y="965"/>
                </a:cubicBezTo>
                <a:cubicBezTo>
                  <a:pt x="548" y="965"/>
                  <a:pt x="549" y="965"/>
                  <a:pt x="549" y="965"/>
                </a:cubicBezTo>
                <a:cubicBezTo>
                  <a:pt x="550" y="965"/>
                  <a:pt x="550" y="964"/>
                  <a:pt x="551" y="964"/>
                </a:cubicBezTo>
                <a:cubicBezTo>
                  <a:pt x="552" y="964"/>
                  <a:pt x="552" y="964"/>
                  <a:pt x="553" y="964"/>
                </a:cubicBezTo>
                <a:cubicBezTo>
                  <a:pt x="553" y="964"/>
                  <a:pt x="554" y="964"/>
                  <a:pt x="554" y="964"/>
                </a:cubicBezTo>
                <a:cubicBezTo>
                  <a:pt x="555" y="963"/>
                  <a:pt x="556" y="964"/>
                  <a:pt x="556" y="963"/>
                </a:cubicBezTo>
                <a:cubicBezTo>
                  <a:pt x="557" y="963"/>
                  <a:pt x="557" y="963"/>
                  <a:pt x="558" y="963"/>
                </a:cubicBezTo>
                <a:cubicBezTo>
                  <a:pt x="559" y="963"/>
                  <a:pt x="559" y="963"/>
                  <a:pt x="560" y="963"/>
                </a:cubicBezTo>
                <a:cubicBezTo>
                  <a:pt x="561" y="963"/>
                  <a:pt x="562" y="962"/>
                  <a:pt x="564" y="961"/>
                </a:cubicBezTo>
                <a:cubicBezTo>
                  <a:pt x="566" y="962"/>
                  <a:pt x="568" y="962"/>
                  <a:pt x="568" y="960"/>
                </a:cubicBezTo>
                <a:cubicBezTo>
                  <a:pt x="567" y="960"/>
                  <a:pt x="567" y="961"/>
                  <a:pt x="566" y="961"/>
                </a:cubicBezTo>
                <a:cubicBezTo>
                  <a:pt x="564" y="961"/>
                  <a:pt x="563" y="960"/>
                  <a:pt x="562" y="961"/>
                </a:cubicBezTo>
                <a:cubicBezTo>
                  <a:pt x="561" y="961"/>
                  <a:pt x="561" y="961"/>
                  <a:pt x="560" y="961"/>
                </a:cubicBezTo>
                <a:cubicBezTo>
                  <a:pt x="560" y="961"/>
                  <a:pt x="559" y="961"/>
                  <a:pt x="559" y="961"/>
                </a:cubicBezTo>
                <a:cubicBezTo>
                  <a:pt x="558" y="961"/>
                  <a:pt x="557" y="962"/>
                  <a:pt x="556" y="962"/>
                </a:cubicBezTo>
                <a:cubicBezTo>
                  <a:pt x="555" y="962"/>
                  <a:pt x="554" y="961"/>
                  <a:pt x="553" y="962"/>
                </a:cubicBezTo>
                <a:cubicBezTo>
                  <a:pt x="551" y="962"/>
                  <a:pt x="550" y="963"/>
                  <a:pt x="549" y="963"/>
                </a:cubicBezTo>
                <a:cubicBezTo>
                  <a:pt x="546" y="963"/>
                  <a:pt x="545" y="964"/>
                  <a:pt x="543" y="964"/>
                </a:cubicBezTo>
                <a:cubicBezTo>
                  <a:pt x="541" y="965"/>
                  <a:pt x="541" y="966"/>
                  <a:pt x="539" y="966"/>
                </a:cubicBezTo>
                <a:cubicBezTo>
                  <a:pt x="537" y="966"/>
                  <a:pt x="536" y="967"/>
                  <a:pt x="534" y="967"/>
                </a:cubicBezTo>
                <a:cubicBezTo>
                  <a:pt x="533" y="968"/>
                  <a:pt x="532" y="969"/>
                  <a:pt x="531" y="970"/>
                </a:cubicBezTo>
                <a:cubicBezTo>
                  <a:pt x="530" y="969"/>
                  <a:pt x="529" y="970"/>
                  <a:pt x="529" y="970"/>
                </a:cubicBezTo>
                <a:cubicBezTo>
                  <a:pt x="528" y="970"/>
                  <a:pt x="527" y="971"/>
                  <a:pt x="526" y="970"/>
                </a:cubicBezTo>
                <a:cubicBezTo>
                  <a:pt x="524" y="973"/>
                  <a:pt x="522" y="974"/>
                  <a:pt x="518" y="975"/>
                </a:cubicBezTo>
                <a:cubicBezTo>
                  <a:pt x="518" y="977"/>
                  <a:pt x="517" y="977"/>
                  <a:pt x="517" y="978"/>
                </a:cubicBezTo>
                <a:cubicBezTo>
                  <a:pt x="515" y="978"/>
                  <a:pt x="513" y="979"/>
                  <a:pt x="512" y="979"/>
                </a:cubicBezTo>
                <a:cubicBezTo>
                  <a:pt x="511" y="983"/>
                  <a:pt x="508" y="983"/>
                  <a:pt x="509" y="985"/>
                </a:cubicBezTo>
                <a:cubicBezTo>
                  <a:pt x="507" y="985"/>
                  <a:pt x="507" y="986"/>
                  <a:pt x="505" y="987"/>
                </a:cubicBezTo>
                <a:cubicBezTo>
                  <a:pt x="505" y="989"/>
                  <a:pt x="503" y="990"/>
                  <a:pt x="502" y="991"/>
                </a:cubicBezTo>
                <a:cubicBezTo>
                  <a:pt x="495" y="997"/>
                  <a:pt x="495" y="1007"/>
                  <a:pt x="495" y="1009"/>
                </a:cubicBezTo>
                <a:cubicBezTo>
                  <a:pt x="494" y="1009"/>
                  <a:pt x="494" y="1012"/>
                  <a:pt x="494" y="1013"/>
                </a:cubicBezTo>
                <a:cubicBezTo>
                  <a:pt x="495" y="1014"/>
                  <a:pt x="495" y="1015"/>
                  <a:pt x="495" y="1015"/>
                </a:cubicBezTo>
                <a:cubicBezTo>
                  <a:pt x="495" y="1016"/>
                  <a:pt x="496" y="1019"/>
                  <a:pt x="496" y="1020"/>
                </a:cubicBezTo>
                <a:cubicBezTo>
                  <a:pt x="498" y="1025"/>
                  <a:pt x="498" y="1025"/>
                  <a:pt x="498" y="1025"/>
                </a:cubicBezTo>
                <a:cubicBezTo>
                  <a:pt x="467" y="1031"/>
                  <a:pt x="440" y="1057"/>
                  <a:pt x="452" y="1107"/>
                </a:cubicBezTo>
                <a:cubicBezTo>
                  <a:pt x="466" y="1164"/>
                  <a:pt x="521" y="1151"/>
                  <a:pt x="521" y="1151"/>
                </a:cubicBezTo>
                <a:cubicBezTo>
                  <a:pt x="520" y="1152"/>
                  <a:pt x="523" y="1159"/>
                  <a:pt x="523" y="1161"/>
                </a:cubicBezTo>
                <a:cubicBezTo>
                  <a:pt x="524" y="1167"/>
                  <a:pt x="526" y="1173"/>
                  <a:pt x="530" y="1178"/>
                </a:cubicBezTo>
                <a:cubicBezTo>
                  <a:pt x="542" y="1195"/>
                  <a:pt x="565" y="1201"/>
                  <a:pt x="584" y="1201"/>
                </a:cubicBezTo>
                <a:cubicBezTo>
                  <a:pt x="594" y="1201"/>
                  <a:pt x="605" y="1201"/>
                  <a:pt x="615" y="1198"/>
                </a:cubicBezTo>
                <a:cubicBezTo>
                  <a:pt x="640" y="1193"/>
                  <a:pt x="664" y="1177"/>
                  <a:pt x="673" y="1152"/>
                </a:cubicBezTo>
                <a:cubicBezTo>
                  <a:pt x="683" y="1127"/>
                  <a:pt x="677" y="1094"/>
                  <a:pt x="652" y="1082"/>
                </a:cubicBezTo>
                <a:cubicBezTo>
                  <a:pt x="647" y="1079"/>
                  <a:pt x="642" y="1078"/>
                  <a:pt x="637" y="1077"/>
                </a:cubicBezTo>
                <a:cubicBezTo>
                  <a:pt x="621" y="1076"/>
                  <a:pt x="601" y="1088"/>
                  <a:pt x="595" y="1103"/>
                </a:cubicBezTo>
                <a:cubicBezTo>
                  <a:pt x="592" y="1111"/>
                  <a:pt x="592" y="1121"/>
                  <a:pt x="598" y="1127"/>
                </a:cubicBezTo>
                <a:cubicBezTo>
                  <a:pt x="602" y="1131"/>
                  <a:pt x="607" y="1133"/>
                  <a:pt x="612" y="1133"/>
                </a:cubicBezTo>
                <a:cubicBezTo>
                  <a:pt x="615" y="1132"/>
                  <a:pt x="626" y="1131"/>
                  <a:pt x="628" y="1128"/>
                </a:cubicBezTo>
                <a:cubicBezTo>
                  <a:pt x="629" y="1128"/>
                  <a:pt x="629" y="1126"/>
                  <a:pt x="630" y="1128"/>
                </a:cubicBezTo>
                <a:cubicBezTo>
                  <a:pt x="631" y="1135"/>
                  <a:pt x="624" y="1144"/>
                  <a:pt x="619" y="1148"/>
                </a:cubicBezTo>
                <a:cubicBezTo>
                  <a:pt x="611" y="1153"/>
                  <a:pt x="599" y="1152"/>
                  <a:pt x="590" y="1149"/>
                </a:cubicBezTo>
                <a:cubicBezTo>
                  <a:pt x="585" y="1148"/>
                  <a:pt x="580" y="1145"/>
                  <a:pt x="577" y="1141"/>
                </a:cubicBezTo>
                <a:cubicBezTo>
                  <a:pt x="570" y="1135"/>
                  <a:pt x="568" y="1125"/>
                  <a:pt x="567" y="1116"/>
                </a:cubicBezTo>
                <a:cubicBezTo>
                  <a:pt x="566" y="1105"/>
                  <a:pt x="568" y="1094"/>
                  <a:pt x="572" y="1084"/>
                </a:cubicBezTo>
                <a:cubicBezTo>
                  <a:pt x="579" y="1065"/>
                  <a:pt x="595" y="1056"/>
                  <a:pt x="612" y="1050"/>
                </a:cubicBezTo>
                <a:cubicBezTo>
                  <a:pt x="626" y="1044"/>
                  <a:pt x="641" y="1043"/>
                  <a:pt x="655" y="1042"/>
                </a:cubicBezTo>
                <a:cubicBezTo>
                  <a:pt x="664" y="1042"/>
                  <a:pt x="672" y="1042"/>
                  <a:pt x="680" y="1042"/>
                </a:cubicBezTo>
                <a:cubicBezTo>
                  <a:pt x="694" y="1041"/>
                  <a:pt x="707" y="1042"/>
                  <a:pt x="721" y="1043"/>
                </a:cubicBezTo>
                <a:cubicBezTo>
                  <a:pt x="732" y="1044"/>
                  <a:pt x="744" y="1044"/>
                  <a:pt x="755" y="1045"/>
                </a:cubicBezTo>
                <a:cubicBezTo>
                  <a:pt x="775" y="1045"/>
                  <a:pt x="795" y="1044"/>
                  <a:pt x="815" y="1042"/>
                </a:cubicBezTo>
                <a:cubicBezTo>
                  <a:pt x="832" y="1040"/>
                  <a:pt x="850" y="1037"/>
                  <a:pt x="867" y="1034"/>
                </a:cubicBezTo>
                <a:cubicBezTo>
                  <a:pt x="885" y="1030"/>
                  <a:pt x="901" y="1025"/>
                  <a:pt x="917" y="1018"/>
                </a:cubicBezTo>
                <a:cubicBezTo>
                  <a:pt x="918" y="1018"/>
                  <a:pt x="918" y="1017"/>
                  <a:pt x="919" y="1018"/>
                </a:cubicBezTo>
                <a:cubicBezTo>
                  <a:pt x="920" y="1018"/>
                  <a:pt x="920" y="1017"/>
                  <a:pt x="921" y="1017"/>
                </a:cubicBezTo>
                <a:cubicBezTo>
                  <a:pt x="921" y="1017"/>
                  <a:pt x="921" y="1016"/>
                  <a:pt x="921" y="1016"/>
                </a:cubicBezTo>
                <a:cubicBezTo>
                  <a:pt x="923" y="1016"/>
                  <a:pt x="927" y="1015"/>
                  <a:pt x="928" y="1014"/>
                </a:cubicBezTo>
                <a:cubicBezTo>
                  <a:pt x="929" y="1014"/>
                  <a:pt x="930" y="1013"/>
                  <a:pt x="931" y="1013"/>
                </a:cubicBezTo>
                <a:cubicBezTo>
                  <a:pt x="931" y="1012"/>
                  <a:pt x="932" y="1012"/>
                  <a:pt x="932" y="1012"/>
                </a:cubicBezTo>
                <a:cubicBezTo>
                  <a:pt x="933" y="1012"/>
                  <a:pt x="935" y="1009"/>
                  <a:pt x="935" y="1010"/>
                </a:cubicBezTo>
                <a:cubicBezTo>
                  <a:pt x="935" y="1010"/>
                  <a:pt x="935" y="1011"/>
                  <a:pt x="935" y="1011"/>
                </a:cubicBezTo>
                <a:cubicBezTo>
                  <a:pt x="936" y="1011"/>
                  <a:pt x="938" y="1010"/>
                  <a:pt x="938" y="1010"/>
                </a:cubicBezTo>
                <a:cubicBezTo>
                  <a:pt x="939" y="1010"/>
                  <a:pt x="938" y="1010"/>
                  <a:pt x="939" y="1010"/>
                </a:cubicBezTo>
                <a:cubicBezTo>
                  <a:pt x="941" y="1009"/>
                  <a:pt x="941" y="1009"/>
                  <a:pt x="943" y="1008"/>
                </a:cubicBezTo>
                <a:cubicBezTo>
                  <a:pt x="944" y="1008"/>
                  <a:pt x="945" y="1007"/>
                  <a:pt x="946" y="1007"/>
                </a:cubicBezTo>
                <a:cubicBezTo>
                  <a:pt x="947" y="1006"/>
                  <a:pt x="949" y="1005"/>
                  <a:pt x="950" y="1005"/>
                </a:cubicBezTo>
                <a:cubicBezTo>
                  <a:pt x="952" y="1004"/>
                  <a:pt x="954" y="1003"/>
                  <a:pt x="955" y="1002"/>
                </a:cubicBezTo>
                <a:cubicBezTo>
                  <a:pt x="958" y="1001"/>
                  <a:pt x="961" y="1000"/>
                  <a:pt x="963" y="998"/>
                </a:cubicBezTo>
                <a:cubicBezTo>
                  <a:pt x="965" y="998"/>
                  <a:pt x="966" y="997"/>
                  <a:pt x="967" y="996"/>
                </a:cubicBezTo>
                <a:cubicBezTo>
                  <a:pt x="969" y="995"/>
                  <a:pt x="971" y="994"/>
                  <a:pt x="972" y="994"/>
                </a:cubicBezTo>
                <a:cubicBezTo>
                  <a:pt x="972" y="993"/>
                  <a:pt x="973" y="994"/>
                  <a:pt x="973" y="994"/>
                </a:cubicBezTo>
                <a:cubicBezTo>
                  <a:pt x="973" y="994"/>
                  <a:pt x="974" y="993"/>
                  <a:pt x="974" y="993"/>
                </a:cubicBezTo>
                <a:cubicBezTo>
                  <a:pt x="974" y="993"/>
                  <a:pt x="975" y="993"/>
                  <a:pt x="975" y="993"/>
                </a:cubicBezTo>
                <a:cubicBezTo>
                  <a:pt x="976" y="992"/>
                  <a:pt x="977" y="991"/>
                  <a:pt x="977" y="992"/>
                </a:cubicBezTo>
                <a:cubicBezTo>
                  <a:pt x="978" y="992"/>
                  <a:pt x="978" y="990"/>
                  <a:pt x="978" y="989"/>
                </a:cubicBezTo>
                <a:cubicBezTo>
                  <a:pt x="980" y="989"/>
                  <a:pt x="982" y="987"/>
                  <a:pt x="983" y="987"/>
                </a:cubicBezTo>
                <a:cubicBezTo>
                  <a:pt x="984" y="987"/>
                  <a:pt x="985" y="986"/>
                  <a:pt x="985" y="986"/>
                </a:cubicBezTo>
                <a:cubicBezTo>
                  <a:pt x="986" y="986"/>
                  <a:pt x="986" y="986"/>
                  <a:pt x="987" y="986"/>
                </a:cubicBezTo>
                <a:cubicBezTo>
                  <a:pt x="992" y="983"/>
                  <a:pt x="990" y="981"/>
                  <a:pt x="994" y="981"/>
                </a:cubicBezTo>
                <a:cubicBezTo>
                  <a:pt x="995" y="979"/>
                  <a:pt x="997" y="978"/>
                  <a:pt x="998" y="977"/>
                </a:cubicBezTo>
                <a:cubicBezTo>
                  <a:pt x="1004" y="974"/>
                  <a:pt x="1008" y="974"/>
                  <a:pt x="1013" y="971"/>
                </a:cubicBezTo>
                <a:cubicBezTo>
                  <a:pt x="1018" y="967"/>
                  <a:pt x="1022" y="962"/>
                  <a:pt x="1027" y="959"/>
                </a:cubicBezTo>
                <a:cubicBezTo>
                  <a:pt x="1031" y="956"/>
                  <a:pt x="1036" y="952"/>
                  <a:pt x="1040" y="949"/>
                </a:cubicBezTo>
                <a:cubicBezTo>
                  <a:pt x="1040" y="948"/>
                  <a:pt x="1040" y="948"/>
                  <a:pt x="1041" y="947"/>
                </a:cubicBezTo>
                <a:cubicBezTo>
                  <a:pt x="1042" y="946"/>
                  <a:pt x="1043" y="945"/>
                  <a:pt x="1044" y="944"/>
                </a:cubicBezTo>
                <a:cubicBezTo>
                  <a:pt x="1044" y="944"/>
                  <a:pt x="1045" y="944"/>
                  <a:pt x="1045" y="944"/>
                </a:cubicBezTo>
                <a:cubicBezTo>
                  <a:pt x="1046" y="943"/>
                  <a:pt x="1047" y="943"/>
                  <a:pt x="1047" y="942"/>
                </a:cubicBezTo>
                <a:cubicBezTo>
                  <a:pt x="1048" y="941"/>
                  <a:pt x="1049" y="940"/>
                  <a:pt x="1049" y="939"/>
                </a:cubicBezTo>
                <a:cubicBezTo>
                  <a:pt x="1050" y="938"/>
                  <a:pt x="1051" y="937"/>
                  <a:pt x="1051" y="937"/>
                </a:cubicBezTo>
                <a:cubicBezTo>
                  <a:pt x="1052" y="937"/>
                  <a:pt x="1051" y="936"/>
                  <a:pt x="1052" y="936"/>
                </a:cubicBezTo>
                <a:cubicBezTo>
                  <a:pt x="1052" y="936"/>
                  <a:pt x="1053" y="935"/>
                  <a:pt x="1053" y="935"/>
                </a:cubicBezTo>
                <a:cubicBezTo>
                  <a:pt x="1054" y="934"/>
                  <a:pt x="1055" y="934"/>
                  <a:pt x="1055" y="933"/>
                </a:cubicBezTo>
                <a:cubicBezTo>
                  <a:pt x="1056" y="932"/>
                  <a:pt x="1056" y="931"/>
                  <a:pt x="1057" y="931"/>
                </a:cubicBezTo>
                <a:cubicBezTo>
                  <a:pt x="1057" y="931"/>
                  <a:pt x="1057" y="930"/>
                  <a:pt x="1057" y="930"/>
                </a:cubicBezTo>
                <a:cubicBezTo>
                  <a:pt x="1058" y="929"/>
                  <a:pt x="1058" y="929"/>
                  <a:pt x="1059" y="929"/>
                </a:cubicBezTo>
                <a:cubicBezTo>
                  <a:pt x="1060" y="928"/>
                  <a:pt x="1062" y="926"/>
                  <a:pt x="1063" y="926"/>
                </a:cubicBezTo>
                <a:cubicBezTo>
                  <a:pt x="1064" y="925"/>
                  <a:pt x="1065" y="923"/>
                  <a:pt x="1065" y="921"/>
                </a:cubicBezTo>
                <a:cubicBezTo>
                  <a:pt x="1066" y="921"/>
                  <a:pt x="1067" y="919"/>
                  <a:pt x="1068" y="918"/>
                </a:cubicBezTo>
                <a:cubicBezTo>
                  <a:pt x="1069" y="917"/>
                  <a:pt x="1070" y="916"/>
                  <a:pt x="1071" y="915"/>
                </a:cubicBezTo>
                <a:cubicBezTo>
                  <a:pt x="1074" y="911"/>
                  <a:pt x="1076" y="906"/>
                  <a:pt x="1078" y="903"/>
                </a:cubicBezTo>
                <a:cubicBezTo>
                  <a:pt x="1078" y="902"/>
                  <a:pt x="1078" y="901"/>
                  <a:pt x="1079" y="901"/>
                </a:cubicBezTo>
                <a:cubicBezTo>
                  <a:pt x="1080" y="899"/>
                  <a:pt x="1082" y="897"/>
                  <a:pt x="1083" y="895"/>
                </a:cubicBezTo>
                <a:cubicBezTo>
                  <a:pt x="1083" y="895"/>
                  <a:pt x="1083" y="895"/>
                  <a:pt x="1083" y="895"/>
                </a:cubicBezTo>
                <a:cubicBezTo>
                  <a:pt x="1084" y="893"/>
                  <a:pt x="1085" y="892"/>
                  <a:pt x="1086" y="891"/>
                </a:cubicBezTo>
                <a:cubicBezTo>
                  <a:pt x="1086" y="890"/>
                  <a:pt x="1086" y="890"/>
                  <a:pt x="1086" y="890"/>
                </a:cubicBezTo>
                <a:cubicBezTo>
                  <a:pt x="1087" y="889"/>
                  <a:pt x="1087" y="889"/>
                  <a:pt x="1088" y="888"/>
                </a:cubicBezTo>
                <a:cubicBezTo>
                  <a:pt x="1088" y="887"/>
                  <a:pt x="1088" y="887"/>
                  <a:pt x="1088" y="887"/>
                </a:cubicBezTo>
                <a:cubicBezTo>
                  <a:pt x="1087" y="890"/>
                  <a:pt x="1085" y="893"/>
                  <a:pt x="1084" y="896"/>
                </a:cubicBezTo>
                <a:cubicBezTo>
                  <a:pt x="1077" y="909"/>
                  <a:pt x="1069" y="922"/>
                  <a:pt x="1060" y="934"/>
                </a:cubicBezTo>
                <a:cubicBezTo>
                  <a:pt x="1051" y="944"/>
                  <a:pt x="1041" y="953"/>
                  <a:pt x="1031" y="962"/>
                </a:cubicBezTo>
                <a:cubicBezTo>
                  <a:pt x="1026" y="968"/>
                  <a:pt x="1021" y="972"/>
                  <a:pt x="1016" y="977"/>
                </a:cubicBezTo>
                <a:cubicBezTo>
                  <a:pt x="976" y="1010"/>
                  <a:pt x="926" y="1030"/>
                  <a:pt x="876" y="1040"/>
                </a:cubicBezTo>
                <a:cubicBezTo>
                  <a:pt x="870" y="1041"/>
                  <a:pt x="864" y="1042"/>
                  <a:pt x="858" y="1043"/>
                </a:cubicBezTo>
                <a:cubicBezTo>
                  <a:pt x="837" y="1045"/>
                  <a:pt x="817" y="1046"/>
                  <a:pt x="796" y="1049"/>
                </a:cubicBezTo>
                <a:cubicBezTo>
                  <a:pt x="787" y="1050"/>
                  <a:pt x="778" y="1052"/>
                  <a:pt x="769" y="1054"/>
                </a:cubicBezTo>
                <a:cubicBezTo>
                  <a:pt x="759" y="1056"/>
                  <a:pt x="748" y="1060"/>
                  <a:pt x="740" y="1068"/>
                </a:cubicBezTo>
                <a:cubicBezTo>
                  <a:pt x="732" y="1076"/>
                  <a:pt x="732" y="1088"/>
                  <a:pt x="737" y="1098"/>
                </a:cubicBezTo>
                <a:cubicBezTo>
                  <a:pt x="737" y="1099"/>
                  <a:pt x="738" y="1099"/>
                  <a:pt x="739" y="1101"/>
                </a:cubicBezTo>
                <a:cubicBezTo>
                  <a:pt x="739" y="1101"/>
                  <a:pt x="708" y="1115"/>
                  <a:pt x="720" y="1146"/>
                </a:cubicBezTo>
                <a:cubicBezTo>
                  <a:pt x="732" y="1178"/>
                  <a:pt x="763" y="1167"/>
                  <a:pt x="774" y="1162"/>
                </a:cubicBezTo>
                <a:cubicBezTo>
                  <a:pt x="774" y="1162"/>
                  <a:pt x="786" y="1202"/>
                  <a:pt x="840" y="1176"/>
                </a:cubicBezTo>
                <a:cubicBezTo>
                  <a:pt x="846" y="1173"/>
                  <a:pt x="852" y="1169"/>
                  <a:pt x="857" y="1165"/>
                </a:cubicBezTo>
                <a:cubicBezTo>
                  <a:pt x="876" y="1150"/>
                  <a:pt x="884" y="1118"/>
                  <a:pt x="863" y="1101"/>
                </a:cubicBezTo>
                <a:cubicBezTo>
                  <a:pt x="849" y="1089"/>
                  <a:pt x="820" y="1095"/>
                  <a:pt x="815" y="1115"/>
                </a:cubicBezTo>
                <a:cubicBezTo>
                  <a:pt x="812" y="1123"/>
                  <a:pt x="814" y="1134"/>
                  <a:pt x="822" y="1137"/>
                </a:cubicBezTo>
                <a:cubicBezTo>
                  <a:pt x="829" y="1141"/>
                  <a:pt x="833" y="1141"/>
                  <a:pt x="839" y="1138"/>
                </a:cubicBezTo>
                <a:cubicBezTo>
                  <a:pt x="839" y="1138"/>
                  <a:pt x="815" y="1163"/>
                  <a:pt x="796" y="1141"/>
                </a:cubicBezTo>
                <a:cubicBezTo>
                  <a:pt x="788" y="1132"/>
                  <a:pt x="790" y="1120"/>
                  <a:pt x="796" y="1111"/>
                </a:cubicBezTo>
                <a:cubicBezTo>
                  <a:pt x="806" y="1093"/>
                  <a:pt x="826" y="1084"/>
                  <a:pt x="845" y="1078"/>
                </a:cubicBezTo>
                <a:cubicBezTo>
                  <a:pt x="862" y="1073"/>
                  <a:pt x="879" y="1070"/>
                  <a:pt x="896" y="1065"/>
                </a:cubicBezTo>
                <a:cubicBezTo>
                  <a:pt x="908" y="1062"/>
                  <a:pt x="920" y="1057"/>
                  <a:pt x="931" y="1052"/>
                </a:cubicBezTo>
                <a:cubicBezTo>
                  <a:pt x="965" y="1036"/>
                  <a:pt x="999" y="1015"/>
                  <a:pt x="1026" y="989"/>
                </a:cubicBezTo>
                <a:cubicBezTo>
                  <a:pt x="1035" y="980"/>
                  <a:pt x="1043" y="971"/>
                  <a:pt x="1051" y="961"/>
                </a:cubicBezTo>
                <a:cubicBezTo>
                  <a:pt x="1058" y="950"/>
                  <a:pt x="1065" y="939"/>
                  <a:pt x="1071" y="928"/>
                </a:cubicBezTo>
                <a:cubicBezTo>
                  <a:pt x="1078" y="916"/>
                  <a:pt x="1083" y="904"/>
                  <a:pt x="1088" y="892"/>
                </a:cubicBezTo>
                <a:cubicBezTo>
                  <a:pt x="1090" y="887"/>
                  <a:pt x="1091" y="884"/>
                  <a:pt x="1092" y="881"/>
                </a:cubicBezTo>
                <a:cubicBezTo>
                  <a:pt x="1092" y="881"/>
                  <a:pt x="1092" y="881"/>
                  <a:pt x="1092" y="881"/>
                </a:cubicBezTo>
                <a:cubicBezTo>
                  <a:pt x="1093" y="881"/>
                  <a:pt x="1093" y="881"/>
                  <a:pt x="1093" y="880"/>
                </a:cubicBezTo>
                <a:cubicBezTo>
                  <a:pt x="1093" y="880"/>
                  <a:pt x="1093" y="880"/>
                  <a:pt x="1093" y="880"/>
                </a:cubicBezTo>
                <a:cubicBezTo>
                  <a:pt x="1093" y="879"/>
                  <a:pt x="1094" y="879"/>
                  <a:pt x="1094" y="877"/>
                </a:cubicBezTo>
                <a:cubicBezTo>
                  <a:pt x="1094" y="877"/>
                  <a:pt x="1095" y="877"/>
                  <a:pt x="1095" y="877"/>
                </a:cubicBezTo>
                <a:cubicBezTo>
                  <a:pt x="1095" y="876"/>
                  <a:pt x="1096" y="874"/>
                  <a:pt x="1096" y="873"/>
                </a:cubicBezTo>
                <a:cubicBezTo>
                  <a:pt x="1096" y="873"/>
                  <a:pt x="1097" y="873"/>
                  <a:pt x="1097" y="873"/>
                </a:cubicBezTo>
                <a:cubicBezTo>
                  <a:pt x="1100" y="867"/>
                  <a:pt x="1102" y="863"/>
                  <a:pt x="1105" y="858"/>
                </a:cubicBezTo>
                <a:cubicBezTo>
                  <a:pt x="1104" y="857"/>
                  <a:pt x="1103" y="859"/>
                  <a:pt x="1103" y="860"/>
                </a:cubicBezTo>
                <a:close/>
                <a:moveTo>
                  <a:pt x="723" y="738"/>
                </a:moveTo>
                <a:cubicBezTo>
                  <a:pt x="723" y="738"/>
                  <a:pt x="724" y="739"/>
                  <a:pt x="724" y="739"/>
                </a:cubicBezTo>
                <a:cubicBezTo>
                  <a:pt x="725" y="739"/>
                  <a:pt x="725" y="739"/>
                  <a:pt x="725" y="739"/>
                </a:cubicBezTo>
                <a:cubicBezTo>
                  <a:pt x="726" y="738"/>
                  <a:pt x="728" y="739"/>
                  <a:pt x="728" y="739"/>
                </a:cubicBezTo>
                <a:cubicBezTo>
                  <a:pt x="728" y="739"/>
                  <a:pt x="729" y="740"/>
                  <a:pt x="730" y="741"/>
                </a:cubicBezTo>
                <a:cubicBezTo>
                  <a:pt x="729" y="741"/>
                  <a:pt x="727" y="741"/>
                  <a:pt x="727" y="741"/>
                </a:cubicBezTo>
                <a:cubicBezTo>
                  <a:pt x="727" y="741"/>
                  <a:pt x="722" y="740"/>
                  <a:pt x="722" y="739"/>
                </a:cubicBezTo>
                <a:cubicBezTo>
                  <a:pt x="722" y="738"/>
                  <a:pt x="723" y="738"/>
                  <a:pt x="723" y="738"/>
                </a:cubicBezTo>
                <a:close/>
                <a:moveTo>
                  <a:pt x="726" y="743"/>
                </a:moveTo>
                <a:cubicBezTo>
                  <a:pt x="726" y="743"/>
                  <a:pt x="727" y="743"/>
                  <a:pt x="727" y="743"/>
                </a:cubicBezTo>
                <a:cubicBezTo>
                  <a:pt x="727" y="743"/>
                  <a:pt x="729" y="745"/>
                  <a:pt x="730" y="745"/>
                </a:cubicBezTo>
                <a:cubicBezTo>
                  <a:pt x="732" y="745"/>
                  <a:pt x="737" y="745"/>
                  <a:pt x="739" y="746"/>
                </a:cubicBezTo>
                <a:cubicBezTo>
                  <a:pt x="740" y="747"/>
                  <a:pt x="742" y="749"/>
                  <a:pt x="743" y="751"/>
                </a:cubicBezTo>
                <a:cubicBezTo>
                  <a:pt x="745" y="751"/>
                  <a:pt x="745" y="751"/>
                  <a:pt x="746" y="751"/>
                </a:cubicBezTo>
                <a:cubicBezTo>
                  <a:pt x="747" y="754"/>
                  <a:pt x="750" y="754"/>
                  <a:pt x="751" y="755"/>
                </a:cubicBezTo>
                <a:cubicBezTo>
                  <a:pt x="751" y="756"/>
                  <a:pt x="751" y="757"/>
                  <a:pt x="751" y="757"/>
                </a:cubicBezTo>
                <a:cubicBezTo>
                  <a:pt x="751" y="758"/>
                  <a:pt x="754" y="762"/>
                  <a:pt x="754" y="762"/>
                </a:cubicBezTo>
                <a:cubicBezTo>
                  <a:pt x="754" y="762"/>
                  <a:pt x="750" y="759"/>
                  <a:pt x="749" y="757"/>
                </a:cubicBezTo>
                <a:cubicBezTo>
                  <a:pt x="749" y="757"/>
                  <a:pt x="747" y="757"/>
                  <a:pt x="747" y="756"/>
                </a:cubicBezTo>
                <a:cubicBezTo>
                  <a:pt x="747" y="755"/>
                  <a:pt x="746" y="754"/>
                  <a:pt x="746" y="753"/>
                </a:cubicBezTo>
                <a:cubicBezTo>
                  <a:pt x="746" y="753"/>
                  <a:pt x="740" y="752"/>
                  <a:pt x="739" y="751"/>
                </a:cubicBezTo>
                <a:cubicBezTo>
                  <a:pt x="739" y="751"/>
                  <a:pt x="735" y="747"/>
                  <a:pt x="734" y="746"/>
                </a:cubicBezTo>
                <a:cubicBezTo>
                  <a:pt x="734" y="746"/>
                  <a:pt x="732" y="746"/>
                  <a:pt x="732" y="746"/>
                </a:cubicBezTo>
                <a:cubicBezTo>
                  <a:pt x="731" y="746"/>
                  <a:pt x="730" y="746"/>
                  <a:pt x="729" y="746"/>
                </a:cubicBezTo>
                <a:cubicBezTo>
                  <a:pt x="728" y="746"/>
                  <a:pt x="727" y="745"/>
                  <a:pt x="727" y="744"/>
                </a:cubicBezTo>
                <a:cubicBezTo>
                  <a:pt x="724" y="744"/>
                  <a:pt x="721" y="744"/>
                  <a:pt x="720" y="743"/>
                </a:cubicBezTo>
                <a:cubicBezTo>
                  <a:pt x="720" y="742"/>
                  <a:pt x="721" y="742"/>
                  <a:pt x="721" y="742"/>
                </a:cubicBezTo>
                <a:cubicBezTo>
                  <a:pt x="723" y="742"/>
                  <a:pt x="724" y="743"/>
                  <a:pt x="726" y="743"/>
                </a:cubicBezTo>
                <a:close/>
                <a:moveTo>
                  <a:pt x="705" y="733"/>
                </a:moveTo>
                <a:cubicBezTo>
                  <a:pt x="705" y="733"/>
                  <a:pt x="706" y="734"/>
                  <a:pt x="707" y="734"/>
                </a:cubicBezTo>
                <a:cubicBezTo>
                  <a:pt x="707" y="734"/>
                  <a:pt x="708" y="734"/>
                  <a:pt x="708" y="734"/>
                </a:cubicBezTo>
                <a:cubicBezTo>
                  <a:pt x="708" y="734"/>
                  <a:pt x="708" y="734"/>
                  <a:pt x="708" y="734"/>
                </a:cubicBezTo>
                <a:cubicBezTo>
                  <a:pt x="709" y="734"/>
                  <a:pt x="710" y="735"/>
                  <a:pt x="711" y="735"/>
                </a:cubicBezTo>
                <a:cubicBezTo>
                  <a:pt x="711" y="735"/>
                  <a:pt x="712" y="735"/>
                  <a:pt x="712" y="735"/>
                </a:cubicBezTo>
                <a:cubicBezTo>
                  <a:pt x="712" y="735"/>
                  <a:pt x="713" y="736"/>
                  <a:pt x="713" y="736"/>
                </a:cubicBezTo>
                <a:cubicBezTo>
                  <a:pt x="714" y="736"/>
                  <a:pt x="715" y="736"/>
                  <a:pt x="716" y="736"/>
                </a:cubicBezTo>
                <a:cubicBezTo>
                  <a:pt x="716" y="736"/>
                  <a:pt x="718" y="737"/>
                  <a:pt x="718" y="738"/>
                </a:cubicBezTo>
                <a:cubicBezTo>
                  <a:pt x="718" y="738"/>
                  <a:pt x="718" y="738"/>
                  <a:pt x="718" y="738"/>
                </a:cubicBezTo>
                <a:cubicBezTo>
                  <a:pt x="718" y="738"/>
                  <a:pt x="719" y="737"/>
                  <a:pt x="719" y="737"/>
                </a:cubicBezTo>
                <a:cubicBezTo>
                  <a:pt x="719" y="737"/>
                  <a:pt x="719" y="738"/>
                  <a:pt x="719" y="739"/>
                </a:cubicBezTo>
                <a:cubicBezTo>
                  <a:pt x="720" y="739"/>
                  <a:pt x="721" y="739"/>
                  <a:pt x="721" y="739"/>
                </a:cubicBezTo>
                <a:cubicBezTo>
                  <a:pt x="721" y="740"/>
                  <a:pt x="720" y="740"/>
                  <a:pt x="720" y="740"/>
                </a:cubicBezTo>
                <a:cubicBezTo>
                  <a:pt x="720" y="740"/>
                  <a:pt x="718" y="738"/>
                  <a:pt x="717" y="738"/>
                </a:cubicBezTo>
                <a:cubicBezTo>
                  <a:pt x="716" y="737"/>
                  <a:pt x="713" y="737"/>
                  <a:pt x="711" y="737"/>
                </a:cubicBezTo>
                <a:cubicBezTo>
                  <a:pt x="711" y="736"/>
                  <a:pt x="711" y="737"/>
                  <a:pt x="710" y="736"/>
                </a:cubicBezTo>
                <a:cubicBezTo>
                  <a:pt x="709" y="736"/>
                  <a:pt x="708" y="736"/>
                  <a:pt x="707" y="735"/>
                </a:cubicBezTo>
                <a:cubicBezTo>
                  <a:pt x="707" y="735"/>
                  <a:pt x="706" y="735"/>
                  <a:pt x="705" y="735"/>
                </a:cubicBezTo>
                <a:cubicBezTo>
                  <a:pt x="705" y="735"/>
                  <a:pt x="704" y="735"/>
                  <a:pt x="704" y="734"/>
                </a:cubicBezTo>
                <a:cubicBezTo>
                  <a:pt x="704" y="734"/>
                  <a:pt x="705" y="733"/>
                  <a:pt x="705" y="733"/>
                </a:cubicBezTo>
                <a:close/>
                <a:moveTo>
                  <a:pt x="655" y="754"/>
                </a:moveTo>
                <a:cubicBezTo>
                  <a:pt x="655" y="754"/>
                  <a:pt x="654" y="755"/>
                  <a:pt x="653" y="755"/>
                </a:cubicBezTo>
                <a:cubicBezTo>
                  <a:pt x="652" y="755"/>
                  <a:pt x="651" y="755"/>
                  <a:pt x="651" y="755"/>
                </a:cubicBezTo>
                <a:cubicBezTo>
                  <a:pt x="651" y="755"/>
                  <a:pt x="650" y="757"/>
                  <a:pt x="649" y="757"/>
                </a:cubicBezTo>
                <a:cubicBezTo>
                  <a:pt x="649" y="758"/>
                  <a:pt x="649" y="757"/>
                  <a:pt x="648" y="758"/>
                </a:cubicBezTo>
                <a:cubicBezTo>
                  <a:pt x="648" y="758"/>
                  <a:pt x="648" y="758"/>
                  <a:pt x="648" y="758"/>
                </a:cubicBezTo>
                <a:cubicBezTo>
                  <a:pt x="647" y="758"/>
                  <a:pt x="647" y="759"/>
                  <a:pt x="647" y="759"/>
                </a:cubicBezTo>
                <a:cubicBezTo>
                  <a:pt x="646" y="759"/>
                  <a:pt x="645" y="761"/>
                  <a:pt x="644" y="761"/>
                </a:cubicBezTo>
                <a:cubicBezTo>
                  <a:pt x="643" y="762"/>
                  <a:pt x="643" y="762"/>
                  <a:pt x="643" y="762"/>
                </a:cubicBezTo>
                <a:cubicBezTo>
                  <a:pt x="642" y="763"/>
                  <a:pt x="641" y="764"/>
                  <a:pt x="641" y="763"/>
                </a:cubicBezTo>
                <a:cubicBezTo>
                  <a:pt x="641" y="763"/>
                  <a:pt x="642" y="761"/>
                  <a:pt x="643" y="761"/>
                </a:cubicBezTo>
                <a:cubicBezTo>
                  <a:pt x="643" y="761"/>
                  <a:pt x="644" y="760"/>
                  <a:pt x="644" y="760"/>
                </a:cubicBezTo>
                <a:cubicBezTo>
                  <a:pt x="644" y="760"/>
                  <a:pt x="644" y="760"/>
                  <a:pt x="644" y="760"/>
                </a:cubicBezTo>
                <a:cubicBezTo>
                  <a:pt x="644" y="760"/>
                  <a:pt x="644" y="760"/>
                  <a:pt x="644" y="760"/>
                </a:cubicBezTo>
                <a:cubicBezTo>
                  <a:pt x="644" y="759"/>
                  <a:pt x="645" y="760"/>
                  <a:pt x="645" y="760"/>
                </a:cubicBezTo>
                <a:cubicBezTo>
                  <a:pt x="645" y="759"/>
                  <a:pt x="645" y="759"/>
                  <a:pt x="645" y="759"/>
                </a:cubicBezTo>
                <a:cubicBezTo>
                  <a:pt x="645" y="759"/>
                  <a:pt x="645" y="759"/>
                  <a:pt x="645" y="759"/>
                </a:cubicBezTo>
                <a:cubicBezTo>
                  <a:pt x="646" y="759"/>
                  <a:pt x="646" y="758"/>
                  <a:pt x="646" y="758"/>
                </a:cubicBezTo>
                <a:cubicBezTo>
                  <a:pt x="646" y="758"/>
                  <a:pt x="647" y="758"/>
                  <a:pt x="647" y="758"/>
                </a:cubicBezTo>
                <a:cubicBezTo>
                  <a:pt x="647" y="758"/>
                  <a:pt x="647" y="758"/>
                  <a:pt x="647" y="757"/>
                </a:cubicBezTo>
                <a:cubicBezTo>
                  <a:pt x="648" y="757"/>
                  <a:pt x="648" y="757"/>
                  <a:pt x="648" y="757"/>
                </a:cubicBezTo>
                <a:cubicBezTo>
                  <a:pt x="649" y="757"/>
                  <a:pt x="649" y="756"/>
                  <a:pt x="649" y="756"/>
                </a:cubicBezTo>
                <a:cubicBezTo>
                  <a:pt x="650" y="755"/>
                  <a:pt x="652" y="753"/>
                  <a:pt x="652" y="753"/>
                </a:cubicBezTo>
                <a:cubicBezTo>
                  <a:pt x="652" y="753"/>
                  <a:pt x="655" y="751"/>
                  <a:pt x="655" y="751"/>
                </a:cubicBezTo>
                <a:cubicBezTo>
                  <a:pt x="656" y="751"/>
                  <a:pt x="659" y="747"/>
                  <a:pt x="660" y="746"/>
                </a:cubicBezTo>
                <a:cubicBezTo>
                  <a:pt x="661" y="746"/>
                  <a:pt x="661" y="746"/>
                  <a:pt x="662" y="747"/>
                </a:cubicBezTo>
                <a:cubicBezTo>
                  <a:pt x="659" y="748"/>
                  <a:pt x="656" y="753"/>
                  <a:pt x="655" y="754"/>
                </a:cubicBezTo>
                <a:close/>
                <a:moveTo>
                  <a:pt x="682" y="738"/>
                </a:moveTo>
                <a:cubicBezTo>
                  <a:pt x="681" y="739"/>
                  <a:pt x="681" y="739"/>
                  <a:pt x="680" y="740"/>
                </a:cubicBezTo>
                <a:cubicBezTo>
                  <a:pt x="680" y="740"/>
                  <a:pt x="680" y="740"/>
                  <a:pt x="679" y="740"/>
                </a:cubicBezTo>
                <a:cubicBezTo>
                  <a:pt x="679" y="740"/>
                  <a:pt x="678" y="741"/>
                  <a:pt x="678" y="741"/>
                </a:cubicBezTo>
                <a:cubicBezTo>
                  <a:pt x="677" y="741"/>
                  <a:pt x="676" y="741"/>
                  <a:pt x="676" y="742"/>
                </a:cubicBezTo>
                <a:cubicBezTo>
                  <a:pt x="675" y="742"/>
                  <a:pt x="674" y="742"/>
                  <a:pt x="674" y="742"/>
                </a:cubicBezTo>
                <a:cubicBezTo>
                  <a:pt x="674" y="742"/>
                  <a:pt x="673" y="743"/>
                  <a:pt x="673" y="743"/>
                </a:cubicBezTo>
                <a:cubicBezTo>
                  <a:pt x="673" y="744"/>
                  <a:pt x="672" y="743"/>
                  <a:pt x="672" y="743"/>
                </a:cubicBezTo>
                <a:cubicBezTo>
                  <a:pt x="671" y="743"/>
                  <a:pt x="671" y="744"/>
                  <a:pt x="670" y="744"/>
                </a:cubicBezTo>
                <a:cubicBezTo>
                  <a:pt x="669" y="744"/>
                  <a:pt x="668" y="745"/>
                  <a:pt x="668" y="744"/>
                </a:cubicBezTo>
                <a:cubicBezTo>
                  <a:pt x="668" y="744"/>
                  <a:pt x="669" y="744"/>
                  <a:pt x="669" y="744"/>
                </a:cubicBezTo>
                <a:cubicBezTo>
                  <a:pt x="669" y="744"/>
                  <a:pt x="669" y="743"/>
                  <a:pt x="670" y="743"/>
                </a:cubicBezTo>
                <a:cubicBezTo>
                  <a:pt x="670" y="743"/>
                  <a:pt x="670" y="743"/>
                  <a:pt x="671" y="743"/>
                </a:cubicBezTo>
                <a:cubicBezTo>
                  <a:pt x="671" y="743"/>
                  <a:pt x="672" y="742"/>
                  <a:pt x="673" y="742"/>
                </a:cubicBezTo>
                <a:cubicBezTo>
                  <a:pt x="673" y="742"/>
                  <a:pt x="673" y="741"/>
                  <a:pt x="673" y="741"/>
                </a:cubicBezTo>
                <a:cubicBezTo>
                  <a:pt x="673" y="741"/>
                  <a:pt x="675" y="740"/>
                  <a:pt x="675" y="740"/>
                </a:cubicBezTo>
                <a:cubicBezTo>
                  <a:pt x="676" y="739"/>
                  <a:pt x="676" y="740"/>
                  <a:pt x="677" y="740"/>
                </a:cubicBezTo>
                <a:cubicBezTo>
                  <a:pt x="678" y="740"/>
                  <a:pt x="679" y="739"/>
                  <a:pt x="680" y="739"/>
                </a:cubicBezTo>
                <a:cubicBezTo>
                  <a:pt x="680" y="739"/>
                  <a:pt x="680" y="738"/>
                  <a:pt x="680" y="738"/>
                </a:cubicBezTo>
                <a:cubicBezTo>
                  <a:pt x="681" y="738"/>
                  <a:pt x="682" y="737"/>
                  <a:pt x="682" y="737"/>
                </a:cubicBezTo>
                <a:cubicBezTo>
                  <a:pt x="682" y="737"/>
                  <a:pt x="684" y="736"/>
                  <a:pt x="684" y="737"/>
                </a:cubicBezTo>
                <a:cubicBezTo>
                  <a:pt x="683" y="738"/>
                  <a:pt x="683" y="738"/>
                  <a:pt x="682" y="738"/>
                </a:cubicBezTo>
                <a:close/>
                <a:moveTo>
                  <a:pt x="694" y="737"/>
                </a:moveTo>
                <a:cubicBezTo>
                  <a:pt x="693" y="737"/>
                  <a:pt x="694" y="737"/>
                  <a:pt x="693" y="737"/>
                </a:cubicBezTo>
                <a:cubicBezTo>
                  <a:pt x="693" y="737"/>
                  <a:pt x="692" y="737"/>
                  <a:pt x="692" y="737"/>
                </a:cubicBezTo>
                <a:cubicBezTo>
                  <a:pt x="692" y="737"/>
                  <a:pt x="691" y="737"/>
                  <a:pt x="691" y="737"/>
                </a:cubicBezTo>
                <a:cubicBezTo>
                  <a:pt x="691" y="737"/>
                  <a:pt x="691" y="737"/>
                  <a:pt x="691" y="737"/>
                </a:cubicBezTo>
                <a:cubicBezTo>
                  <a:pt x="691" y="737"/>
                  <a:pt x="690" y="737"/>
                  <a:pt x="690" y="737"/>
                </a:cubicBezTo>
                <a:cubicBezTo>
                  <a:pt x="690" y="737"/>
                  <a:pt x="689" y="738"/>
                  <a:pt x="689" y="738"/>
                </a:cubicBezTo>
                <a:cubicBezTo>
                  <a:pt x="688" y="738"/>
                  <a:pt x="688" y="737"/>
                  <a:pt x="688" y="738"/>
                </a:cubicBezTo>
                <a:cubicBezTo>
                  <a:pt x="687" y="738"/>
                  <a:pt x="686" y="738"/>
                  <a:pt x="685" y="738"/>
                </a:cubicBezTo>
                <a:cubicBezTo>
                  <a:pt x="685" y="738"/>
                  <a:pt x="687" y="737"/>
                  <a:pt x="688" y="737"/>
                </a:cubicBezTo>
                <a:cubicBezTo>
                  <a:pt x="689" y="737"/>
                  <a:pt x="691" y="735"/>
                  <a:pt x="691" y="735"/>
                </a:cubicBezTo>
                <a:cubicBezTo>
                  <a:pt x="692" y="735"/>
                  <a:pt x="692" y="735"/>
                  <a:pt x="692" y="735"/>
                </a:cubicBezTo>
                <a:cubicBezTo>
                  <a:pt x="693" y="735"/>
                  <a:pt x="693" y="735"/>
                  <a:pt x="693" y="735"/>
                </a:cubicBezTo>
                <a:cubicBezTo>
                  <a:pt x="694" y="734"/>
                  <a:pt x="694" y="735"/>
                  <a:pt x="695" y="735"/>
                </a:cubicBezTo>
                <a:cubicBezTo>
                  <a:pt x="695" y="735"/>
                  <a:pt x="696" y="734"/>
                  <a:pt x="696" y="734"/>
                </a:cubicBezTo>
                <a:cubicBezTo>
                  <a:pt x="697" y="734"/>
                  <a:pt x="700" y="734"/>
                  <a:pt x="702" y="735"/>
                </a:cubicBezTo>
                <a:cubicBezTo>
                  <a:pt x="702" y="736"/>
                  <a:pt x="701" y="736"/>
                  <a:pt x="701" y="736"/>
                </a:cubicBezTo>
                <a:cubicBezTo>
                  <a:pt x="700" y="736"/>
                  <a:pt x="698" y="735"/>
                  <a:pt x="697" y="736"/>
                </a:cubicBezTo>
                <a:cubicBezTo>
                  <a:pt x="697" y="736"/>
                  <a:pt x="697" y="736"/>
                  <a:pt x="696" y="736"/>
                </a:cubicBezTo>
                <a:cubicBezTo>
                  <a:pt x="695" y="736"/>
                  <a:pt x="695" y="736"/>
                  <a:pt x="694" y="737"/>
                </a:cubicBezTo>
                <a:close/>
                <a:moveTo>
                  <a:pt x="696" y="866"/>
                </a:moveTo>
                <a:cubicBezTo>
                  <a:pt x="696" y="866"/>
                  <a:pt x="693" y="826"/>
                  <a:pt x="725" y="816"/>
                </a:cubicBezTo>
                <a:cubicBezTo>
                  <a:pt x="734" y="813"/>
                  <a:pt x="744" y="819"/>
                  <a:pt x="744" y="819"/>
                </a:cubicBezTo>
                <a:cubicBezTo>
                  <a:pt x="723" y="817"/>
                  <a:pt x="712" y="842"/>
                  <a:pt x="712" y="842"/>
                </a:cubicBezTo>
                <a:cubicBezTo>
                  <a:pt x="692" y="883"/>
                  <a:pt x="740" y="955"/>
                  <a:pt x="819" y="966"/>
                </a:cubicBezTo>
                <a:cubicBezTo>
                  <a:pt x="819" y="966"/>
                  <a:pt x="707" y="956"/>
                  <a:pt x="696" y="866"/>
                </a:cubicBezTo>
                <a:close/>
                <a:moveTo>
                  <a:pt x="506" y="1012"/>
                </a:moveTo>
                <a:cubicBezTo>
                  <a:pt x="505" y="1011"/>
                  <a:pt x="503" y="1008"/>
                  <a:pt x="505" y="1007"/>
                </a:cubicBezTo>
                <a:cubicBezTo>
                  <a:pt x="508" y="1008"/>
                  <a:pt x="505" y="1009"/>
                  <a:pt x="506" y="1012"/>
                </a:cubicBezTo>
                <a:close/>
                <a:moveTo>
                  <a:pt x="512" y="1009"/>
                </a:moveTo>
                <a:cubicBezTo>
                  <a:pt x="513" y="1011"/>
                  <a:pt x="512" y="1012"/>
                  <a:pt x="512" y="1014"/>
                </a:cubicBezTo>
                <a:cubicBezTo>
                  <a:pt x="511" y="1015"/>
                  <a:pt x="512" y="1016"/>
                  <a:pt x="511" y="1016"/>
                </a:cubicBezTo>
                <a:cubicBezTo>
                  <a:pt x="509" y="1016"/>
                  <a:pt x="511" y="1017"/>
                  <a:pt x="509" y="1018"/>
                </a:cubicBezTo>
                <a:cubicBezTo>
                  <a:pt x="506" y="1017"/>
                  <a:pt x="510" y="1015"/>
                  <a:pt x="509" y="1014"/>
                </a:cubicBezTo>
                <a:cubicBezTo>
                  <a:pt x="509" y="1013"/>
                  <a:pt x="510" y="1013"/>
                  <a:pt x="510" y="1012"/>
                </a:cubicBezTo>
                <a:cubicBezTo>
                  <a:pt x="510" y="1012"/>
                  <a:pt x="509" y="1012"/>
                  <a:pt x="509" y="1011"/>
                </a:cubicBezTo>
                <a:cubicBezTo>
                  <a:pt x="509" y="1010"/>
                  <a:pt x="510" y="1010"/>
                  <a:pt x="511" y="1010"/>
                </a:cubicBezTo>
                <a:cubicBezTo>
                  <a:pt x="511" y="1009"/>
                  <a:pt x="511" y="1008"/>
                  <a:pt x="512" y="1007"/>
                </a:cubicBezTo>
                <a:cubicBezTo>
                  <a:pt x="513" y="1007"/>
                  <a:pt x="513" y="1008"/>
                  <a:pt x="514" y="1008"/>
                </a:cubicBezTo>
                <a:cubicBezTo>
                  <a:pt x="514" y="1009"/>
                  <a:pt x="513" y="1009"/>
                  <a:pt x="512" y="1009"/>
                </a:cubicBezTo>
                <a:close/>
                <a:moveTo>
                  <a:pt x="516" y="990"/>
                </a:moveTo>
                <a:cubicBezTo>
                  <a:pt x="514" y="989"/>
                  <a:pt x="514" y="992"/>
                  <a:pt x="512" y="992"/>
                </a:cubicBezTo>
                <a:cubicBezTo>
                  <a:pt x="511" y="994"/>
                  <a:pt x="513" y="994"/>
                  <a:pt x="513" y="995"/>
                </a:cubicBezTo>
                <a:cubicBezTo>
                  <a:pt x="514" y="996"/>
                  <a:pt x="513" y="996"/>
                  <a:pt x="514" y="996"/>
                </a:cubicBezTo>
                <a:cubicBezTo>
                  <a:pt x="513" y="997"/>
                  <a:pt x="512" y="999"/>
                  <a:pt x="511" y="1000"/>
                </a:cubicBezTo>
                <a:cubicBezTo>
                  <a:pt x="512" y="1001"/>
                  <a:pt x="513" y="1000"/>
                  <a:pt x="514" y="1000"/>
                </a:cubicBezTo>
                <a:cubicBezTo>
                  <a:pt x="515" y="1000"/>
                  <a:pt x="515" y="998"/>
                  <a:pt x="517" y="999"/>
                </a:cubicBezTo>
                <a:cubicBezTo>
                  <a:pt x="517" y="1000"/>
                  <a:pt x="518" y="1001"/>
                  <a:pt x="516" y="1000"/>
                </a:cubicBezTo>
                <a:cubicBezTo>
                  <a:pt x="515" y="1002"/>
                  <a:pt x="516" y="1002"/>
                  <a:pt x="515" y="1003"/>
                </a:cubicBezTo>
                <a:cubicBezTo>
                  <a:pt x="514" y="1003"/>
                  <a:pt x="513" y="1002"/>
                  <a:pt x="513" y="1002"/>
                </a:cubicBezTo>
                <a:cubicBezTo>
                  <a:pt x="511" y="1001"/>
                  <a:pt x="511" y="1004"/>
                  <a:pt x="510" y="1004"/>
                </a:cubicBezTo>
                <a:cubicBezTo>
                  <a:pt x="510" y="1004"/>
                  <a:pt x="509" y="1004"/>
                  <a:pt x="509" y="1005"/>
                </a:cubicBezTo>
                <a:cubicBezTo>
                  <a:pt x="508" y="1006"/>
                  <a:pt x="510" y="1007"/>
                  <a:pt x="507" y="1007"/>
                </a:cubicBezTo>
                <a:cubicBezTo>
                  <a:pt x="506" y="1007"/>
                  <a:pt x="506" y="1005"/>
                  <a:pt x="505" y="1006"/>
                </a:cubicBezTo>
                <a:cubicBezTo>
                  <a:pt x="504" y="1006"/>
                  <a:pt x="504" y="1005"/>
                  <a:pt x="505" y="1005"/>
                </a:cubicBezTo>
                <a:cubicBezTo>
                  <a:pt x="505" y="1003"/>
                  <a:pt x="504" y="1003"/>
                  <a:pt x="506" y="1002"/>
                </a:cubicBezTo>
                <a:cubicBezTo>
                  <a:pt x="505" y="1000"/>
                  <a:pt x="504" y="1002"/>
                  <a:pt x="502" y="1001"/>
                </a:cubicBezTo>
                <a:cubicBezTo>
                  <a:pt x="504" y="999"/>
                  <a:pt x="508" y="997"/>
                  <a:pt x="508" y="994"/>
                </a:cubicBezTo>
                <a:cubicBezTo>
                  <a:pt x="509" y="992"/>
                  <a:pt x="511" y="992"/>
                  <a:pt x="512" y="991"/>
                </a:cubicBezTo>
                <a:cubicBezTo>
                  <a:pt x="513" y="989"/>
                  <a:pt x="512" y="988"/>
                  <a:pt x="513" y="987"/>
                </a:cubicBezTo>
                <a:cubicBezTo>
                  <a:pt x="513" y="987"/>
                  <a:pt x="514" y="987"/>
                  <a:pt x="514" y="987"/>
                </a:cubicBezTo>
                <a:cubicBezTo>
                  <a:pt x="515" y="986"/>
                  <a:pt x="514" y="985"/>
                  <a:pt x="515" y="984"/>
                </a:cubicBezTo>
                <a:cubicBezTo>
                  <a:pt x="517" y="984"/>
                  <a:pt x="517" y="985"/>
                  <a:pt x="518" y="985"/>
                </a:cubicBezTo>
                <a:cubicBezTo>
                  <a:pt x="517" y="987"/>
                  <a:pt x="516" y="988"/>
                  <a:pt x="516" y="990"/>
                </a:cubicBezTo>
                <a:close/>
                <a:moveTo>
                  <a:pt x="894" y="1000"/>
                </a:moveTo>
                <a:cubicBezTo>
                  <a:pt x="898" y="1001"/>
                  <a:pt x="900" y="998"/>
                  <a:pt x="902" y="999"/>
                </a:cubicBezTo>
                <a:cubicBezTo>
                  <a:pt x="901" y="1001"/>
                  <a:pt x="896" y="1000"/>
                  <a:pt x="894" y="1002"/>
                </a:cubicBezTo>
                <a:cubicBezTo>
                  <a:pt x="894" y="1002"/>
                  <a:pt x="894" y="1000"/>
                  <a:pt x="894" y="1000"/>
                </a:cubicBezTo>
                <a:close/>
                <a:moveTo>
                  <a:pt x="887" y="1003"/>
                </a:moveTo>
                <a:cubicBezTo>
                  <a:pt x="887" y="1004"/>
                  <a:pt x="886" y="1004"/>
                  <a:pt x="886" y="1005"/>
                </a:cubicBezTo>
                <a:cubicBezTo>
                  <a:pt x="884" y="1004"/>
                  <a:pt x="886" y="1003"/>
                  <a:pt x="887" y="1003"/>
                </a:cubicBezTo>
                <a:close/>
                <a:moveTo>
                  <a:pt x="840" y="998"/>
                </a:moveTo>
                <a:cubicBezTo>
                  <a:pt x="841" y="997"/>
                  <a:pt x="842" y="998"/>
                  <a:pt x="842" y="998"/>
                </a:cubicBezTo>
                <a:cubicBezTo>
                  <a:pt x="843" y="998"/>
                  <a:pt x="843" y="997"/>
                  <a:pt x="844" y="998"/>
                </a:cubicBezTo>
                <a:cubicBezTo>
                  <a:pt x="844" y="998"/>
                  <a:pt x="844" y="998"/>
                  <a:pt x="844" y="998"/>
                </a:cubicBezTo>
                <a:cubicBezTo>
                  <a:pt x="844" y="998"/>
                  <a:pt x="845" y="998"/>
                  <a:pt x="845" y="998"/>
                </a:cubicBezTo>
                <a:cubicBezTo>
                  <a:pt x="846" y="998"/>
                  <a:pt x="847" y="998"/>
                  <a:pt x="848" y="998"/>
                </a:cubicBezTo>
                <a:cubicBezTo>
                  <a:pt x="848" y="998"/>
                  <a:pt x="849" y="998"/>
                  <a:pt x="850" y="998"/>
                </a:cubicBezTo>
                <a:cubicBezTo>
                  <a:pt x="850" y="999"/>
                  <a:pt x="851" y="998"/>
                  <a:pt x="851" y="999"/>
                </a:cubicBezTo>
                <a:cubicBezTo>
                  <a:pt x="853" y="999"/>
                  <a:pt x="853" y="999"/>
                  <a:pt x="854" y="998"/>
                </a:cubicBezTo>
                <a:cubicBezTo>
                  <a:pt x="855" y="999"/>
                  <a:pt x="855" y="999"/>
                  <a:pt x="855" y="999"/>
                </a:cubicBezTo>
                <a:cubicBezTo>
                  <a:pt x="856" y="999"/>
                  <a:pt x="855" y="999"/>
                  <a:pt x="856" y="999"/>
                </a:cubicBezTo>
                <a:cubicBezTo>
                  <a:pt x="856" y="999"/>
                  <a:pt x="856" y="999"/>
                  <a:pt x="856" y="999"/>
                </a:cubicBezTo>
                <a:cubicBezTo>
                  <a:pt x="857" y="1000"/>
                  <a:pt x="857" y="1000"/>
                  <a:pt x="858" y="1000"/>
                </a:cubicBezTo>
                <a:cubicBezTo>
                  <a:pt x="859" y="1000"/>
                  <a:pt x="858" y="999"/>
                  <a:pt x="858" y="999"/>
                </a:cubicBezTo>
                <a:cubicBezTo>
                  <a:pt x="859" y="999"/>
                  <a:pt x="859" y="998"/>
                  <a:pt x="859" y="998"/>
                </a:cubicBezTo>
                <a:cubicBezTo>
                  <a:pt x="859" y="998"/>
                  <a:pt x="859" y="998"/>
                  <a:pt x="858" y="998"/>
                </a:cubicBezTo>
                <a:cubicBezTo>
                  <a:pt x="858" y="997"/>
                  <a:pt x="860" y="997"/>
                  <a:pt x="860" y="997"/>
                </a:cubicBezTo>
                <a:cubicBezTo>
                  <a:pt x="860" y="997"/>
                  <a:pt x="861" y="997"/>
                  <a:pt x="861" y="997"/>
                </a:cubicBezTo>
                <a:cubicBezTo>
                  <a:pt x="862" y="997"/>
                  <a:pt x="864" y="997"/>
                  <a:pt x="866" y="997"/>
                </a:cubicBezTo>
                <a:cubicBezTo>
                  <a:pt x="866" y="997"/>
                  <a:pt x="866" y="997"/>
                  <a:pt x="866" y="997"/>
                </a:cubicBezTo>
                <a:cubicBezTo>
                  <a:pt x="866" y="997"/>
                  <a:pt x="866" y="997"/>
                  <a:pt x="867" y="997"/>
                </a:cubicBezTo>
                <a:cubicBezTo>
                  <a:pt x="868" y="997"/>
                  <a:pt x="868" y="997"/>
                  <a:pt x="869" y="997"/>
                </a:cubicBezTo>
                <a:cubicBezTo>
                  <a:pt x="870" y="998"/>
                  <a:pt x="871" y="998"/>
                  <a:pt x="871" y="998"/>
                </a:cubicBezTo>
                <a:cubicBezTo>
                  <a:pt x="871" y="999"/>
                  <a:pt x="870" y="999"/>
                  <a:pt x="870" y="999"/>
                </a:cubicBezTo>
                <a:cubicBezTo>
                  <a:pt x="869" y="998"/>
                  <a:pt x="869" y="998"/>
                  <a:pt x="869" y="999"/>
                </a:cubicBezTo>
                <a:cubicBezTo>
                  <a:pt x="868" y="999"/>
                  <a:pt x="869" y="999"/>
                  <a:pt x="867" y="999"/>
                </a:cubicBezTo>
                <a:cubicBezTo>
                  <a:pt x="867" y="999"/>
                  <a:pt x="867" y="999"/>
                  <a:pt x="867" y="999"/>
                </a:cubicBezTo>
                <a:cubicBezTo>
                  <a:pt x="866" y="999"/>
                  <a:pt x="866" y="999"/>
                  <a:pt x="865" y="999"/>
                </a:cubicBezTo>
                <a:cubicBezTo>
                  <a:pt x="865" y="999"/>
                  <a:pt x="864" y="999"/>
                  <a:pt x="863" y="999"/>
                </a:cubicBezTo>
                <a:cubicBezTo>
                  <a:pt x="863" y="998"/>
                  <a:pt x="862" y="998"/>
                  <a:pt x="862" y="998"/>
                </a:cubicBezTo>
                <a:cubicBezTo>
                  <a:pt x="861" y="998"/>
                  <a:pt x="860" y="998"/>
                  <a:pt x="859" y="998"/>
                </a:cubicBezTo>
                <a:cubicBezTo>
                  <a:pt x="860" y="998"/>
                  <a:pt x="859" y="999"/>
                  <a:pt x="860" y="999"/>
                </a:cubicBezTo>
                <a:cubicBezTo>
                  <a:pt x="860" y="999"/>
                  <a:pt x="861" y="1000"/>
                  <a:pt x="860" y="1000"/>
                </a:cubicBezTo>
                <a:cubicBezTo>
                  <a:pt x="860" y="1000"/>
                  <a:pt x="860" y="1000"/>
                  <a:pt x="860" y="1000"/>
                </a:cubicBezTo>
                <a:cubicBezTo>
                  <a:pt x="859" y="1000"/>
                  <a:pt x="859" y="1001"/>
                  <a:pt x="859" y="1001"/>
                </a:cubicBezTo>
                <a:cubicBezTo>
                  <a:pt x="859" y="1001"/>
                  <a:pt x="858" y="1001"/>
                  <a:pt x="858" y="1001"/>
                </a:cubicBezTo>
                <a:cubicBezTo>
                  <a:pt x="858" y="1001"/>
                  <a:pt x="857" y="1001"/>
                  <a:pt x="857" y="1001"/>
                </a:cubicBezTo>
                <a:cubicBezTo>
                  <a:pt x="857" y="1001"/>
                  <a:pt x="857" y="1000"/>
                  <a:pt x="857" y="1000"/>
                </a:cubicBezTo>
                <a:cubicBezTo>
                  <a:pt x="856" y="1000"/>
                  <a:pt x="856" y="1001"/>
                  <a:pt x="856" y="1001"/>
                </a:cubicBezTo>
                <a:cubicBezTo>
                  <a:pt x="855" y="1001"/>
                  <a:pt x="854" y="1001"/>
                  <a:pt x="853" y="1000"/>
                </a:cubicBezTo>
                <a:cubicBezTo>
                  <a:pt x="853" y="1000"/>
                  <a:pt x="852" y="1000"/>
                  <a:pt x="852" y="1000"/>
                </a:cubicBezTo>
                <a:cubicBezTo>
                  <a:pt x="852" y="1000"/>
                  <a:pt x="851" y="1000"/>
                  <a:pt x="851" y="1000"/>
                </a:cubicBezTo>
                <a:cubicBezTo>
                  <a:pt x="850" y="1000"/>
                  <a:pt x="850" y="1000"/>
                  <a:pt x="849" y="1000"/>
                </a:cubicBezTo>
                <a:cubicBezTo>
                  <a:pt x="849" y="1000"/>
                  <a:pt x="849" y="1000"/>
                  <a:pt x="848" y="1000"/>
                </a:cubicBezTo>
                <a:cubicBezTo>
                  <a:pt x="848" y="1000"/>
                  <a:pt x="848" y="999"/>
                  <a:pt x="848" y="999"/>
                </a:cubicBezTo>
                <a:cubicBezTo>
                  <a:pt x="847" y="999"/>
                  <a:pt x="847" y="999"/>
                  <a:pt x="846" y="999"/>
                </a:cubicBezTo>
                <a:cubicBezTo>
                  <a:pt x="846" y="999"/>
                  <a:pt x="846" y="999"/>
                  <a:pt x="846" y="999"/>
                </a:cubicBezTo>
                <a:cubicBezTo>
                  <a:pt x="846" y="999"/>
                  <a:pt x="846" y="999"/>
                  <a:pt x="845" y="999"/>
                </a:cubicBezTo>
                <a:cubicBezTo>
                  <a:pt x="845" y="999"/>
                  <a:pt x="845" y="999"/>
                  <a:pt x="845" y="999"/>
                </a:cubicBezTo>
                <a:cubicBezTo>
                  <a:pt x="845" y="999"/>
                  <a:pt x="844" y="999"/>
                  <a:pt x="844" y="999"/>
                </a:cubicBezTo>
                <a:cubicBezTo>
                  <a:pt x="844" y="999"/>
                  <a:pt x="844" y="999"/>
                  <a:pt x="844" y="999"/>
                </a:cubicBezTo>
                <a:cubicBezTo>
                  <a:pt x="843" y="999"/>
                  <a:pt x="842" y="999"/>
                  <a:pt x="841" y="999"/>
                </a:cubicBezTo>
                <a:cubicBezTo>
                  <a:pt x="841" y="999"/>
                  <a:pt x="841" y="999"/>
                  <a:pt x="841" y="999"/>
                </a:cubicBezTo>
                <a:cubicBezTo>
                  <a:pt x="841" y="999"/>
                  <a:pt x="840" y="998"/>
                  <a:pt x="840" y="998"/>
                </a:cubicBezTo>
                <a:cubicBezTo>
                  <a:pt x="840" y="998"/>
                  <a:pt x="840" y="998"/>
                  <a:pt x="840" y="998"/>
                </a:cubicBezTo>
                <a:close/>
                <a:moveTo>
                  <a:pt x="618" y="967"/>
                </a:moveTo>
                <a:cubicBezTo>
                  <a:pt x="617" y="968"/>
                  <a:pt x="616" y="969"/>
                  <a:pt x="616" y="971"/>
                </a:cubicBezTo>
                <a:cubicBezTo>
                  <a:pt x="614" y="970"/>
                  <a:pt x="614" y="969"/>
                  <a:pt x="612" y="970"/>
                </a:cubicBezTo>
                <a:cubicBezTo>
                  <a:pt x="610" y="970"/>
                  <a:pt x="611" y="970"/>
                  <a:pt x="608" y="970"/>
                </a:cubicBezTo>
                <a:cubicBezTo>
                  <a:pt x="608" y="969"/>
                  <a:pt x="606" y="969"/>
                  <a:pt x="607" y="968"/>
                </a:cubicBezTo>
                <a:cubicBezTo>
                  <a:pt x="609" y="967"/>
                  <a:pt x="610" y="968"/>
                  <a:pt x="611" y="969"/>
                </a:cubicBezTo>
                <a:cubicBezTo>
                  <a:pt x="614" y="969"/>
                  <a:pt x="615" y="968"/>
                  <a:pt x="617" y="967"/>
                </a:cubicBezTo>
                <a:cubicBezTo>
                  <a:pt x="618" y="967"/>
                  <a:pt x="617" y="967"/>
                  <a:pt x="618" y="967"/>
                </a:cubicBezTo>
                <a:close/>
                <a:moveTo>
                  <a:pt x="597" y="960"/>
                </a:moveTo>
                <a:cubicBezTo>
                  <a:pt x="597" y="961"/>
                  <a:pt x="597" y="962"/>
                  <a:pt x="598" y="962"/>
                </a:cubicBezTo>
                <a:cubicBezTo>
                  <a:pt x="597" y="963"/>
                  <a:pt x="600" y="964"/>
                  <a:pt x="598" y="964"/>
                </a:cubicBezTo>
                <a:cubicBezTo>
                  <a:pt x="600" y="966"/>
                  <a:pt x="600" y="963"/>
                  <a:pt x="602" y="962"/>
                </a:cubicBezTo>
                <a:cubicBezTo>
                  <a:pt x="603" y="962"/>
                  <a:pt x="602" y="963"/>
                  <a:pt x="603" y="963"/>
                </a:cubicBezTo>
                <a:cubicBezTo>
                  <a:pt x="604" y="964"/>
                  <a:pt x="604" y="963"/>
                  <a:pt x="605" y="963"/>
                </a:cubicBezTo>
                <a:cubicBezTo>
                  <a:pt x="606" y="964"/>
                  <a:pt x="606" y="964"/>
                  <a:pt x="606" y="964"/>
                </a:cubicBezTo>
                <a:cubicBezTo>
                  <a:pt x="607" y="964"/>
                  <a:pt x="607" y="964"/>
                  <a:pt x="608" y="964"/>
                </a:cubicBezTo>
                <a:cubicBezTo>
                  <a:pt x="610" y="964"/>
                  <a:pt x="611" y="964"/>
                  <a:pt x="613" y="965"/>
                </a:cubicBezTo>
                <a:cubicBezTo>
                  <a:pt x="612" y="967"/>
                  <a:pt x="608" y="964"/>
                  <a:pt x="607" y="966"/>
                </a:cubicBezTo>
                <a:cubicBezTo>
                  <a:pt x="607" y="966"/>
                  <a:pt x="606" y="966"/>
                  <a:pt x="605" y="966"/>
                </a:cubicBezTo>
                <a:cubicBezTo>
                  <a:pt x="605" y="966"/>
                  <a:pt x="604" y="966"/>
                  <a:pt x="603" y="966"/>
                </a:cubicBezTo>
                <a:cubicBezTo>
                  <a:pt x="603" y="966"/>
                  <a:pt x="603" y="966"/>
                  <a:pt x="603" y="966"/>
                </a:cubicBezTo>
                <a:cubicBezTo>
                  <a:pt x="601" y="967"/>
                  <a:pt x="599" y="966"/>
                  <a:pt x="598" y="966"/>
                </a:cubicBezTo>
                <a:cubicBezTo>
                  <a:pt x="597" y="966"/>
                  <a:pt x="597" y="965"/>
                  <a:pt x="596" y="965"/>
                </a:cubicBezTo>
                <a:cubicBezTo>
                  <a:pt x="596" y="964"/>
                  <a:pt x="595" y="964"/>
                  <a:pt x="595" y="964"/>
                </a:cubicBezTo>
                <a:cubicBezTo>
                  <a:pt x="595" y="963"/>
                  <a:pt x="595" y="963"/>
                  <a:pt x="595" y="963"/>
                </a:cubicBezTo>
                <a:cubicBezTo>
                  <a:pt x="595" y="962"/>
                  <a:pt x="596" y="961"/>
                  <a:pt x="597" y="960"/>
                </a:cubicBezTo>
                <a:close/>
                <a:moveTo>
                  <a:pt x="590" y="961"/>
                </a:moveTo>
                <a:cubicBezTo>
                  <a:pt x="592" y="961"/>
                  <a:pt x="591" y="963"/>
                  <a:pt x="590" y="965"/>
                </a:cubicBezTo>
                <a:cubicBezTo>
                  <a:pt x="590" y="966"/>
                  <a:pt x="591" y="966"/>
                  <a:pt x="591" y="967"/>
                </a:cubicBezTo>
                <a:cubicBezTo>
                  <a:pt x="589" y="966"/>
                  <a:pt x="588" y="967"/>
                  <a:pt x="586" y="967"/>
                </a:cubicBezTo>
                <a:cubicBezTo>
                  <a:pt x="587" y="965"/>
                  <a:pt x="588" y="964"/>
                  <a:pt x="589" y="963"/>
                </a:cubicBezTo>
                <a:cubicBezTo>
                  <a:pt x="589" y="962"/>
                  <a:pt x="589" y="962"/>
                  <a:pt x="588" y="962"/>
                </a:cubicBezTo>
                <a:cubicBezTo>
                  <a:pt x="589" y="962"/>
                  <a:pt x="590" y="961"/>
                  <a:pt x="590" y="961"/>
                </a:cubicBezTo>
                <a:close/>
                <a:moveTo>
                  <a:pt x="588" y="961"/>
                </a:moveTo>
                <a:cubicBezTo>
                  <a:pt x="588" y="962"/>
                  <a:pt x="586" y="963"/>
                  <a:pt x="584" y="962"/>
                </a:cubicBezTo>
                <a:cubicBezTo>
                  <a:pt x="586" y="962"/>
                  <a:pt x="586" y="960"/>
                  <a:pt x="588" y="961"/>
                </a:cubicBezTo>
                <a:close/>
                <a:moveTo>
                  <a:pt x="583" y="962"/>
                </a:moveTo>
                <a:cubicBezTo>
                  <a:pt x="583" y="964"/>
                  <a:pt x="581" y="963"/>
                  <a:pt x="581" y="964"/>
                </a:cubicBezTo>
                <a:cubicBezTo>
                  <a:pt x="579" y="963"/>
                  <a:pt x="581" y="961"/>
                  <a:pt x="583" y="962"/>
                </a:cubicBezTo>
                <a:close/>
                <a:moveTo>
                  <a:pt x="547" y="976"/>
                </a:moveTo>
                <a:cubicBezTo>
                  <a:pt x="546" y="976"/>
                  <a:pt x="545" y="978"/>
                  <a:pt x="544" y="979"/>
                </a:cubicBezTo>
                <a:cubicBezTo>
                  <a:pt x="543" y="978"/>
                  <a:pt x="544" y="978"/>
                  <a:pt x="544" y="977"/>
                </a:cubicBezTo>
                <a:cubicBezTo>
                  <a:pt x="541" y="978"/>
                  <a:pt x="540" y="979"/>
                  <a:pt x="540" y="982"/>
                </a:cubicBezTo>
                <a:cubicBezTo>
                  <a:pt x="539" y="982"/>
                  <a:pt x="539" y="981"/>
                  <a:pt x="538" y="981"/>
                </a:cubicBezTo>
                <a:cubicBezTo>
                  <a:pt x="538" y="983"/>
                  <a:pt x="537" y="983"/>
                  <a:pt x="537" y="984"/>
                </a:cubicBezTo>
                <a:cubicBezTo>
                  <a:pt x="537" y="986"/>
                  <a:pt x="539" y="987"/>
                  <a:pt x="539" y="988"/>
                </a:cubicBezTo>
                <a:cubicBezTo>
                  <a:pt x="537" y="988"/>
                  <a:pt x="537" y="989"/>
                  <a:pt x="537" y="989"/>
                </a:cubicBezTo>
                <a:cubicBezTo>
                  <a:pt x="536" y="989"/>
                  <a:pt x="535" y="989"/>
                  <a:pt x="534" y="989"/>
                </a:cubicBezTo>
                <a:cubicBezTo>
                  <a:pt x="534" y="989"/>
                  <a:pt x="533" y="990"/>
                  <a:pt x="533" y="990"/>
                </a:cubicBezTo>
                <a:cubicBezTo>
                  <a:pt x="532" y="990"/>
                  <a:pt x="530" y="989"/>
                  <a:pt x="529" y="989"/>
                </a:cubicBezTo>
                <a:cubicBezTo>
                  <a:pt x="528" y="989"/>
                  <a:pt x="528" y="988"/>
                  <a:pt x="526" y="988"/>
                </a:cubicBezTo>
                <a:cubicBezTo>
                  <a:pt x="525" y="990"/>
                  <a:pt x="529" y="989"/>
                  <a:pt x="528" y="991"/>
                </a:cubicBezTo>
                <a:cubicBezTo>
                  <a:pt x="525" y="990"/>
                  <a:pt x="523" y="990"/>
                  <a:pt x="523" y="993"/>
                </a:cubicBezTo>
                <a:cubicBezTo>
                  <a:pt x="522" y="993"/>
                  <a:pt x="521" y="993"/>
                  <a:pt x="521" y="993"/>
                </a:cubicBezTo>
                <a:cubicBezTo>
                  <a:pt x="519" y="993"/>
                  <a:pt x="521" y="990"/>
                  <a:pt x="523" y="991"/>
                </a:cubicBezTo>
                <a:cubicBezTo>
                  <a:pt x="524" y="989"/>
                  <a:pt x="522" y="989"/>
                  <a:pt x="523" y="987"/>
                </a:cubicBezTo>
                <a:cubicBezTo>
                  <a:pt x="525" y="987"/>
                  <a:pt x="528" y="987"/>
                  <a:pt x="528" y="984"/>
                </a:cubicBezTo>
                <a:cubicBezTo>
                  <a:pt x="530" y="984"/>
                  <a:pt x="528" y="986"/>
                  <a:pt x="530" y="987"/>
                </a:cubicBezTo>
                <a:cubicBezTo>
                  <a:pt x="532" y="986"/>
                  <a:pt x="533" y="985"/>
                  <a:pt x="534" y="984"/>
                </a:cubicBezTo>
                <a:cubicBezTo>
                  <a:pt x="533" y="982"/>
                  <a:pt x="535" y="982"/>
                  <a:pt x="536" y="979"/>
                </a:cubicBezTo>
                <a:cubicBezTo>
                  <a:pt x="538" y="980"/>
                  <a:pt x="539" y="979"/>
                  <a:pt x="540" y="977"/>
                </a:cubicBezTo>
                <a:cubicBezTo>
                  <a:pt x="541" y="976"/>
                  <a:pt x="543" y="976"/>
                  <a:pt x="544" y="975"/>
                </a:cubicBezTo>
                <a:cubicBezTo>
                  <a:pt x="546" y="976"/>
                  <a:pt x="547" y="976"/>
                  <a:pt x="548" y="976"/>
                </a:cubicBezTo>
                <a:cubicBezTo>
                  <a:pt x="550" y="975"/>
                  <a:pt x="551" y="974"/>
                  <a:pt x="552" y="973"/>
                </a:cubicBezTo>
                <a:cubicBezTo>
                  <a:pt x="554" y="974"/>
                  <a:pt x="554" y="973"/>
                  <a:pt x="555" y="973"/>
                </a:cubicBezTo>
                <a:cubicBezTo>
                  <a:pt x="557" y="974"/>
                  <a:pt x="559" y="973"/>
                  <a:pt x="560" y="972"/>
                </a:cubicBezTo>
                <a:cubicBezTo>
                  <a:pt x="562" y="972"/>
                  <a:pt x="561" y="973"/>
                  <a:pt x="563" y="973"/>
                </a:cubicBezTo>
                <a:cubicBezTo>
                  <a:pt x="564" y="973"/>
                  <a:pt x="562" y="972"/>
                  <a:pt x="563" y="971"/>
                </a:cubicBezTo>
                <a:cubicBezTo>
                  <a:pt x="565" y="972"/>
                  <a:pt x="567" y="971"/>
                  <a:pt x="568" y="970"/>
                </a:cubicBezTo>
                <a:cubicBezTo>
                  <a:pt x="569" y="970"/>
                  <a:pt x="568" y="971"/>
                  <a:pt x="569" y="971"/>
                </a:cubicBezTo>
                <a:cubicBezTo>
                  <a:pt x="571" y="971"/>
                  <a:pt x="570" y="970"/>
                  <a:pt x="572" y="970"/>
                </a:cubicBezTo>
                <a:cubicBezTo>
                  <a:pt x="572" y="970"/>
                  <a:pt x="573" y="970"/>
                  <a:pt x="573" y="970"/>
                </a:cubicBezTo>
                <a:cubicBezTo>
                  <a:pt x="574" y="972"/>
                  <a:pt x="575" y="970"/>
                  <a:pt x="576" y="972"/>
                </a:cubicBezTo>
                <a:cubicBezTo>
                  <a:pt x="576" y="972"/>
                  <a:pt x="577" y="973"/>
                  <a:pt x="576" y="974"/>
                </a:cubicBezTo>
                <a:cubicBezTo>
                  <a:pt x="574" y="973"/>
                  <a:pt x="573" y="974"/>
                  <a:pt x="572" y="974"/>
                </a:cubicBezTo>
                <a:cubicBezTo>
                  <a:pt x="571" y="976"/>
                  <a:pt x="574" y="975"/>
                  <a:pt x="573" y="977"/>
                </a:cubicBezTo>
                <a:cubicBezTo>
                  <a:pt x="571" y="977"/>
                  <a:pt x="571" y="974"/>
                  <a:pt x="569" y="976"/>
                </a:cubicBezTo>
                <a:cubicBezTo>
                  <a:pt x="567" y="975"/>
                  <a:pt x="569" y="974"/>
                  <a:pt x="567" y="974"/>
                </a:cubicBezTo>
                <a:cubicBezTo>
                  <a:pt x="566" y="974"/>
                  <a:pt x="566" y="974"/>
                  <a:pt x="566" y="975"/>
                </a:cubicBezTo>
                <a:cubicBezTo>
                  <a:pt x="564" y="975"/>
                  <a:pt x="562" y="975"/>
                  <a:pt x="561" y="976"/>
                </a:cubicBezTo>
                <a:cubicBezTo>
                  <a:pt x="560" y="976"/>
                  <a:pt x="559" y="976"/>
                  <a:pt x="558" y="976"/>
                </a:cubicBezTo>
                <a:cubicBezTo>
                  <a:pt x="558" y="977"/>
                  <a:pt x="558" y="977"/>
                  <a:pt x="559" y="978"/>
                </a:cubicBezTo>
                <a:cubicBezTo>
                  <a:pt x="558" y="978"/>
                  <a:pt x="557" y="978"/>
                  <a:pt x="556" y="979"/>
                </a:cubicBezTo>
                <a:cubicBezTo>
                  <a:pt x="555" y="979"/>
                  <a:pt x="556" y="977"/>
                  <a:pt x="556" y="976"/>
                </a:cubicBezTo>
                <a:cubicBezTo>
                  <a:pt x="555" y="977"/>
                  <a:pt x="553" y="976"/>
                  <a:pt x="553" y="976"/>
                </a:cubicBezTo>
                <a:cubicBezTo>
                  <a:pt x="551" y="976"/>
                  <a:pt x="549" y="976"/>
                  <a:pt x="548" y="977"/>
                </a:cubicBezTo>
                <a:cubicBezTo>
                  <a:pt x="547" y="977"/>
                  <a:pt x="547" y="977"/>
                  <a:pt x="547" y="976"/>
                </a:cubicBezTo>
                <a:close/>
                <a:moveTo>
                  <a:pt x="556" y="1099"/>
                </a:moveTo>
                <a:cubicBezTo>
                  <a:pt x="556" y="1099"/>
                  <a:pt x="502" y="996"/>
                  <a:pt x="672" y="1001"/>
                </a:cubicBezTo>
                <a:cubicBezTo>
                  <a:pt x="702" y="1002"/>
                  <a:pt x="743" y="1011"/>
                  <a:pt x="773" y="1017"/>
                </a:cubicBezTo>
                <a:cubicBezTo>
                  <a:pt x="526" y="984"/>
                  <a:pt x="554" y="1086"/>
                  <a:pt x="556" y="1099"/>
                </a:cubicBezTo>
                <a:close/>
                <a:moveTo>
                  <a:pt x="880" y="1011"/>
                </a:moveTo>
                <a:cubicBezTo>
                  <a:pt x="880" y="1011"/>
                  <a:pt x="879" y="1011"/>
                  <a:pt x="879" y="1011"/>
                </a:cubicBezTo>
                <a:cubicBezTo>
                  <a:pt x="878" y="1011"/>
                  <a:pt x="877" y="1012"/>
                  <a:pt x="877" y="1012"/>
                </a:cubicBezTo>
                <a:cubicBezTo>
                  <a:pt x="876" y="1012"/>
                  <a:pt x="876" y="1012"/>
                  <a:pt x="875" y="1012"/>
                </a:cubicBezTo>
                <a:cubicBezTo>
                  <a:pt x="875" y="1012"/>
                  <a:pt x="873" y="1013"/>
                  <a:pt x="873" y="1013"/>
                </a:cubicBezTo>
                <a:cubicBezTo>
                  <a:pt x="872" y="1013"/>
                  <a:pt x="870" y="1013"/>
                  <a:pt x="869" y="1013"/>
                </a:cubicBezTo>
                <a:cubicBezTo>
                  <a:pt x="868" y="1014"/>
                  <a:pt x="868" y="1014"/>
                  <a:pt x="867" y="1014"/>
                </a:cubicBezTo>
                <a:cubicBezTo>
                  <a:pt x="866" y="1014"/>
                  <a:pt x="867" y="1014"/>
                  <a:pt x="866" y="1014"/>
                </a:cubicBezTo>
                <a:cubicBezTo>
                  <a:pt x="865" y="1014"/>
                  <a:pt x="865" y="1014"/>
                  <a:pt x="864" y="1015"/>
                </a:cubicBezTo>
                <a:cubicBezTo>
                  <a:pt x="863" y="1015"/>
                  <a:pt x="863" y="1015"/>
                  <a:pt x="862" y="1015"/>
                </a:cubicBezTo>
                <a:cubicBezTo>
                  <a:pt x="861" y="1016"/>
                  <a:pt x="860" y="1015"/>
                  <a:pt x="859" y="1016"/>
                </a:cubicBezTo>
                <a:cubicBezTo>
                  <a:pt x="857" y="1016"/>
                  <a:pt x="856" y="1016"/>
                  <a:pt x="855" y="1016"/>
                </a:cubicBezTo>
                <a:cubicBezTo>
                  <a:pt x="855" y="1016"/>
                  <a:pt x="855" y="1016"/>
                  <a:pt x="855" y="1016"/>
                </a:cubicBezTo>
                <a:cubicBezTo>
                  <a:pt x="857" y="1016"/>
                  <a:pt x="859" y="1016"/>
                  <a:pt x="860" y="1018"/>
                </a:cubicBezTo>
                <a:cubicBezTo>
                  <a:pt x="858" y="1020"/>
                  <a:pt x="858" y="1021"/>
                  <a:pt x="856" y="1019"/>
                </a:cubicBezTo>
                <a:cubicBezTo>
                  <a:pt x="855" y="1019"/>
                  <a:pt x="855" y="1017"/>
                  <a:pt x="854" y="1019"/>
                </a:cubicBezTo>
                <a:cubicBezTo>
                  <a:pt x="853" y="1020"/>
                  <a:pt x="854" y="1020"/>
                  <a:pt x="851" y="1019"/>
                </a:cubicBezTo>
                <a:cubicBezTo>
                  <a:pt x="850" y="1019"/>
                  <a:pt x="849" y="1020"/>
                  <a:pt x="849" y="1020"/>
                </a:cubicBezTo>
                <a:cubicBezTo>
                  <a:pt x="848" y="1020"/>
                  <a:pt x="847" y="1020"/>
                  <a:pt x="845" y="1020"/>
                </a:cubicBezTo>
                <a:cubicBezTo>
                  <a:pt x="844" y="1020"/>
                  <a:pt x="842" y="1019"/>
                  <a:pt x="840" y="1020"/>
                </a:cubicBezTo>
                <a:cubicBezTo>
                  <a:pt x="839" y="1019"/>
                  <a:pt x="838" y="1018"/>
                  <a:pt x="837" y="1017"/>
                </a:cubicBezTo>
                <a:cubicBezTo>
                  <a:pt x="834" y="1018"/>
                  <a:pt x="833" y="1018"/>
                  <a:pt x="831" y="1018"/>
                </a:cubicBezTo>
                <a:cubicBezTo>
                  <a:pt x="831" y="1019"/>
                  <a:pt x="831" y="1019"/>
                  <a:pt x="832" y="1020"/>
                </a:cubicBezTo>
                <a:cubicBezTo>
                  <a:pt x="832" y="1019"/>
                  <a:pt x="832" y="1019"/>
                  <a:pt x="833" y="1019"/>
                </a:cubicBezTo>
                <a:cubicBezTo>
                  <a:pt x="834" y="1020"/>
                  <a:pt x="833" y="1020"/>
                  <a:pt x="832" y="1020"/>
                </a:cubicBezTo>
                <a:cubicBezTo>
                  <a:pt x="833" y="1021"/>
                  <a:pt x="834" y="1022"/>
                  <a:pt x="834" y="1023"/>
                </a:cubicBezTo>
                <a:cubicBezTo>
                  <a:pt x="833" y="1023"/>
                  <a:pt x="832" y="1023"/>
                  <a:pt x="832" y="1023"/>
                </a:cubicBezTo>
                <a:cubicBezTo>
                  <a:pt x="831" y="1023"/>
                  <a:pt x="831" y="1026"/>
                  <a:pt x="831" y="1026"/>
                </a:cubicBezTo>
                <a:cubicBezTo>
                  <a:pt x="830" y="1026"/>
                  <a:pt x="829" y="1025"/>
                  <a:pt x="828" y="1025"/>
                </a:cubicBezTo>
                <a:cubicBezTo>
                  <a:pt x="827" y="1025"/>
                  <a:pt x="827" y="1025"/>
                  <a:pt x="826" y="1025"/>
                </a:cubicBezTo>
                <a:cubicBezTo>
                  <a:pt x="826" y="1025"/>
                  <a:pt x="825" y="1024"/>
                  <a:pt x="825" y="1024"/>
                </a:cubicBezTo>
                <a:cubicBezTo>
                  <a:pt x="824" y="1024"/>
                  <a:pt x="824" y="1026"/>
                  <a:pt x="823" y="1026"/>
                </a:cubicBezTo>
                <a:cubicBezTo>
                  <a:pt x="821" y="1025"/>
                  <a:pt x="819" y="1025"/>
                  <a:pt x="817" y="1025"/>
                </a:cubicBezTo>
                <a:cubicBezTo>
                  <a:pt x="816" y="1025"/>
                  <a:pt x="815" y="1025"/>
                  <a:pt x="814" y="1025"/>
                </a:cubicBezTo>
                <a:cubicBezTo>
                  <a:pt x="813" y="1024"/>
                  <a:pt x="812" y="1024"/>
                  <a:pt x="811" y="1024"/>
                </a:cubicBezTo>
                <a:cubicBezTo>
                  <a:pt x="810" y="1024"/>
                  <a:pt x="808" y="1024"/>
                  <a:pt x="807" y="1025"/>
                </a:cubicBezTo>
                <a:cubicBezTo>
                  <a:pt x="806" y="1024"/>
                  <a:pt x="805" y="1024"/>
                  <a:pt x="805" y="1024"/>
                </a:cubicBezTo>
                <a:cubicBezTo>
                  <a:pt x="804" y="1023"/>
                  <a:pt x="804" y="1023"/>
                  <a:pt x="803" y="1023"/>
                </a:cubicBezTo>
                <a:cubicBezTo>
                  <a:pt x="803" y="1022"/>
                  <a:pt x="801" y="1023"/>
                  <a:pt x="800" y="1023"/>
                </a:cubicBezTo>
                <a:cubicBezTo>
                  <a:pt x="800" y="1023"/>
                  <a:pt x="799" y="1023"/>
                  <a:pt x="799" y="1023"/>
                </a:cubicBezTo>
                <a:cubicBezTo>
                  <a:pt x="799" y="1022"/>
                  <a:pt x="798" y="1023"/>
                  <a:pt x="797" y="1023"/>
                </a:cubicBezTo>
                <a:cubicBezTo>
                  <a:pt x="797" y="1023"/>
                  <a:pt x="797" y="1022"/>
                  <a:pt x="797" y="1022"/>
                </a:cubicBezTo>
                <a:cubicBezTo>
                  <a:pt x="796" y="1022"/>
                  <a:pt x="795" y="1023"/>
                  <a:pt x="795" y="1023"/>
                </a:cubicBezTo>
                <a:cubicBezTo>
                  <a:pt x="794" y="1023"/>
                  <a:pt x="794" y="1022"/>
                  <a:pt x="794" y="1022"/>
                </a:cubicBezTo>
                <a:cubicBezTo>
                  <a:pt x="793" y="1022"/>
                  <a:pt x="790" y="1022"/>
                  <a:pt x="788" y="1023"/>
                </a:cubicBezTo>
                <a:cubicBezTo>
                  <a:pt x="788" y="1022"/>
                  <a:pt x="787" y="1022"/>
                  <a:pt x="787" y="1022"/>
                </a:cubicBezTo>
                <a:cubicBezTo>
                  <a:pt x="786" y="1021"/>
                  <a:pt x="786" y="1021"/>
                  <a:pt x="785" y="1020"/>
                </a:cubicBezTo>
                <a:cubicBezTo>
                  <a:pt x="785" y="1020"/>
                  <a:pt x="785" y="1020"/>
                  <a:pt x="785" y="1019"/>
                </a:cubicBezTo>
                <a:cubicBezTo>
                  <a:pt x="785" y="1019"/>
                  <a:pt x="785" y="1019"/>
                  <a:pt x="785" y="1019"/>
                </a:cubicBezTo>
                <a:cubicBezTo>
                  <a:pt x="785" y="1019"/>
                  <a:pt x="785" y="1019"/>
                  <a:pt x="785" y="1019"/>
                </a:cubicBezTo>
                <a:cubicBezTo>
                  <a:pt x="787" y="1017"/>
                  <a:pt x="789" y="1019"/>
                  <a:pt x="790" y="1019"/>
                </a:cubicBezTo>
                <a:cubicBezTo>
                  <a:pt x="791" y="1019"/>
                  <a:pt x="793" y="1018"/>
                  <a:pt x="794" y="1018"/>
                </a:cubicBezTo>
                <a:cubicBezTo>
                  <a:pt x="794" y="1018"/>
                  <a:pt x="794" y="1019"/>
                  <a:pt x="794" y="1019"/>
                </a:cubicBezTo>
                <a:cubicBezTo>
                  <a:pt x="795" y="1019"/>
                  <a:pt x="797" y="1019"/>
                  <a:pt x="798" y="1020"/>
                </a:cubicBezTo>
                <a:cubicBezTo>
                  <a:pt x="798" y="1020"/>
                  <a:pt x="801" y="1019"/>
                  <a:pt x="803" y="1019"/>
                </a:cubicBezTo>
                <a:cubicBezTo>
                  <a:pt x="804" y="1019"/>
                  <a:pt x="806" y="1019"/>
                  <a:pt x="807" y="1019"/>
                </a:cubicBezTo>
                <a:cubicBezTo>
                  <a:pt x="808" y="1020"/>
                  <a:pt x="811" y="1020"/>
                  <a:pt x="811" y="1021"/>
                </a:cubicBezTo>
                <a:cubicBezTo>
                  <a:pt x="813" y="1021"/>
                  <a:pt x="814" y="1021"/>
                  <a:pt x="815" y="1020"/>
                </a:cubicBezTo>
                <a:cubicBezTo>
                  <a:pt x="817" y="1021"/>
                  <a:pt x="817" y="1021"/>
                  <a:pt x="817" y="1021"/>
                </a:cubicBezTo>
                <a:cubicBezTo>
                  <a:pt x="818" y="1020"/>
                  <a:pt x="819" y="1020"/>
                  <a:pt x="819" y="1020"/>
                </a:cubicBezTo>
                <a:cubicBezTo>
                  <a:pt x="820" y="1020"/>
                  <a:pt x="821" y="1021"/>
                  <a:pt x="822" y="1021"/>
                </a:cubicBezTo>
                <a:cubicBezTo>
                  <a:pt x="822" y="1021"/>
                  <a:pt x="822" y="1021"/>
                  <a:pt x="822" y="1021"/>
                </a:cubicBezTo>
                <a:cubicBezTo>
                  <a:pt x="823" y="1021"/>
                  <a:pt x="824" y="1021"/>
                  <a:pt x="824" y="1021"/>
                </a:cubicBezTo>
                <a:cubicBezTo>
                  <a:pt x="825" y="1022"/>
                  <a:pt x="827" y="1023"/>
                  <a:pt x="828" y="1023"/>
                </a:cubicBezTo>
                <a:cubicBezTo>
                  <a:pt x="830" y="1023"/>
                  <a:pt x="827" y="1022"/>
                  <a:pt x="829" y="1021"/>
                </a:cubicBezTo>
                <a:cubicBezTo>
                  <a:pt x="829" y="1021"/>
                  <a:pt x="829" y="1021"/>
                  <a:pt x="829" y="1021"/>
                </a:cubicBezTo>
                <a:cubicBezTo>
                  <a:pt x="827" y="1021"/>
                  <a:pt x="821" y="1020"/>
                  <a:pt x="819" y="1020"/>
                </a:cubicBezTo>
                <a:cubicBezTo>
                  <a:pt x="820" y="1018"/>
                  <a:pt x="828" y="1020"/>
                  <a:pt x="829" y="1020"/>
                </a:cubicBezTo>
                <a:cubicBezTo>
                  <a:pt x="829" y="1020"/>
                  <a:pt x="830" y="1020"/>
                  <a:pt x="830" y="1020"/>
                </a:cubicBezTo>
                <a:cubicBezTo>
                  <a:pt x="830" y="1019"/>
                  <a:pt x="830" y="1019"/>
                  <a:pt x="831" y="1018"/>
                </a:cubicBezTo>
                <a:cubicBezTo>
                  <a:pt x="830" y="1018"/>
                  <a:pt x="829" y="1018"/>
                  <a:pt x="828" y="1018"/>
                </a:cubicBezTo>
                <a:cubicBezTo>
                  <a:pt x="828" y="1017"/>
                  <a:pt x="832" y="1015"/>
                  <a:pt x="832" y="1016"/>
                </a:cubicBezTo>
                <a:cubicBezTo>
                  <a:pt x="833" y="1016"/>
                  <a:pt x="834" y="1016"/>
                  <a:pt x="835" y="1016"/>
                </a:cubicBezTo>
                <a:cubicBezTo>
                  <a:pt x="838" y="1016"/>
                  <a:pt x="843" y="1015"/>
                  <a:pt x="846" y="1015"/>
                </a:cubicBezTo>
                <a:cubicBezTo>
                  <a:pt x="847" y="1015"/>
                  <a:pt x="847" y="1015"/>
                  <a:pt x="847" y="1015"/>
                </a:cubicBezTo>
                <a:cubicBezTo>
                  <a:pt x="848" y="1015"/>
                  <a:pt x="848" y="1016"/>
                  <a:pt x="848" y="1016"/>
                </a:cubicBezTo>
                <a:cubicBezTo>
                  <a:pt x="849" y="1016"/>
                  <a:pt x="850" y="1015"/>
                  <a:pt x="850" y="1015"/>
                </a:cubicBezTo>
                <a:cubicBezTo>
                  <a:pt x="852" y="1015"/>
                  <a:pt x="853" y="1015"/>
                  <a:pt x="855" y="1015"/>
                </a:cubicBezTo>
                <a:cubicBezTo>
                  <a:pt x="857" y="1014"/>
                  <a:pt x="859" y="1014"/>
                  <a:pt x="860" y="1013"/>
                </a:cubicBezTo>
                <a:cubicBezTo>
                  <a:pt x="861" y="1013"/>
                  <a:pt x="862" y="1013"/>
                  <a:pt x="863" y="1012"/>
                </a:cubicBezTo>
                <a:cubicBezTo>
                  <a:pt x="865" y="1012"/>
                  <a:pt x="865" y="1013"/>
                  <a:pt x="867" y="1013"/>
                </a:cubicBezTo>
                <a:cubicBezTo>
                  <a:pt x="869" y="1013"/>
                  <a:pt x="871" y="1011"/>
                  <a:pt x="872" y="1010"/>
                </a:cubicBezTo>
                <a:cubicBezTo>
                  <a:pt x="873" y="1011"/>
                  <a:pt x="875" y="1010"/>
                  <a:pt x="876" y="1010"/>
                </a:cubicBezTo>
                <a:cubicBezTo>
                  <a:pt x="877" y="1010"/>
                  <a:pt x="879" y="1011"/>
                  <a:pt x="880" y="1010"/>
                </a:cubicBezTo>
                <a:cubicBezTo>
                  <a:pt x="880" y="1007"/>
                  <a:pt x="882" y="1009"/>
                  <a:pt x="885" y="1009"/>
                </a:cubicBezTo>
                <a:cubicBezTo>
                  <a:pt x="884" y="1011"/>
                  <a:pt x="882" y="1010"/>
                  <a:pt x="880" y="1011"/>
                </a:cubicBezTo>
                <a:close/>
                <a:moveTo>
                  <a:pt x="889" y="1009"/>
                </a:moveTo>
                <a:cubicBezTo>
                  <a:pt x="886" y="1009"/>
                  <a:pt x="886" y="1009"/>
                  <a:pt x="886" y="1009"/>
                </a:cubicBezTo>
                <a:cubicBezTo>
                  <a:pt x="887" y="1008"/>
                  <a:pt x="887" y="1008"/>
                  <a:pt x="887" y="1008"/>
                </a:cubicBezTo>
                <a:cubicBezTo>
                  <a:pt x="889" y="1008"/>
                  <a:pt x="889" y="1008"/>
                  <a:pt x="889" y="1008"/>
                </a:cubicBezTo>
                <a:lnTo>
                  <a:pt x="889" y="1009"/>
                </a:lnTo>
                <a:close/>
                <a:moveTo>
                  <a:pt x="890" y="1008"/>
                </a:moveTo>
                <a:cubicBezTo>
                  <a:pt x="890" y="1007"/>
                  <a:pt x="892" y="1008"/>
                  <a:pt x="892" y="1007"/>
                </a:cubicBezTo>
                <a:cubicBezTo>
                  <a:pt x="893" y="1007"/>
                  <a:pt x="890" y="1009"/>
                  <a:pt x="890" y="1008"/>
                </a:cubicBezTo>
                <a:close/>
                <a:moveTo>
                  <a:pt x="894" y="1007"/>
                </a:moveTo>
                <a:cubicBezTo>
                  <a:pt x="896" y="1005"/>
                  <a:pt x="899" y="1005"/>
                  <a:pt x="902" y="1004"/>
                </a:cubicBezTo>
                <a:cubicBezTo>
                  <a:pt x="900" y="1006"/>
                  <a:pt x="897" y="1007"/>
                  <a:pt x="894" y="1007"/>
                </a:cubicBezTo>
                <a:close/>
                <a:moveTo>
                  <a:pt x="901" y="1003"/>
                </a:moveTo>
                <a:cubicBezTo>
                  <a:pt x="898" y="1005"/>
                  <a:pt x="893" y="1005"/>
                  <a:pt x="889" y="1007"/>
                </a:cubicBezTo>
                <a:cubicBezTo>
                  <a:pt x="888" y="1007"/>
                  <a:pt x="886" y="1006"/>
                  <a:pt x="885" y="1007"/>
                </a:cubicBezTo>
                <a:cubicBezTo>
                  <a:pt x="885" y="1007"/>
                  <a:pt x="885" y="1007"/>
                  <a:pt x="885" y="1007"/>
                </a:cubicBezTo>
                <a:cubicBezTo>
                  <a:pt x="884" y="1007"/>
                  <a:pt x="884" y="1007"/>
                  <a:pt x="883" y="1007"/>
                </a:cubicBezTo>
                <a:cubicBezTo>
                  <a:pt x="883" y="1007"/>
                  <a:pt x="880" y="1007"/>
                  <a:pt x="878" y="1008"/>
                </a:cubicBezTo>
                <a:cubicBezTo>
                  <a:pt x="879" y="1007"/>
                  <a:pt x="880" y="1007"/>
                  <a:pt x="880" y="1007"/>
                </a:cubicBezTo>
                <a:cubicBezTo>
                  <a:pt x="882" y="1007"/>
                  <a:pt x="884" y="1006"/>
                  <a:pt x="886" y="1006"/>
                </a:cubicBezTo>
                <a:cubicBezTo>
                  <a:pt x="887" y="1005"/>
                  <a:pt x="888" y="1005"/>
                  <a:pt x="888" y="1004"/>
                </a:cubicBezTo>
                <a:cubicBezTo>
                  <a:pt x="889" y="1004"/>
                  <a:pt x="890" y="1004"/>
                  <a:pt x="891" y="1004"/>
                </a:cubicBezTo>
                <a:cubicBezTo>
                  <a:pt x="891" y="1004"/>
                  <a:pt x="892" y="1003"/>
                  <a:pt x="892" y="1003"/>
                </a:cubicBezTo>
                <a:cubicBezTo>
                  <a:pt x="893" y="1003"/>
                  <a:pt x="895" y="1003"/>
                  <a:pt x="896" y="1003"/>
                </a:cubicBezTo>
                <a:cubicBezTo>
                  <a:pt x="899" y="1002"/>
                  <a:pt x="901" y="1001"/>
                  <a:pt x="904" y="1001"/>
                </a:cubicBezTo>
                <a:cubicBezTo>
                  <a:pt x="904" y="1003"/>
                  <a:pt x="903" y="1003"/>
                  <a:pt x="901" y="1003"/>
                </a:cubicBezTo>
                <a:close/>
                <a:moveTo>
                  <a:pt x="906" y="1001"/>
                </a:moveTo>
                <a:cubicBezTo>
                  <a:pt x="908" y="997"/>
                  <a:pt x="915" y="999"/>
                  <a:pt x="914" y="999"/>
                </a:cubicBezTo>
                <a:cubicBezTo>
                  <a:pt x="918" y="1001"/>
                  <a:pt x="907" y="1001"/>
                  <a:pt x="906" y="1001"/>
                </a:cubicBezTo>
                <a:close/>
                <a:moveTo>
                  <a:pt x="926" y="994"/>
                </a:moveTo>
                <a:cubicBezTo>
                  <a:pt x="926" y="994"/>
                  <a:pt x="924" y="994"/>
                  <a:pt x="924" y="994"/>
                </a:cubicBezTo>
                <a:cubicBezTo>
                  <a:pt x="923" y="995"/>
                  <a:pt x="924" y="995"/>
                  <a:pt x="923" y="995"/>
                </a:cubicBezTo>
                <a:cubicBezTo>
                  <a:pt x="923" y="996"/>
                  <a:pt x="922" y="995"/>
                  <a:pt x="922" y="995"/>
                </a:cubicBezTo>
                <a:cubicBezTo>
                  <a:pt x="922" y="995"/>
                  <a:pt x="922" y="996"/>
                  <a:pt x="922" y="996"/>
                </a:cubicBezTo>
                <a:cubicBezTo>
                  <a:pt x="922" y="996"/>
                  <a:pt x="921" y="996"/>
                  <a:pt x="921" y="996"/>
                </a:cubicBezTo>
                <a:cubicBezTo>
                  <a:pt x="921" y="996"/>
                  <a:pt x="920" y="997"/>
                  <a:pt x="919" y="996"/>
                </a:cubicBezTo>
                <a:cubicBezTo>
                  <a:pt x="920" y="994"/>
                  <a:pt x="923" y="995"/>
                  <a:pt x="924" y="993"/>
                </a:cubicBezTo>
                <a:cubicBezTo>
                  <a:pt x="925" y="993"/>
                  <a:pt x="927" y="993"/>
                  <a:pt x="926" y="994"/>
                </a:cubicBezTo>
                <a:close/>
                <a:moveTo>
                  <a:pt x="937" y="1010"/>
                </a:moveTo>
                <a:cubicBezTo>
                  <a:pt x="938" y="1009"/>
                  <a:pt x="938" y="1008"/>
                  <a:pt x="940" y="1008"/>
                </a:cubicBezTo>
                <a:cubicBezTo>
                  <a:pt x="939" y="1009"/>
                  <a:pt x="938" y="1010"/>
                  <a:pt x="937" y="1010"/>
                </a:cubicBezTo>
                <a:close/>
                <a:moveTo>
                  <a:pt x="942" y="1008"/>
                </a:moveTo>
                <a:cubicBezTo>
                  <a:pt x="940" y="1007"/>
                  <a:pt x="943" y="1007"/>
                  <a:pt x="943" y="1006"/>
                </a:cubicBezTo>
                <a:cubicBezTo>
                  <a:pt x="945" y="1007"/>
                  <a:pt x="942" y="1007"/>
                  <a:pt x="942" y="1008"/>
                </a:cubicBezTo>
                <a:close/>
                <a:moveTo>
                  <a:pt x="945" y="1005"/>
                </a:moveTo>
                <a:cubicBezTo>
                  <a:pt x="946" y="1005"/>
                  <a:pt x="946" y="1004"/>
                  <a:pt x="947" y="1004"/>
                </a:cubicBezTo>
                <a:cubicBezTo>
                  <a:pt x="949" y="1004"/>
                  <a:pt x="949" y="1002"/>
                  <a:pt x="951" y="1003"/>
                </a:cubicBezTo>
                <a:cubicBezTo>
                  <a:pt x="949" y="1004"/>
                  <a:pt x="948" y="1005"/>
                  <a:pt x="945" y="1005"/>
                </a:cubicBezTo>
                <a:close/>
                <a:moveTo>
                  <a:pt x="950" y="981"/>
                </a:moveTo>
                <a:cubicBezTo>
                  <a:pt x="949" y="981"/>
                  <a:pt x="949" y="980"/>
                  <a:pt x="948" y="981"/>
                </a:cubicBezTo>
                <a:cubicBezTo>
                  <a:pt x="948" y="983"/>
                  <a:pt x="948" y="982"/>
                  <a:pt x="946" y="982"/>
                </a:cubicBezTo>
                <a:cubicBezTo>
                  <a:pt x="945" y="982"/>
                  <a:pt x="945" y="983"/>
                  <a:pt x="945" y="983"/>
                </a:cubicBezTo>
                <a:cubicBezTo>
                  <a:pt x="944" y="983"/>
                  <a:pt x="943" y="983"/>
                  <a:pt x="942" y="983"/>
                </a:cubicBezTo>
                <a:cubicBezTo>
                  <a:pt x="941" y="984"/>
                  <a:pt x="939" y="984"/>
                  <a:pt x="938" y="985"/>
                </a:cubicBezTo>
                <a:cubicBezTo>
                  <a:pt x="937" y="984"/>
                  <a:pt x="936" y="984"/>
                  <a:pt x="935" y="983"/>
                </a:cubicBezTo>
                <a:cubicBezTo>
                  <a:pt x="933" y="984"/>
                  <a:pt x="932" y="985"/>
                  <a:pt x="931" y="985"/>
                </a:cubicBezTo>
                <a:cubicBezTo>
                  <a:pt x="931" y="986"/>
                  <a:pt x="931" y="986"/>
                  <a:pt x="932" y="986"/>
                </a:cubicBezTo>
                <a:cubicBezTo>
                  <a:pt x="933" y="987"/>
                  <a:pt x="934" y="987"/>
                  <a:pt x="934" y="988"/>
                </a:cubicBezTo>
                <a:cubicBezTo>
                  <a:pt x="933" y="988"/>
                  <a:pt x="933" y="989"/>
                  <a:pt x="932" y="989"/>
                </a:cubicBezTo>
                <a:cubicBezTo>
                  <a:pt x="932" y="989"/>
                  <a:pt x="933" y="990"/>
                  <a:pt x="932" y="990"/>
                </a:cubicBezTo>
                <a:cubicBezTo>
                  <a:pt x="932" y="990"/>
                  <a:pt x="930" y="991"/>
                  <a:pt x="930" y="991"/>
                </a:cubicBezTo>
                <a:cubicBezTo>
                  <a:pt x="929" y="991"/>
                  <a:pt x="929" y="991"/>
                  <a:pt x="928" y="991"/>
                </a:cubicBezTo>
                <a:cubicBezTo>
                  <a:pt x="928" y="991"/>
                  <a:pt x="928" y="991"/>
                  <a:pt x="928" y="991"/>
                </a:cubicBezTo>
                <a:cubicBezTo>
                  <a:pt x="927" y="991"/>
                  <a:pt x="927" y="992"/>
                  <a:pt x="926" y="992"/>
                </a:cubicBezTo>
                <a:cubicBezTo>
                  <a:pt x="924" y="993"/>
                  <a:pt x="923" y="993"/>
                  <a:pt x="921" y="993"/>
                </a:cubicBezTo>
                <a:cubicBezTo>
                  <a:pt x="920" y="993"/>
                  <a:pt x="920" y="993"/>
                  <a:pt x="919" y="994"/>
                </a:cubicBezTo>
                <a:cubicBezTo>
                  <a:pt x="918" y="994"/>
                  <a:pt x="917" y="993"/>
                  <a:pt x="917" y="993"/>
                </a:cubicBezTo>
                <a:cubicBezTo>
                  <a:pt x="916" y="994"/>
                  <a:pt x="915" y="995"/>
                  <a:pt x="913" y="995"/>
                </a:cubicBezTo>
                <a:cubicBezTo>
                  <a:pt x="913" y="995"/>
                  <a:pt x="912" y="995"/>
                  <a:pt x="912" y="995"/>
                </a:cubicBezTo>
                <a:cubicBezTo>
                  <a:pt x="911" y="995"/>
                  <a:pt x="911" y="994"/>
                  <a:pt x="911" y="994"/>
                </a:cubicBezTo>
                <a:cubicBezTo>
                  <a:pt x="910" y="994"/>
                  <a:pt x="909" y="995"/>
                  <a:pt x="908" y="995"/>
                </a:cubicBezTo>
                <a:cubicBezTo>
                  <a:pt x="908" y="995"/>
                  <a:pt x="908" y="995"/>
                  <a:pt x="907" y="995"/>
                </a:cubicBezTo>
                <a:cubicBezTo>
                  <a:pt x="907" y="995"/>
                  <a:pt x="906" y="995"/>
                  <a:pt x="906" y="995"/>
                </a:cubicBezTo>
                <a:cubicBezTo>
                  <a:pt x="906" y="996"/>
                  <a:pt x="906" y="995"/>
                  <a:pt x="905" y="995"/>
                </a:cubicBezTo>
                <a:cubicBezTo>
                  <a:pt x="905" y="995"/>
                  <a:pt x="904" y="996"/>
                  <a:pt x="904" y="996"/>
                </a:cubicBezTo>
                <a:cubicBezTo>
                  <a:pt x="904" y="996"/>
                  <a:pt x="904" y="996"/>
                  <a:pt x="903" y="996"/>
                </a:cubicBezTo>
                <a:cubicBezTo>
                  <a:pt x="902" y="996"/>
                  <a:pt x="901" y="996"/>
                  <a:pt x="899" y="997"/>
                </a:cubicBezTo>
                <a:cubicBezTo>
                  <a:pt x="899" y="997"/>
                  <a:pt x="898" y="997"/>
                  <a:pt x="898" y="997"/>
                </a:cubicBezTo>
                <a:cubicBezTo>
                  <a:pt x="897" y="997"/>
                  <a:pt x="897" y="996"/>
                  <a:pt x="896" y="996"/>
                </a:cubicBezTo>
                <a:cubicBezTo>
                  <a:pt x="896" y="995"/>
                  <a:pt x="896" y="995"/>
                  <a:pt x="896" y="995"/>
                </a:cubicBezTo>
                <a:cubicBezTo>
                  <a:pt x="897" y="994"/>
                  <a:pt x="899" y="994"/>
                  <a:pt x="900" y="994"/>
                </a:cubicBezTo>
                <a:cubicBezTo>
                  <a:pt x="901" y="994"/>
                  <a:pt x="902" y="993"/>
                  <a:pt x="902" y="993"/>
                </a:cubicBezTo>
                <a:cubicBezTo>
                  <a:pt x="903" y="993"/>
                  <a:pt x="903" y="993"/>
                  <a:pt x="903" y="993"/>
                </a:cubicBezTo>
                <a:cubicBezTo>
                  <a:pt x="903" y="993"/>
                  <a:pt x="905" y="993"/>
                  <a:pt x="906" y="993"/>
                </a:cubicBezTo>
                <a:cubicBezTo>
                  <a:pt x="906" y="993"/>
                  <a:pt x="908" y="992"/>
                  <a:pt x="909" y="991"/>
                </a:cubicBezTo>
                <a:cubicBezTo>
                  <a:pt x="910" y="991"/>
                  <a:pt x="912" y="991"/>
                  <a:pt x="913" y="990"/>
                </a:cubicBezTo>
                <a:cubicBezTo>
                  <a:pt x="914" y="992"/>
                  <a:pt x="916" y="990"/>
                  <a:pt x="917" y="992"/>
                </a:cubicBezTo>
                <a:cubicBezTo>
                  <a:pt x="919" y="991"/>
                  <a:pt x="920" y="990"/>
                  <a:pt x="922" y="989"/>
                </a:cubicBezTo>
                <a:cubicBezTo>
                  <a:pt x="923" y="989"/>
                  <a:pt x="924" y="989"/>
                  <a:pt x="924" y="989"/>
                </a:cubicBezTo>
                <a:cubicBezTo>
                  <a:pt x="924" y="989"/>
                  <a:pt x="924" y="989"/>
                  <a:pt x="925" y="989"/>
                </a:cubicBezTo>
                <a:cubicBezTo>
                  <a:pt x="925" y="989"/>
                  <a:pt x="926" y="989"/>
                  <a:pt x="926" y="989"/>
                </a:cubicBezTo>
                <a:cubicBezTo>
                  <a:pt x="927" y="989"/>
                  <a:pt x="928" y="990"/>
                  <a:pt x="930" y="990"/>
                </a:cubicBezTo>
                <a:cubicBezTo>
                  <a:pt x="931" y="989"/>
                  <a:pt x="929" y="988"/>
                  <a:pt x="930" y="988"/>
                </a:cubicBezTo>
                <a:cubicBezTo>
                  <a:pt x="930" y="988"/>
                  <a:pt x="930" y="986"/>
                  <a:pt x="931" y="985"/>
                </a:cubicBezTo>
                <a:cubicBezTo>
                  <a:pt x="930" y="986"/>
                  <a:pt x="929" y="986"/>
                  <a:pt x="929" y="986"/>
                </a:cubicBezTo>
                <a:cubicBezTo>
                  <a:pt x="928" y="985"/>
                  <a:pt x="931" y="983"/>
                  <a:pt x="931" y="983"/>
                </a:cubicBezTo>
                <a:cubicBezTo>
                  <a:pt x="932" y="983"/>
                  <a:pt x="933" y="983"/>
                  <a:pt x="933" y="983"/>
                </a:cubicBezTo>
                <a:cubicBezTo>
                  <a:pt x="936" y="982"/>
                  <a:pt x="939" y="980"/>
                  <a:pt x="942" y="980"/>
                </a:cubicBezTo>
                <a:cubicBezTo>
                  <a:pt x="942" y="980"/>
                  <a:pt x="942" y="979"/>
                  <a:pt x="943" y="979"/>
                </a:cubicBezTo>
                <a:cubicBezTo>
                  <a:pt x="943" y="980"/>
                  <a:pt x="943" y="980"/>
                  <a:pt x="944" y="980"/>
                </a:cubicBezTo>
                <a:cubicBezTo>
                  <a:pt x="945" y="980"/>
                  <a:pt x="947" y="979"/>
                  <a:pt x="949" y="979"/>
                </a:cubicBezTo>
                <a:cubicBezTo>
                  <a:pt x="950" y="979"/>
                  <a:pt x="952" y="978"/>
                  <a:pt x="953" y="980"/>
                </a:cubicBezTo>
                <a:cubicBezTo>
                  <a:pt x="952" y="981"/>
                  <a:pt x="951" y="982"/>
                  <a:pt x="950" y="981"/>
                </a:cubicBezTo>
                <a:close/>
                <a:moveTo>
                  <a:pt x="984" y="962"/>
                </a:moveTo>
                <a:cubicBezTo>
                  <a:pt x="983" y="963"/>
                  <a:pt x="983" y="962"/>
                  <a:pt x="982" y="962"/>
                </a:cubicBezTo>
                <a:cubicBezTo>
                  <a:pt x="982" y="962"/>
                  <a:pt x="982" y="962"/>
                  <a:pt x="983" y="962"/>
                </a:cubicBezTo>
                <a:cubicBezTo>
                  <a:pt x="983" y="962"/>
                  <a:pt x="984" y="962"/>
                  <a:pt x="985" y="961"/>
                </a:cubicBezTo>
                <a:cubicBezTo>
                  <a:pt x="985" y="962"/>
                  <a:pt x="985" y="962"/>
                  <a:pt x="984" y="962"/>
                </a:cubicBezTo>
                <a:close/>
                <a:moveTo>
                  <a:pt x="991" y="960"/>
                </a:moveTo>
                <a:cubicBezTo>
                  <a:pt x="991" y="960"/>
                  <a:pt x="989" y="961"/>
                  <a:pt x="987" y="961"/>
                </a:cubicBezTo>
                <a:cubicBezTo>
                  <a:pt x="988" y="960"/>
                  <a:pt x="988" y="960"/>
                  <a:pt x="989" y="960"/>
                </a:cubicBezTo>
                <a:cubicBezTo>
                  <a:pt x="991" y="960"/>
                  <a:pt x="992" y="959"/>
                  <a:pt x="992" y="959"/>
                </a:cubicBezTo>
                <a:cubicBezTo>
                  <a:pt x="992" y="959"/>
                  <a:pt x="993" y="959"/>
                  <a:pt x="993" y="959"/>
                </a:cubicBezTo>
                <a:cubicBezTo>
                  <a:pt x="993" y="959"/>
                  <a:pt x="993" y="959"/>
                  <a:pt x="993" y="959"/>
                </a:cubicBezTo>
                <a:cubicBezTo>
                  <a:pt x="993" y="958"/>
                  <a:pt x="993" y="958"/>
                  <a:pt x="994" y="958"/>
                </a:cubicBezTo>
                <a:cubicBezTo>
                  <a:pt x="993" y="959"/>
                  <a:pt x="992" y="960"/>
                  <a:pt x="991" y="960"/>
                </a:cubicBezTo>
                <a:close/>
                <a:moveTo>
                  <a:pt x="995" y="958"/>
                </a:moveTo>
                <a:cubicBezTo>
                  <a:pt x="995" y="958"/>
                  <a:pt x="995" y="957"/>
                  <a:pt x="995" y="957"/>
                </a:cubicBezTo>
                <a:cubicBezTo>
                  <a:pt x="995" y="957"/>
                  <a:pt x="995" y="958"/>
                  <a:pt x="995" y="958"/>
                </a:cubicBezTo>
                <a:close/>
                <a:moveTo>
                  <a:pt x="1003" y="953"/>
                </a:moveTo>
                <a:cubicBezTo>
                  <a:pt x="1002" y="954"/>
                  <a:pt x="1001" y="954"/>
                  <a:pt x="1000" y="955"/>
                </a:cubicBezTo>
                <a:cubicBezTo>
                  <a:pt x="999" y="955"/>
                  <a:pt x="999" y="955"/>
                  <a:pt x="1000" y="954"/>
                </a:cubicBezTo>
                <a:cubicBezTo>
                  <a:pt x="1002" y="954"/>
                  <a:pt x="1003" y="953"/>
                  <a:pt x="1004" y="952"/>
                </a:cubicBezTo>
                <a:cubicBezTo>
                  <a:pt x="1004" y="953"/>
                  <a:pt x="1004" y="953"/>
                  <a:pt x="1003" y="953"/>
                </a:cubicBezTo>
                <a:close/>
                <a:moveTo>
                  <a:pt x="1006" y="949"/>
                </a:moveTo>
                <a:cubicBezTo>
                  <a:pt x="1005" y="949"/>
                  <a:pt x="1005" y="949"/>
                  <a:pt x="1004" y="949"/>
                </a:cubicBezTo>
                <a:cubicBezTo>
                  <a:pt x="1004" y="949"/>
                  <a:pt x="1004" y="950"/>
                  <a:pt x="1004" y="950"/>
                </a:cubicBezTo>
                <a:cubicBezTo>
                  <a:pt x="1003" y="950"/>
                  <a:pt x="1002" y="950"/>
                  <a:pt x="1002" y="951"/>
                </a:cubicBezTo>
                <a:cubicBezTo>
                  <a:pt x="1001" y="951"/>
                  <a:pt x="1001" y="951"/>
                  <a:pt x="1001" y="952"/>
                </a:cubicBezTo>
                <a:cubicBezTo>
                  <a:pt x="1000" y="952"/>
                  <a:pt x="1000" y="952"/>
                  <a:pt x="999" y="952"/>
                </a:cubicBezTo>
                <a:cubicBezTo>
                  <a:pt x="998" y="952"/>
                  <a:pt x="995" y="954"/>
                  <a:pt x="993" y="953"/>
                </a:cubicBezTo>
                <a:cubicBezTo>
                  <a:pt x="992" y="953"/>
                  <a:pt x="992" y="953"/>
                  <a:pt x="991" y="954"/>
                </a:cubicBezTo>
                <a:cubicBezTo>
                  <a:pt x="991" y="954"/>
                  <a:pt x="990" y="954"/>
                  <a:pt x="989" y="954"/>
                </a:cubicBezTo>
                <a:cubicBezTo>
                  <a:pt x="988" y="955"/>
                  <a:pt x="987" y="956"/>
                  <a:pt x="986" y="957"/>
                </a:cubicBezTo>
                <a:cubicBezTo>
                  <a:pt x="984" y="957"/>
                  <a:pt x="983" y="957"/>
                  <a:pt x="982" y="956"/>
                </a:cubicBezTo>
                <a:cubicBezTo>
                  <a:pt x="983" y="956"/>
                  <a:pt x="984" y="956"/>
                  <a:pt x="984" y="955"/>
                </a:cubicBezTo>
                <a:cubicBezTo>
                  <a:pt x="985" y="955"/>
                  <a:pt x="985" y="954"/>
                  <a:pt x="986" y="954"/>
                </a:cubicBezTo>
                <a:cubicBezTo>
                  <a:pt x="987" y="954"/>
                  <a:pt x="987" y="953"/>
                  <a:pt x="988" y="953"/>
                </a:cubicBezTo>
                <a:cubicBezTo>
                  <a:pt x="988" y="952"/>
                  <a:pt x="989" y="953"/>
                  <a:pt x="989" y="953"/>
                </a:cubicBezTo>
                <a:cubicBezTo>
                  <a:pt x="990" y="952"/>
                  <a:pt x="992" y="952"/>
                  <a:pt x="992" y="951"/>
                </a:cubicBezTo>
                <a:cubicBezTo>
                  <a:pt x="992" y="951"/>
                  <a:pt x="994" y="950"/>
                  <a:pt x="995" y="951"/>
                </a:cubicBezTo>
                <a:cubicBezTo>
                  <a:pt x="997" y="950"/>
                  <a:pt x="999" y="951"/>
                  <a:pt x="1002" y="950"/>
                </a:cubicBezTo>
                <a:cubicBezTo>
                  <a:pt x="1002" y="950"/>
                  <a:pt x="1003" y="949"/>
                  <a:pt x="1002" y="949"/>
                </a:cubicBezTo>
                <a:cubicBezTo>
                  <a:pt x="1005" y="949"/>
                  <a:pt x="1005" y="946"/>
                  <a:pt x="1007" y="947"/>
                </a:cubicBezTo>
                <a:cubicBezTo>
                  <a:pt x="1007" y="947"/>
                  <a:pt x="1006" y="948"/>
                  <a:pt x="1006" y="949"/>
                </a:cubicBezTo>
                <a:close/>
                <a:moveTo>
                  <a:pt x="1004" y="934"/>
                </a:moveTo>
                <a:cubicBezTo>
                  <a:pt x="1003" y="935"/>
                  <a:pt x="1003" y="936"/>
                  <a:pt x="1003" y="936"/>
                </a:cubicBezTo>
                <a:cubicBezTo>
                  <a:pt x="1000" y="936"/>
                  <a:pt x="998" y="937"/>
                  <a:pt x="997" y="939"/>
                </a:cubicBezTo>
                <a:cubicBezTo>
                  <a:pt x="995" y="938"/>
                  <a:pt x="994" y="939"/>
                  <a:pt x="993" y="940"/>
                </a:cubicBezTo>
                <a:cubicBezTo>
                  <a:pt x="991" y="939"/>
                  <a:pt x="994" y="939"/>
                  <a:pt x="994" y="938"/>
                </a:cubicBezTo>
                <a:cubicBezTo>
                  <a:pt x="995" y="937"/>
                  <a:pt x="996" y="936"/>
                  <a:pt x="997" y="936"/>
                </a:cubicBezTo>
                <a:cubicBezTo>
                  <a:pt x="998" y="935"/>
                  <a:pt x="998" y="936"/>
                  <a:pt x="999" y="936"/>
                </a:cubicBezTo>
                <a:cubicBezTo>
                  <a:pt x="999" y="936"/>
                  <a:pt x="999" y="935"/>
                  <a:pt x="999" y="935"/>
                </a:cubicBezTo>
                <a:cubicBezTo>
                  <a:pt x="1001" y="935"/>
                  <a:pt x="1001" y="934"/>
                  <a:pt x="1003" y="934"/>
                </a:cubicBezTo>
                <a:cubicBezTo>
                  <a:pt x="1004" y="934"/>
                  <a:pt x="1004" y="932"/>
                  <a:pt x="1004" y="932"/>
                </a:cubicBezTo>
                <a:cubicBezTo>
                  <a:pt x="1006" y="932"/>
                  <a:pt x="1007" y="933"/>
                  <a:pt x="1007" y="934"/>
                </a:cubicBezTo>
                <a:cubicBezTo>
                  <a:pt x="1006" y="933"/>
                  <a:pt x="1005" y="935"/>
                  <a:pt x="1004" y="934"/>
                </a:cubicBezTo>
                <a:close/>
                <a:moveTo>
                  <a:pt x="1010" y="930"/>
                </a:moveTo>
                <a:cubicBezTo>
                  <a:pt x="1010" y="930"/>
                  <a:pt x="1009" y="929"/>
                  <a:pt x="1010" y="929"/>
                </a:cubicBezTo>
                <a:cubicBezTo>
                  <a:pt x="1010" y="929"/>
                  <a:pt x="1011" y="929"/>
                  <a:pt x="1011" y="928"/>
                </a:cubicBezTo>
                <a:cubicBezTo>
                  <a:pt x="1012" y="928"/>
                  <a:pt x="1012" y="928"/>
                  <a:pt x="1013" y="928"/>
                </a:cubicBezTo>
                <a:cubicBezTo>
                  <a:pt x="1013" y="929"/>
                  <a:pt x="1012" y="929"/>
                  <a:pt x="1012" y="930"/>
                </a:cubicBezTo>
                <a:cubicBezTo>
                  <a:pt x="1011" y="930"/>
                  <a:pt x="1010" y="930"/>
                  <a:pt x="1010" y="932"/>
                </a:cubicBezTo>
                <a:cubicBezTo>
                  <a:pt x="1009" y="932"/>
                  <a:pt x="1009" y="931"/>
                  <a:pt x="1008" y="931"/>
                </a:cubicBezTo>
                <a:cubicBezTo>
                  <a:pt x="1008" y="930"/>
                  <a:pt x="1009" y="930"/>
                  <a:pt x="1010" y="930"/>
                </a:cubicBezTo>
                <a:close/>
                <a:moveTo>
                  <a:pt x="1014" y="944"/>
                </a:moveTo>
                <a:cubicBezTo>
                  <a:pt x="1013" y="945"/>
                  <a:pt x="1012" y="947"/>
                  <a:pt x="1010" y="947"/>
                </a:cubicBezTo>
                <a:cubicBezTo>
                  <a:pt x="1009" y="947"/>
                  <a:pt x="1009" y="946"/>
                  <a:pt x="1008" y="946"/>
                </a:cubicBezTo>
                <a:cubicBezTo>
                  <a:pt x="1008" y="945"/>
                  <a:pt x="1011" y="946"/>
                  <a:pt x="1011" y="944"/>
                </a:cubicBezTo>
                <a:cubicBezTo>
                  <a:pt x="1011" y="944"/>
                  <a:pt x="1011" y="944"/>
                  <a:pt x="1011" y="943"/>
                </a:cubicBezTo>
                <a:cubicBezTo>
                  <a:pt x="1013" y="944"/>
                  <a:pt x="1014" y="944"/>
                  <a:pt x="1016" y="943"/>
                </a:cubicBezTo>
                <a:cubicBezTo>
                  <a:pt x="1016" y="944"/>
                  <a:pt x="1015" y="944"/>
                  <a:pt x="1014" y="944"/>
                </a:cubicBezTo>
                <a:close/>
                <a:moveTo>
                  <a:pt x="1049" y="905"/>
                </a:moveTo>
                <a:cubicBezTo>
                  <a:pt x="1051" y="904"/>
                  <a:pt x="1052" y="904"/>
                  <a:pt x="1053" y="902"/>
                </a:cubicBezTo>
                <a:cubicBezTo>
                  <a:pt x="1055" y="902"/>
                  <a:pt x="1055" y="901"/>
                  <a:pt x="1056" y="900"/>
                </a:cubicBezTo>
                <a:cubicBezTo>
                  <a:pt x="1056" y="900"/>
                  <a:pt x="1057" y="900"/>
                  <a:pt x="1057" y="900"/>
                </a:cubicBezTo>
                <a:cubicBezTo>
                  <a:pt x="1057" y="899"/>
                  <a:pt x="1058" y="899"/>
                  <a:pt x="1058" y="899"/>
                </a:cubicBezTo>
                <a:cubicBezTo>
                  <a:pt x="1059" y="898"/>
                  <a:pt x="1060" y="898"/>
                  <a:pt x="1061" y="897"/>
                </a:cubicBezTo>
                <a:cubicBezTo>
                  <a:pt x="1062" y="898"/>
                  <a:pt x="1059" y="898"/>
                  <a:pt x="1058" y="899"/>
                </a:cubicBezTo>
                <a:cubicBezTo>
                  <a:pt x="1058" y="899"/>
                  <a:pt x="1058" y="900"/>
                  <a:pt x="1057" y="901"/>
                </a:cubicBezTo>
                <a:cubicBezTo>
                  <a:pt x="1056" y="901"/>
                  <a:pt x="1056" y="902"/>
                  <a:pt x="1055" y="903"/>
                </a:cubicBezTo>
                <a:cubicBezTo>
                  <a:pt x="1055" y="903"/>
                  <a:pt x="1053" y="903"/>
                  <a:pt x="1054" y="904"/>
                </a:cubicBezTo>
                <a:cubicBezTo>
                  <a:pt x="1053" y="905"/>
                  <a:pt x="1052" y="904"/>
                  <a:pt x="1052" y="905"/>
                </a:cubicBezTo>
                <a:cubicBezTo>
                  <a:pt x="1051" y="905"/>
                  <a:pt x="1052" y="906"/>
                  <a:pt x="1051" y="906"/>
                </a:cubicBezTo>
                <a:cubicBezTo>
                  <a:pt x="1050" y="906"/>
                  <a:pt x="1050" y="906"/>
                  <a:pt x="1049" y="907"/>
                </a:cubicBezTo>
                <a:cubicBezTo>
                  <a:pt x="1049" y="907"/>
                  <a:pt x="1050" y="907"/>
                  <a:pt x="1049" y="907"/>
                </a:cubicBezTo>
                <a:cubicBezTo>
                  <a:pt x="1049" y="908"/>
                  <a:pt x="1048" y="907"/>
                  <a:pt x="1049" y="908"/>
                </a:cubicBezTo>
                <a:cubicBezTo>
                  <a:pt x="1048" y="908"/>
                  <a:pt x="1047" y="908"/>
                  <a:pt x="1047" y="908"/>
                </a:cubicBezTo>
                <a:cubicBezTo>
                  <a:pt x="1047" y="907"/>
                  <a:pt x="1048" y="906"/>
                  <a:pt x="1049" y="905"/>
                </a:cubicBezTo>
                <a:close/>
                <a:moveTo>
                  <a:pt x="1042" y="915"/>
                </a:moveTo>
                <a:cubicBezTo>
                  <a:pt x="1042" y="915"/>
                  <a:pt x="1042" y="916"/>
                  <a:pt x="1040" y="916"/>
                </a:cubicBezTo>
                <a:cubicBezTo>
                  <a:pt x="1040" y="916"/>
                  <a:pt x="1040" y="915"/>
                  <a:pt x="1040" y="915"/>
                </a:cubicBezTo>
                <a:cubicBezTo>
                  <a:pt x="1040" y="915"/>
                  <a:pt x="1041" y="914"/>
                  <a:pt x="1042" y="915"/>
                </a:cubicBezTo>
                <a:close/>
                <a:moveTo>
                  <a:pt x="1020" y="924"/>
                </a:moveTo>
                <a:cubicBezTo>
                  <a:pt x="1021" y="923"/>
                  <a:pt x="1022" y="923"/>
                  <a:pt x="1022" y="922"/>
                </a:cubicBezTo>
                <a:cubicBezTo>
                  <a:pt x="1023" y="922"/>
                  <a:pt x="1025" y="922"/>
                  <a:pt x="1025" y="921"/>
                </a:cubicBezTo>
                <a:cubicBezTo>
                  <a:pt x="1026" y="921"/>
                  <a:pt x="1026" y="920"/>
                  <a:pt x="1026" y="920"/>
                </a:cubicBezTo>
                <a:cubicBezTo>
                  <a:pt x="1026" y="920"/>
                  <a:pt x="1027" y="920"/>
                  <a:pt x="1027" y="920"/>
                </a:cubicBezTo>
                <a:cubicBezTo>
                  <a:pt x="1028" y="920"/>
                  <a:pt x="1028" y="919"/>
                  <a:pt x="1028" y="919"/>
                </a:cubicBezTo>
                <a:cubicBezTo>
                  <a:pt x="1029" y="919"/>
                  <a:pt x="1029" y="919"/>
                  <a:pt x="1030" y="919"/>
                </a:cubicBezTo>
                <a:cubicBezTo>
                  <a:pt x="1031" y="918"/>
                  <a:pt x="1030" y="918"/>
                  <a:pt x="1032" y="917"/>
                </a:cubicBezTo>
                <a:cubicBezTo>
                  <a:pt x="1033" y="917"/>
                  <a:pt x="1033" y="915"/>
                  <a:pt x="1033" y="915"/>
                </a:cubicBezTo>
                <a:cubicBezTo>
                  <a:pt x="1034" y="915"/>
                  <a:pt x="1036" y="915"/>
                  <a:pt x="1036" y="914"/>
                </a:cubicBezTo>
                <a:cubicBezTo>
                  <a:pt x="1038" y="914"/>
                  <a:pt x="1036" y="915"/>
                  <a:pt x="1036" y="915"/>
                </a:cubicBezTo>
                <a:cubicBezTo>
                  <a:pt x="1036" y="916"/>
                  <a:pt x="1035" y="916"/>
                  <a:pt x="1034" y="917"/>
                </a:cubicBezTo>
                <a:cubicBezTo>
                  <a:pt x="1034" y="917"/>
                  <a:pt x="1033" y="917"/>
                  <a:pt x="1033" y="917"/>
                </a:cubicBezTo>
                <a:cubicBezTo>
                  <a:pt x="1033" y="918"/>
                  <a:pt x="1031" y="918"/>
                  <a:pt x="1031" y="919"/>
                </a:cubicBezTo>
                <a:cubicBezTo>
                  <a:pt x="1030" y="920"/>
                  <a:pt x="1029" y="920"/>
                  <a:pt x="1028" y="921"/>
                </a:cubicBezTo>
                <a:cubicBezTo>
                  <a:pt x="1028" y="922"/>
                  <a:pt x="1030" y="921"/>
                  <a:pt x="1030" y="924"/>
                </a:cubicBezTo>
                <a:cubicBezTo>
                  <a:pt x="1029" y="924"/>
                  <a:pt x="1029" y="924"/>
                  <a:pt x="1029" y="924"/>
                </a:cubicBezTo>
                <a:cubicBezTo>
                  <a:pt x="1028" y="923"/>
                  <a:pt x="1027" y="923"/>
                  <a:pt x="1026" y="923"/>
                </a:cubicBezTo>
                <a:cubicBezTo>
                  <a:pt x="1025" y="923"/>
                  <a:pt x="1026" y="923"/>
                  <a:pt x="1025" y="923"/>
                </a:cubicBezTo>
                <a:cubicBezTo>
                  <a:pt x="1025" y="923"/>
                  <a:pt x="1024" y="922"/>
                  <a:pt x="1024" y="922"/>
                </a:cubicBezTo>
                <a:cubicBezTo>
                  <a:pt x="1023" y="923"/>
                  <a:pt x="1024" y="923"/>
                  <a:pt x="1024" y="924"/>
                </a:cubicBezTo>
                <a:cubicBezTo>
                  <a:pt x="1023" y="924"/>
                  <a:pt x="1022" y="926"/>
                  <a:pt x="1021" y="926"/>
                </a:cubicBezTo>
                <a:cubicBezTo>
                  <a:pt x="1019" y="926"/>
                  <a:pt x="1019" y="925"/>
                  <a:pt x="1018" y="925"/>
                </a:cubicBezTo>
                <a:cubicBezTo>
                  <a:pt x="1018" y="924"/>
                  <a:pt x="1020" y="923"/>
                  <a:pt x="1020" y="924"/>
                </a:cubicBezTo>
                <a:close/>
                <a:moveTo>
                  <a:pt x="1034" y="922"/>
                </a:moveTo>
                <a:cubicBezTo>
                  <a:pt x="1033" y="922"/>
                  <a:pt x="1032" y="922"/>
                  <a:pt x="1031" y="922"/>
                </a:cubicBezTo>
                <a:cubicBezTo>
                  <a:pt x="1031" y="921"/>
                  <a:pt x="1033" y="921"/>
                  <a:pt x="1033" y="920"/>
                </a:cubicBezTo>
                <a:cubicBezTo>
                  <a:pt x="1035" y="920"/>
                  <a:pt x="1035" y="919"/>
                  <a:pt x="1037" y="918"/>
                </a:cubicBezTo>
                <a:cubicBezTo>
                  <a:pt x="1038" y="920"/>
                  <a:pt x="1035" y="919"/>
                  <a:pt x="1035" y="920"/>
                </a:cubicBezTo>
                <a:cubicBezTo>
                  <a:pt x="1035" y="921"/>
                  <a:pt x="1034" y="921"/>
                  <a:pt x="1034" y="922"/>
                </a:cubicBezTo>
                <a:close/>
                <a:moveTo>
                  <a:pt x="1026" y="926"/>
                </a:moveTo>
                <a:cubicBezTo>
                  <a:pt x="1025" y="927"/>
                  <a:pt x="1024" y="928"/>
                  <a:pt x="1023" y="928"/>
                </a:cubicBezTo>
                <a:cubicBezTo>
                  <a:pt x="1022" y="926"/>
                  <a:pt x="1024" y="926"/>
                  <a:pt x="1026" y="926"/>
                </a:cubicBezTo>
                <a:close/>
                <a:moveTo>
                  <a:pt x="1052" y="916"/>
                </a:moveTo>
                <a:cubicBezTo>
                  <a:pt x="1052" y="917"/>
                  <a:pt x="1051" y="917"/>
                  <a:pt x="1051" y="918"/>
                </a:cubicBezTo>
                <a:cubicBezTo>
                  <a:pt x="1051" y="918"/>
                  <a:pt x="1051" y="918"/>
                  <a:pt x="1051" y="918"/>
                </a:cubicBezTo>
                <a:cubicBezTo>
                  <a:pt x="1050" y="919"/>
                  <a:pt x="1049" y="920"/>
                  <a:pt x="1048" y="921"/>
                </a:cubicBezTo>
                <a:cubicBezTo>
                  <a:pt x="1047" y="921"/>
                  <a:pt x="1047" y="920"/>
                  <a:pt x="1046" y="921"/>
                </a:cubicBezTo>
                <a:cubicBezTo>
                  <a:pt x="1046" y="921"/>
                  <a:pt x="1046" y="922"/>
                  <a:pt x="1045" y="922"/>
                </a:cubicBezTo>
                <a:cubicBezTo>
                  <a:pt x="1045" y="922"/>
                  <a:pt x="1045" y="922"/>
                  <a:pt x="1045" y="922"/>
                </a:cubicBezTo>
                <a:cubicBezTo>
                  <a:pt x="1044" y="922"/>
                  <a:pt x="1043" y="923"/>
                  <a:pt x="1043" y="924"/>
                </a:cubicBezTo>
                <a:cubicBezTo>
                  <a:pt x="1043" y="924"/>
                  <a:pt x="1043" y="924"/>
                  <a:pt x="1043" y="924"/>
                </a:cubicBezTo>
                <a:cubicBezTo>
                  <a:pt x="1042" y="925"/>
                  <a:pt x="1041" y="925"/>
                  <a:pt x="1041" y="926"/>
                </a:cubicBezTo>
                <a:cubicBezTo>
                  <a:pt x="1041" y="926"/>
                  <a:pt x="1041" y="927"/>
                  <a:pt x="1041" y="927"/>
                </a:cubicBezTo>
                <a:cubicBezTo>
                  <a:pt x="1040" y="927"/>
                  <a:pt x="1040" y="927"/>
                  <a:pt x="1040" y="927"/>
                </a:cubicBezTo>
                <a:cubicBezTo>
                  <a:pt x="1040" y="927"/>
                  <a:pt x="1039" y="927"/>
                  <a:pt x="1039" y="927"/>
                </a:cubicBezTo>
                <a:cubicBezTo>
                  <a:pt x="1039" y="927"/>
                  <a:pt x="1039" y="927"/>
                  <a:pt x="1039" y="927"/>
                </a:cubicBezTo>
                <a:cubicBezTo>
                  <a:pt x="1038" y="927"/>
                  <a:pt x="1039" y="928"/>
                  <a:pt x="1038" y="928"/>
                </a:cubicBezTo>
                <a:cubicBezTo>
                  <a:pt x="1038" y="928"/>
                  <a:pt x="1038" y="928"/>
                  <a:pt x="1038" y="929"/>
                </a:cubicBezTo>
                <a:cubicBezTo>
                  <a:pt x="1037" y="929"/>
                  <a:pt x="1037" y="929"/>
                  <a:pt x="1037" y="929"/>
                </a:cubicBezTo>
                <a:cubicBezTo>
                  <a:pt x="1037" y="929"/>
                  <a:pt x="1037" y="929"/>
                  <a:pt x="1037" y="929"/>
                </a:cubicBezTo>
                <a:cubicBezTo>
                  <a:pt x="1037" y="929"/>
                  <a:pt x="1036" y="929"/>
                  <a:pt x="1036" y="929"/>
                </a:cubicBezTo>
                <a:cubicBezTo>
                  <a:pt x="1035" y="929"/>
                  <a:pt x="1035" y="930"/>
                  <a:pt x="1035" y="931"/>
                </a:cubicBezTo>
                <a:cubicBezTo>
                  <a:pt x="1035" y="931"/>
                  <a:pt x="1035" y="931"/>
                  <a:pt x="1035" y="931"/>
                </a:cubicBezTo>
                <a:cubicBezTo>
                  <a:pt x="1035" y="931"/>
                  <a:pt x="1034" y="931"/>
                  <a:pt x="1034" y="931"/>
                </a:cubicBezTo>
                <a:cubicBezTo>
                  <a:pt x="1032" y="933"/>
                  <a:pt x="1030" y="933"/>
                  <a:pt x="1029" y="935"/>
                </a:cubicBezTo>
                <a:cubicBezTo>
                  <a:pt x="1028" y="935"/>
                  <a:pt x="1028" y="936"/>
                  <a:pt x="1027" y="936"/>
                </a:cubicBezTo>
                <a:cubicBezTo>
                  <a:pt x="1026" y="936"/>
                  <a:pt x="1026" y="937"/>
                  <a:pt x="1026" y="937"/>
                </a:cubicBezTo>
                <a:cubicBezTo>
                  <a:pt x="1025" y="937"/>
                  <a:pt x="1025" y="938"/>
                  <a:pt x="1025" y="938"/>
                </a:cubicBezTo>
                <a:cubicBezTo>
                  <a:pt x="1024" y="938"/>
                  <a:pt x="1024" y="938"/>
                  <a:pt x="1023" y="938"/>
                </a:cubicBezTo>
                <a:cubicBezTo>
                  <a:pt x="1023" y="938"/>
                  <a:pt x="1023" y="939"/>
                  <a:pt x="1022" y="939"/>
                </a:cubicBezTo>
                <a:cubicBezTo>
                  <a:pt x="1022" y="939"/>
                  <a:pt x="1022" y="940"/>
                  <a:pt x="1022" y="940"/>
                </a:cubicBezTo>
                <a:cubicBezTo>
                  <a:pt x="1021" y="940"/>
                  <a:pt x="1021" y="940"/>
                  <a:pt x="1020" y="941"/>
                </a:cubicBezTo>
                <a:cubicBezTo>
                  <a:pt x="1020" y="941"/>
                  <a:pt x="1019" y="942"/>
                  <a:pt x="1018" y="942"/>
                </a:cubicBezTo>
                <a:cubicBezTo>
                  <a:pt x="1017" y="942"/>
                  <a:pt x="1018" y="941"/>
                  <a:pt x="1018" y="941"/>
                </a:cubicBezTo>
                <a:cubicBezTo>
                  <a:pt x="1019" y="940"/>
                  <a:pt x="1019" y="939"/>
                  <a:pt x="1021" y="939"/>
                </a:cubicBezTo>
                <a:cubicBezTo>
                  <a:pt x="1021" y="938"/>
                  <a:pt x="1021" y="938"/>
                  <a:pt x="1021" y="937"/>
                </a:cubicBezTo>
                <a:cubicBezTo>
                  <a:pt x="1023" y="938"/>
                  <a:pt x="1023" y="936"/>
                  <a:pt x="1024" y="936"/>
                </a:cubicBezTo>
                <a:cubicBezTo>
                  <a:pt x="1024" y="936"/>
                  <a:pt x="1025" y="936"/>
                  <a:pt x="1026" y="936"/>
                </a:cubicBezTo>
                <a:cubicBezTo>
                  <a:pt x="1027" y="935"/>
                  <a:pt x="1028" y="933"/>
                  <a:pt x="1029" y="932"/>
                </a:cubicBezTo>
                <a:cubicBezTo>
                  <a:pt x="1031" y="933"/>
                  <a:pt x="1031" y="931"/>
                  <a:pt x="1033" y="931"/>
                </a:cubicBezTo>
                <a:cubicBezTo>
                  <a:pt x="1033" y="930"/>
                  <a:pt x="1032" y="930"/>
                  <a:pt x="1033" y="929"/>
                </a:cubicBezTo>
                <a:cubicBezTo>
                  <a:pt x="1033" y="929"/>
                  <a:pt x="1033" y="930"/>
                  <a:pt x="1034" y="930"/>
                </a:cubicBezTo>
                <a:cubicBezTo>
                  <a:pt x="1035" y="929"/>
                  <a:pt x="1035" y="928"/>
                  <a:pt x="1036" y="927"/>
                </a:cubicBezTo>
                <a:cubicBezTo>
                  <a:pt x="1037" y="927"/>
                  <a:pt x="1038" y="926"/>
                  <a:pt x="1040" y="926"/>
                </a:cubicBezTo>
                <a:cubicBezTo>
                  <a:pt x="1040" y="926"/>
                  <a:pt x="1039" y="925"/>
                  <a:pt x="1039" y="925"/>
                </a:cubicBezTo>
                <a:cubicBezTo>
                  <a:pt x="1039" y="925"/>
                  <a:pt x="1041" y="925"/>
                  <a:pt x="1040" y="923"/>
                </a:cubicBezTo>
                <a:cubicBezTo>
                  <a:pt x="1041" y="923"/>
                  <a:pt x="1042" y="923"/>
                  <a:pt x="1043" y="923"/>
                </a:cubicBezTo>
                <a:cubicBezTo>
                  <a:pt x="1043" y="922"/>
                  <a:pt x="1041" y="922"/>
                  <a:pt x="1042" y="921"/>
                </a:cubicBezTo>
                <a:cubicBezTo>
                  <a:pt x="1044" y="921"/>
                  <a:pt x="1044" y="920"/>
                  <a:pt x="1045" y="920"/>
                </a:cubicBezTo>
                <a:cubicBezTo>
                  <a:pt x="1046" y="920"/>
                  <a:pt x="1046" y="919"/>
                  <a:pt x="1047" y="919"/>
                </a:cubicBezTo>
                <a:cubicBezTo>
                  <a:pt x="1049" y="918"/>
                  <a:pt x="1049" y="917"/>
                  <a:pt x="1051" y="917"/>
                </a:cubicBezTo>
                <a:cubicBezTo>
                  <a:pt x="1051" y="916"/>
                  <a:pt x="1051" y="916"/>
                  <a:pt x="1050" y="915"/>
                </a:cubicBezTo>
                <a:cubicBezTo>
                  <a:pt x="1052" y="915"/>
                  <a:pt x="1053" y="916"/>
                  <a:pt x="1052" y="914"/>
                </a:cubicBezTo>
                <a:cubicBezTo>
                  <a:pt x="1053" y="914"/>
                  <a:pt x="1053" y="914"/>
                  <a:pt x="1054" y="914"/>
                </a:cubicBezTo>
                <a:cubicBezTo>
                  <a:pt x="1055" y="914"/>
                  <a:pt x="1054" y="912"/>
                  <a:pt x="1056" y="912"/>
                </a:cubicBezTo>
                <a:cubicBezTo>
                  <a:pt x="1056" y="914"/>
                  <a:pt x="1054" y="915"/>
                  <a:pt x="1052" y="916"/>
                </a:cubicBezTo>
                <a:close/>
                <a:moveTo>
                  <a:pt x="1062" y="909"/>
                </a:moveTo>
                <a:cubicBezTo>
                  <a:pt x="1060" y="908"/>
                  <a:pt x="1058" y="913"/>
                  <a:pt x="1055" y="911"/>
                </a:cubicBezTo>
                <a:cubicBezTo>
                  <a:pt x="1056" y="910"/>
                  <a:pt x="1057" y="910"/>
                  <a:pt x="1058" y="909"/>
                </a:cubicBezTo>
                <a:cubicBezTo>
                  <a:pt x="1058" y="908"/>
                  <a:pt x="1060" y="908"/>
                  <a:pt x="1061" y="908"/>
                </a:cubicBezTo>
                <a:cubicBezTo>
                  <a:pt x="1061" y="908"/>
                  <a:pt x="1062" y="908"/>
                  <a:pt x="1062" y="908"/>
                </a:cubicBezTo>
                <a:cubicBezTo>
                  <a:pt x="1062" y="908"/>
                  <a:pt x="1062" y="908"/>
                  <a:pt x="1062" y="909"/>
                </a:cubicBezTo>
                <a:close/>
                <a:moveTo>
                  <a:pt x="1085" y="883"/>
                </a:moveTo>
                <a:cubicBezTo>
                  <a:pt x="1085" y="883"/>
                  <a:pt x="1085" y="883"/>
                  <a:pt x="1085" y="883"/>
                </a:cubicBezTo>
                <a:cubicBezTo>
                  <a:pt x="1085" y="883"/>
                  <a:pt x="1085" y="883"/>
                  <a:pt x="1085" y="883"/>
                </a:cubicBezTo>
                <a:cubicBezTo>
                  <a:pt x="1085" y="883"/>
                  <a:pt x="1085" y="883"/>
                  <a:pt x="1085" y="883"/>
                </a:cubicBezTo>
                <a:close/>
                <a:moveTo>
                  <a:pt x="1086" y="882"/>
                </a:moveTo>
                <a:cubicBezTo>
                  <a:pt x="1086" y="882"/>
                  <a:pt x="1086" y="882"/>
                  <a:pt x="1086" y="881"/>
                </a:cubicBezTo>
                <a:cubicBezTo>
                  <a:pt x="1087" y="881"/>
                  <a:pt x="1087" y="881"/>
                  <a:pt x="1087" y="881"/>
                </a:cubicBezTo>
                <a:cubicBezTo>
                  <a:pt x="1087" y="881"/>
                  <a:pt x="1087" y="882"/>
                  <a:pt x="1086" y="882"/>
                </a:cubicBezTo>
                <a:close/>
                <a:moveTo>
                  <a:pt x="1091" y="876"/>
                </a:moveTo>
                <a:cubicBezTo>
                  <a:pt x="1091" y="877"/>
                  <a:pt x="1090" y="877"/>
                  <a:pt x="1090" y="877"/>
                </a:cubicBezTo>
                <a:cubicBezTo>
                  <a:pt x="1090" y="877"/>
                  <a:pt x="1091" y="876"/>
                  <a:pt x="1091" y="875"/>
                </a:cubicBezTo>
                <a:cubicBezTo>
                  <a:pt x="1091" y="875"/>
                  <a:pt x="1091" y="875"/>
                  <a:pt x="1091" y="875"/>
                </a:cubicBezTo>
                <a:lnTo>
                  <a:pt x="1091" y="876"/>
                </a:lnTo>
                <a:close/>
                <a:moveTo>
                  <a:pt x="1094" y="872"/>
                </a:moveTo>
                <a:cubicBezTo>
                  <a:pt x="1094" y="872"/>
                  <a:pt x="1094" y="872"/>
                  <a:pt x="1094" y="872"/>
                </a:cubicBezTo>
                <a:cubicBezTo>
                  <a:pt x="1094" y="872"/>
                  <a:pt x="1094" y="872"/>
                  <a:pt x="1094" y="871"/>
                </a:cubicBezTo>
                <a:cubicBezTo>
                  <a:pt x="1094" y="871"/>
                  <a:pt x="1094" y="871"/>
                  <a:pt x="1094" y="871"/>
                </a:cubicBezTo>
                <a:cubicBezTo>
                  <a:pt x="1094" y="871"/>
                  <a:pt x="1094" y="871"/>
                  <a:pt x="1094" y="871"/>
                </a:cubicBezTo>
                <a:cubicBezTo>
                  <a:pt x="1094" y="871"/>
                  <a:pt x="1095" y="871"/>
                  <a:pt x="1095" y="871"/>
                </a:cubicBezTo>
                <a:cubicBezTo>
                  <a:pt x="1095" y="871"/>
                  <a:pt x="1095" y="872"/>
                  <a:pt x="1094" y="872"/>
                </a:cubicBezTo>
                <a:close/>
                <a:moveTo>
                  <a:pt x="1095" y="871"/>
                </a:moveTo>
                <a:cubicBezTo>
                  <a:pt x="1096" y="871"/>
                  <a:pt x="1096" y="871"/>
                  <a:pt x="1096" y="871"/>
                </a:cubicBezTo>
                <a:cubicBezTo>
                  <a:pt x="1096" y="871"/>
                  <a:pt x="1096" y="871"/>
                  <a:pt x="1096" y="871"/>
                </a:cubicBezTo>
                <a:cubicBezTo>
                  <a:pt x="1096" y="871"/>
                  <a:pt x="1096" y="871"/>
                  <a:pt x="1095" y="871"/>
                </a:cubicBezTo>
                <a:close/>
                <a:moveTo>
                  <a:pt x="1096" y="870"/>
                </a:moveTo>
                <a:cubicBezTo>
                  <a:pt x="1096" y="869"/>
                  <a:pt x="1096" y="869"/>
                  <a:pt x="1096" y="869"/>
                </a:cubicBezTo>
                <a:cubicBezTo>
                  <a:pt x="1096" y="869"/>
                  <a:pt x="1096" y="869"/>
                  <a:pt x="1096" y="869"/>
                </a:cubicBezTo>
                <a:cubicBezTo>
                  <a:pt x="1096" y="869"/>
                  <a:pt x="1096" y="869"/>
                  <a:pt x="1097" y="870"/>
                </a:cubicBezTo>
                <a:cubicBezTo>
                  <a:pt x="1096" y="870"/>
                  <a:pt x="1096" y="870"/>
                  <a:pt x="1096" y="870"/>
                </a:cubicBezTo>
                <a:close/>
                <a:moveTo>
                  <a:pt x="132" y="891"/>
                </a:moveTo>
                <a:cubicBezTo>
                  <a:pt x="118" y="852"/>
                  <a:pt x="110" y="812"/>
                  <a:pt x="111" y="771"/>
                </a:cubicBezTo>
                <a:cubicBezTo>
                  <a:pt x="112" y="759"/>
                  <a:pt x="113" y="748"/>
                  <a:pt x="114" y="736"/>
                </a:cubicBezTo>
                <a:cubicBezTo>
                  <a:pt x="115" y="733"/>
                  <a:pt x="115" y="731"/>
                  <a:pt x="116" y="728"/>
                </a:cubicBezTo>
                <a:cubicBezTo>
                  <a:pt x="117" y="718"/>
                  <a:pt x="119" y="710"/>
                  <a:pt x="122" y="701"/>
                </a:cubicBezTo>
                <a:cubicBezTo>
                  <a:pt x="126" y="690"/>
                  <a:pt x="132" y="683"/>
                  <a:pt x="132" y="671"/>
                </a:cubicBezTo>
                <a:cubicBezTo>
                  <a:pt x="132" y="665"/>
                  <a:pt x="131" y="659"/>
                  <a:pt x="127" y="654"/>
                </a:cubicBezTo>
                <a:cubicBezTo>
                  <a:pt x="119" y="644"/>
                  <a:pt x="107" y="646"/>
                  <a:pt x="106" y="647"/>
                </a:cubicBezTo>
                <a:cubicBezTo>
                  <a:pt x="107" y="645"/>
                  <a:pt x="109" y="643"/>
                  <a:pt x="110" y="636"/>
                </a:cubicBezTo>
                <a:cubicBezTo>
                  <a:pt x="114" y="602"/>
                  <a:pt x="74" y="599"/>
                  <a:pt x="55" y="616"/>
                </a:cubicBezTo>
                <a:cubicBezTo>
                  <a:pt x="52" y="620"/>
                  <a:pt x="48" y="624"/>
                  <a:pt x="47" y="629"/>
                </a:cubicBezTo>
                <a:cubicBezTo>
                  <a:pt x="46" y="633"/>
                  <a:pt x="45" y="641"/>
                  <a:pt x="47" y="644"/>
                </a:cubicBezTo>
                <a:cubicBezTo>
                  <a:pt x="38" y="639"/>
                  <a:pt x="32" y="644"/>
                  <a:pt x="27" y="647"/>
                </a:cubicBezTo>
                <a:cubicBezTo>
                  <a:pt x="0" y="662"/>
                  <a:pt x="8" y="714"/>
                  <a:pt x="33" y="728"/>
                </a:cubicBezTo>
                <a:cubicBezTo>
                  <a:pt x="80" y="755"/>
                  <a:pt x="101" y="669"/>
                  <a:pt x="54" y="680"/>
                </a:cubicBezTo>
                <a:cubicBezTo>
                  <a:pt x="47" y="682"/>
                  <a:pt x="44" y="691"/>
                  <a:pt x="45" y="699"/>
                </a:cubicBezTo>
                <a:cubicBezTo>
                  <a:pt x="44" y="698"/>
                  <a:pt x="39" y="691"/>
                  <a:pt x="42" y="682"/>
                </a:cubicBezTo>
                <a:cubicBezTo>
                  <a:pt x="46" y="670"/>
                  <a:pt x="57" y="665"/>
                  <a:pt x="68" y="667"/>
                </a:cubicBezTo>
                <a:cubicBezTo>
                  <a:pt x="90" y="673"/>
                  <a:pt x="88" y="695"/>
                  <a:pt x="85" y="713"/>
                </a:cubicBezTo>
                <a:cubicBezTo>
                  <a:pt x="81" y="743"/>
                  <a:pt x="78" y="775"/>
                  <a:pt x="84" y="806"/>
                </a:cubicBezTo>
                <a:cubicBezTo>
                  <a:pt x="91" y="847"/>
                  <a:pt x="105" y="885"/>
                  <a:pt x="125" y="922"/>
                </a:cubicBezTo>
                <a:cubicBezTo>
                  <a:pt x="135" y="942"/>
                  <a:pt x="146" y="962"/>
                  <a:pt x="158" y="981"/>
                </a:cubicBezTo>
                <a:cubicBezTo>
                  <a:pt x="165" y="992"/>
                  <a:pt x="172" y="1003"/>
                  <a:pt x="179" y="1013"/>
                </a:cubicBezTo>
                <a:cubicBezTo>
                  <a:pt x="188" y="1025"/>
                  <a:pt x="195" y="1029"/>
                  <a:pt x="205" y="1040"/>
                </a:cubicBezTo>
                <a:cubicBezTo>
                  <a:pt x="217" y="1051"/>
                  <a:pt x="217" y="1051"/>
                  <a:pt x="217" y="1051"/>
                </a:cubicBezTo>
                <a:cubicBezTo>
                  <a:pt x="199" y="1023"/>
                  <a:pt x="181" y="996"/>
                  <a:pt x="165" y="966"/>
                </a:cubicBezTo>
                <a:cubicBezTo>
                  <a:pt x="152" y="942"/>
                  <a:pt x="141" y="917"/>
                  <a:pt x="132" y="891"/>
                </a:cubicBezTo>
                <a:close/>
                <a:moveTo>
                  <a:pt x="154" y="969"/>
                </a:moveTo>
                <a:cubicBezTo>
                  <a:pt x="154" y="969"/>
                  <a:pt x="153" y="969"/>
                  <a:pt x="153" y="968"/>
                </a:cubicBezTo>
                <a:cubicBezTo>
                  <a:pt x="153" y="968"/>
                  <a:pt x="153" y="968"/>
                  <a:pt x="153" y="968"/>
                </a:cubicBezTo>
                <a:cubicBezTo>
                  <a:pt x="153" y="967"/>
                  <a:pt x="153" y="967"/>
                  <a:pt x="153" y="967"/>
                </a:cubicBezTo>
                <a:cubicBezTo>
                  <a:pt x="153" y="967"/>
                  <a:pt x="153" y="967"/>
                  <a:pt x="153" y="967"/>
                </a:cubicBezTo>
                <a:cubicBezTo>
                  <a:pt x="153" y="966"/>
                  <a:pt x="153" y="966"/>
                  <a:pt x="153" y="965"/>
                </a:cubicBezTo>
                <a:cubicBezTo>
                  <a:pt x="152" y="965"/>
                  <a:pt x="152" y="965"/>
                  <a:pt x="152" y="964"/>
                </a:cubicBezTo>
                <a:cubicBezTo>
                  <a:pt x="152" y="964"/>
                  <a:pt x="151" y="963"/>
                  <a:pt x="151" y="963"/>
                </a:cubicBezTo>
                <a:cubicBezTo>
                  <a:pt x="151" y="962"/>
                  <a:pt x="151" y="962"/>
                  <a:pt x="150" y="961"/>
                </a:cubicBezTo>
                <a:cubicBezTo>
                  <a:pt x="150" y="961"/>
                  <a:pt x="150" y="960"/>
                  <a:pt x="149" y="960"/>
                </a:cubicBezTo>
                <a:cubicBezTo>
                  <a:pt x="149" y="959"/>
                  <a:pt x="149" y="959"/>
                  <a:pt x="149" y="958"/>
                </a:cubicBezTo>
                <a:cubicBezTo>
                  <a:pt x="149" y="958"/>
                  <a:pt x="149" y="957"/>
                  <a:pt x="149" y="957"/>
                </a:cubicBezTo>
                <a:cubicBezTo>
                  <a:pt x="148" y="957"/>
                  <a:pt x="148" y="956"/>
                  <a:pt x="148" y="956"/>
                </a:cubicBezTo>
                <a:cubicBezTo>
                  <a:pt x="148" y="956"/>
                  <a:pt x="148" y="955"/>
                  <a:pt x="147" y="955"/>
                </a:cubicBezTo>
                <a:cubicBezTo>
                  <a:pt x="147" y="955"/>
                  <a:pt x="147" y="955"/>
                  <a:pt x="147" y="954"/>
                </a:cubicBezTo>
                <a:cubicBezTo>
                  <a:pt x="146" y="954"/>
                  <a:pt x="146" y="953"/>
                  <a:pt x="146" y="952"/>
                </a:cubicBezTo>
                <a:cubicBezTo>
                  <a:pt x="146" y="952"/>
                  <a:pt x="146" y="951"/>
                  <a:pt x="146" y="950"/>
                </a:cubicBezTo>
                <a:cubicBezTo>
                  <a:pt x="146" y="950"/>
                  <a:pt x="145" y="949"/>
                  <a:pt x="145" y="949"/>
                </a:cubicBezTo>
                <a:cubicBezTo>
                  <a:pt x="144" y="949"/>
                  <a:pt x="144" y="948"/>
                  <a:pt x="144" y="948"/>
                </a:cubicBezTo>
                <a:cubicBezTo>
                  <a:pt x="144" y="947"/>
                  <a:pt x="144" y="947"/>
                  <a:pt x="143" y="946"/>
                </a:cubicBezTo>
                <a:cubicBezTo>
                  <a:pt x="143" y="946"/>
                  <a:pt x="142" y="945"/>
                  <a:pt x="142" y="945"/>
                </a:cubicBezTo>
                <a:cubicBezTo>
                  <a:pt x="142" y="944"/>
                  <a:pt x="142" y="943"/>
                  <a:pt x="142" y="943"/>
                </a:cubicBezTo>
                <a:cubicBezTo>
                  <a:pt x="141" y="942"/>
                  <a:pt x="141" y="942"/>
                  <a:pt x="141" y="941"/>
                </a:cubicBezTo>
                <a:cubicBezTo>
                  <a:pt x="140" y="941"/>
                  <a:pt x="140" y="940"/>
                  <a:pt x="140" y="939"/>
                </a:cubicBezTo>
                <a:cubicBezTo>
                  <a:pt x="140" y="938"/>
                  <a:pt x="140" y="938"/>
                  <a:pt x="140" y="937"/>
                </a:cubicBezTo>
                <a:cubicBezTo>
                  <a:pt x="140" y="936"/>
                  <a:pt x="140" y="936"/>
                  <a:pt x="140" y="935"/>
                </a:cubicBezTo>
                <a:cubicBezTo>
                  <a:pt x="139" y="936"/>
                  <a:pt x="139" y="935"/>
                  <a:pt x="139" y="934"/>
                </a:cubicBezTo>
                <a:cubicBezTo>
                  <a:pt x="139" y="934"/>
                  <a:pt x="139" y="934"/>
                  <a:pt x="139" y="934"/>
                </a:cubicBezTo>
                <a:cubicBezTo>
                  <a:pt x="139" y="933"/>
                  <a:pt x="139" y="932"/>
                  <a:pt x="139" y="931"/>
                </a:cubicBezTo>
                <a:cubicBezTo>
                  <a:pt x="138" y="931"/>
                  <a:pt x="138" y="931"/>
                  <a:pt x="138" y="931"/>
                </a:cubicBezTo>
                <a:cubicBezTo>
                  <a:pt x="138" y="930"/>
                  <a:pt x="137" y="930"/>
                  <a:pt x="137" y="930"/>
                </a:cubicBezTo>
                <a:cubicBezTo>
                  <a:pt x="137" y="927"/>
                  <a:pt x="137" y="929"/>
                  <a:pt x="138" y="928"/>
                </a:cubicBezTo>
                <a:cubicBezTo>
                  <a:pt x="138" y="928"/>
                  <a:pt x="138" y="928"/>
                  <a:pt x="139" y="930"/>
                </a:cubicBezTo>
                <a:cubicBezTo>
                  <a:pt x="139" y="930"/>
                  <a:pt x="139" y="931"/>
                  <a:pt x="139" y="931"/>
                </a:cubicBezTo>
                <a:cubicBezTo>
                  <a:pt x="139" y="931"/>
                  <a:pt x="140" y="932"/>
                  <a:pt x="140" y="932"/>
                </a:cubicBezTo>
                <a:cubicBezTo>
                  <a:pt x="140" y="933"/>
                  <a:pt x="140" y="933"/>
                  <a:pt x="140" y="934"/>
                </a:cubicBezTo>
                <a:cubicBezTo>
                  <a:pt x="140" y="934"/>
                  <a:pt x="140" y="934"/>
                  <a:pt x="140" y="935"/>
                </a:cubicBezTo>
                <a:cubicBezTo>
                  <a:pt x="140" y="935"/>
                  <a:pt x="140" y="935"/>
                  <a:pt x="140" y="935"/>
                </a:cubicBezTo>
                <a:cubicBezTo>
                  <a:pt x="141" y="935"/>
                  <a:pt x="141" y="936"/>
                  <a:pt x="141" y="936"/>
                </a:cubicBezTo>
                <a:cubicBezTo>
                  <a:pt x="141" y="936"/>
                  <a:pt x="141" y="936"/>
                  <a:pt x="141" y="936"/>
                </a:cubicBezTo>
                <a:cubicBezTo>
                  <a:pt x="141" y="937"/>
                  <a:pt x="141" y="937"/>
                  <a:pt x="141" y="937"/>
                </a:cubicBezTo>
                <a:cubicBezTo>
                  <a:pt x="142" y="937"/>
                  <a:pt x="142" y="938"/>
                  <a:pt x="142" y="938"/>
                </a:cubicBezTo>
                <a:cubicBezTo>
                  <a:pt x="142" y="938"/>
                  <a:pt x="141" y="938"/>
                  <a:pt x="142" y="938"/>
                </a:cubicBezTo>
                <a:cubicBezTo>
                  <a:pt x="142" y="939"/>
                  <a:pt x="142" y="939"/>
                  <a:pt x="142" y="939"/>
                </a:cubicBezTo>
                <a:cubicBezTo>
                  <a:pt x="142" y="939"/>
                  <a:pt x="142" y="939"/>
                  <a:pt x="143" y="939"/>
                </a:cubicBezTo>
                <a:cubicBezTo>
                  <a:pt x="143" y="940"/>
                  <a:pt x="142" y="940"/>
                  <a:pt x="143" y="941"/>
                </a:cubicBezTo>
                <a:cubicBezTo>
                  <a:pt x="143" y="941"/>
                  <a:pt x="144" y="941"/>
                  <a:pt x="144" y="942"/>
                </a:cubicBezTo>
                <a:cubicBezTo>
                  <a:pt x="144" y="942"/>
                  <a:pt x="144" y="943"/>
                  <a:pt x="144" y="943"/>
                </a:cubicBezTo>
                <a:cubicBezTo>
                  <a:pt x="144" y="943"/>
                  <a:pt x="144" y="943"/>
                  <a:pt x="144" y="944"/>
                </a:cubicBezTo>
                <a:cubicBezTo>
                  <a:pt x="144" y="944"/>
                  <a:pt x="144" y="944"/>
                  <a:pt x="144" y="944"/>
                </a:cubicBezTo>
                <a:cubicBezTo>
                  <a:pt x="144" y="945"/>
                  <a:pt x="144" y="945"/>
                  <a:pt x="145" y="945"/>
                </a:cubicBezTo>
                <a:cubicBezTo>
                  <a:pt x="145" y="946"/>
                  <a:pt x="145" y="947"/>
                  <a:pt x="145" y="947"/>
                </a:cubicBezTo>
                <a:cubicBezTo>
                  <a:pt x="145" y="948"/>
                  <a:pt x="145" y="948"/>
                  <a:pt x="146" y="948"/>
                </a:cubicBezTo>
                <a:cubicBezTo>
                  <a:pt x="146" y="948"/>
                  <a:pt x="146" y="947"/>
                  <a:pt x="146" y="947"/>
                </a:cubicBezTo>
                <a:cubicBezTo>
                  <a:pt x="146" y="947"/>
                  <a:pt x="146" y="947"/>
                  <a:pt x="146" y="947"/>
                </a:cubicBezTo>
                <a:cubicBezTo>
                  <a:pt x="146" y="947"/>
                  <a:pt x="146" y="946"/>
                  <a:pt x="146" y="947"/>
                </a:cubicBezTo>
                <a:cubicBezTo>
                  <a:pt x="147" y="947"/>
                  <a:pt x="147" y="947"/>
                  <a:pt x="147" y="947"/>
                </a:cubicBezTo>
                <a:cubicBezTo>
                  <a:pt x="147" y="948"/>
                  <a:pt x="147" y="948"/>
                  <a:pt x="147" y="948"/>
                </a:cubicBezTo>
                <a:cubicBezTo>
                  <a:pt x="147" y="949"/>
                  <a:pt x="147" y="949"/>
                  <a:pt x="147" y="949"/>
                </a:cubicBezTo>
                <a:cubicBezTo>
                  <a:pt x="147" y="950"/>
                  <a:pt x="147" y="950"/>
                  <a:pt x="147" y="950"/>
                </a:cubicBezTo>
                <a:cubicBezTo>
                  <a:pt x="146" y="950"/>
                  <a:pt x="147" y="950"/>
                  <a:pt x="147" y="951"/>
                </a:cubicBezTo>
                <a:cubicBezTo>
                  <a:pt x="147" y="951"/>
                  <a:pt x="147" y="952"/>
                  <a:pt x="147" y="952"/>
                </a:cubicBezTo>
                <a:cubicBezTo>
                  <a:pt x="147" y="953"/>
                  <a:pt x="147" y="953"/>
                  <a:pt x="148" y="953"/>
                </a:cubicBezTo>
                <a:cubicBezTo>
                  <a:pt x="148" y="954"/>
                  <a:pt x="148" y="954"/>
                  <a:pt x="148" y="955"/>
                </a:cubicBezTo>
                <a:cubicBezTo>
                  <a:pt x="148" y="955"/>
                  <a:pt x="149" y="956"/>
                  <a:pt x="149" y="956"/>
                </a:cubicBezTo>
                <a:cubicBezTo>
                  <a:pt x="149" y="957"/>
                  <a:pt x="150" y="957"/>
                  <a:pt x="150" y="958"/>
                </a:cubicBezTo>
                <a:cubicBezTo>
                  <a:pt x="150" y="958"/>
                  <a:pt x="150" y="959"/>
                  <a:pt x="150" y="959"/>
                </a:cubicBezTo>
                <a:cubicBezTo>
                  <a:pt x="151" y="960"/>
                  <a:pt x="151" y="960"/>
                  <a:pt x="151" y="961"/>
                </a:cubicBezTo>
                <a:cubicBezTo>
                  <a:pt x="152" y="961"/>
                  <a:pt x="152" y="962"/>
                  <a:pt x="152" y="963"/>
                </a:cubicBezTo>
                <a:cubicBezTo>
                  <a:pt x="152" y="963"/>
                  <a:pt x="152" y="963"/>
                  <a:pt x="153" y="964"/>
                </a:cubicBezTo>
                <a:cubicBezTo>
                  <a:pt x="153" y="964"/>
                  <a:pt x="153" y="965"/>
                  <a:pt x="153" y="965"/>
                </a:cubicBezTo>
                <a:cubicBezTo>
                  <a:pt x="154" y="966"/>
                  <a:pt x="154" y="966"/>
                  <a:pt x="154" y="967"/>
                </a:cubicBezTo>
                <a:cubicBezTo>
                  <a:pt x="154" y="967"/>
                  <a:pt x="154" y="967"/>
                  <a:pt x="154" y="968"/>
                </a:cubicBezTo>
                <a:cubicBezTo>
                  <a:pt x="154" y="968"/>
                  <a:pt x="154" y="968"/>
                  <a:pt x="154" y="969"/>
                </a:cubicBezTo>
                <a:cubicBezTo>
                  <a:pt x="155" y="969"/>
                  <a:pt x="155" y="969"/>
                  <a:pt x="154" y="969"/>
                </a:cubicBezTo>
                <a:close/>
                <a:moveTo>
                  <a:pt x="158" y="976"/>
                </a:moveTo>
                <a:cubicBezTo>
                  <a:pt x="157" y="976"/>
                  <a:pt x="157" y="976"/>
                  <a:pt x="157" y="975"/>
                </a:cubicBezTo>
                <a:cubicBezTo>
                  <a:pt x="156" y="975"/>
                  <a:pt x="156" y="973"/>
                  <a:pt x="156" y="972"/>
                </a:cubicBezTo>
                <a:cubicBezTo>
                  <a:pt x="156" y="972"/>
                  <a:pt x="155" y="971"/>
                  <a:pt x="155" y="970"/>
                </a:cubicBezTo>
                <a:cubicBezTo>
                  <a:pt x="155" y="969"/>
                  <a:pt x="156" y="970"/>
                  <a:pt x="157" y="971"/>
                </a:cubicBezTo>
                <a:cubicBezTo>
                  <a:pt x="157" y="972"/>
                  <a:pt x="157" y="972"/>
                  <a:pt x="158" y="973"/>
                </a:cubicBezTo>
                <a:cubicBezTo>
                  <a:pt x="157" y="974"/>
                  <a:pt x="158" y="974"/>
                  <a:pt x="158" y="975"/>
                </a:cubicBezTo>
                <a:cubicBezTo>
                  <a:pt x="158" y="976"/>
                  <a:pt x="159" y="976"/>
                  <a:pt x="159" y="978"/>
                </a:cubicBezTo>
                <a:cubicBezTo>
                  <a:pt x="158" y="978"/>
                  <a:pt x="158" y="976"/>
                  <a:pt x="158" y="976"/>
                </a:cubicBezTo>
                <a:close/>
                <a:moveTo>
                  <a:pt x="163" y="985"/>
                </a:moveTo>
                <a:cubicBezTo>
                  <a:pt x="162" y="984"/>
                  <a:pt x="162" y="983"/>
                  <a:pt x="161" y="982"/>
                </a:cubicBezTo>
                <a:cubicBezTo>
                  <a:pt x="161" y="981"/>
                  <a:pt x="160" y="981"/>
                  <a:pt x="160" y="980"/>
                </a:cubicBezTo>
                <a:cubicBezTo>
                  <a:pt x="161" y="980"/>
                  <a:pt x="161" y="980"/>
                  <a:pt x="162" y="980"/>
                </a:cubicBezTo>
                <a:cubicBezTo>
                  <a:pt x="162" y="982"/>
                  <a:pt x="164" y="983"/>
                  <a:pt x="163" y="985"/>
                </a:cubicBezTo>
                <a:close/>
                <a:moveTo>
                  <a:pt x="186" y="1012"/>
                </a:moveTo>
                <a:cubicBezTo>
                  <a:pt x="186" y="1013"/>
                  <a:pt x="187" y="1013"/>
                  <a:pt x="187" y="1014"/>
                </a:cubicBezTo>
                <a:cubicBezTo>
                  <a:pt x="187" y="1014"/>
                  <a:pt x="188" y="1014"/>
                  <a:pt x="188" y="1015"/>
                </a:cubicBezTo>
                <a:cubicBezTo>
                  <a:pt x="189" y="1015"/>
                  <a:pt x="189" y="1016"/>
                  <a:pt x="189" y="1017"/>
                </a:cubicBezTo>
                <a:cubicBezTo>
                  <a:pt x="189" y="1017"/>
                  <a:pt x="189" y="1016"/>
                  <a:pt x="189" y="1016"/>
                </a:cubicBezTo>
                <a:cubicBezTo>
                  <a:pt x="190" y="1016"/>
                  <a:pt x="190" y="1017"/>
                  <a:pt x="191" y="1017"/>
                </a:cubicBezTo>
                <a:cubicBezTo>
                  <a:pt x="191" y="1018"/>
                  <a:pt x="192" y="1018"/>
                  <a:pt x="192" y="1019"/>
                </a:cubicBezTo>
                <a:cubicBezTo>
                  <a:pt x="194" y="1021"/>
                  <a:pt x="195" y="1023"/>
                  <a:pt x="196" y="1024"/>
                </a:cubicBezTo>
                <a:cubicBezTo>
                  <a:pt x="196" y="1025"/>
                  <a:pt x="197" y="1026"/>
                  <a:pt x="197" y="1025"/>
                </a:cubicBezTo>
                <a:cubicBezTo>
                  <a:pt x="196" y="1024"/>
                  <a:pt x="196" y="1024"/>
                  <a:pt x="196" y="1023"/>
                </a:cubicBezTo>
                <a:cubicBezTo>
                  <a:pt x="196" y="1024"/>
                  <a:pt x="197" y="1024"/>
                  <a:pt x="197" y="1024"/>
                </a:cubicBezTo>
                <a:cubicBezTo>
                  <a:pt x="197" y="1025"/>
                  <a:pt x="197" y="1025"/>
                  <a:pt x="198" y="1025"/>
                </a:cubicBezTo>
                <a:cubicBezTo>
                  <a:pt x="198" y="1026"/>
                  <a:pt x="198" y="1027"/>
                  <a:pt x="199" y="1028"/>
                </a:cubicBezTo>
                <a:cubicBezTo>
                  <a:pt x="199" y="1028"/>
                  <a:pt x="199" y="1028"/>
                  <a:pt x="200" y="1029"/>
                </a:cubicBezTo>
                <a:cubicBezTo>
                  <a:pt x="200" y="1029"/>
                  <a:pt x="200" y="1029"/>
                  <a:pt x="201" y="1030"/>
                </a:cubicBezTo>
                <a:cubicBezTo>
                  <a:pt x="202" y="1030"/>
                  <a:pt x="202" y="1031"/>
                  <a:pt x="203" y="1032"/>
                </a:cubicBezTo>
                <a:cubicBezTo>
                  <a:pt x="204" y="1033"/>
                  <a:pt x="205" y="1034"/>
                  <a:pt x="205" y="1034"/>
                </a:cubicBezTo>
                <a:cubicBezTo>
                  <a:pt x="206" y="1035"/>
                  <a:pt x="207" y="1036"/>
                  <a:pt x="208" y="1037"/>
                </a:cubicBezTo>
                <a:cubicBezTo>
                  <a:pt x="208" y="1037"/>
                  <a:pt x="209" y="1039"/>
                  <a:pt x="208" y="1038"/>
                </a:cubicBezTo>
                <a:cubicBezTo>
                  <a:pt x="207" y="1038"/>
                  <a:pt x="207" y="1036"/>
                  <a:pt x="206" y="1036"/>
                </a:cubicBezTo>
                <a:cubicBezTo>
                  <a:pt x="205" y="1035"/>
                  <a:pt x="204" y="1034"/>
                  <a:pt x="203" y="1033"/>
                </a:cubicBezTo>
                <a:cubicBezTo>
                  <a:pt x="202" y="1032"/>
                  <a:pt x="201" y="1031"/>
                  <a:pt x="201" y="1031"/>
                </a:cubicBezTo>
                <a:cubicBezTo>
                  <a:pt x="200" y="1030"/>
                  <a:pt x="199" y="1029"/>
                  <a:pt x="199" y="1029"/>
                </a:cubicBezTo>
                <a:cubicBezTo>
                  <a:pt x="198" y="1028"/>
                  <a:pt x="198" y="1027"/>
                  <a:pt x="198" y="1027"/>
                </a:cubicBezTo>
                <a:cubicBezTo>
                  <a:pt x="197" y="1027"/>
                  <a:pt x="197" y="1026"/>
                  <a:pt x="197" y="1026"/>
                </a:cubicBezTo>
                <a:cubicBezTo>
                  <a:pt x="196" y="1025"/>
                  <a:pt x="195" y="1025"/>
                  <a:pt x="195" y="1025"/>
                </a:cubicBezTo>
                <a:cubicBezTo>
                  <a:pt x="194" y="1024"/>
                  <a:pt x="194" y="1023"/>
                  <a:pt x="193" y="1022"/>
                </a:cubicBezTo>
                <a:cubicBezTo>
                  <a:pt x="191" y="1020"/>
                  <a:pt x="191" y="1020"/>
                  <a:pt x="191" y="1020"/>
                </a:cubicBezTo>
                <a:cubicBezTo>
                  <a:pt x="190" y="1019"/>
                  <a:pt x="190" y="1018"/>
                  <a:pt x="190" y="1018"/>
                </a:cubicBezTo>
                <a:cubicBezTo>
                  <a:pt x="190" y="1019"/>
                  <a:pt x="189" y="1018"/>
                  <a:pt x="189" y="1018"/>
                </a:cubicBezTo>
                <a:cubicBezTo>
                  <a:pt x="189" y="1017"/>
                  <a:pt x="189" y="1017"/>
                  <a:pt x="188" y="1016"/>
                </a:cubicBezTo>
                <a:cubicBezTo>
                  <a:pt x="188" y="1016"/>
                  <a:pt x="188" y="1015"/>
                  <a:pt x="187" y="1015"/>
                </a:cubicBezTo>
                <a:cubicBezTo>
                  <a:pt x="187" y="1015"/>
                  <a:pt x="187" y="1015"/>
                  <a:pt x="187" y="1015"/>
                </a:cubicBezTo>
                <a:cubicBezTo>
                  <a:pt x="186" y="1014"/>
                  <a:pt x="186" y="1013"/>
                  <a:pt x="185" y="1013"/>
                </a:cubicBezTo>
                <a:cubicBezTo>
                  <a:pt x="185" y="1012"/>
                  <a:pt x="185" y="1012"/>
                  <a:pt x="186" y="1012"/>
                </a:cubicBezTo>
                <a:close/>
                <a:moveTo>
                  <a:pt x="175" y="998"/>
                </a:moveTo>
                <a:cubicBezTo>
                  <a:pt x="175" y="998"/>
                  <a:pt x="175" y="997"/>
                  <a:pt x="176" y="998"/>
                </a:cubicBezTo>
                <a:cubicBezTo>
                  <a:pt x="176" y="999"/>
                  <a:pt x="179" y="1001"/>
                  <a:pt x="178" y="1002"/>
                </a:cubicBezTo>
                <a:cubicBezTo>
                  <a:pt x="176" y="1002"/>
                  <a:pt x="177" y="1000"/>
                  <a:pt x="176" y="999"/>
                </a:cubicBezTo>
                <a:cubicBezTo>
                  <a:pt x="175" y="999"/>
                  <a:pt x="174" y="999"/>
                  <a:pt x="175" y="998"/>
                </a:cubicBezTo>
                <a:close/>
                <a:moveTo>
                  <a:pt x="170" y="989"/>
                </a:moveTo>
                <a:cubicBezTo>
                  <a:pt x="170" y="990"/>
                  <a:pt x="171" y="990"/>
                  <a:pt x="171" y="991"/>
                </a:cubicBezTo>
                <a:cubicBezTo>
                  <a:pt x="171" y="992"/>
                  <a:pt x="172" y="992"/>
                  <a:pt x="172" y="993"/>
                </a:cubicBezTo>
                <a:cubicBezTo>
                  <a:pt x="172" y="994"/>
                  <a:pt x="174" y="994"/>
                  <a:pt x="174" y="996"/>
                </a:cubicBezTo>
                <a:cubicBezTo>
                  <a:pt x="173" y="995"/>
                  <a:pt x="172" y="994"/>
                  <a:pt x="172" y="994"/>
                </a:cubicBezTo>
                <a:cubicBezTo>
                  <a:pt x="171" y="994"/>
                  <a:pt x="171" y="993"/>
                  <a:pt x="171" y="993"/>
                </a:cubicBezTo>
                <a:cubicBezTo>
                  <a:pt x="170" y="992"/>
                  <a:pt x="170" y="991"/>
                  <a:pt x="170" y="990"/>
                </a:cubicBezTo>
                <a:cubicBezTo>
                  <a:pt x="170" y="990"/>
                  <a:pt x="169" y="989"/>
                  <a:pt x="169" y="988"/>
                </a:cubicBezTo>
                <a:cubicBezTo>
                  <a:pt x="169" y="987"/>
                  <a:pt x="170" y="988"/>
                  <a:pt x="170" y="989"/>
                </a:cubicBezTo>
                <a:close/>
                <a:moveTo>
                  <a:pt x="171" y="996"/>
                </a:moveTo>
                <a:cubicBezTo>
                  <a:pt x="171" y="996"/>
                  <a:pt x="171" y="997"/>
                  <a:pt x="172" y="997"/>
                </a:cubicBezTo>
                <a:cubicBezTo>
                  <a:pt x="172" y="998"/>
                  <a:pt x="172" y="998"/>
                  <a:pt x="173" y="998"/>
                </a:cubicBezTo>
                <a:cubicBezTo>
                  <a:pt x="173" y="999"/>
                  <a:pt x="173" y="1000"/>
                  <a:pt x="174" y="1001"/>
                </a:cubicBezTo>
                <a:cubicBezTo>
                  <a:pt x="174" y="1001"/>
                  <a:pt x="174" y="1000"/>
                  <a:pt x="174" y="1000"/>
                </a:cubicBezTo>
                <a:cubicBezTo>
                  <a:pt x="175" y="1000"/>
                  <a:pt x="175" y="1001"/>
                  <a:pt x="176" y="1001"/>
                </a:cubicBezTo>
                <a:cubicBezTo>
                  <a:pt x="176" y="1002"/>
                  <a:pt x="176" y="1002"/>
                  <a:pt x="177" y="1003"/>
                </a:cubicBezTo>
                <a:cubicBezTo>
                  <a:pt x="178" y="1005"/>
                  <a:pt x="179" y="1007"/>
                  <a:pt x="180" y="1009"/>
                </a:cubicBezTo>
                <a:cubicBezTo>
                  <a:pt x="180" y="1009"/>
                  <a:pt x="181" y="1010"/>
                  <a:pt x="181" y="1009"/>
                </a:cubicBezTo>
                <a:cubicBezTo>
                  <a:pt x="181" y="1009"/>
                  <a:pt x="180" y="1008"/>
                  <a:pt x="180" y="1008"/>
                </a:cubicBezTo>
                <a:cubicBezTo>
                  <a:pt x="181" y="1008"/>
                  <a:pt x="181" y="1009"/>
                  <a:pt x="181" y="1009"/>
                </a:cubicBezTo>
                <a:cubicBezTo>
                  <a:pt x="181" y="1009"/>
                  <a:pt x="182" y="1009"/>
                  <a:pt x="182" y="1010"/>
                </a:cubicBezTo>
                <a:cubicBezTo>
                  <a:pt x="182" y="1011"/>
                  <a:pt x="182" y="1011"/>
                  <a:pt x="183" y="1012"/>
                </a:cubicBezTo>
                <a:cubicBezTo>
                  <a:pt x="183" y="1013"/>
                  <a:pt x="183" y="1013"/>
                  <a:pt x="184" y="1013"/>
                </a:cubicBezTo>
                <a:cubicBezTo>
                  <a:pt x="184" y="1014"/>
                  <a:pt x="184" y="1014"/>
                  <a:pt x="185" y="1015"/>
                </a:cubicBezTo>
                <a:cubicBezTo>
                  <a:pt x="185" y="1015"/>
                  <a:pt x="186" y="1016"/>
                  <a:pt x="187" y="1017"/>
                </a:cubicBezTo>
                <a:cubicBezTo>
                  <a:pt x="187" y="1018"/>
                  <a:pt x="188" y="1019"/>
                  <a:pt x="189" y="1020"/>
                </a:cubicBezTo>
                <a:cubicBezTo>
                  <a:pt x="190" y="1020"/>
                  <a:pt x="190" y="1022"/>
                  <a:pt x="189" y="1021"/>
                </a:cubicBezTo>
                <a:cubicBezTo>
                  <a:pt x="188" y="1020"/>
                  <a:pt x="188" y="1019"/>
                  <a:pt x="187" y="1018"/>
                </a:cubicBezTo>
                <a:cubicBezTo>
                  <a:pt x="186" y="1017"/>
                  <a:pt x="185" y="1016"/>
                  <a:pt x="184" y="1015"/>
                </a:cubicBezTo>
                <a:cubicBezTo>
                  <a:pt x="184" y="1015"/>
                  <a:pt x="183" y="1014"/>
                  <a:pt x="183" y="1013"/>
                </a:cubicBezTo>
                <a:cubicBezTo>
                  <a:pt x="182" y="1013"/>
                  <a:pt x="182" y="1012"/>
                  <a:pt x="182" y="1011"/>
                </a:cubicBezTo>
                <a:cubicBezTo>
                  <a:pt x="181" y="1011"/>
                  <a:pt x="181" y="1011"/>
                  <a:pt x="181" y="1010"/>
                </a:cubicBezTo>
                <a:cubicBezTo>
                  <a:pt x="180" y="1010"/>
                  <a:pt x="179" y="1010"/>
                  <a:pt x="179" y="1009"/>
                </a:cubicBezTo>
                <a:cubicBezTo>
                  <a:pt x="178" y="1008"/>
                  <a:pt x="178" y="1007"/>
                  <a:pt x="178" y="1006"/>
                </a:cubicBezTo>
                <a:cubicBezTo>
                  <a:pt x="175" y="1004"/>
                  <a:pt x="175" y="1004"/>
                  <a:pt x="175" y="1004"/>
                </a:cubicBezTo>
                <a:cubicBezTo>
                  <a:pt x="175" y="1003"/>
                  <a:pt x="174" y="1002"/>
                  <a:pt x="174" y="1002"/>
                </a:cubicBezTo>
                <a:cubicBezTo>
                  <a:pt x="174" y="1003"/>
                  <a:pt x="174" y="1002"/>
                  <a:pt x="174" y="1001"/>
                </a:cubicBezTo>
                <a:cubicBezTo>
                  <a:pt x="173" y="1001"/>
                  <a:pt x="173" y="1000"/>
                  <a:pt x="173" y="1000"/>
                </a:cubicBezTo>
                <a:cubicBezTo>
                  <a:pt x="173" y="999"/>
                  <a:pt x="172" y="999"/>
                  <a:pt x="172" y="998"/>
                </a:cubicBezTo>
                <a:cubicBezTo>
                  <a:pt x="172" y="998"/>
                  <a:pt x="172" y="998"/>
                  <a:pt x="171" y="998"/>
                </a:cubicBezTo>
                <a:cubicBezTo>
                  <a:pt x="171" y="998"/>
                  <a:pt x="171" y="997"/>
                  <a:pt x="170" y="996"/>
                </a:cubicBezTo>
                <a:cubicBezTo>
                  <a:pt x="169" y="995"/>
                  <a:pt x="169" y="995"/>
                  <a:pt x="168" y="994"/>
                </a:cubicBezTo>
                <a:cubicBezTo>
                  <a:pt x="168" y="994"/>
                  <a:pt x="168" y="993"/>
                  <a:pt x="167" y="993"/>
                </a:cubicBezTo>
                <a:cubicBezTo>
                  <a:pt x="167" y="992"/>
                  <a:pt x="167" y="991"/>
                  <a:pt x="167" y="991"/>
                </a:cubicBezTo>
                <a:cubicBezTo>
                  <a:pt x="168" y="991"/>
                  <a:pt x="168" y="993"/>
                  <a:pt x="169" y="993"/>
                </a:cubicBezTo>
                <a:cubicBezTo>
                  <a:pt x="169" y="994"/>
                  <a:pt x="170" y="995"/>
                  <a:pt x="171" y="996"/>
                </a:cubicBezTo>
                <a:close/>
                <a:moveTo>
                  <a:pt x="166" y="982"/>
                </a:moveTo>
                <a:cubicBezTo>
                  <a:pt x="166" y="982"/>
                  <a:pt x="167" y="983"/>
                  <a:pt x="167" y="983"/>
                </a:cubicBezTo>
                <a:cubicBezTo>
                  <a:pt x="167" y="984"/>
                  <a:pt x="167" y="984"/>
                  <a:pt x="167" y="985"/>
                </a:cubicBezTo>
                <a:cubicBezTo>
                  <a:pt x="168" y="985"/>
                  <a:pt x="168" y="986"/>
                  <a:pt x="168" y="986"/>
                </a:cubicBezTo>
                <a:cubicBezTo>
                  <a:pt x="168" y="986"/>
                  <a:pt x="168" y="986"/>
                  <a:pt x="168" y="987"/>
                </a:cubicBezTo>
                <a:cubicBezTo>
                  <a:pt x="168" y="987"/>
                  <a:pt x="168" y="987"/>
                  <a:pt x="168" y="987"/>
                </a:cubicBezTo>
                <a:cubicBezTo>
                  <a:pt x="168" y="987"/>
                  <a:pt x="167" y="987"/>
                  <a:pt x="167" y="987"/>
                </a:cubicBezTo>
                <a:cubicBezTo>
                  <a:pt x="167" y="986"/>
                  <a:pt x="167" y="986"/>
                  <a:pt x="167" y="986"/>
                </a:cubicBezTo>
                <a:cubicBezTo>
                  <a:pt x="167" y="986"/>
                  <a:pt x="167" y="985"/>
                  <a:pt x="167" y="985"/>
                </a:cubicBezTo>
                <a:cubicBezTo>
                  <a:pt x="167" y="985"/>
                  <a:pt x="166" y="985"/>
                  <a:pt x="166" y="985"/>
                </a:cubicBezTo>
                <a:cubicBezTo>
                  <a:pt x="166" y="984"/>
                  <a:pt x="166" y="984"/>
                  <a:pt x="166" y="984"/>
                </a:cubicBezTo>
                <a:cubicBezTo>
                  <a:pt x="166" y="983"/>
                  <a:pt x="165" y="983"/>
                  <a:pt x="165" y="982"/>
                </a:cubicBezTo>
                <a:cubicBezTo>
                  <a:pt x="165" y="982"/>
                  <a:pt x="165" y="982"/>
                  <a:pt x="164" y="981"/>
                </a:cubicBezTo>
                <a:cubicBezTo>
                  <a:pt x="164" y="981"/>
                  <a:pt x="164" y="980"/>
                  <a:pt x="164" y="980"/>
                </a:cubicBezTo>
                <a:cubicBezTo>
                  <a:pt x="163" y="979"/>
                  <a:pt x="163" y="979"/>
                  <a:pt x="163" y="978"/>
                </a:cubicBezTo>
                <a:cubicBezTo>
                  <a:pt x="163" y="978"/>
                  <a:pt x="162" y="977"/>
                  <a:pt x="162" y="977"/>
                </a:cubicBezTo>
                <a:cubicBezTo>
                  <a:pt x="162" y="976"/>
                  <a:pt x="162" y="976"/>
                  <a:pt x="162" y="976"/>
                </a:cubicBezTo>
                <a:cubicBezTo>
                  <a:pt x="161" y="976"/>
                  <a:pt x="161" y="975"/>
                  <a:pt x="161" y="975"/>
                </a:cubicBezTo>
                <a:cubicBezTo>
                  <a:pt x="161" y="974"/>
                  <a:pt x="160" y="974"/>
                  <a:pt x="160" y="974"/>
                </a:cubicBezTo>
                <a:cubicBezTo>
                  <a:pt x="160" y="974"/>
                  <a:pt x="160" y="974"/>
                  <a:pt x="160" y="973"/>
                </a:cubicBezTo>
                <a:cubicBezTo>
                  <a:pt x="159" y="973"/>
                  <a:pt x="159" y="972"/>
                  <a:pt x="159" y="971"/>
                </a:cubicBezTo>
                <a:cubicBezTo>
                  <a:pt x="159" y="971"/>
                  <a:pt x="158" y="970"/>
                  <a:pt x="158" y="969"/>
                </a:cubicBezTo>
                <a:cubicBezTo>
                  <a:pt x="158" y="969"/>
                  <a:pt x="158" y="968"/>
                  <a:pt x="158" y="968"/>
                </a:cubicBezTo>
                <a:cubicBezTo>
                  <a:pt x="157" y="968"/>
                  <a:pt x="157" y="967"/>
                  <a:pt x="157" y="967"/>
                </a:cubicBezTo>
                <a:cubicBezTo>
                  <a:pt x="157" y="966"/>
                  <a:pt x="156" y="966"/>
                  <a:pt x="156" y="965"/>
                </a:cubicBezTo>
                <a:cubicBezTo>
                  <a:pt x="155" y="965"/>
                  <a:pt x="155" y="965"/>
                  <a:pt x="154" y="964"/>
                </a:cubicBezTo>
                <a:cubicBezTo>
                  <a:pt x="154" y="963"/>
                  <a:pt x="154" y="963"/>
                  <a:pt x="154" y="962"/>
                </a:cubicBezTo>
                <a:cubicBezTo>
                  <a:pt x="154" y="961"/>
                  <a:pt x="153" y="961"/>
                  <a:pt x="153" y="961"/>
                </a:cubicBezTo>
                <a:cubicBezTo>
                  <a:pt x="153" y="960"/>
                  <a:pt x="152" y="959"/>
                  <a:pt x="152" y="958"/>
                </a:cubicBezTo>
                <a:cubicBezTo>
                  <a:pt x="152" y="958"/>
                  <a:pt x="152" y="957"/>
                  <a:pt x="152" y="956"/>
                </a:cubicBezTo>
                <a:cubicBezTo>
                  <a:pt x="151" y="956"/>
                  <a:pt x="152" y="955"/>
                  <a:pt x="151" y="955"/>
                </a:cubicBezTo>
                <a:cubicBezTo>
                  <a:pt x="151" y="955"/>
                  <a:pt x="151" y="954"/>
                  <a:pt x="151" y="954"/>
                </a:cubicBezTo>
                <a:cubicBezTo>
                  <a:pt x="151" y="953"/>
                  <a:pt x="150" y="954"/>
                  <a:pt x="150" y="953"/>
                </a:cubicBezTo>
                <a:cubicBezTo>
                  <a:pt x="150" y="952"/>
                  <a:pt x="151" y="951"/>
                  <a:pt x="150" y="951"/>
                </a:cubicBezTo>
                <a:cubicBezTo>
                  <a:pt x="150" y="950"/>
                  <a:pt x="150" y="950"/>
                  <a:pt x="149" y="950"/>
                </a:cubicBezTo>
                <a:cubicBezTo>
                  <a:pt x="149" y="950"/>
                  <a:pt x="149" y="950"/>
                  <a:pt x="149" y="950"/>
                </a:cubicBezTo>
                <a:cubicBezTo>
                  <a:pt x="148" y="947"/>
                  <a:pt x="149" y="948"/>
                  <a:pt x="149" y="948"/>
                </a:cubicBezTo>
                <a:cubicBezTo>
                  <a:pt x="149" y="948"/>
                  <a:pt x="149" y="948"/>
                  <a:pt x="150" y="949"/>
                </a:cubicBezTo>
                <a:cubicBezTo>
                  <a:pt x="150" y="949"/>
                  <a:pt x="151" y="950"/>
                  <a:pt x="151" y="950"/>
                </a:cubicBezTo>
                <a:cubicBezTo>
                  <a:pt x="151" y="951"/>
                  <a:pt x="151" y="951"/>
                  <a:pt x="152" y="952"/>
                </a:cubicBezTo>
                <a:cubicBezTo>
                  <a:pt x="152" y="952"/>
                  <a:pt x="152" y="953"/>
                  <a:pt x="152" y="953"/>
                </a:cubicBezTo>
                <a:cubicBezTo>
                  <a:pt x="152" y="953"/>
                  <a:pt x="152" y="954"/>
                  <a:pt x="152" y="954"/>
                </a:cubicBezTo>
                <a:cubicBezTo>
                  <a:pt x="152" y="954"/>
                  <a:pt x="152" y="954"/>
                  <a:pt x="152" y="955"/>
                </a:cubicBezTo>
                <a:cubicBezTo>
                  <a:pt x="152" y="955"/>
                  <a:pt x="153" y="955"/>
                  <a:pt x="153" y="955"/>
                </a:cubicBezTo>
                <a:cubicBezTo>
                  <a:pt x="153" y="955"/>
                  <a:pt x="153" y="955"/>
                  <a:pt x="153" y="956"/>
                </a:cubicBezTo>
                <a:cubicBezTo>
                  <a:pt x="153" y="956"/>
                  <a:pt x="153" y="956"/>
                  <a:pt x="153" y="956"/>
                </a:cubicBezTo>
                <a:cubicBezTo>
                  <a:pt x="153" y="957"/>
                  <a:pt x="153" y="957"/>
                  <a:pt x="154" y="957"/>
                </a:cubicBezTo>
                <a:cubicBezTo>
                  <a:pt x="154" y="957"/>
                  <a:pt x="153" y="958"/>
                  <a:pt x="154" y="958"/>
                </a:cubicBezTo>
                <a:cubicBezTo>
                  <a:pt x="154" y="958"/>
                  <a:pt x="154" y="958"/>
                  <a:pt x="154" y="958"/>
                </a:cubicBezTo>
                <a:cubicBezTo>
                  <a:pt x="154" y="958"/>
                  <a:pt x="154" y="958"/>
                  <a:pt x="155" y="959"/>
                </a:cubicBezTo>
                <a:cubicBezTo>
                  <a:pt x="155" y="959"/>
                  <a:pt x="155" y="959"/>
                  <a:pt x="155" y="960"/>
                </a:cubicBezTo>
                <a:cubicBezTo>
                  <a:pt x="155" y="960"/>
                  <a:pt x="156" y="961"/>
                  <a:pt x="156" y="961"/>
                </a:cubicBezTo>
                <a:cubicBezTo>
                  <a:pt x="156" y="961"/>
                  <a:pt x="156" y="962"/>
                  <a:pt x="156" y="962"/>
                </a:cubicBezTo>
                <a:cubicBezTo>
                  <a:pt x="156" y="962"/>
                  <a:pt x="156" y="962"/>
                  <a:pt x="156" y="963"/>
                </a:cubicBezTo>
                <a:cubicBezTo>
                  <a:pt x="156" y="963"/>
                  <a:pt x="156" y="963"/>
                  <a:pt x="156" y="963"/>
                </a:cubicBezTo>
                <a:cubicBezTo>
                  <a:pt x="156" y="964"/>
                  <a:pt x="157" y="964"/>
                  <a:pt x="157" y="964"/>
                </a:cubicBezTo>
                <a:cubicBezTo>
                  <a:pt x="157" y="965"/>
                  <a:pt x="157" y="966"/>
                  <a:pt x="157" y="966"/>
                </a:cubicBezTo>
                <a:cubicBezTo>
                  <a:pt x="157" y="967"/>
                  <a:pt x="158" y="967"/>
                  <a:pt x="158" y="967"/>
                </a:cubicBezTo>
                <a:cubicBezTo>
                  <a:pt x="158" y="967"/>
                  <a:pt x="158" y="966"/>
                  <a:pt x="158" y="966"/>
                </a:cubicBezTo>
                <a:cubicBezTo>
                  <a:pt x="158" y="965"/>
                  <a:pt x="158" y="965"/>
                  <a:pt x="159" y="965"/>
                </a:cubicBezTo>
                <a:cubicBezTo>
                  <a:pt x="159" y="965"/>
                  <a:pt x="159" y="965"/>
                  <a:pt x="159" y="965"/>
                </a:cubicBezTo>
                <a:cubicBezTo>
                  <a:pt x="159" y="965"/>
                  <a:pt x="159" y="966"/>
                  <a:pt x="159" y="966"/>
                </a:cubicBezTo>
                <a:cubicBezTo>
                  <a:pt x="159" y="967"/>
                  <a:pt x="159" y="967"/>
                  <a:pt x="159" y="967"/>
                </a:cubicBezTo>
                <a:cubicBezTo>
                  <a:pt x="160" y="967"/>
                  <a:pt x="160" y="968"/>
                  <a:pt x="160" y="968"/>
                </a:cubicBezTo>
                <a:cubicBezTo>
                  <a:pt x="160" y="968"/>
                  <a:pt x="159" y="968"/>
                  <a:pt x="159" y="969"/>
                </a:cubicBezTo>
                <a:cubicBezTo>
                  <a:pt x="159" y="969"/>
                  <a:pt x="159" y="969"/>
                  <a:pt x="159" y="969"/>
                </a:cubicBezTo>
                <a:cubicBezTo>
                  <a:pt x="159" y="970"/>
                  <a:pt x="160" y="970"/>
                  <a:pt x="160" y="971"/>
                </a:cubicBezTo>
                <a:cubicBezTo>
                  <a:pt x="160" y="971"/>
                  <a:pt x="160" y="972"/>
                  <a:pt x="161" y="972"/>
                </a:cubicBezTo>
                <a:cubicBezTo>
                  <a:pt x="161" y="973"/>
                  <a:pt x="161" y="973"/>
                  <a:pt x="161" y="973"/>
                </a:cubicBezTo>
                <a:cubicBezTo>
                  <a:pt x="161" y="974"/>
                  <a:pt x="162" y="974"/>
                  <a:pt x="162" y="975"/>
                </a:cubicBezTo>
                <a:cubicBezTo>
                  <a:pt x="162" y="975"/>
                  <a:pt x="163" y="976"/>
                  <a:pt x="163" y="976"/>
                </a:cubicBezTo>
                <a:cubicBezTo>
                  <a:pt x="163" y="977"/>
                  <a:pt x="163" y="977"/>
                  <a:pt x="164" y="978"/>
                </a:cubicBezTo>
                <a:cubicBezTo>
                  <a:pt x="164" y="978"/>
                  <a:pt x="164" y="979"/>
                  <a:pt x="165" y="979"/>
                </a:cubicBezTo>
                <a:cubicBezTo>
                  <a:pt x="165" y="980"/>
                  <a:pt x="165" y="980"/>
                  <a:pt x="165" y="981"/>
                </a:cubicBezTo>
                <a:cubicBezTo>
                  <a:pt x="165" y="981"/>
                  <a:pt x="166" y="982"/>
                  <a:pt x="166" y="982"/>
                </a:cubicBezTo>
                <a:close/>
                <a:moveTo>
                  <a:pt x="195" y="205"/>
                </a:moveTo>
                <a:cubicBezTo>
                  <a:pt x="195" y="205"/>
                  <a:pt x="195" y="206"/>
                  <a:pt x="195" y="206"/>
                </a:cubicBezTo>
                <a:cubicBezTo>
                  <a:pt x="195" y="207"/>
                  <a:pt x="195" y="208"/>
                  <a:pt x="195" y="208"/>
                </a:cubicBezTo>
                <a:cubicBezTo>
                  <a:pt x="196" y="208"/>
                  <a:pt x="196" y="208"/>
                  <a:pt x="196" y="207"/>
                </a:cubicBezTo>
                <a:cubicBezTo>
                  <a:pt x="196" y="208"/>
                  <a:pt x="197" y="208"/>
                  <a:pt x="197" y="208"/>
                </a:cubicBezTo>
                <a:cubicBezTo>
                  <a:pt x="197" y="209"/>
                  <a:pt x="197" y="209"/>
                  <a:pt x="198" y="209"/>
                </a:cubicBezTo>
                <a:cubicBezTo>
                  <a:pt x="197" y="210"/>
                  <a:pt x="197" y="210"/>
                  <a:pt x="196" y="211"/>
                </a:cubicBezTo>
                <a:cubicBezTo>
                  <a:pt x="195" y="212"/>
                  <a:pt x="195" y="213"/>
                  <a:pt x="194" y="212"/>
                </a:cubicBezTo>
                <a:cubicBezTo>
                  <a:pt x="195" y="214"/>
                  <a:pt x="195" y="215"/>
                  <a:pt x="193" y="216"/>
                </a:cubicBezTo>
                <a:cubicBezTo>
                  <a:pt x="193" y="217"/>
                  <a:pt x="194" y="217"/>
                  <a:pt x="194" y="217"/>
                </a:cubicBezTo>
                <a:cubicBezTo>
                  <a:pt x="195" y="220"/>
                  <a:pt x="192" y="216"/>
                  <a:pt x="193" y="220"/>
                </a:cubicBezTo>
                <a:cubicBezTo>
                  <a:pt x="192" y="220"/>
                  <a:pt x="191" y="220"/>
                  <a:pt x="190" y="221"/>
                </a:cubicBezTo>
                <a:cubicBezTo>
                  <a:pt x="190" y="222"/>
                  <a:pt x="191" y="223"/>
                  <a:pt x="192" y="224"/>
                </a:cubicBezTo>
                <a:cubicBezTo>
                  <a:pt x="189" y="224"/>
                  <a:pt x="190" y="227"/>
                  <a:pt x="188" y="227"/>
                </a:cubicBezTo>
                <a:cubicBezTo>
                  <a:pt x="188" y="229"/>
                  <a:pt x="188" y="231"/>
                  <a:pt x="188" y="232"/>
                </a:cubicBezTo>
                <a:cubicBezTo>
                  <a:pt x="187" y="232"/>
                  <a:pt x="187" y="234"/>
                  <a:pt x="187" y="234"/>
                </a:cubicBezTo>
                <a:cubicBezTo>
                  <a:pt x="186" y="235"/>
                  <a:pt x="185" y="235"/>
                  <a:pt x="185" y="236"/>
                </a:cubicBezTo>
                <a:cubicBezTo>
                  <a:pt x="185" y="238"/>
                  <a:pt x="186" y="238"/>
                  <a:pt x="186" y="240"/>
                </a:cubicBezTo>
                <a:cubicBezTo>
                  <a:pt x="184" y="240"/>
                  <a:pt x="185" y="242"/>
                  <a:pt x="183" y="242"/>
                </a:cubicBezTo>
                <a:cubicBezTo>
                  <a:pt x="183" y="245"/>
                  <a:pt x="182" y="246"/>
                  <a:pt x="182" y="248"/>
                </a:cubicBezTo>
                <a:cubicBezTo>
                  <a:pt x="181" y="248"/>
                  <a:pt x="181" y="249"/>
                  <a:pt x="181" y="249"/>
                </a:cubicBezTo>
                <a:cubicBezTo>
                  <a:pt x="180" y="249"/>
                  <a:pt x="180" y="249"/>
                  <a:pt x="180" y="249"/>
                </a:cubicBezTo>
                <a:cubicBezTo>
                  <a:pt x="179" y="249"/>
                  <a:pt x="180" y="250"/>
                  <a:pt x="180" y="251"/>
                </a:cubicBezTo>
                <a:cubicBezTo>
                  <a:pt x="179" y="254"/>
                  <a:pt x="182" y="253"/>
                  <a:pt x="182" y="255"/>
                </a:cubicBezTo>
                <a:cubicBezTo>
                  <a:pt x="180" y="255"/>
                  <a:pt x="180" y="257"/>
                  <a:pt x="178" y="258"/>
                </a:cubicBezTo>
                <a:cubicBezTo>
                  <a:pt x="178" y="259"/>
                  <a:pt x="179" y="260"/>
                  <a:pt x="179" y="261"/>
                </a:cubicBezTo>
                <a:cubicBezTo>
                  <a:pt x="178" y="261"/>
                  <a:pt x="177" y="261"/>
                  <a:pt x="178" y="262"/>
                </a:cubicBezTo>
                <a:cubicBezTo>
                  <a:pt x="178" y="263"/>
                  <a:pt x="179" y="263"/>
                  <a:pt x="179" y="265"/>
                </a:cubicBezTo>
                <a:cubicBezTo>
                  <a:pt x="178" y="264"/>
                  <a:pt x="178" y="265"/>
                  <a:pt x="178" y="265"/>
                </a:cubicBezTo>
                <a:cubicBezTo>
                  <a:pt x="177" y="266"/>
                  <a:pt x="176" y="267"/>
                  <a:pt x="176" y="268"/>
                </a:cubicBezTo>
                <a:cubicBezTo>
                  <a:pt x="175" y="268"/>
                  <a:pt x="175" y="269"/>
                  <a:pt x="175" y="269"/>
                </a:cubicBezTo>
                <a:cubicBezTo>
                  <a:pt x="174" y="272"/>
                  <a:pt x="174" y="273"/>
                  <a:pt x="174" y="276"/>
                </a:cubicBezTo>
                <a:cubicBezTo>
                  <a:pt x="174" y="277"/>
                  <a:pt x="174" y="277"/>
                  <a:pt x="173" y="277"/>
                </a:cubicBezTo>
                <a:cubicBezTo>
                  <a:pt x="173" y="278"/>
                  <a:pt x="173" y="277"/>
                  <a:pt x="173" y="278"/>
                </a:cubicBezTo>
                <a:cubicBezTo>
                  <a:pt x="173" y="279"/>
                  <a:pt x="173" y="279"/>
                  <a:pt x="172" y="280"/>
                </a:cubicBezTo>
                <a:cubicBezTo>
                  <a:pt x="172" y="281"/>
                  <a:pt x="172" y="282"/>
                  <a:pt x="172" y="284"/>
                </a:cubicBezTo>
                <a:cubicBezTo>
                  <a:pt x="170" y="284"/>
                  <a:pt x="171" y="286"/>
                  <a:pt x="170" y="286"/>
                </a:cubicBezTo>
                <a:cubicBezTo>
                  <a:pt x="169" y="282"/>
                  <a:pt x="171" y="278"/>
                  <a:pt x="171" y="273"/>
                </a:cubicBezTo>
                <a:cubicBezTo>
                  <a:pt x="172" y="272"/>
                  <a:pt x="173" y="271"/>
                  <a:pt x="174" y="271"/>
                </a:cubicBezTo>
                <a:cubicBezTo>
                  <a:pt x="174" y="268"/>
                  <a:pt x="176" y="267"/>
                  <a:pt x="176" y="264"/>
                </a:cubicBezTo>
                <a:cubicBezTo>
                  <a:pt x="177" y="262"/>
                  <a:pt x="175" y="263"/>
                  <a:pt x="175" y="262"/>
                </a:cubicBezTo>
                <a:cubicBezTo>
                  <a:pt x="176" y="262"/>
                  <a:pt x="176" y="260"/>
                  <a:pt x="177" y="260"/>
                </a:cubicBezTo>
                <a:cubicBezTo>
                  <a:pt x="177" y="255"/>
                  <a:pt x="179" y="251"/>
                  <a:pt x="179" y="246"/>
                </a:cubicBezTo>
                <a:cubicBezTo>
                  <a:pt x="180" y="246"/>
                  <a:pt x="180" y="245"/>
                  <a:pt x="180" y="244"/>
                </a:cubicBezTo>
                <a:cubicBezTo>
                  <a:pt x="182" y="244"/>
                  <a:pt x="183" y="243"/>
                  <a:pt x="183" y="241"/>
                </a:cubicBezTo>
                <a:cubicBezTo>
                  <a:pt x="183" y="240"/>
                  <a:pt x="181" y="241"/>
                  <a:pt x="181" y="240"/>
                </a:cubicBezTo>
                <a:cubicBezTo>
                  <a:pt x="182" y="240"/>
                  <a:pt x="183" y="239"/>
                  <a:pt x="183" y="237"/>
                </a:cubicBezTo>
                <a:cubicBezTo>
                  <a:pt x="184" y="237"/>
                  <a:pt x="184" y="236"/>
                  <a:pt x="185" y="236"/>
                </a:cubicBezTo>
                <a:cubicBezTo>
                  <a:pt x="185" y="233"/>
                  <a:pt x="188" y="230"/>
                  <a:pt x="186" y="226"/>
                </a:cubicBezTo>
                <a:cubicBezTo>
                  <a:pt x="188" y="227"/>
                  <a:pt x="187" y="224"/>
                  <a:pt x="188" y="224"/>
                </a:cubicBezTo>
                <a:cubicBezTo>
                  <a:pt x="188" y="223"/>
                  <a:pt x="188" y="223"/>
                  <a:pt x="189" y="222"/>
                </a:cubicBezTo>
                <a:cubicBezTo>
                  <a:pt x="189" y="221"/>
                  <a:pt x="189" y="220"/>
                  <a:pt x="190" y="219"/>
                </a:cubicBezTo>
                <a:cubicBezTo>
                  <a:pt x="190" y="218"/>
                  <a:pt x="191" y="218"/>
                  <a:pt x="191" y="217"/>
                </a:cubicBezTo>
                <a:cubicBezTo>
                  <a:pt x="192" y="216"/>
                  <a:pt x="192" y="216"/>
                  <a:pt x="192" y="215"/>
                </a:cubicBezTo>
                <a:cubicBezTo>
                  <a:pt x="190" y="214"/>
                  <a:pt x="189" y="216"/>
                  <a:pt x="189" y="218"/>
                </a:cubicBezTo>
                <a:cubicBezTo>
                  <a:pt x="188" y="218"/>
                  <a:pt x="189" y="219"/>
                  <a:pt x="189" y="219"/>
                </a:cubicBezTo>
                <a:cubicBezTo>
                  <a:pt x="188" y="220"/>
                  <a:pt x="187" y="221"/>
                  <a:pt x="187" y="221"/>
                </a:cubicBezTo>
                <a:cubicBezTo>
                  <a:pt x="187" y="222"/>
                  <a:pt x="187" y="223"/>
                  <a:pt x="187" y="224"/>
                </a:cubicBezTo>
                <a:cubicBezTo>
                  <a:pt x="185" y="224"/>
                  <a:pt x="186" y="225"/>
                  <a:pt x="185" y="225"/>
                </a:cubicBezTo>
                <a:cubicBezTo>
                  <a:pt x="185" y="228"/>
                  <a:pt x="185" y="227"/>
                  <a:pt x="184" y="229"/>
                </a:cubicBezTo>
                <a:cubicBezTo>
                  <a:pt x="183" y="230"/>
                  <a:pt x="183" y="231"/>
                  <a:pt x="183" y="232"/>
                </a:cubicBezTo>
                <a:cubicBezTo>
                  <a:pt x="183" y="232"/>
                  <a:pt x="182" y="232"/>
                  <a:pt x="182" y="232"/>
                </a:cubicBezTo>
                <a:cubicBezTo>
                  <a:pt x="182" y="232"/>
                  <a:pt x="182" y="232"/>
                  <a:pt x="182" y="233"/>
                </a:cubicBezTo>
                <a:cubicBezTo>
                  <a:pt x="182" y="233"/>
                  <a:pt x="182" y="233"/>
                  <a:pt x="182" y="233"/>
                </a:cubicBezTo>
                <a:cubicBezTo>
                  <a:pt x="182" y="233"/>
                  <a:pt x="182" y="234"/>
                  <a:pt x="182" y="234"/>
                </a:cubicBezTo>
                <a:cubicBezTo>
                  <a:pt x="181" y="235"/>
                  <a:pt x="181" y="235"/>
                  <a:pt x="181" y="236"/>
                </a:cubicBezTo>
                <a:cubicBezTo>
                  <a:pt x="180" y="238"/>
                  <a:pt x="181" y="238"/>
                  <a:pt x="181" y="239"/>
                </a:cubicBezTo>
                <a:cubicBezTo>
                  <a:pt x="181" y="239"/>
                  <a:pt x="180" y="240"/>
                  <a:pt x="180" y="240"/>
                </a:cubicBezTo>
                <a:cubicBezTo>
                  <a:pt x="180" y="241"/>
                  <a:pt x="180" y="242"/>
                  <a:pt x="180" y="243"/>
                </a:cubicBezTo>
                <a:cubicBezTo>
                  <a:pt x="179" y="243"/>
                  <a:pt x="179" y="245"/>
                  <a:pt x="178" y="246"/>
                </a:cubicBezTo>
                <a:cubicBezTo>
                  <a:pt x="178" y="248"/>
                  <a:pt x="178" y="249"/>
                  <a:pt x="178" y="250"/>
                </a:cubicBezTo>
                <a:cubicBezTo>
                  <a:pt x="177" y="249"/>
                  <a:pt x="178" y="248"/>
                  <a:pt x="176" y="248"/>
                </a:cubicBezTo>
                <a:cubicBezTo>
                  <a:pt x="175" y="249"/>
                  <a:pt x="176" y="250"/>
                  <a:pt x="176" y="252"/>
                </a:cubicBezTo>
                <a:cubicBezTo>
                  <a:pt x="175" y="253"/>
                  <a:pt x="173" y="254"/>
                  <a:pt x="175" y="255"/>
                </a:cubicBezTo>
                <a:cubicBezTo>
                  <a:pt x="175" y="254"/>
                  <a:pt x="176" y="254"/>
                  <a:pt x="176" y="254"/>
                </a:cubicBezTo>
                <a:cubicBezTo>
                  <a:pt x="176" y="253"/>
                  <a:pt x="176" y="252"/>
                  <a:pt x="176" y="252"/>
                </a:cubicBezTo>
                <a:cubicBezTo>
                  <a:pt x="176" y="251"/>
                  <a:pt x="177" y="251"/>
                  <a:pt x="178" y="251"/>
                </a:cubicBezTo>
                <a:cubicBezTo>
                  <a:pt x="177" y="252"/>
                  <a:pt x="177" y="252"/>
                  <a:pt x="177" y="252"/>
                </a:cubicBezTo>
                <a:cubicBezTo>
                  <a:pt x="177" y="252"/>
                  <a:pt x="177" y="253"/>
                  <a:pt x="177" y="253"/>
                </a:cubicBezTo>
                <a:cubicBezTo>
                  <a:pt x="176" y="255"/>
                  <a:pt x="176" y="258"/>
                  <a:pt x="175" y="260"/>
                </a:cubicBezTo>
                <a:cubicBezTo>
                  <a:pt x="174" y="260"/>
                  <a:pt x="175" y="261"/>
                  <a:pt x="175" y="261"/>
                </a:cubicBezTo>
                <a:cubicBezTo>
                  <a:pt x="174" y="262"/>
                  <a:pt x="172" y="262"/>
                  <a:pt x="173" y="264"/>
                </a:cubicBezTo>
                <a:cubicBezTo>
                  <a:pt x="172" y="266"/>
                  <a:pt x="174" y="264"/>
                  <a:pt x="174" y="266"/>
                </a:cubicBezTo>
                <a:cubicBezTo>
                  <a:pt x="172" y="266"/>
                  <a:pt x="172" y="267"/>
                  <a:pt x="171" y="268"/>
                </a:cubicBezTo>
                <a:cubicBezTo>
                  <a:pt x="171" y="269"/>
                  <a:pt x="171" y="269"/>
                  <a:pt x="171" y="270"/>
                </a:cubicBezTo>
                <a:cubicBezTo>
                  <a:pt x="170" y="270"/>
                  <a:pt x="170" y="270"/>
                  <a:pt x="170" y="270"/>
                </a:cubicBezTo>
                <a:cubicBezTo>
                  <a:pt x="169" y="270"/>
                  <a:pt x="170" y="271"/>
                  <a:pt x="169" y="271"/>
                </a:cubicBezTo>
                <a:cubicBezTo>
                  <a:pt x="169" y="272"/>
                  <a:pt x="170" y="272"/>
                  <a:pt x="170" y="273"/>
                </a:cubicBezTo>
                <a:cubicBezTo>
                  <a:pt x="169" y="275"/>
                  <a:pt x="169" y="276"/>
                  <a:pt x="169" y="278"/>
                </a:cubicBezTo>
                <a:cubicBezTo>
                  <a:pt x="169" y="279"/>
                  <a:pt x="168" y="281"/>
                  <a:pt x="168" y="282"/>
                </a:cubicBezTo>
                <a:cubicBezTo>
                  <a:pt x="168" y="283"/>
                  <a:pt x="168" y="285"/>
                  <a:pt x="168" y="286"/>
                </a:cubicBezTo>
                <a:cubicBezTo>
                  <a:pt x="168" y="287"/>
                  <a:pt x="167" y="288"/>
                  <a:pt x="167" y="288"/>
                </a:cubicBezTo>
                <a:cubicBezTo>
                  <a:pt x="167" y="289"/>
                  <a:pt x="167" y="290"/>
                  <a:pt x="166" y="291"/>
                </a:cubicBezTo>
                <a:cubicBezTo>
                  <a:pt x="166" y="295"/>
                  <a:pt x="166" y="298"/>
                  <a:pt x="165" y="302"/>
                </a:cubicBezTo>
                <a:cubicBezTo>
                  <a:pt x="165" y="303"/>
                  <a:pt x="165" y="303"/>
                  <a:pt x="165" y="304"/>
                </a:cubicBezTo>
                <a:cubicBezTo>
                  <a:pt x="165" y="305"/>
                  <a:pt x="165" y="306"/>
                  <a:pt x="165" y="307"/>
                </a:cubicBezTo>
                <a:cubicBezTo>
                  <a:pt x="165" y="307"/>
                  <a:pt x="164" y="308"/>
                  <a:pt x="164" y="308"/>
                </a:cubicBezTo>
                <a:cubicBezTo>
                  <a:pt x="164" y="308"/>
                  <a:pt x="164" y="309"/>
                  <a:pt x="164" y="309"/>
                </a:cubicBezTo>
                <a:cubicBezTo>
                  <a:pt x="164" y="309"/>
                  <a:pt x="164" y="309"/>
                  <a:pt x="164" y="309"/>
                </a:cubicBezTo>
                <a:cubicBezTo>
                  <a:pt x="164" y="310"/>
                  <a:pt x="163" y="311"/>
                  <a:pt x="164" y="311"/>
                </a:cubicBezTo>
                <a:cubicBezTo>
                  <a:pt x="165" y="312"/>
                  <a:pt x="165" y="313"/>
                  <a:pt x="165" y="313"/>
                </a:cubicBezTo>
                <a:cubicBezTo>
                  <a:pt x="165" y="316"/>
                  <a:pt x="165" y="319"/>
                  <a:pt x="165" y="321"/>
                </a:cubicBezTo>
                <a:cubicBezTo>
                  <a:pt x="165" y="322"/>
                  <a:pt x="164" y="323"/>
                  <a:pt x="164" y="323"/>
                </a:cubicBezTo>
                <a:cubicBezTo>
                  <a:pt x="164" y="324"/>
                  <a:pt x="165" y="324"/>
                  <a:pt x="165" y="326"/>
                </a:cubicBezTo>
                <a:cubicBezTo>
                  <a:pt x="165" y="328"/>
                  <a:pt x="165" y="329"/>
                  <a:pt x="165" y="331"/>
                </a:cubicBezTo>
                <a:cubicBezTo>
                  <a:pt x="165" y="333"/>
                  <a:pt x="165" y="336"/>
                  <a:pt x="166" y="338"/>
                </a:cubicBezTo>
                <a:cubicBezTo>
                  <a:pt x="169" y="371"/>
                  <a:pt x="186" y="398"/>
                  <a:pt x="214" y="416"/>
                </a:cubicBezTo>
                <a:cubicBezTo>
                  <a:pt x="244" y="435"/>
                  <a:pt x="280" y="436"/>
                  <a:pt x="311" y="420"/>
                </a:cubicBezTo>
                <a:cubicBezTo>
                  <a:pt x="330" y="410"/>
                  <a:pt x="345" y="396"/>
                  <a:pt x="357" y="378"/>
                </a:cubicBezTo>
                <a:cubicBezTo>
                  <a:pt x="367" y="364"/>
                  <a:pt x="377" y="343"/>
                  <a:pt x="372" y="325"/>
                </a:cubicBezTo>
                <a:cubicBezTo>
                  <a:pt x="370" y="315"/>
                  <a:pt x="365" y="307"/>
                  <a:pt x="357" y="303"/>
                </a:cubicBezTo>
                <a:cubicBezTo>
                  <a:pt x="355" y="302"/>
                  <a:pt x="352" y="302"/>
                  <a:pt x="350" y="301"/>
                </a:cubicBezTo>
                <a:cubicBezTo>
                  <a:pt x="360" y="287"/>
                  <a:pt x="358" y="269"/>
                  <a:pt x="347" y="257"/>
                </a:cubicBezTo>
                <a:cubicBezTo>
                  <a:pt x="334" y="244"/>
                  <a:pt x="313" y="239"/>
                  <a:pt x="298" y="250"/>
                </a:cubicBezTo>
                <a:cubicBezTo>
                  <a:pt x="297" y="251"/>
                  <a:pt x="287" y="260"/>
                  <a:pt x="287" y="260"/>
                </a:cubicBezTo>
                <a:cubicBezTo>
                  <a:pt x="274" y="251"/>
                  <a:pt x="258" y="258"/>
                  <a:pt x="249" y="269"/>
                </a:cubicBezTo>
                <a:cubicBezTo>
                  <a:pt x="240" y="280"/>
                  <a:pt x="236" y="298"/>
                  <a:pt x="239" y="313"/>
                </a:cubicBezTo>
                <a:cubicBezTo>
                  <a:pt x="242" y="329"/>
                  <a:pt x="252" y="342"/>
                  <a:pt x="270" y="342"/>
                </a:cubicBezTo>
                <a:cubicBezTo>
                  <a:pt x="286" y="343"/>
                  <a:pt x="300" y="316"/>
                  <a:pt x="286" y="307"/>
                </a:cubicBezTo>
                <a:cubicBezTo>
                  <a:pt x="277" y="300"/>
                  <a:pt x="272" y="307"/>
                  <a:pt x="272" y="307"/>
                </a:cubicBezTo>
                <a:cubicBezTo>
                  <a:pt x="273" y="297"/>
                  <a:pt x="286" y="299"/>
                  <a:pt x="286" y="299"/>
                </a:cubicBezTo>
                <a:cubicBezTo>
                  <a:pt x="320" y="302"/>
                  <a:pt x="301" y="343"/>
                  <a:pt x="301" y="343"/>
                </a:cubicBezTo>
                <a:cubicBezTo>
                  <a:pt x="301" y="344"/>
                  <a:pt x="299" y="346"/>
                  <a:pt x="298" y="347"/>
                </a:cubicBezTo>
                <a:cubicBezTo>
                  <a:pt x="298" y="347"/>
                  <a:pt x="298" y="348"/>
                  <a:pt x="297" y="348"/>
                </a:cubicBezTo>
                <a:cubicBezTo>
                  <a:pt x="297" y="349"/>
                  <a:pt x="297" y="349"/>
                  <a:pt x="297" y="350"/>
                </a:cubicBezTo>
                <a:cubicBezTo>
                  <a:pt x="297" y="350"/>
                  <a:pt x="296" y="351"/>
                  <a:pt x="296" y="351"/>
                </a:cubicBezTo>
                <a:cubicBezTo>
                  <a:pt x="295" y="353"/>
                  <a:pt x="294" y="354"/>
                  <a:pt x="293" y="355"/>
                </a:cubicBezTo>
                <a:cubicBezTo>
                  <a:pt x="292" y="356"/>
                  <a:pt x="292" y="355"/>
                  <a:pt x="291" y="356"/>
                </a:cubicBezTo>
                <a:cubicBezTo>
                  <a:pt x="290" y="357"/>
                  <a:pt x="290" y="359"/>
                  <a:pt x="289" y="359"/>
                </a:cubicBezTo>
                <a:cubicBezTo>
                  <a:pt x="289" y="359"/>
                  <a:pt x="289" y="358"/>
                  <a:pt x="288" y="358"/>
                </a:cubicBezTo>
                <a:cubicBezTo>
                  <a:pt x="288" y="359"/>
                  <a:pt x="287" y="359"/>
                  <a:pt x="286" y="359"/>
                </a:cubicBezTo>
                <a:cubicBezTo>
                  <a:pt x="286" y="359"/>
                  <a:pt x="286" y="360"/>
                  <a:pt x="286" y="360"/>
                </a:cubicBezTo>
                <a:cubicBezTo>
                  <a:pt x="286" y="360"/>
                  <a:pt x="285" y="360"/>
                  <a:pt x="284" y="361"/>
                </a:cubicBezTo>
                <a:cubicBezTo>
                  <a:pt x="284" y="361"/>
                  <a:pt x="284" y="361"/>
                  <a:pt x="284" y="361"/>
                </a:cubicBezTo>
                <a:cubicBezTo>
                  <a:pt x="284" y="361"/>
                  <a:pt x="283" y="361"/>
                  <a:pt x="283" y="362"/>
                </a:cubicBezTo>
                <a:cubicBezTo>
                  <a:pt x="283" y="362"/>
                  <a:pt x="282" y="362"/>
                  <a:pt x="282" y="363"/>
                </a:cubicBezTo>
                <a:cubicBezTo>
                  <a:pt x="281" y="363"/>
                  <a:pt x="281" y="363"/>
                  <a:pt x="280" y="363"/>
                </a:cubicBezTo>
                <a:cubicBezTo>
                  <a:pt x="280" y="363"/>
                  <a:pt x="279" y="364"/>
                  <a:pt x="279" y="364"/>
                </a:cubicBezTo>
                <a:cubicBezTo>
                  <a:pt x="278" y="365"/>
                  <a:pt x="278" y="364"/>
                  <a:pt x="277" y="365"/>
                </a:cubicBezTo>
                <a:cubicBezTo>
                  <a:pt x="276" y="365"/>
                  <a:pt x="276" y="366"/>
                  <a:pt x="275" y="366"/>
                </a:cubicBezTo>
                <a:cubicBezTo>
                  <a:pt x="274" y="366"/>
                  <a:pt x="274" y="366"/>
                  <a:pt x="274" y="366"/>
                </a:cubicBezTo>
                <a:cubicBezTo>
                  <a:pt x="273" y="367"/>
                  <a:pt x="271" y="367"/>
                  <a:pt x="270" y="367"/>
                </a:cubicBezTo>
                <a:cubicBezTo>
                  <a:pt x="269" y="367"/>
                  <a:pt x="267" y="368"/>
                  <a:pt x="266" y="368"/>
                </a:cubicBezTo>
                <a:cubicBezTo>
                  <a:pt x="262" y="368"/>
                  <a:pt x="256" y="368"/>
                  <a:pt x="254" y="367"/>
                </a:cubicBezTo>
                <a:cubicBezTo>
                  <a:pt x="254" y="367"/>
                  <a:pt x="253" y="367"/>
                  <a:pt x="252" y="367"/>
                </a:cubicBezTo>
                <a:cubicBezTo>
                  <a:pt x="250" y="367"/>
                  <a:pt x="248" y="366"/>
                  <a:pt x="246" y="366"/>
                </a:cubicBezTo>
                <a:cubicBezTo>
                  <a:pt x="214" y="356"/>
                  <a:pt x="205" y="322"/>
                  <a:pt x="206" y="291"/>
                </a:cubicBezTo>
                <a:cubicBezTo>
                  <a:pt x="208" y="243"/>
                  <a:pt x="229" y="193"/>
                  <a:pt x="262" y="158"/>
                </a:cubicBezTo>
                <a:cubicBezTo>
                  <a:pt x="265" y="156"/>
                  <a:pt x="267" y="152"/>
                  <a:pt x="270" y="150"/>
                </a:cubicBezTo>
                <a:cubicBezTo>
                  <a:pt x="270" y="150"/>
                  <a:pt x="271" y="149"/>
                  <a:pt x="272" y="148"/>
                </a:cubicBezTo>
                <a:cubicBezTo>
                  <a:pt x="272" y="148"/>
                  <a:pt x="272" y="147"/>
                  <a:pt x="273" y="146"/>
                </a:cubicBezTo>
                <a:cubicBezTo>
                  <a:pt x="273" y="146"/>
                  <a:pt x="275" y="146"/>
                  <a:pt x="274" y="145"/>
                </a:cubicBezTo>
                <a:cubicBezTo>
                  <a:pt x="274" y="144"/>
                  <a:pt x="271" y="145"/>
                  <a:pt x="272" y="143"/>
                </a:cubicBezTo>
                <a:cubicBezTo>
                  <a:pt x="273" y="143"/>
                  <a:pt x="273" y="143"/>
                  <a:pt x="274" y="143"/>
                </a:cubicBezTo>
                <a:cubicBezTo>
                  <a:pt x="274" y="142"/>
                  <a:pt x="275" y="142"/>
                  <a:pt x="275" y="142"/>
                </a:cubicBezTo>
                <a:cubicBezTo>
                  <a:pt x="277" y="141"/>
                  <a:pt x="278" y="140"/>
                  <a:pt x="278" y="139"/>
                </a:cubicBezTo>
                <a:cubicBezTo>
                  <a:pt x="278" y="139"/>
                  <a:pt x="279" y="139"/>
                  <a:pt x="279" y="139"/>
                </a:cubicBezTo>
                <a:cubicBezTo>
                  <a:pt x="280" y="138"/>
                  <a:pt x="279" y="137"/>
                  <a:pt x="280" y="137"/>
                </a:cubicBezTo>
                <a:cubicBezTo>
                  <a:pt x="282" y="136"/>
                  <a:pt x="283" y="134"/>
                  <a:pt x="285" y="133"/>
                </a:cubicBezTo>
                <a:cubicBezTo>
                  <a:pt x="284" y="131"/>
                  <a:pt x="286" y="131"/>
                  <a:pt x="286" y="130"/>
                </a:cubicBezTo>
                <a:cubicBezTo>
                  <a:pt x="287" y="129"/>
                  <a:pt x="286" y="128"/>
                  <a:pt x="287" y="128"/>
                </a:cubicBezTo>
                <a:cubicBezTo>
                  <a:pt x="288" y="128"/>
                  <a:pt x="288" y="127"/>
                  <a:pt x="289" y="127"/>
                </a:cubicBezTo>
                <a:cubicBezTo>
                  <a:pt x="290" y="126"/>
                  <a:pt x="292" y="125"/>
                  <a:pt x="293" y="124"/>
                </a:cubicBezTo>
                <a:cubicBezTo>
                  <a:pt x="293" y="124"/>
                  <a:pt x="294" y="123"/>
                  <a:pt x="294" y="122"/>
                </a:cubicBezTo>
                <a:cubicBezTo>
                  <a:pt x="292" y="122"/>
                  <a:pt x="291" y="122"/>
                  <a:pt x="290" y="123"/>
                </a:cubicBezTo>
                <a:cubicBezTo>
                  <a:pt x="290" y="123"/>
                  <a:pt x="289" y="122"/>
                  <a:pt x="289" y="123"/>
                </a:cubicBezTo>
                <a:cubicBezTo>
                  <a:pt x="289" y="123"/>
                  <a:pt x="289" y="123"/>
                  <a:pt x="289" y="124"/>
                </a:cubicBezTo>
                <a:cubicBezTo>
                  <a:pt x="288" y="125"/>
                  <a:pt x="286" y="125"/>
                  <a:pt x="286" y="127"/>
                </a:cubicBezTo>
                <a:cubicBezTo>
                  <a:pt x="286" y="127"/>
                  <a:pt x="285" y="128"/>
                  <a:pt x="285" y="128"/>
                </a:cubicBezTo>
                <a:cubicBezTo>
                  <a:pt x="284" y="128"/>
                  <a:pt x="283" y="129"/>
                  <a:pt x="282" y="130"/>
                </a:cubicBezTo>
                <a:cubicBezTo>
                  <a:pt x="282" y="131"/>
                  <a:pt x="281" y="132"/>
                  <a:pt x="280" y="134"/>
                </a:cubicBezTo>
                <a:cubicBezTo>
                  <a:pt x="279" y="135"/>
                  <a:pt x="277" y="136"/>
                  <a:pt x="276" y="137"/>
                </a:cubicBezTo>
                <a:cubicBezTo>
                  <a:pt x="275" y="137"/>
                  <a:pt x="275" y="139"/>
                  <a:pt x="274" y="137"/>
                </a:cubicBezTo>
                <a:cubicBezTo>
                  <a:pt x="276" y="136"/>
                  <a:pt x="278" y="135"/>
                  <a:pt x="279" y="133"/>
                </a:cubicBezTo>
                <a:cubicBezTo>
                  <a:pt x="279" y="133"/>
                  <a:pt x="279" y="132"/>
                  <a:pt x="279" y="131"/>
                </a:cubicBezTo>
                <a:cubicBezTo>
                  <a:pt x="280" y="130"/>
                  <a:pt x="282" y="130"/>
                  <a:pt x="282" y="128"/>
                </a:cubicBezTo>
                <a:cubicBezTo>
                  <a:pt x="282" y="128"/>
                  <a:pt x="283" y="128"/>
                  <a:pt x="283" y="127"/>
                </a:cubicBezTo>
                <a:cubicBezTo>
                  <a:pt x="283" y="127"/>
                  <a:pt x="283" y="126"/>
                  <a:pt x="284" y="126"/>
                </a:cubicBezTo>
                <a:cubicBezTo>
                  <a:pt x="285" y="126"/>
                  <a:pt x="284" y="124"/>
                  <a:pt x="286" y="125"/>
                </a:cubicBezTo>
                <a:cubicBezTo>
                  <a:pt x="287" y="122"/>
                  <a:pt x="289" y="120"/>
                  <a:pt x="292" y="119"/>
                </a:cubicBezTo>
                <a:cubicBezTo>
                  <a:pt x="293" y="120"/>
                  <a:pt x="292" y="121"/>
                  <a:pt x="294" y="120"/>
                </a:cubicBezTo>
                <a:cubicBezTo>
                  <a:pt x="295" y="121"/>
                  <a:pt x="296" y="119"/>
                  <a:pt x="297" y="118"/>
                </a:cubicBezTo>
                <a:cubicBezTo>
                  <a:pt x="297" y="118"/>
                  <a:pt x="298" y="118"/>
                  <a:pt x="298" y="117"/>
                </a:cubicBezTo>
                <a:cubicBezTo>
                  <a:pt x="299" y="117"/>
                  <a:pt x="298" y="116"/>
                  <a:pt x="299" y="115"/>
                </a:cubicBezTo>
                <a:cubicBezTo>
                  <a:pt x="297" y="116"/>
                  <a:pt x="296" y="117"/>
                  <a:pt x="296" y="114"/>
                </a:cubicBezTo>
                <a:cubicBezTo>
                  <a:pt x="296" y="113"/>
                  <a:pt x="299" y="115"/>
                  <a:pt x="299" y="113"/>
                </a:cubicBezTo>
                <a:cubicBezTo>
                  <a:pt x="297" y="113"/>
                  <a:pt x="299" y="112"/>
                  <a:pt x="299" y="110"/>
                </a:cubicBezTo>
                <a:cubicBezTo>
                  <a:pt x="300" y="110"/>
                  <a:pt x="301" y="110"/>
                  <a:pt x="302" y="109"/>
                </a:cubicBezTo>
                <a:cubicBezTo>
                  <a:pt x="302" y="107"/>
                  <a:pt x="305" y="107"/>
                  <a:pt x="305" y="108"/>
                </a:cubicBezTo>
                <a:cubicBezTo>
                  <a:pt x="304" y="108"/>
                  <a:pt x="305" y="109"/>
                  <a:pt x="304" y="109"/>
                </a:cubicBezTo>
                <a:cubicBezTo>
                  <a:pt x="304" y="110"/>
                  <a:pt x="303" y="110"/>
                  <a:pt x="303" y="110"/>
                </a:cubicBezTo>
                <a:cubicBezTo>
                  <a:pt x="302" y="110"/>
                  <a:pt x="302" y="111"/>
                  <a:pt x="302" y="111"/>
                </a:cubicBezTo>
                <a:cubicBezTo>
                  <a:pt x="301" y="111"/>
                  <a:pt x="301" y="111"/>
                  <a:pt x="301" y="113"/>
                </a:cubicBezTo>
                <a:cubicBezTo>
                  <a:pt x="303" y="115"/>
                  <a:pt x="304" y="111"/>
                  <a:pt x="305" y="110"/>
                </a:cubicBezTo>
                <a:cubicBezTo>
                  <a:pt x="306" y="109"/>
                  <a:pt x="307" y="107"/>
                  <a:pt x="308" y="106"/>
                </a:cubicBezTo>
                <a:cubicBezTo>
                  <a:pt x="308" y="105"/>
                  <a:pt x="306" y="105"/>
                  <a:pt x="306" y="105"/>
                </a:cubicBezTo>
                <a:cubicBezTo>
                  <a:pt x="307" y="104"/>
                  <a:pt x="308" y="102"/>
                  <a:pt x="308" y="105"/>
                </a:cubicBezTo>
                <a:cubicBezTo>
                  <a:pt x="309" y="105"/>
                  <a:pt x="309" y="104"/>
                  <a:pt x="310" y="104"/>
                </a:cubicBezTo>
                <a:cubicBezTo>
                  <a:pt x="310" y="103"/>
                  <a:pt x="308" y="104"/>
                  <a:pt x="308" y="103"/>
                </a:cubicBezTo>
                <a:cubicBezTo>
                  <a:pt x="309" y="101"/>
                  <a:pt x="311" y="101"/>
                  <a:pt x="313" y="100"/>
                </a:cubicBezTo>
                <a:cubicBezTo>
                  <a:pt x="314" y="99"/>
                  <a:pt x="314" y="98"/>
                  <a:pt x="315" y="98"/>
                </a:cubicBezTo>
                <a:cubicBezTo>
                  <a:pt x="315" y="97"/>
                  <a:pt x="316" y="96"/>
                  <a:pt x="316" y="95"/>
                </a:cubicBezTo>
                <a:cubicBezTo>
                  <a:pt x="317" y="95"/>
                  <a:pt x="317" y="95"/>
                  <a:pt x="318" y="95"/>
                </a:cubicBezTo>
                <a:cubicBezTo>
                  <a:pt x="318" y="94"/>
                  <a:pt x="318" y="93"/>
                  <a:pt x="319" y="93"/>
                </a:cubicBezTo>
                <a:cubicBezTo>
                  <a:pt x="321" y="93"/>
                  <a:pt x="322" y="91"/>
                  <a:pt x="323" y="90"/>
                </a:cubicBezTo>
                <a:cubicBezTo>
                  <a:pt x="324" y="89"/>
                  <a:pt x="325" y="88"/>
                  <a:pt x="327" y="88"/>
                </a:cubicBezTo>
                <a:cubicBezTo>
                  <a:pt x="327" y="88"/>
                  <a:pt x="327" y="87"/>
                  <a:pt x="327" y="87"/>
                </a:cubicBezTo>
                <a:cubicBezTo>
                  <a:pt x="327" y="87"/>
                  <a:pt x="328" y="87"/>
                  <a:pt x="329" y="87"/>
                </a:cubicBezTo>
                <a:cubicBezTo>
                  <a:pt x="329" y="85"/>
                  <a:pt x="330" y="84"/>
                  <a:pt x="331" y="83"/>
                </a:cubicBezTo>
                <a:cubicBezTo>
                  <a:pt x="331" y="83"/>
                  <a:pt x="332" y="83"/>
                  <a:pt x="332" y="83"/>
                </a:cubicBezTo>
                <a:cubicBezTo>
                  <a:pt x="332" y="83"/>
                  <a:pt x="332" y="82"/>
                  <a:pt x="332" y="82"/>
                </a:cubicBezTo>
                <a:cubicBezTo>
                  <a:pt x="332" y="82"/>
                  <a:pt x="333" y="82"/>
                  <a:pt x="333" y="82"/>
                </a:cubicBezTo>
                <a:cubicBezTo>
                  <a:pt x="333" y="82"/>
                  <a:pt x="334" y="81"/>
                  <a:pt x="335" y="80"/>
                </a:cubicBezTo>
                <a:cubicBezTo>
                  <a:pt x="335" y="80"/>
                  <a:pt x="336" y="80"/>
                  <a:pt x="336" y="80"/>
                </a:cubicBezTo>
                <a:cubicBezTo>
                  <a:pt x="337" y="80"/>
                  <a:pt x="337" y="79"/>
                  <a:pt x="338" y="79"/>
                </a:cubicBezTo>
                <a:cubicBezTo>
                  <a:pt x="339" y="78"/>
                  <a:pt x="339" y="78"/>
                  <a:pt x="340" y="77"/>
                </a:cubicBezTo>
                <a:cubicBezTo>
                  <a:pt x="341" y="76"/>
                  <a:pt x="342" y="75"/>
                  <a:pt x="343" y="75"/>
                </a:cubicBezTo>
                <a:cubicBezTo>
                  <a:pt x="343" y="75"/>
                  <a:pt x="343" y="75"/>
                  <a:pt x="343" y="75"/>
                </a:cubicBezTo>
                <a:cubicBezTo>
                  <a:pt x="344" y="74"/>
                  <a:pt x="345" y="74"/>
                  <a:pt x="346" y="73"/>
                </a:cubicBezTo>
                <a:cubicBezTo>
                  <a:pt x="346" y="72"/>
                  <a:pt x="346" y="73"/>
                  <a:pt x="346" y="72"/>
                </a:cubicBezTo>
                <a:cubicBezTo>
                  <a:pt x="348" y="71"/>
                  <a:pt x="349" y="71"/>
                  <a:pt x="351" y="70"/>
                </a:cubicBezTo>
                <a:cubicBezTo>
                  <a:pt x="353" y="69"/>
                  <a:pt x="355" y="67"/>
                  <a:pt x="357" y="67"/>
                </a:cubicBezTo>
                <a:cubicBezTo>
                  <a:pt x="358" y="65"/>
                  <a:pt x="359" y="65"/>
                  <a:pt x="360" y="64"/>
                </a:cubicBezTo>
                <a:cubicBezTo>
                  <a:pt x="360" y="64"/>
                  <a:pt x="360" y="64"/>
                  <a:pt x="360" y="64"/>
                </a:cubicBezTo>
                <a:cubicBezTo>
                  <a:pt x="362" y="63"/>
                  <a:pt x="362" y="63"/>
                  <a:pt x="362" y="63"/>
                </a:cubicBezTo>
                <a:cubicBezTo>
                  <a:pt x="363" y="62"/>
                  <a:pt x="364" y="62"/>
                  <a:pt x="364" y="61"/>
                </a:cubicBezTo>
                <a:cubicBezTo>
                  <a:pt x="366" y="61"/>
                  <a:pt x="366" y="61"/>
                  <a:pt x="367" y="61"/>
                </a:cubicBezTo>
                <a:cubicBezTo>
                  <a:pt x="369" y="58"/>
                  <a:pt x="373" y="57"/>
                  <a:pt x="376" y="55"/>
                </a:cubicBezTo>
                <a:cubicBezTo>
                  <a:pt x="376" y="54"/>
                  <a:pt x="377" y="53"/>
                  <a:pt x="378" y="53"/>
                </a:cubicBezTo>
                <a:cubicBezTo>
                  <a:pt x="379" y="52"/>
                  <a:pt x="380" y="51"/>
                  <a:pt x="380" y="50"/>
                </a:cubicBezTo>
                <a:cubicBezTo>
                  <a:pt x="375" y="50"/>
                  <a:pt x="374" y="53"/>
                  <a:pt x="370" y="55"/>
                </a:cubicBezTo>
                <a:cubicBezTo>
                  <a:pt x="370" y="54"/>
                  <a:pt x="372" y="53"/>
                  <a:pt x="370" y="53"/>
                </a:cubicBezTo>
                <a:cubicBezTo>
                  <a:pt x="370" y="54"/>
                  <a:pt x="367" y="53"/>
                  <a:pt x="367" y="55"/>
                </a:cubicBezTo>
                <a:cubicBezTo>
                  <a:pt x="368" y="56"/>
                  <a:pt x="369" y="54"/>
                  <a:pt x="369" y="55"/>
                </a:cubicBezTo>
                <a:cubicBezTo>
                  <a:pt x="368" y="56"/>
                  <a:pt x="368" y="57"/>
                  <a:pt x="366" y="56"/>
                </a:cubicBezTo>
                <a:cubicBezTo>
                  <a:pt x="365" y="54"/>
                  <a:pt x="368" y="54"/>
                  <a:pt x="367" y="52"/>
                </a:cubicBezTo>
                <a:cubicBezTo>
                  <a:pt x="366" y="52"/>
                  <a:pt x="366" y="53"/>
                  <a:pt x="365" y="54"/>
                </a:cubicBezTo>
                <a:cubicBezTo>
                  <a:pt x="364" y="54"/>
                  <a:pt x="365" y="54"/>
                  <a:pt x="364" y="54"/>
                </a:cubicBezTo>
                <a:cubicBezTo>
                  <a:pt x="364" y="54"/>
                  <a:pt x="363" y="54"/>
                  <a:pt x="362" y="55"/>
                </a:cubicBezTo>
                <a:cubicBezTo>
                  <a:pt x="362" y="55"/>
                  <a:pt x="362" y="56"/>
                  <a:pt x="361" y="56"/>
                </a:cubicBezTo>
                <a:cubicBezTo>
                  <a:pt x="360" y="56"/>
                  <a:pt x="360" y="56"/>
                  <a:pt x="359" y="57"/>
                </a:cubicBezTo>
                <a:cubicBezTo>
                  <a:pt x="362" y="57"/>
                  <a:pt x="359" y="58"/>
                  <a:pt x="360" y="60"/>
                </a:cubicBezTo>
                <a:cubicBezTo>
                  <a:pt x="360" y="60"/>
                  <a:pt x="359" y="60"/>
                  <a:pt x="359" y="61"/>
                </a:cubicBezTo>
                <a:cubicBezTo>
                  <a:pt x="357" y="61"/>
                  <a:pt x="357" y="63"/>
                  <a:pt x="355" y="63"/>
                </a:cubicBezTo>
                <a:cubicBezTo>
                  <a:pt x="354" y="63"/>
                  <a:pt x="355" y="62"/>
                  <a:pt x="354" y="62"/>
                </a:cubicBezTo>
                <a:cubicBezTo>
                  <a:pt x="353" y="63"/>
                  <a:pt x="352" y="62"/>
                  <a:pt x="351" y="62"/>
                </a:cubicBezTo>
                <a:cubicBezTo>
                  <a:pt x="350" y="63"/>
                  <a:pt x="350" y="63"/>
                  <a:pt x="349" y="63"/>
                </a:cubicBezTo>
                <a:cubicBezTo>
                  <a:pt x="348" y="64"/>
                  <a:pt x="348" y="64"/>
                  <a:pt x="347" y="65"/>
                </a:cubicBezTo>
                <a:cubicBezTo>
                  <a:pt x="346" y="65"/>
                  <a:pt x="346" y="65"/>
                  <a:pt x="345" y="65"/>
                </a:cubicBezTo>
                <a:cubicBezTo>
                  <a:pt x="345" y="65"/>
                  <a:pt x="344" y="66"/>
                  <a:pt x="344" y="66"/>
                </a:cubicBezTo>
                <a:cubicBezTo>
                  <a:pt x="343" y="67"/>
                  <a:pt x="343" y="67"/>
                  <a:pt x="342" y="68"/>
                </a:cubicBezTo>
                <a:cubicBezTo>
                  <a:pt x="341" y="68"/>
                  <a:pt x="340" y="68"/>
                  <a:pt x="340" y="69"/>
                </a:cubicBezTo>
                <a:cubicBezTo>
                  <a:pt x="340" y="70"/>
                  <a:pt x="339" y="70"/>
                  <a:pt x="338" y="70"/>
                </a:cubicBezTo>
                <a:cubicBezTo>
                  <a:pt x="338" y="73"/>
                  <a:pt x="337" y="75"/>
                  <a:pt x="334" y="75"/>
                </a:cubicBezTo>
                <a:cubicBezTo>
                  <a:pt x="334" y="73"/>
                  <a:pt x="336" y="74"/>
                  <a:pt x="336" y="72"/>
                </a:cubicBezTo>
                <a:cubicBezTo>
                  <a:pt x="334" y="72"/>
                  <a:pt x="332" y="73"/>
                  <a:pt x="332" y="74"/>
                </a:cubicBezTo>
                <a:cubicBezTo>
                  <a:pt x="331" y="74"/>
                  <a:pt x="331" y="74"/>
                  <a:pt x="331" y="74"/>
                </a:cubicBezTo>
                <a:cubicBezTo>
                  <a:pt x="330" y="75"/>
                  <a:pt x="329" y="75"/>
                  <a:pt x="329" y="76"/>
                </a:cubicBezTo>
                <a:cubicBezTo>
                  <a:pt x="328" y="76"/>
                  <a:pt x="328" y="76"/>
                  <a:pt x="328" y="76"/>
                </a:cubicBezTo>
                <a:cubicBezTo>
                  <a:pt x="327" y="76"/>
                  <a:pt x="326" y="77"/>
                  <a:pt x="326" y="77"/>
                </a:cubicBezTo>
                <a:cubicBezTo>
                  <a:pt x="326" y="77"/>
                  <a:pt x="326" y="77"/>
                  <a:pt x="325" y="78"/>
                </a:cubicBezTo>
                <a:cubicBezTo>
                  <a:pt x="325" y="78"/>
                  <a:pt x="324" y="78"/>
                  <a:pt x="324" y="78"/>
                </a:cubicBezTo>
                <a:cubicBezTo>
                  <a:pt x="323" y="79"/>
                  <a:pt x="322" y="80"/>
                  <a:pt x="321" y="81"/>
                </a:cubicBezTo>
                <a:cubicBezTo>
                  <a:pt x="319" y="81"/>
                  <a:pt x="319" y="83"/>
                  <a:pt x="316" y="83"/>
                </a:cubicBezTo>
                <a:cubicBezTo>
                  <a:pt x="314" y="86"/>
                  <a:pt x="310" y="87"/>
                  <a:pt x="308" y="90"/>
                </a:cubicBezTo>
                <a:cubicBezTo>
                  <a:pt x="307" y="90"/>
                  <a:pt x="306" y="90"/>
                  <a:pt x="305" y="91"/>
                </a:cubicBezTo>
                <a:cubicBezTo>
                  <a:pt x="304" y="91"/>
                  <a:pt x="304" y="92"/>
                  <a:pt x="303" y="92"/>
                </a:cubicBezTo>
                <a:cubicBezTo>
                  <a:pt x="303" y="93"/>
                  <a:pt x="303" y="93"/>
                  <a:pt x="302" y="93"/>
                </a:cubicBezTo>
                <a:cubicBezTo>
                  <a:pt x="302" y="94"/>
                  <a:pt x="302" y="93"/>
                  <a:pt x="301" y="93"/>
                </a:cubicBezTo>
                <a:cubicBezTo>
                  <a:pt x="301" y="94"/>
                  <a:pt x="301" y="95"/>
                  <a:pt x="300" y="96"/>
                </a:cubicBezTo>
                <a:cubicBezTo>
                  <a:pt x="300" y="96"/>
                  <a:pt x="299" y="96"/>
                  <a:pt x="299" y="96"/>
                </a:cubicBezTo>
                <a:cubicBezTo>
                  <a:pt x="299" y="97"/>
                  <a:pt x="298" y="97"/>
                  <a:pt x="297" y="98"/>
                </a:cubicBezTo>
                <a:cubicBezTo>
                  <a:pt x="296" y="98"/>
                  <a:pt x="296" y="99"/>
                  <a:pt x="295" y="100"/>
                </a:cubicBezTo>
                <a:cubicBezTo>
                  <a:pt x="294" y="100"/>
                  <a:pt x="294" y="100"/>
                  <a:pt x="293" y="100"/>
                </a:cubicBezTo>
                <a:cubicBezTo>
                  <a:pt x="293" y="100"/>
                  <a:pt x="293" y="101"/>
                  <a:pt x="292" y="101"/>
                </a:cubicBezTo>
                <a:cubicBezTo>
                  <a:pt x="292" y="102"/>
                  <a:pt x="291" y="103"/>
                  <a:pt x="290" y="103"/>
                </a:cubicBezTo>
                <a:cubicBezTo>
                  <a:pt x="288" y="104"/>
                  <a:pt x="288" y="105"/>
                  <a:pt x="286" y="104"/>
                </a:cubicBezTo>
                <a:cubicBezTo>
                  <a:pt x="286" y="106"/>
                  <a:pt x="285" y="107"/>
                  <a:pt x="283" y="107"/>
                </a:cubicBezTo>
                <a:cubicBezTo>
                  <a:pt x="282" y="108"/>
                  <a:pt x="283" y="109"/>
                  <a:pt x="281" y="109"/>
                </a:cubicBezTo>
                <a:cubicBezTo>
                  <a:pt x="280" y="109"/>
                  <a:pt x="280" y="110"/>
                  <a:pt x="279" y="111"/>
                </a:cubicBezTo>
                <a:cubicBezTo>
                  <a:pt x="279" y="111"/>
                  <a:pt x="278" y="111"/>
                  <a:pt x="278" y="111"/>
                </a:cubicBezTo>
                <a:cubicBezTo>
                  <a:pt x="277" y="112"/>
                  <a:pt x="277" y="112"/>
                  <a:pt x="277" y="112"/>
                </a:cubicBezTo>
                <a:cubicBezTo>
                  <a:pt x="277" y="112"/>
                  <a:pt x="276" y="111"/>
                  <a:pt x="275" y="112"/>
                </a:cubicBezTo>
                <a:cubicBezTo>
                  <a:pt x="275" y="114"/>
                  <a:pt x="274" y="114"/>
                  <a:pt x="274" y="114"/>
                </a:cubicBezTo>
                <a:cubicBezTo>
                  <a:pt x="273" y="114"/>
                  <a:pt x="273" y="115"/>
                  <a:pt x="273" y="115"/>
                </a:cubicBezTo>
                <a:cubicBezTo>
                  <a:pt x="271" y="116"/>
                  <a:pt x="270" y="117"/>
                  <a:pt x="269" y="117"/>
                </a:cubicBezTo>
                <a:cubicBezTo>
                  <a:pt x="270" y="119"/>
                  <a:pt x="269" y="120"/>
                  <a:pt x="268" y="121"/>
                </a:cubicBezTo>
                <a:cubicBezTo>
                  <a:pt x="267" y="121"/>
                  <a:pt x="267" y="121"/>
                  <a:pt x="266" y="121"/>
                </a:cubicBezTo>
                <a:cubicBezTo>
                  <a:pt x="266" y="121"/>
                  <a:pt x="266" y="122"/>
                  <a:pt x="266" y="122"/>
                </a:cubicBezTo>
                <a:cubicBezTo>
                  <a:pt x="265" y="122"/>
                  <a:pt x="265" y="123"/>
                  <a:pt x="265" y="123"/>
                </a:cubicBezTo>
                <a:cubicBezTo>
                  <a:pt x="264" y="123"/>
                  <a:pt x="264" y="122"/>
                  <a:pt x="264" y="122"/>
                </a:cubicBezTo>
                <a:cubicBezTo>
                  <a:pt x="264" y="124"/>
                  <a:pt x="262" y="124"/>
                  <a:pt x="262" y="125"/>
                </a:cubicBezTo>
                <a:cubicBezTo>
                  <a:pt x="261" y="126"/>
                  <a:pt x="260" y="127"/>
                  <a:pt x="259" y="127"/>
                </a:cubicBezTo>
                <a:cubicBezTo>
                  <a:pt x="259" y="129"/>
                  <a:pt x="257" y="129"/>
                  <a:pt x="257" y="130"/>
                </a:cubicBezTo>
                <a:cubicBezTo>
                  <a:pt x="256" y="130"/>
                  <a:pt x="255" y="131"/>
                  <a:pt x="254" y="131"/>
                </a:cubicBezTo>
                <a:cubicBezTo>
                  <a:pt x="254" y="132"/>
                  <a:pt x="256" y="133"/>
                  <a:pt x="254" y="133"/>
                </a:cubicBezTo>
                <a:cubicBezTo>
                  <a:pt x="253" y="133"/>
                  <a:pt x="253" y="134"/>
                  <a:pt x="253" y="134"/>
                </a:cubicBezTo>
                <a:cubicBezTo>
                  <a:pt x="252" y="134"/>
                  <a:pt x="252" y="133"/>
                  <a:pt x="251" y="133"/>
                </a:cubicBezTo>
                <a:cubicBezTo>
                  <a:pt x="251" y="135"/>
                  <a:pt x="251" y="136"/>
                  <a:pt x="251" y="137"/>
                </a:cubicBezTo>
                <a:cubicBezTo>
                  <a:pt x="250" y="138"/>
                  <a:pt x="250" y="139"/>
                  <a:pt x="249" y="139"/>
                </a:cubicBezTo>
                <a:cubicBezTo>
                  <a:pt x="248" y="139"/>
                  <a:pt x="249" y="136"/>
                  <a:pt x="248" y="137"/>
                </a:cubicBezTo>
                <a:cubicBezTo>
                  <a:pt x="248" y="137"/>
                  <a:pt x="248" y="138"/>
                  <a:pt x="248" y="139"/>
                </a:cubicBezTo>
                <a:cubicBezTo>
                  <a:pt x="247" y="140"/>
                  <a:pt x="246" y="141"/>
                  <a:pt x="245" y="142"/>
                </a:cubicBezTo>
                <a:cubicBezTo>
                  <a:pt x="244" y="143"/>
                  <a:pt x="242" y="143"/>
                  <a:pt x="241" y="144"/>
                </a:cubicBezTo>
                <a:cubicBezTo>
                  <a:pt x="241" y="145"/>
                  <a:pt x="241" y="145"/>
                  <a:pt x="241" y="146"/>
                </a:cubicBezTo>
                <a:cubicBezTo>
                  <a:pt x="240" y="147"/>
                  <a:pt x="239" y="147"/>
                  <a:pt x="240" y="148"/>
                </a:cubicBezTo>
                <a:cubicBezTo>
                  <a:pt x="243" y="148"/>
                  <a:pt x="244" y="142"/>
                  <a:pt x="247" y="142"/>
                </a:cubicBezTo>
                <a:cubicBezTo>
                  <a:pt x="248" y="142"/>
                  <a:pt x="248" y="141"/>
                  <a:pt x="249" y="141"/>
                </a:cubicBezTo>
                <a:cubicBezTo>
                  <a:pt x="249" y="141"/>
                  <a:pt x="250" y="141"/>
                  <a:pt x="250" y="141"/>
                </a:cubicBezTo>
                <a:cubicBezTo>
                  <a:pt x="251" y="140"/>
                  <a:pt x="252" y="138"/>
                  <a:pt x="252" y="138"/>
                </a:cubicBezTo>
                <a:cubicBezTo>
                  <a:pt x="252" y="138"/>
                  <a:pt x="253" y="138"/>
                  <a:pt x="254" y="138"/>
                </a:cubicBezTo>
                <a:cubicBezTo>
                  <a:pt x="254" y="137"/>
                  <a:pt x="254" y="136"/>
                  <a:pt x="254" y="136"/>
                </a:cubicBezTo>
                <a:cubicBezTo>
                  <a:pt x="255" y="135"/>
                  <a:pt x="255" y="134"/>
                  <a:pt x="256" y="133"/>
                </a:cubicBezTo>
                <a:cubicBezTo>
                  <a:pt x="256" y="133"/>
                  <a:pt x="256" y="133"/>
                  <a:pt x="256" y="133"/>
                </a:cubicBezTo>
                <a:cubicBezTo>
                  <a:pt x="256" y="132"/>
                  <a:pt x="256" y="132"/>
                  <a:pt x="257" y="132"/>
                </a:cubicBezTo>
                <a:cubicBezTo>
                  <a:pt x="257" y="132"/>
                  <a:pt x="258" y="132"/>
                  <a:pt x="259" y="132"/>
                </a:cubicBezTo>
                <a:cubicBezTo>
                  <a:pt x="260" y="130"/>
                  <a:pt x="261" y="129"/>
                  <a:pt x="263" y="128"/>
                </a:cubicBezTo>
                <a:cubicBezTo>
                  <a:pt x="264" y="126"/>
                  <a:pt x="265" y="124"/>
                  <a:pt x="267" y="123"/>
                </a:cubicBezTo>
                <a:cubicBezTo>
                  <a:pt x="267" y="123"/>
                  <a:pt x="268" y="123"/>
                  <a:pt x="268" y="122"/>
                </a:cubicBezTo>
                <a:cubicBezTo>
                  <a:pt x="268" y="122"/>
                  <a:pt x="269" y="122"/>
                  <a:pt x="269" y="121"/>
                </a:cubicBezTo>
                <a:cubicBezTo>
                  <a:pt x="270" y="120"/>
                  <a:pt x="272" y="119"/>
                  <a:pt x="273" y="118"/>
                </a:cubicBezTo>
                <a:cubicBezTo>
                  <a:pt x="274" y="117"/>
                  <a:pt x="274" y="117"/>
                  <a:pt x="275" y="116"/>
                </a:cubicBezTo>
                <a:cubicBezTo>
                  <a:pt x="276" y="116"/>
                  <a:pt x="276" y="115"/>
                  <a:pt x="277" y="115"/>
                </a:cubicBezTo>
                <a:cubicBezTo>
                  <a:pt x="277" y="115"/>
                  <a:pt x="278" y="114"/>
                  <a:pt x="278" y="115"/>
                </a:cubicBezTo>
                <a:cubicBezTo>
                  <a:pt x="278" y="118"/>
                  <a:pt x="275" y="118"/>
                  <a:pt x="274" y="119"/>
                </a:cubicBezTo>
                <a:cubicBezTo>
                  <a:pt x="274" y="120"/>
                  <a:pt x="274" y="120"/>
                  <a:pt x="273" y="120"/>
                </a:cubicBezTo>
                <a:cubicBezTo>
                  <a:pt x="272" y="121"/>
                  <a:pt x="273" y="122"/>
                  <a:pt x="273" y="123"/>
                </a:cubicBezTo>
                <a:cubicBezTo>
                  <a:pt x="270" y="124"/>
                  <a:pt x="269" y="127"/>
                  <a:pt x="266" y="128"/>
                </a:cubicBezTo>
                <a:cubicBezTo>
                  <a:pt x="265" y="130"/>
                  <a:pt x="263" y="130"/>
                  <a:pt x="262" y="132"/>
                </a:cubicBezTo>
                <a:cubicBezTo>
                  <a:pt x="261" y="132"/>
                  <a:pt x="261" y="133"/>
                  <a:pt x="260" y="133"/>
                </a:cubicBezTo>
                <a:cubicBezTo>
                  <a:pt x="260" y="135"/>
                  <a:pt x="259" y="135"/>
                  <a:pt x="258" y="137"/>
                </a:cubicBezTo>
                <a:cubicBezTo>
                  <a:pt x="255" y="136"/>
                  <a:pt x="257" y="140"/>
                  <a:pt x="254" y="139"/>
                </a:cubicBezTo>
                <a:cubicBezTo>
                  <a:pt x="254" y="142"/>
                  <a:pt x="252" y="142"/>
                  <a:pt x="252" y="143"/>
                </a:cubicBezTo>
                <a:cubicBezTo>
                  <a:pt x="250" y="143"/>
                  <a:pt x="251" y="144"/>
                  <a:pt x="249" y="144"/>
                </a:cubicBezTo>
                <a:cubicBezTo>
                  <a:pt x="248" y="146"/>
                  <a:pt x="246" y="147"/>
                  <a:pt x="245" y="149"/>
                </a:cubicBezTo>
                <a:cubicBezTo>
                  <a:pt x="243" y="150"/>
                  <a:pt x="242" y="151"/>
                  <a:pt x="241" y="152"/>
                </a:cubicBezTo>
                <a:cubicBezTo>
                  <a:pt x="241" y="153"/>
                  <a:pt x="240" y="153"/>
                  <a:pt x="240" y="153"/>
                </a:cubicBezTo>
                <a:cubicBezTo>
                  <a:pt x="240" y="155"/>
                  <a:pt x="238" y="155"/>
                  <a:pt x="239" y="156"/>
                </a:cubicBezTo>
                <a:cubicBezTo>
                  <a:pt x="238" y="157"/>
                  <a:pt x="237" y="157"/>
                  <a:pt x="237" y="158"/>
                </a:cubicBezTo>
                <a:cubicBezTo>
                  <a:pt x="237" y="160"/>
                  <a:pt x="239" y="157"/>
                  <a:pt x="239" y="159"/>
                </a:cubicBezTo>
                <a:cubicBezTo>
                  <a:pt x="237" y="160"/>
                  <a:pt x="238" y="160"/>
                  <a:pt x="238" y="161"/>
                </a:cubicBezTo>
                <a:cubicBezTo>
                  <a:pt x="237" y="161"/>
                  <a:pt x="237" y="160"/>
                  <a:pt x="237" y="160"/>
                </a:cubicBezTo>
                <a:cubicBezTo>
                  <a:pt x="236" y="160"/>
                  <a:pt x="237" y="162"/>
                  <a:pt x="236" y="162"/>
                </a:cubicBezTo>
                <a:cubicBezTo>
                  <a:pt x="236" y="161"/>
                  <a:pt x="234" y="161"/>
                  <a:pt x="234" y="161"/>
                </a:cubicBezTo>
                <a:cubicBezTo>
                  <a:pt x="233" y="163"/>
                  <a:pt x="236" y="161"/>
                  <a:pt x="235" y="164"/>
                </a:cubicBezTo>
                <a:cubicBezTo>
                  <a:pt x="234" y="163"/>
                  <a:pt x="234" y="164"/>
                  <a:pt x="234" y="165"/>
                </a:cubicBezTo>
                <a:cubicBezTo>
                  <a:pt x="232" y="166"/>
                  <a:pt x="233" y="163"/>
                  <a:pt x="231" y="164"/>
                </a:cubicBezTo>
                <a:cubicBezTo>
                  <a:pt x="230" y="165"/>
                  <a:pt x="227" y="167"/>
                  <a:pt x="229" y="170"/>
                </a:cubicBezTo>
                <a:cubicBezTo>
                  <a:pt x="230" y="170"/>
                  <a:pt x="228" y="171"/>
                  <a:pt x="228" y="171"/>
                </a:cubicBezTo>
                <a:cubicBezTo>
                  <a:pt x="227" y="170"/>
                  <a:pt x="229" y="169"/>
                  <a:pt x="227" y="169"/>
                </a:cubicBezTo>
                <a:cubicBezTo>
                  <a:pt x="227" y="170"/>
                  <a:pt x="226" y="171"/>
                  <a:pt x="226" y="171"/>
                </a:cubicBezTo>
                <a:cubicBezTo>
                  <a:pt x="226" y="172"/>
                  <a:pt x="225" y="172"/>
                  <a:pt x="225" y="172"/>
                </a:cubicBezTo>
                <a:cubicBezTo>
                  <a:pt x="225" y="172"/>
                  <a:pt x="224" y="173"/>
                  <a:pt x="224" y="173"/>
                </a:cubicBezTo>
                <a:cubicBezTo>
                  <a:pt x="223" y="174"/>
                  <a:pt x="222" y="176"/>
                  <a:pt x="221" y="177"/>
                </a:cubicBezTo>
                <a:cubicBezTo>
                  <a:pt x="221" y="177"/>
                  <a:pt x="220" y="177"/>
                  <a:pt x="219" y="177"/>
                </a:cubicBezTo>
                <a:cubicBezTo>
                  <a:pt x="219" y="179"/>
                  <a:pt x="218" y="180"/>
                  <a:pt x="218" y="182"/>
                </a:cubicBezTo>
                <a:cubicBezTo>
                  <a:pt x="216" y="182"/>
                  <a:pt x="217" y="182"/>
                  <a:pt x="217" y="184"/>
                </a:cubicBezTo>
                <a:cubicBezTo>
                  <a:pt x="217" y="184"/>
                  <a:pt x="215" y="184"/>
                  <a:pt x="215" y="184"/>
                </a:cubicBezTo>
                <a:cubicBezTo>
                  <a:pt x="215" y="184"/>
                  <a:pt x="216" y="186"/>
                  <a:pt x="216" y="186"/>
                </a:cubicBezTo>
                <a:cubicBezTo>
                  <a:pt x="215" y="186"/>
                  <a:pt x="215" y="185"/>
                  <a:pt x="214" y="185"/>
                </a:cubicBezTo>
                <a:cubicBezTo>
                  <a:pt x="214" y="186"/>
                  <a:pt x="214" y="188"/>
                  <a:pt x="214" y="189"/>
                </a:cubicBezTo>
                <a:cubicBezTo>
                  <a:pt x="214" y="189"/>
                  <a:pt x="213" y="189"/>
                  <a:pt x="212" y="189"/>
                </a:cubicBezTo>
                <a:cubicBezTo>
                  <a:pt x="211" y="189"/>
                  <a:pt x="212" y="190"/>
                  <a:pt x="211" y="190"/>
                </a:cubicBezTo>
                <a:cubicBezTo>
                  <a:pt x="211" y="188"/>
                  <a:pt x="211" y="187"/>
                  <a:pt x="211" y="186"/>
                </a:cubicBezTo>
                <a:cubicBezTo>
                  <a:pt x="212" y="185"/>
                  <a:pt x="213" y="184"/>
                  <a:pt x="213" y="182"/>
                </a:cubicBezTo>
                <a:cubicBezTo>
                  <a:pt x="211" y="182"/>
                  <a:pt x="211" y="184"/>
                  <a:pt x="211" y="184"/>
                </a:cubicBezTo>
                <a:cubicBezTo>
                  <a:pt x="211" y="185"/>
                  <a:pt x="209" y="186"/>
                  <a:pt x="209" y="187"/>
                </a:cubicBezTo>
                <a:cubicBezTo>
                  <a:pt x="209" y="187"/>
                  <a:pt x="208" y="187"/>
                  <a:pt x="208" y="187"/>
                </a:cubicBezTo>
                <a:cubicBezTo>
                  <a:pt x="208" y="188"/>
                  <a:pt x="209" y="189"/>
                  <a:pt x="208" y="190"/>
                </a:cubicBezTo>
                <a:cubicBezTo>
                  <a:pt x="209" y="190"/>
                  <a:pt x="210" y="191"/>
                  <a:pt x="210" y="192"/>
                </a:cubicBezTo>
                <a:cubicBezTo>
                  <a:pt x="210" y="193"/>
                  <a:pt x="209" y="193"/>
                  <a:pt x="209" y="194"/>
                </a:cubicBezTo>
                <a:cubicBezTo>
                  <a:pt x="209" y="194"/>
                  <a:pt x="210" y="194"/>
                  <a:pt x="210" y="195"/>
                </a:cubicBezTo>
                <a:cubicBezTo>
                  <a:pt x="210" y="195"/>
                  <a:pt x="209" y="195"/>
                  <a:pt x="209" y="195"/>
                </a:cubicBezTo>
                <a:cubicBezTo>
                  <a:pt x="209" y="196"/>
                  <a:pt x="208" y="196"/>
                  <a:pt x="207" y="196"/>
                </a:cubicBezTo>
                <a:cubicBezTo>
                  <a:pt x="206" y="194"/>
                  <a:pt x="209" y="192"/>
                  <a:pt x="206" y="190"/>
                </a:cubicBezTo>
                <a:cubicBezTo>
                  <a:pt x="206" y="191"/>
                  <a:pt x="205" y="192"/>
                  <a:pt x="205" y="192"/>
                </a:cubicBezTo>
                <a:cubicBezTo>
                  <a:pt x="204" y="193"/>
                  <a:pt x="205" y="193"/>
                  <a:pt x="204" y="193"/>
                </a:cubicBezTo>
                <a:cubicBezTo>
                  <a:pt x="203" y="194"/>
                  <a:pt x="203" y="195"/>
                  <a:pt x="202" y="196"/>
                </a:cubicBezTo>
                <a:cubicBezTo>
                  <a:pt x="202" y="196"/>
                  <a:pt x="202" y="197"/>
                  <a:pt x="202" y="197"/>
                </a:cubicBezTo>
                <a:cubicBezTo>
                  <a:pt x="201" y="197"/>
                  <a:pt x="201" y="199"/>
                  <a:pt x="200" y="199"/>
                </a:cubicBezTo>
                <a:cubicBezTo>
                  <a:pt x="200" y="200"/>
                  <a:pt x="200" y="200"/>
                  <a:pt x="199" y="200"/>
                </a:cubicBezTo>
                <a:cubicBezTo>
                  <a:pt x="199" y="200"/>
                  <a:pt x="199" y="200"/>
                  <a:pt x="198" y="200"/>
                </a:cubicBezTo>
                <a:cubicBezTo>
                  <a:pt x="198" y="201"/>
                  <a:pt x="199" y="201"/>
                  <a:pt x="199" y="202"/>
                </a:cubicBezTo>
                <a:cubicBezTo>
                  <a:pt x="199" y="202"/>
                  <a:pt x="198" y="202"/>
                  <a:pt x="199" y="203"/>
                </a:cubicBezTo>
                <a:cubicBezTo>
                  <a:pt x="199" y="203"/>
                  <a:pt x="199" y="203"/>
                  <a:pt x="199" y="203"/>
                </a:cubicBezTo>
                <a:cubicBezTo>
                  <a:pt x="199" y="204"/>
                  <a:pt x="199" y="204"/>
                  <a:pt x="198" y="205"/>
                </a:cubicBezTo>
                <a:cubicBezTo>
                  <a:pt x="198" y="206"/>
                  <a:pt x="198" y="207"/>
                  <a:pt x="197" y="207"/>
                </a:cubicBezTo>
                <a:cubicBezTo>
                  <a:pt x="197" y="207"/>
                  <a:pt x="196" y="207"/>
                  <a:pt x="196" y="207"/>
                </a:cubicBezTo>
                <a:cubicBezTo>
                  <a:pt x="197" y="206"/>
                  <a:pt x="197" y="206"/>
                  <a:pt x="197" y="206"/>
                </a:cubicBezTo>
                <a:cubicBezTo>
                  <a:pt x="197" y="205"/>
                  <a:pt x="199" y="203"/>
                  <a:pt x="197" y="203"/>
                </a:cubicBezTo>
                <a:cubicBezTo>
                  <a:pt x="196" y="203"/>
                  <a:pt x="196" y="204"/>
                  <a:pt x="196" y="205"/>
                </a:cubicBezTo>
                <a:cubicBezTo>
                  <a:pt x="195" y="205"/>
                  <a:pt x="195" y="205"/>
                  <a:pt x="195" y="205"/>
                </a:cubicBezTo>
                <a:close/>
                <a:moveTo>
                  <a:pt x="168" y="290"/>
                </a:moveTo>
                <a:cubicBezTo>
                  <a:pt x="169" y="290"/>
                  <a:pt x="169" y="291"/>
                  <a:pt x="169" y="291"/>
                </a:cubicBezTo>
                <a:cubicBezTo>
                  <a:pt x="170" y="293"/>
                  <a:pt x="169" y="292"/>
                  <a:pt x="169" y="294"/>
                </a:cubicBezTo>
                <a:cubicBezTo>
                  <a:pt x="168" y="294"/>
                  <a:pt x="168" y="292"/>
                  <a:pt x="168" y="290"/>
                </a:cubicBezTo>
                <a:close/>
                <a:moveTo>
                  <a:pt x="168" y="328"/>
                </a:moveTo>
                <a:cubicBezTo>
                  <a:pt x="166" y="327"/>
                  <a:pt x="167" y="322"/>
                  <a:pt x="166" y="319"/>
                </a:cubicBezTo>
                <a:cubicBezTo>
                  <a:pt x="167" y="319"/>
                  <a:pt x="168" y="319"/>
                  <a:pt x="168" y="319"/>
                </a:cubicBezTo>
                <a:cubicBezTo>
                  <a:pt x="169" y="318"/>
                  <a:pt x="169" y="320"/>
                  <a:pt x="169" y="321"/>
                </a:cubicBezTo>
                <a:cubicBezTo>
                  <a:pt x="168" y="321"/>
                  <a:pt x="168" y="321"/>
                  <a:pt x="167" y="321"/>
                </a:cubicBezTo>
                <a:cubicBezTo>
                  <a:pt x="167" y="324"/>
                  <a:pt x="168" y="325"/>
                  <a:pt x="168" y="328"/>
                </a:cubicBezTo>
                <a:close/>
                <a:moveTo>
                  <a:pt x="169" y="324"/>
                </a:moveTo>
                <a:cubicBezTo>
                  <a:pt x="170" y="324"/>
                  <a:pt x="168" y="327"/>
                  <a:pt x="170" y="327"/>
                </a:cubicBezTo>
                <a:cubicBezTo>
                  <a:pt x="168" y="329"/>
                  <a:pt x="170" y="331"/>
                  <a:pt x="170" y="334"/>
                </a:cubicBezTo>
                <a:cubicBezTo>
                  <a:pt x="168" y="333"/>
                  <a:pt x="169" y="328"/>
                  <a:pt x="169" y="324"/>
                </a:cubicBezTo>
                <a:close/>
                <a:moveTo>
                  <a:pt x="171" y="343"/>
                </a:moveTo>
                <a:cubicBezTo>
                  <a:pt x="170" y="344"/>
                  <a:pt x="170" y="340"/>
                  <a:pt x="170" y="339"/>
                </a:cubicBezTo>
                <a:cubicBezTo>
                  <a:pt x="171" y="338"/>
                  <a:pt x="170" y="342"/>
                  <a:pt x="171" y="343"/>
                </a:cubicBezTo>
                <a:close/>
                <a:moveTo>
                  <a:pt x="171" y="338"/>
                </a:moveTo>
                <a:cubicBezTo>
                  <a:pt x="169" y="339"/>
                  <a:pt x="170" y="337"/>
                  <a:pt x="170" y="336"/>
                </a:cubicBezTo>
                <a:cubicBezTo>
                  <a:pt x="170" y="336"/>
                  <a:pt x="171" y="337"/>
                  <a:pt x="171" y="338"/>
                </a:cubicBezTo>
                <a:close/>
                <a:moveTo>
                  <a:pt x="171" y="305"/>
                </a:moveTo>
                <a:cubicBezTo>
                  <a:pt x="170" y="305"/>
                  <a:pt x="171" y="303"/>
                  <a:pt x="170" y="303"/>
                </a:cubicBezTo>
                <a:cubicBezTo>
                  <a:pt x="168" y="304"/>
                  <a:pt x="170" y="305"/>
                  <a:pt x="170" y="306"/>
                </a:cubicBezTo>
                <a:cubicBezTo>
                  <a:pt x="168" y="307"/>
                  <a:pt x="169" y="313"/>
                  <a:pt x="168" y="316"/>
                </a:cubicBezTo>
                <a:cubicBezTo>
                  <a:pt x="166" y="316"/>
                  <a:pt x="167" y="314"/>
                  <a:pt x="167" y="313"/>
                </a:cubicBezTo>
                <a:cubicBezTo>
                  <a:pt x="167" y="309"/>
                  <a:pt x="168" y="307"/>
                  <a:pt x="168" y="303"/>
                </a:cubicBezTo>
                <a:cubicBezTo>
                  <a:pt x="168" y="303"/>
                  <a:pt x="169" y="302"/>
                  <a:pt x="169" y="301"/>
                </a:cubicBezTo>
                <a:cubicBezTo>
                  <a:pt x="169" y="301"/>
                  <a:pt x="169" y="300"/>
                  <a:pt x="169" y="300"/>
                </a:cubicBezTo>
                <a:cubicBezTo>
                  <a:pt x="169" y="300"/>
                  <a:pt x="170" y="300"/>
                  <a:pt x="169" y="300"/>
                </a:cubicBezTo>
                <a:cubicBezTo>
                  <a:pt x="171" y="300"/>
                  <a:pt x="171" y="303"/>
                  <a:pt x="171" y="305"/>
                </a:cubicBezTo>
                <a:close/>
                <a:moveTo>
                  <a:pt x="175" y="283"/>
                </a:moveTo>
                <a:cubicBezTo>
                  <a:pt x="175" y="283"/>
                  <a:pt x="175" y="284"/>
                  <a:pt x="175" y="285"/>
                </a:cubicBezTo>
                <a:cubicBezTo>
                  <a:pt x="175" y="285"/>
                  <a:pt x="174" y="285"/>
                  <a:pt x="174" y="286"/>
                </a:cubicBezTo>
                <a:cubicBezTo>
                  <a:pt x="172" y="285"/>
                  <a:pt x="174" y="284"/>
                  <a:pt x="174" y="283"/>
                </a:cubicBezTo>
                <a:cubicBezTo>
                  <a:pt x="175" y="281"/>
                  <a:pt x="174" y="280"/>
                  <a:pt x="175" y="279"/>
                </a:cubicBezTo>
                <a:cubicBezTo>
                  <a:pt x="176" y="279"/>
                  <a:pt x="176" y="280"/>
                  <a:pt x="176" y="280"/>
                </a:cubicBezTo>
                <a:cubicBezTo>
                  <a:pt x="177" y="282"/>
                  <a:pt x="175" y="282"/>
                  <a:pt x="175" y="283"/>
                </a:cubicBezTo>
                <a:close/>
                <a:moveTo>
                  <a:pt x="365" y="58"/>
                </a:moveTo>
                <a:cubicBezTo>
                  <a:pt x="365" y="59"/>
                  <a:pt x="363" y="59"/>
                  <a:pt x="362" y="59"/>
                </a:cubicBezTo>
                <a:cubicBezTo>
                  <a:pt x="362" y="58"/>
                  <a:pt x="363" y="58"/>
                  <a:pt x="365" y="58"/>
                </a:cubicBezTo>
                <a:close/>
                <a:moveTo>
                  <a:pt x="345" y="70"/>
                </a:moveTo>
                <a:cubicBezTo>
                  <a:pt x="345" y="70"/>
                  <a:pt x="346" y="69"/>
                  <a:pt x="346" y="69"/>
                </a:cubicBezTo>
                <a:cubicBezTo>
                  <a:pt x="346" y="68"/>
                  <a:pt x="347" y="69"/>
                  <a:pt x="348" y="68"/>
                </a:cubicBezTo>
                <a:cubicBezTo>
                  <a:pt x="348" y="68"/>
                  <a:pt x="348" y="67"/>
                  <a:pt x="348" y="67"/>
                </a:cubicBezTo>
                <a:cubicBezTo>
                  <a:pt x="349" y="66"/>
                  <a:pt x="351" y="65"/>
                  <a:pt x="352" y="64"/>
                </a:cubicBezTo>
                <a:cubicBezTo>
                  <a:pt x="353" y="64"/>
                  <a:pt x="353" y="64"/>
                  <a:pt x="353" y="65"/>
                </a:cubicBezTo>
                <a:cubicBezTo>
                  <a:pt x="353" y="67"/>
                  <a:pt x="351" y="67"/>
                  <a:pt x="349" y="68"/>
                </a:cubicBezTo>
                <a:cubicBezTo>
                  <a:pt x="348" y="69"/>
                  <a:pt x="347" y="70"/>
                  <a:pt x="346" y="70"/>
                </a:cubicBezTo>
                <a:cubicBezTo>
                  <a:pt x="346" y="71"/>
                  <a:pt x="345" y="70"/>
                  <a:pt x="345" y="71"/>
                </a:cubicBezTo>
                <a:cubicBezTo>
                  <a:pt x="344" y="71"/>
                  <a:pt x="345" y="70"/>
                  <a:pt x="345" y="70"/>
                </a:cubicBezTo>
                <a:close/>
                <a:moveTo>
                  <a:pt x="344" y="70"/>
                </a:moveTo>
                <a:cubicBezTo>
                  <a:pt x="344" y="72"/>
                  <a:pt x="343" y="71"/>
                  <a:pt x="342" y="72"/>
                </a:cubicBezTo>
                <a:cubicBezTo>
                  <a:pt x="341" y="73"/>
                  <a:pt x="341" y="74"/>
                  <a:pt x="339" y="73"/>
                </a:cubicBezTo>
                <a:cubicBezTo>
                  <a:pt x="340" y="72"/>
                  <a:pt x="341" y="70"/>
                  <a:pt x="344" y="70"/>
                </a:cubicBezTo>
                <a:close/>
                <a:moveTo>
                  <a:pt x="328" y="77"/>
                </a:moveTo>
                <a:cubicBezTo>
                  <a:pt x="329" y="77"/>
                  <a:pt x="329" y="77"/>
                  <a:pt x="329" y="76"/>
                </a:cubicBezTo>
                <a:cubicBezTo>
                  <a:pt x="330" y="77"/>
                  <a:pt x="332" y="76"/>
                  <a:pt x="331" y="78"/>
                </a:cubicBezTo>
                <a:cubicBezTo>
                  <a:pt x="331" y="80"/>
                  <a:pt x="328" y="79"/>
                  <a:pt x="328" y="77"/>
                </a:cubicBezTo>
                <a:close/>
                <a:moveTo>
                  <a:pt x="300" y="98"/>
                </a:moveTo>
                <a:cubicBezTo>
                  <a:pt x="301" y="99"/>
                  <a:pt x="299" y="103"/>
                  <a:pt x="298" y="101"/>
                </a:cubicBezTo>
                <a:cubicBezTo>
                  <a:pt x="296" y="100"/>
                  <a:pt x="300" y="99"/>
                  <a:pt x="300" y="98"/>
                </a:cubicBezTo>
                <a:close/>
                <a:moveTo>
                  <a:pt x="297" y="102"/>
                </a:moveTo>
                <a:cubicBezTo>
                  <a:pt x="297" y="103"/>
                  <a:pt x="294" y="104"/>
                  <a:pt x="292" y="104"/>
                </a:cubicBezTo>
                <a:cubicBezTo>
                  <a:pt x="292" y="102"/>
                  <a:pt x="296" y="101"/>
                  <a:pt x="297" y="102"/>
                </a:cubicBezTo>
                <a:close/>
                <a:moveTo>
                  <a:pt x="290" y="104"/>
                </a:moveTo>
                <a:cubicBezTo>
                  <a:pt x="291" y="105"/>
                  <a:pt x="291" y="104"/>
                  <a:pt x="291" y="104"/>
                </a:cubicBezTo>
                <a:cubicBezTo>
                  <a:pt x="292" y="104"/>
                  <a:pt x="292" y="105"/>
                  <a:pt x="292" y="105"/>
                </a:cubicBezTo>
                <a:cubicBezTo>
                  <a:pt x="292" y="107"/>
                  <a:pt x="289" y="106"/>
                  <a:pt x="290" y="104"/>
                </a:cubicBezTo>
                <a:close/>
                <a:moveTo>
                  <a:pt x="256" y="141"/>
                </a:moveTo>
                <a:cubicBezTo>
                  <a:pt x="258" y="141"/>
                  <a:pt x="254" y="147"/>
                  <a:pt x="253" y="146"/>
                </a:cubicBezTo>
                <a:cubicBezTo>
                  <a:pt x="252" y="145"/>
                  <a:pt x="255" y="140"/>
                  <a:pt x="256" y="141"/>
                </a:cubicBezTo>
                <a:close/>
                <a:moveTo>
                  <a:pt x="251" y="148"/>
                </a:moveTo>
                <a:cubicBezTo>
                  <a:pt x="251" y="148"/>
                  <a:pt x="251" y="148"/>
                  <a:pt x="251" y="149"/>
                </a:cubicBezTo>
                <a:cubicBezTo>
                  <a:pt x="239" y="157"/>
                  <a:pt x="250" y="145"/>
                  <a:pt x="251" y="148"/>
                </a:cubicBezTo>
                <a:close/>
                <a:moveTo>
                  <a:pt x="242" y="153"/>
                </a:moveTo>
                <a:cubicBezTo>
                  <a:pt x="243" y="154"/>
                  <a:pt x="245" y="153"/>
                  <a:pt x="245" y="154"/>
                </a:cubicBezTo>
                <a:cubicBezTo>
                  <a:pt x="246" y="153"/>
                  <a:pt x="243" y="157"/>
                  <a:pt x="241" y="156"/>
                </a:cubicBezTo>
                <a:cubicBezTo>
                  <a:pt x="240" y="154"/>
                  <a:pt x="242" y="155"/>
                  <a:pt x="242" y="153"/>
                </a:cubicBezTo>
                <a:close/>
                <a:moveTo>
                  <a:pt x="241" y="158"/>
                </a:moveTo>
                <a:cubicBezTo>
                  <a:pt x="243" y="159"/>
                  <a:pt x="239" y="165"/>
                  <a:pt x="238" y="164"/>
                </a:cubicBezTo>
                <a:cubicBezTo>
                  <a:pt x="238" y="163"/>
                  <a:pt x="241" y="159"/>
                  <a:pt x="241" y="158"/>
                </a:cubicBezTo>
                <a:close/>
                <a:moveTo>
                  <a:pt x="189" y="238"/>
                </a:moveTo>
                <a:cubicBezTo>
                  <a:pt x="189" y="238"/>
                  <a:pt x="189" y="240"/>
                  <a:pt x="188" y="240"/>
                </a:cubicBezTo>
                <a:cubicBezTo>
                  <a:pt x="186" y="241"/>
                  <a:pt x="188" y="236"/>
                  <a:pt x="189" y="235"/>
                </a:cubicBezTo>
                <a:cubicBezTo>
                  <a:pt x="191" y="235"/>
                  <a:pt x="189" y="237"/>
                  <a:pt x="189" y="238"/>
                </a:cubicBezTo>
                <a:close/>
                <a:moveTo>
                  <a:pt x="192" y="231"/>
                </a:moveTo>
                <a:cubicBezTo>
                  <a:pt x="192" y="231"/>
                  <a:pt x="191" y="232"/>
                  <a:pt x="191" y="232"/>
                </a:cubicBezTo>
                <a:cubicBezTo>
                  <a:pt x="191" y="233"/>
                  <a:pt x="192" y="235"/>
                  <a:pt x="190" y="235"/>
                </a:cubicBezTo>
                <a:cubicBezTo>
                  <a:pt x="189" y="233"/>
                  <a:pt x="190" y="233"/>
                  <a:pt x="190" y="231"/>
                </a:cubicBezTo>
                <a:cubicBezTo>
                  <a:pt x="192" y="231"/>
                  <a:pt x="191" y="229"/>
                  <a:pt x="193" y="229"/>
                </a:cubicBezTo>
                <a:cubicBezTo>
                  <a:pt x="193" y="230"/>
                  <a:pt x="192" y="231"/>
                  <a:pt x="192" y="231"/>
                </a:cubicBezTo>
                <a:close/>
                <a:moveTo>
                  <a:pt x="204" y="197"/>
                </a:moveTo>
                <a:cubicBezTo>
                  <a:pt x="206" y="197"/>
                  <a:pt x="206" y="200"/>
                  <a:pt x="205" y="201"/>
                </a:cubicBezTo>
                <a:cubicBezTo>
                  <a:pt x="203" y="200"/>
                  <a:pt x="205" y="199"/>
                  <a:pt x="204" y="197"/>
                </a:cubicBezTo>
                <a:close/>
                <a:moveTo>
                  <a:pt x="200" y="209"/>
                </a:moveTo>
                <a:cubicBezTo>
                  <a:pt x="199" y="206"/>
                  <a:pt x="200" y="205"/>
                  <a:pt x="201" y="204"/>
                </a:cubicBezTo>
                <a:cubicBezTo>
                  <a:pt x="202" y="204"/>
                  <a:pt x="202" y="203"/>
                  <a:pt x="202" y="201"/>
                </a:cubicBezTo>
                <a:cubicBezTo>
                  <a:pt x="203" y="202"/>
                  <a:pt x="203" y="203"/>
                  <a:pt x="203" y="205"/>
                </a:cubicBezTo>
                <a:cubicBezTo>
                  <a:pt x="203" y="205"/>
                  <a:pt x="201" y="205"/>
                  <a:pt x="201" y="206"/>
                </a:cubicBezTo>
                <a:cubicBezTo>
                  <a:pt x="201" y="207"/>
                  <a:pt x="200" y="207"/>
                  <a:pt x="200" y="207"/>
                </a:cubicBezTo>
                <a:cubicBezTo>
                  <a:pt x="200" y="209"/>
                  <a:pt x="202" y="208"/>
                  <a:pt x="201" y="210"/>
                </a:cubicBezTo>
                <a:cubicBezTo>
                  <a:pt x="201" y="210"/>
                  <a:pt x="200" y="210"/>
                  <a:pt x="200" y="211"/>
                </a:cubicBezTo>
                <a:cubicBezTo>
                  <a:pt x="200" y="211"/>
                  <a:pt x="200" y="212"/>
                  <a:pt x="199" y="212"/>
                </a:cubicBezTo>
                <a:cubicBezTo>
                  <a:pt x="198" y="210"/>
                  <a:pt x="200" y="211"/>
                  <a:pt x="200" y="209"/>
                </a:cubicBezTo>
                <a:close/>
                <a:moveTo>
                  <a:pt x="198" y="214"/>
                </a:moveTo>
                <a:cubicBezTo>
                  <a:pt x="199" y="214"/>
                  <a:pt x="199" y="215"/>
                  <a:pt x="199" y="215"/>
                </a:cubicBezTo>
                <a:cubicBezTo>
                  <a:pt x="199" y="216"/>
                  <a:pt x="198" y="216"/>
                  <a:pt x="198" y="216"/>
                </a:cubicBezTo>
                <a:cubicBezTo>
                  <a:pt x="197" y="217"/>
                  <a:pt x="197" y="220"/>
                  <a:pt x="196" y="220"/>
                </a:cubicBezTo>
                <a:cubicBezTo>
                  <a:pt x="196" y="221"/>
                  <a:pt x="195" y="221"/>
                  <a:pt x="195" y="222"/>
                </a:cubicBezTo>
                <a:cubicBezTo>
                  <a:pt x="195" y="223"/>
                  <a:pt x="195" y="223"/>
                  <a:pt x="195" y="223"/>
                </a:cubicBezTo>
                <a:cubicBezTo>
                  <a:pt x="194" y="225"/>
                  <a:pt x="195" y="228"/>
                  <a:pt x="193" y="229"/>
                </a:cubicBezTo>
                <a:cubicBezTo>
                  <a:pt x="192" y="226"/>
                  <a:pt x="195" y="224"/>
                  <a:pt x="194" y="221"/>
                </a:cubicBezTo>
                <a:cubicBezTo>
                  <a:pt x="195" y="220"/>
                  <a:pt x="195" y="219"/>
                  <a:pt x="196" y="220"/>
                </a:cubicBezTo>
                <a:cubicBezTo>
                  <a:pt x="195" y="217"/>
                  <a:pt x="197" y="217"/>
                  <a:pt x="197" y="215"/>
                </a:cubicBezTo>
                <a:cubicBezTo>
                  <a:pt x="198" y="215"/>
                  <a:pt x="198" y="214"/>
                  <a:pt x="198" y="214"/>
                </a:cubicBezTo>
                <a:close/>
                <a:moveTo>
                  <a:pt x="172" y="263"/>
                </a:moveTo>
                <a:cubicBezTo>
                  <a:pt x="172" y="261"/>
                  <a:pt x="173" y="262"/>
                  <a:pt x="172" y="260"/>
                </a:cubicBezTo>
                <a:cubicBezTo>
                  <a:pt x="172" y="260"/>
                  <a:pt x="172" y="259"/>
                  <a:pt x="171" y="259"/>
                </a:cubicBezTo>
                <a:cubicBezTo>
                  <a:pt x="171" y="261"/>
                  <a:pt x="170" y="263"/>
                  <a:pt x="172" y="263"/>
                </a:cubicBezTo>
                <a:close/>
              </a:path>
            </a:pathLst>
          </a:custGeom>
          <a:solidFill>
            <a:srgbClr val="C8B3A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/>
          <p:cNvSpPr txBox="1"/>
          <p:nvPr>
            <p:custDataLst>
              <p:tags r:id="rId3"/>
            </p:custDataLst>
          </p:nvPr>
        </p:nvSpPr>
        <p:spPr>
          <a:xfrm>
            <a:off x="2070100" y="1378871"/>
            <a:ext cx="10662557" cy="354195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457200">
              <a:lnSpc>
                <a:spcPct val="150000"/>
              </a:lnSpc>
              <a:buNone/>
            </a:pPr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48" name="图片 104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4">
            <a:alphaModFix amt="20000"/>
            <a:biLevel thresh="5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01745" y="617220"/>
            <a:ext cx="5725795" cy="5910580"/>
          </a:xfrm>
          <a:prstGeom prst="rect">
            <a:avLst/>
          </a:prstGeom>
          <a:ln>
            <a:noFill/>
          </a:ln>
        </p:spPr>
      </p:pic>
      <p:sp>
        <p:nvSpPr>
          <p:cNvPr id="63" name="任意多边形: 形状 62"/>
          <p:cNvSpPr/>
          <p:nvPr>
            <p:custDataLst>
              <p:tags r:id="rId7"/>
            </p:custDataLst>
          </p:nvPr>
        </p:nvSpPr>
        <p:spPr>
          <a:xfrm rot="16200000">
            <a:off x="5728335" y="178435"/>
            <a:ext cx="2108835" cy="6500495"/>
          </a:xfrm>
          <a:custGeom>
            <a:gdLst>
              <a:gd name="connsiteX0" fmla="*/ 320326 w 1496080"/>
              <a:gd name="connsiteY0" fmla="*/ 0 h 5143274"/>
              <a:gd name="connsiteX1" fmla="*/ 1193765 w 1496080"/>
              <a:gd name="connsiteY1" fmla="*/ 0 h 5143274"/>
              <a:gd name="connsiteX2" fmla="*/ 1417287 w 1496080"/>
              <a:gd name="connsiteY2" fmla="*/ 337217 h 5143274"/>
              <a:gd name="connsiteX3" fmla="*/ 1496080 w 1496080"/>
              <a:gd name="connsiteY3" fmla="*/ 353125 h 5143274"/>
              <a:gd name="connsiteX4" fmla="*/ 1496080 w 1496080"/>
              <a:gd name="connsiteY4" fmla="*/ 4799392 h 5143274"/>
              <a:gd name="connsiteX5" fmla="*/ 1417287 w 1496080"/>
              <a:gd name="connsiteY5" fmla="*/ 4815298 h 5143274"/>
              <a:gd name="connsiteX6" fmla="*/ 1201202 w 1496080"/>
              <a:gd name="connsiteY6" fmla="*/ 5078758 h 5143274"/>
              <a:gd name="connsiteX7" fmla="*/ 1194697 w 1496080"/>
              <a:gd name="connsiteY7" fmla="*/ 5143274 h 5143274"/>
              <a:gd name="connsiteX8" fmla="*/ 319394 w 1496080"/>
              <a:gd name="connsiteY8" fmla="*/ 5143274 h 5143274"/>
              <a:gd name="connsiteX9" fmla="*/ 312891 w 1496080"/>
              <a:gd name="connsiteY9" fmla="*/ 5078758 h 5143274"/>
              <a:gd name="connsiteX10" fmla="*/ 96804 w 1496080"/>
              <a:gd name="connsiteY10" fmla="*/ 4815298 h 5143274"/>
              <a:gd name="connsiteX11" fmla="*/ 0 w 1496080"/>
              <a:gd name="connsiteY11" fmla="*/ 4795755 h 5143274"/>
              <a:gd name="connsiteX12" fmla="*/ 0 w 1496080"/>
              <a:gd name="connsiteY12" fmla="*/ 356761 h 5143274"/>
              <a:gd name="connsiteX13" fmla="*/ 96804 w 1496080"/>
              <a:gd name="connsiteY13" fmla="*/ 337217 h 5143274"/>
              <a:gd name="connsiteX14" fmla="*/ 320326 w 1496080"/>
              <a:gd name="connsiteY14" fmla="*/ 0 h 514327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496080" h="5143274">
                <a:moveTo>
                  <a:pt x="320326" y="0"/>
                </a:moveTo>
                <a:lnTo>
                  <a:pt x="1193765" y="0"/>
                </a:lnTo>
                <a:cubicBezTo>
                  <a:pt x="1193765" y="151593"/>
                  <a:pt x="1285933" y="281659"/>
                  <a:pt x="1417287" y="337217"/>
                </a:cubicBezTo>
                <a:lnTo>
                  <a:pt x="1496080" y="353125"/>
                </a:lnTo>
                <a:lnTo>
                  <a:pt x="1496080" y="4799392"/>
                </a:lnTo>
                <a:lnTo>
                  <a:pt x="1417287" y="4815298"/>
                </a:lnTo>
                <a:cubicBezTo>
                  <a:pt x="1307824" y="4861597"/>
                  <a:pt x="1225576" y="4959636"/>
                  <a:pt x="1201202" y="5078758"/>
                </a:cubicBezTo>
                <a:lnTo>
                  <a:pt x="1194697" y="5143274"/>
                </a:lnTo>
                <a:lnTo>
                  <a:pt x="319394" y="5143274"/>
                </a:lnTo>
                <a:lnTo>
                  <a:pt x="312891" y="5078758"/>
                </a:lnTo>
                <a:cubicBezTo>
                  <a:pt x="288515" y="4959636"/>
                  <a:pt x="206267" y="4861597"/>
                  <a:pt x="96804" y="4815298"/>
                </a:cubicBezTo>
                <a:lnTo>
                  <a:pt x="0" y="4795755"/>
                </a:lnTo>
                <a:lnTo>
                  <a:pt x="0" y="356761"/>
                </a:lnTo>
                <a:lnTo>
                  <a:pt x="96804" y="337217"/>
                </a:lnTo>
                <a:cubicBezTo>
                  <a:pt x="228160" y="281659"/>
                  <a:pt x="320326" y="151593"/>
                  <a:pt x="320326" y="0"/>
                </a:cubicBezTo>
                <a:close/>
              </a:path>
            </a:pathLst>
          </a:custGeom>
          <a:noFill/>
          <a:ln w="6350">
            <a:solidFill>
              <a:srgbClr val="3B55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任意多边形: 形状 43"/>
          <p:cNvSpPr/>
          <p:nvPr>
            <p:custDataLst>
              <p:tags r:id="rId8"/>
            </p:custDataLst>
          </p:nvPr>
        </p:nvSpPr>
        <p:spPr>
          <a:xfrm rot="16200000">
            <a:off x="5877998" y="328684"/>
            <a:ext cx="1807601" cy="6200625"/>
          </a:xfrm>
          <a:custGeom>
            <a:gdLst>
              <a:gd name="connsiteX0" fmla="*/ 194233 w 907165"/>
              <a:gd name="connsiteY0" fmla="*/ 0 h 3280223"/>
              <a:gd name="connsiteX1" fmla="*/ 723853 w 907165"/>
              <a:gd name="connsiteY1" fmla="*/ 0 h 3280223"/>
              <a:gd name="connsiteX2" fmla="*/ 859388 w 907165"/>
              <a:gd name="connsiteY2" fmla="*/ 204475 h 3280223"/>
              <a:gd name="connsiteX3" fmla="*/ 907165 w 907165"/>
              <a:gd name="connsiteY3" fmla="*/ 214121 h 3280223"/>
              <a:gd name="connsiteX4" fmla="*/ 907165 w 907165"/>
              <a:gd name="connsiteY4" fmla="*/ 3071706 h 3280223"/>
              <a:gd name="connsiteX5" fmla="*/ 859388 w 907165"/>
              <a:gd name="connsiteY5" fmla="*/ 3081351 h 3280223"/>
              <a:gd name="connsiteX6" fmla="*/ 728362 w 907165"/>
              <a:gd name="connsiteY6" fmla="*/ 3241103 h 3280223"/>
              <a:gd name="connsiteX7" fmla="*/ 724418 w 907165"/>
              <a:gd name="connsiteY7" fmla="*/ 3280223 h 3280223"/>
              <a:gd name="connsiteX8" fmla="*/ 193668 w 907165"/>
              <a:gd name="connsiteY8" fmla="*/ 3280223 h 3280223"/>
              <a:gd name="connsiteX9" fmla="*/ 189725 w 907165"/>
              <a:gd name="connsiteY9" fmla="*/ 3241103 h 3280223"/>
              <a:gd name="connsiteX10" fmla="*/ 58698 w 907165"/>
              <a:gd name="connsiteY10" fmla="*/ 3081351 h 3280223"/>
              <a:gd name="connsiteX11" fmla="*/ 0 w 907165"/>
              <a:gd name="connsiteY11" fmla="*/ 3069501 h 3280223"/>
              <a:gd name="connsiteX12" fmla="*/ 0 w 907165"/>
              <a:gd name="connsiteY12" fmla="*/ 216326 h 3280223"/>
              <a:gd name="connsiteX13" fmla="*/ 58698 w 907165"/>
              <a:gd name="connsiteY13" fmla="*/ 204475 h 3280223"/>
              <a:gd name="connsiteX14" fmla="*/ 194233 w 907165"/>
              <a:gd name="connsiteY14" fmla="*/ 0 h 328022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07164" h="3280223">
                <a:moveTo>
                  <a:pt x="194233" y="0"/>
                </a:moveTo>
                <a:lnTo>
                  <a:pt x="723853" y="0"/>
                </a:lnTo>
                <a:cubicBezTo>
                  <a:pt x="723853" y="91920"/>
                  <a:pt x="779740" y="170787"/>
                  <a:pt x="859388" y="204475"/>
                </a:cubicBezTo>
                <a:lnTo>
                  <a:pt x="907165" y="214121"/>
                </a:lnTo>
                <a:lnTo>
                  <a:pt x="907165" y="3071706"/>
                </a:lnTo>
                <a:lnTo>
                  <a:pt x="859388" y="3081351"/>
                </a:lnTo>
                <a:cubicBezTo>
                  <a:pt x="793014" y="3109425"/>
                  <a:pt x="743142" y="3168872"/>
                  <a:pt x="728362" y="3241103"/>
                </a:cubicBezTo>
                <a:lnTo>
                  <a:pt x="724418" y="3280223"/>
                </a:lnTo>
                <a:lnTo>
                  <a:pt x="193668" y="3280223"/>
                </a:lnTo>
                <a:lnTo>
                  <a:pt x="189725" y="3241103"/>
                </a:lnTo>
                <a:cubicBezTo>
                  <a:pt x="174944" y="3168872"/>
                  <a:pt x="125072" y="3109425"/>
                  <a:pt x="58698" y="3081351"/>
                </a:cubicBezTo>
                <a:lnTo>
                  <a:pt x="0" y="3069501"/>
                </a:lnTo>
                <a:lnTo>
                  <a:pt x="0" y="216326"/>
                </a:lnTo>
                <a:lnTo>
                  <a:pt x="58698" y="204475"/>
                </a:lnTo>
                <a:cubicBezTo>
                  <a:pt x="138347" y="170787"/>
                  <a:pt x="194233" y="91920"/>
                  <a:pt x="194233" y="0"/>
                </a:cubicBezTo>
                <a:close/>
              </a:path>
            </a:pathLst>
          </a:custGeom>
          <a:solidFill>
            <a:schemeClr val="tx2"/>
          </a:solidFill>
          <a:ln w="6350">
            <a:solidFill>
              <a:srgbClr val="3B555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>
            <p:custDataLst>
              <p:tags r:id="rId9"/>
            </p:custDataLst>
          </p:nvPr>
        </p:nvSpPr>
        <p:spPr>
          <a:xfrm>
            <a:off x="4204970" y="2922270"/>
            <a:ext cx="5185410" cy="10147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>
                <a:latin typeface="华文隶书" panose="02010800040101010101" charset="-122"/>
                <a:ea typeface="华文隶书" panose="02010800040101010101" charset="-122"/>
              </a:rPr>
              <a:t>研读课文</a:t>
            </a:r>
          </a:p>
        </p:txBody>
      </p:sp>
      <p:pic>
        <p:nvPicPr>
          <p:cNvPr id="2097162" name="Picture 272"/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 bwMode="auto">
          <a:xfrm>
            <a:off x="8559869" y="2228303"/>
            <a:ext cx="1579746" cy="1207037"/>
          </a:xfrm>
          <a:prstGeom prst="rect">
            <a:avLst/>
          </a:prstGeom>
          <a:noFill/>
        </p:spPr>
      </p:pic>
      <p:pic>
        <p:nvPicPr>
          <p:cNvPr id="2097154" name="图片 2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61925" y="4270375"/>
            <a:ext cx="3714750" cy="24771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1891030" y="2525395"/>
            <a:ext cx="1641475" cy="168719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UNIQUEID" val="3926"/>
</p:tagLst>
</file>

<file path=ppt/tags/tag10.xml><?xml version="1.0" encoding="utf-8"?>
<p:tagLst xmlns:p="http://schemas.openxmlformats.org/presentationml/2006/main">
  <p:tag name="AS_UNIQUEID" val="124"/>
</p:tagLst>
</file>

<file path=ppt/tags/tag100.xml><?xml version="1.0" encoding="utf-8"?>
<p:tagLst xmlns:p="http://schemas.openxmlformats.org/presentationml/2006/main">
  <p:tag name="AS_UNIQUEID" val="3964"/>
</p:tagLst>
</file>

<file path=ppt/tags/tag101.xml><?xml version="1.0" encoding="utf-8"?>
<p:tagLst xmlns:p="http://schemas.openxmlformats.org/presentationml/2006/main">
  <p:tag name="AS_UNIQUEID" val="3965"/>
</p:tagLst>
</file>

<file path=ppt/tags/tag102.xml><?xml version="1.0" encoding="utf-8"?>
<p:tagLst xmlns:p="http://schemas.openxmlformats.org/presentationml/2006/main">
  <p:tag name="AS_UNIQUEID" val="174"/>
</p:tagLst>
</file>

<file path=ppt/tags/tag103.xml><?xml version="1.0" encoding="utf-8"?>
<p:tagLst xmlns:p="http://schemas.openxmlformats.org/presentationml/2006/main">
  <p:tag name="AS_UNIQUEID" val="967"/>
</p:tagLst>
</file>

<file path=ppt/tags/tag104.xml><?xml version="1.0" encoding="utf-8"?>
<p:tagLst xmlns:p="http://schemas.openxmlformats.org/presentationml/2006/main">
  <p:tag name="AS_UNIQUEID" val="3966"/>
</p:tagLst>
</file>

<file path=ppt/tags/tag105.xml><?xml version="1.0" encoding="utf-8"?>
<p:tagLst xmlns:p="http://schemas.openxmlformats.org/presentationml/2006/main">
  <p:tag name="AS_UNIQUEID" val="3967"/>
</p:tagLst>
</file>

<file path=ppt/tags/tag106.xml><?xml version="1.0" encoding="utf-8"?>
<p:tagLst xmlns:p="http://schemas.openxmlformats.org/presentationml/2006/main">
  <p:tag name="AS_UNIQUEID" val="3968"/>
</p:tagLst>
</file>

<file path=ppt/tags/tag107.xml><?xml version="1.0" encoding="utf-8"?>
<p:tagLst xmlns:p="http://schemas.openxmlformats.org/presentationml/2006/main">
  <p:tag name="AS_UNIQUEID" val="174"/>
</p:tagLst>
</file>

<file path=ppt/tags/tag108.xml><?xml version="1.0" encoding="utf-8"?>
<p:tagLst xmlns:p="http://schemas.openxmlformats.org/presentationml/2006/main">
  <p:tag name="AS_UNIQUEID" val="3969"/>
</p:tagLst>
</file>

<file path=ppt/tags/tag109.xml><?xml version="1.0" encoding="utf-8"?>
<p:tagLst xmlns:p="http://schemas.openxmlformats.org/presentationml/2006/main">
  <p:tag name="AS_UNIQUEID" val="3970"/>
</p:tagLst>
</file>

<file path=ppt/tags/tag11.xml><?xml version="1.0" encoding="utf-8"?>
<p:tagLst xmlns:p="http://schemas.openxmlformats.org/presentationml/2006/main">
  <p:tag name="AS_UNIQUEID" val="3928"/>
</p:tagLst>
</file>

<file path=ppt/tags/tag110.xml><?xml version="1.0" encoding="utf-8"?>
<p:tagLst xmlns:p="http://schemas.openxmlformats.org/presentationml/2006/main">
  <p:tag name="AS_UNIQUEID" val="967"/>
</p:tagLst>
</file>

<file path=ppt/tags/tag111.xml><?xml version="1.0" encoding="utf-8"?>
<p:tagLst xmlns:p="http://schemas.openxmlformats.org/presentationml/2006/main">
  <p:tag name="AS_UNIQUEID" val="3971"/>
</p:tagLst>
</file>

<file path=ppt/tags/tag112.xml><?xml version="1.0" encoding="utf-8"?>
<p:tagLst xmlns:p="http://schemas.openxmlformats.org/presentationml/2006/main">
  <p:tag name="AS_UNIQUEID" val="171"/>
</p:tagLst>
</file>

<file path=ppt/tags/tag113.xml><?xml version="1.0" encoding="utf-8"?>
<p:tagLst xmlns:p="http://schemas.openxmlformats.org/presentationml/2006/main">
  <p:tag name="AS_UNIQUEID" val="3972"/>
</p:tagLst>
</file>

<file path=ppt/tags/tag114.xml><?xml version="1.0" encoding="utf-8"?>
<p:tagLst xmlns:p="http://schemas.openxmlformats.org/presentationml/2006/main">
  <p:tag name="AS_UNIQUEID" val="3973"/>
</p:tagLst>
</file>

<file path=ppt/tags/tag115.xml><?xml version="1.0" encoding="utf-8"?>
<p:tagLst xmlns:p="http://schemas.openxmlformats.org/presentationml/2006/main">
  <p:tag name="AS_UNIQUEID" val="3974"/>
</p:tagLst>
</file>

<file path=ppt/tags/tag116.xml><?xml version="1.0" encoding="utf-8"?>
<p:tagLst xmlns:p="http://schemas.openxmlformats.org/presentationml/2006/main">
  <p:tag name="AS_UNIQUEID" val="3975"/>
</p:tagLst>
</file>

<file path=ppt/tags/tag117.xml><?xml version="1.0" encoding="utf-8"?>
<p:tagLst xmlns:p="http://schemas.openxmlformats.org/presentationml/2006/main">
  <p:tag name="AS_UNIQUEID" val="794"/>
</p:tagLst>
</file>

<file path=ppt/tags/tag118.xml><?xml version="1.0" encoding="utf-8"?>
<p:tagLst xmlns:p="http://schemas.openxmlformats.org/presentationml/2006/main">
  <p:tag name="AS_UNIQUEID" val="952"/>
</p:tagLst>
</file>

<file path=ppt/tags/tag119.xml><?xml version="1.0" encoding="utf-8"?>
<p:tagLst xmlns:p="http://schemas.openxmlformats.org/presentationml/2006/main">
  <p:tag name="AS_UNIQUEID" val="3976"/>
</p:tagLst>
</file>

<file path=ppt/tags/tag12.xml><?xml version="1.0" encoding="utf-8"?>
<p:tagLst xmlns:p="http://schemas.openxmlformats.org/presentationml/2006/main">
  <p:tag name="AS_UNIQUEID" val="126"/>
</p:tagLst>
</file>

<file path=ppt/tags/tag120.xml><?xml version="1.0" encoding="utf-8"?>
<p:tagLst xmlns:p="http://schemas.openxmlformats.org/presentationml/2006/main">
  <p:tag name="AS_UNIQUEID" val="3977"/>
</p:tagLst>
</file>

<file path=ppt/tags/tag121.xml><?xml version="1.0" encoding="utf-8"?>
<p:tagLst xmlns:p="http://schemas.openxmlformats.org/presentationml/2006/main">
  <p:tag name="AS_UNIQUEID" val="3978"/>
</p:tagLst>
</file>

<file path=ppt/tags/tag122.xml><?xml version="1.0" encoding="utf-8"?>
<p:tagLst xmlns:p="http://schemas.openxmlformats.org/presentationml/2006/main">
  <p:tag name="AS_UNIQUEID" val="3979"/>
</p:tagLst>
</file>

<file path=ppt/tags/tag123.xml><?xml version="1.0" encoding="utf-8"?>
<p:tagLst xmlns:p="http://schemas.openxmlformats.org/presentationml/2006/main">
  <p:tag name="AS_UNIQUEID" val="3980"/>
</p:tagLst>
</file>

<file path=ppt/tags/tag124.xml><?xml version="1.0" encoding="utf-8"?>
<p:tagLst xmlns:p="http://schemas.openxmlformats.org/presentationml/2006/main">
  <p:tag name="AS_UNIQUEID" val="154"/>
</p:tagLst>
</file>

<file path=ppt/tags/tag125.xml><?xml version="1.0" encoding="utf-8"?>
<p:tagLst xmlns:p="http://schemas.openxmlformats.org/presentationml/2006/main">
  <p:tag name="AS_UNIQUEID" val="3981"/>
</p:tagLst>
</file>

<file path=ppt/tags/tag126.xml><?xml version="1.0" encoding="utf-8"?>
<p:tagLst xmlns:p="http://schemas.openxmlformats.org/presentationml/2006/main">
  <p:tag name="AS_UNIQUEID" val="294"/>
</p:tagLst>
</file>

<file path=ppt/tags/tag127.xml><?xml version="1.0" encoding="utf-8"?>
<p:tagLst xmlns:p="http://schemas.openxmlformats.org/presentationml/2006/main">
  <p:tag name="AS_UNIQUEID" val="3982"/>
</p:tagLst>
</file>

<file path=ppt/tags/tag128.xml><?xml version="1.0" encoding="utf-8"?>
<p:tagLst xmlns:p="http://schemas.openxmlformats.org/presentationml/2006/main">
  <p:tag name="AS_UNIQUEID" val="3919"/>
</p:tagLst>
</file>

<file path=ppt/tags/tag129.xml><?xml version="1.0" encoding="utf-8"?>
<p:tagLst xmlns:p="http://schemas.openxmlformats.org/presentationml/2006/main">
  <p:tag name="AS_UNIQUEID" val="3920"/>
</p:tagLst>
</file>

<file path=ppt/tags/tag13.xml><?xml version="1.0" encoding="utf-8"?>
<p:tagLst xmlns:p="http://schemas.openxmlformats.org/presentationml/2006/main">
  <p:tag name="AS_UNIQUEID" val="127"/>
</p:tagLst>
</file>

<file path=ppt/tags/tag130.xml><?xml version="1.0" encoding="utf-8"?>
<p:tagLst xmlns:p="http://schemas.openxmlformats.org/presentationml/2006/main">
  <p:tag name="AS_UNIQUEID" val="3921"/>
</p:tagLst>
</file>

<file path=ppt/tags/tag131.xml><?xml version="1.0" encoding="utf-8"?>
<p:tagLst xmlns:p="http://schemas.openxmlformats.org/presentationml/2006/main">
  <p:tag name="AS_UNIQUEID" val="3923"/>
</p:tagLst>
</file>

<file path=ppt/tags/tag132.xml><?xml version="1.0" encoding="utf-8"?>
<p:tagLst xmlns:p="http://schemas.openxmlformats.org/presentationml/2006/main">
  <p:tag name="AS_UNIQUEID" val="3922"/>
</p:tagLst>
</file>

<file path=ppt/tags/tag133.xml><?xml version="1.0" encoding="utf-8"?>
<p:tagLst xmlns:p="http://schemas.openxmlformats.org/presentationml/2006/main">
  <p:tag name="AS_UNIQUEID" val="3983"/>
</p:tagLst>
</file>

<file path=ppt/tags/tag134.xml><?xml version="1.0" encoding="utf-8"?>
<p:tagLst xmlns:p="http://schemas.openxmlformats.org/presentationml/2006/main">
  <p:tag name="AS_UNIQUEID" val="3984"/>
</p:tagLst>
</file>

<file path=ppt/tags/tag135.xml><?xml version="1.0" encoding="utf-8"?>
<p:tagLst xmlns:p="http://schemas.openxmlformats.org/presentationml/2006/main">
  <p:tag name="AS_UNIQUEID" val="3985"/>
</p:tagLst>
</file>

<file path=ppt/tags/tag136.xml><?xml version="1.0" encoding="utf-8"?>
<p:tagLst xmlns:p="http://schemas.openxmlformats.org/presentationml/2006/main">
  <p:tag name="AS_UNIQUEID" val="3986"/>
</p:tagLst>
</file>

<file path=ppt/tags/tag137.xml><?xml version="1.0" encoding="utf-8"?>
<p:tagLst xmlns:p="http://schemas.openxmlformats.org/presentationml/2006/main">
  <p:tag name="AS_UNIQUEID" val="154"/>
</p:tagLst>
</file>

<file path=ppt/tags/tag138.xml><?xml version="1.0" encoding="utf-8"?>
<p:tagLst xmlns:p="http://schemas.openxmlformats.org/presentationml/2006/main">
  <p:tag name="AS_UNIQUEID" val="3987"/>
</p:tagLst>
</file>

<file path=ppt/tags/tag139.xml><?xml version="1.0" encoding="utf-8"?>
<p:tagLst xmlns:p="http://schemas.openxmlformats.org/presentationml/2006/main">
  <p:tag name="AS_UNIQUEID" val="294"/>
</p:tagLst>
</file>

<file path=ppt/tags/tag14.xml><?xml version="1.0" encoding="utf-8"?>
<p:tagLst xmlns:p="http://schemas.openxmlformats.org/presentationml/2006/main">
  <p:tag name="AS_UNIQUEID" val="128"/>
</p:tagLst>
</file>

<file path=ppt/tags/tag140.xml><?xml version="1.0" encoding="utf-8"?>
<p:tagLst xmlns:p="http://schemas.openxmlformats.org/presentationml/2006/main">
  <p:tag name="AS_UNIQUEID" val="1035"/>
</p:tagLst>
</file>

<file path=ppt/tags/tag141.xml><?xml version="1.0" encoding="utf-8"?>
<p:tagLst xmlns:p="http://schemas.openxmlformats.org/presentationml/2006/main">
  <p:tag name="AS_UNIQUEID" val="3988"/>
</p:tagLst>
</file>

<file path=ppt/tags/tag142.xml><?xml version="1.0" encoding="utf-8"?>
<p:tagLst xmlns:p="http://schemas.openxmlformats.org/presentationml/2006/main">
  <p:tag name="AS_UNIQUEID" val="3989"/>
</p:tagLst>
</file>

<file path=ppt/tags/tag143.xml><?xml version="1.0" encoding="utf-8"?>
<p:tagLst xmlns:p="http://schemas.openxmlformats.org/presentationml/2006/main">
  <p:tag name="AS_UNIQUEID" val="3990"/>
</p:tagLst>
</file>

<file path=ppt/tags/tag144.xml><?xml version="1.0" encoding="utf-8"?>
<p:tagLst xmlns:p="http://schemas.openxmlformats.org/presentationml/2006/main">
  <p:tag name="AS_UNIQUEID" val="1037"/>
</p:tagLst>
</file>

<file path=ppt/tags/tag145.xml><?xml version="1.0" encoding="utf-8"?>
<p:tagLst xmlns:p="http://schemas.openxmlformats.org/presentationml/2006/main">
  <p:tag name="AS_UNIQUEID" val="1038"/>
</p:tagLst>
</file>

<file path=ppt/tags/tag146.xml><?xml version="1.0" encoding="utf-8"?>
<p:tagLst xmlns:p="http://schemas.openxmlformats.org/presentationml/2006/main">
  <p:tag name="AS_UNIQUEID" val="3991"/>
</p:tagLst>
</file>

<file path=ppt/tags/tag147.xml><?xml version="1.0" encoding="utf-8"?>
<p:tagLst xmlns:p="http://schemas.openxmlformats.org/presentationml/2006/main">
  <p:tag name="AS_UNIQUEID" val="3992"/>
</p:tagLst>
</file>

<file path=ppt/tags/tag148.xml><?xml version="1.0" encoding="utf-8"?>
<p:tagLst xmlns:p="http://schemas.openxmlformats.org/presentationml/2006/main">
  <p:tag name="AS_UNIQUEID" val="3993"/>
</p:tagLst>
</file>

<file path=ppt/tags/tag149.xml><?xml version="1.0" encoding="utf-8"?>
<p:tagLst xmlns:p="http://schemas.openxmlformats.org/presentationml/2006/main">
  <p:tag name="AS_UNIQUEID" val="3994"/>
</p:tagLst>
</file>

<file path=ppt/tags/tag15.xml><?xml version="1.0" encoding="utf-8"?>
<p:tagLst xmlns:p="http://schemas.openxmlformats.org/presentationml/2006/main">
  <p:tag name="AS_UNIQUEID" val="129"/>
</p:tagLst>
</file>

<file path=ppt/tags/tag150.xml><?xml version="1.0" encoding="utf-8"?>
<p:tagLst xmlns:p="http://schemas.openxmlformats.org/presentationml/2006/main">
  <p:tag name="AS_UNIQUEID" val="3995"/>
</p:tagLst>
</file>

<file path=ppt/tags/tag151.xml><?xml version="1.0" encoding="utf-8"?>
<p:tagLst xmlns:p="http://schemas.openxmlformats.org/presentationml/2006/main">
  <p:tag name="AS_UNIQUEID" val="1035"/>
</p:tagLst>
</file>

<file path=ppt/tags/tag152.xml><?xml version="1.0" encoding="utf-8"?>
<p:tagLst xmlns:p="http://schemas.openxmlformats.org/presentationml/2006/main">
  <p:tag name="AS_UNIQUEID" val="1035"/>
</p:tagLst>
</file>

<file path=ppt/tags/tag153.xml><?xml version="1.0" encoding="utf-8"?>
<p:tagLst xmlns:p="http://schemas.openxmlformats.org/presentationml/2006/main">
  <p:tag name="AS_UNIQUEID" val="3996"/>
</p:tagLst>
</file>

<file path=ppt/tags/tag154.xml><?xml version="1.0" encoding="utf-8"?>
<p:tagLst xmlns:p="http://schemas.openxmlformats.org/presentationml/2006/main">
  <p:tag name="AS_UNIQUEID" val="3997"/>
</p:tagLst>
</file>

<file path=ppt/tags/tag155.xml><?xml version="1.0" encoding="utf-8"?>
<p:tagLst xmlns:p="http://schemas.openxmlformats.org/presentationml/2006/main">
  <p:tag name="AS_UNIQUEID" val="3998"/>
</p:tagLst>
</file>

<file path=ppt/tags/tag156.xml><?xml version="1.0" encoding="utf-8"?>
<p:tagLst xmlns:p="http://schemas.openxmlformats.org/presentationml/2006/main">
  <p:tag name="AS_UNIQUEID" val="3999"/>
</p:tagLst>
</file>

<file path=ppt/tags/tag157.xml><?xml version="1.0" encoding="utf-8"?>
<p:tagLst xmlns:p="http://schemas.openxmlformats.org/presentationml/2006/main">
  <p:tag name="AS_UNIQUEID" val="4000"/>
</p:tagLst>
</file>

<file path=ppt/tags/tag158.xml><?xml version="1.0" encoding="utf-8"?>
<p:tagLst xmlns:p="http://schemas.openxmlformats.org/presentationml/2006/main">
  <p:tag name="AS_UNIQUEID" val="4001"/>
</p:tagLst>
</file>

<file path=ppt/tags/tag159.xml><?xml version="1.0" encoding="utf-8"?>
<p:tagLst xmlns:p="http://schemas.openxmlformats.org/presentationml/2006/main">
  <p:tag name="AS_UNIQUEID" val="4002"/>
</p:tagLst>
</file>

<file path=ppt/tags/tag16.xml><?xml version="1.0" encoding="utf-8"?>
<p:tagLst xmlns:p="http://schemas.openxmlformats.org/presentationml/2006/main">
  <p:tag name="AS_UNIQUEID" val="130"/>
</p:tagLst>
</file>

<file path=ppt/tags/tag160.xml><?xml version="1.0" encoding="utf-8"?>
<p:tagLst xmlns:p="http://schemas.openxmlformats.org/presentationml/2006/main">
  <p:tag name="AS_UNIQUEID" val="294"/>
</p:tagLst>
</file>

<file path=ppt/tags/tag161.xml><?xml version="1.0" encoding="utf-8"?>
<p:tagLst xmlns:p="http://schemas.openxmlformats.org/presentationml/2006/main">
  <p:tag name="AS_UNIQUEID" val="4003"/>
</p:tagLst>
</file>

<file path=ppt/tags/tag162.xml><?xml version="1.0" encoding="utf-8"?>
<p:tagLst xmlns:p="http://schemas.openxmlformats.org/presentationml/2006/main">
  <p:tag name="AS_UNIQUEID" val="293"/>
</p:tagLst>
</file>

<file path=ppt/tags/tag163.xml><?xml version="1.0" encoding="utf-8"?>
<p:tagLst xmlns:p="http://schemas.openxmlformats.org/presentationml/2006/main">
  <p:tag name="AS_UNIQUEID" val="296"/>
</p:tagLst>
</file>

<file path=ppt/tags/tag164.xml><?xml version="1.0" encoding="utf-8"?>
<p:tagLst xmlns:p="http://schemas.openxmlformats.org/presentationml/2006/main">
  <p:tag name="AS_UNIQUEID" val="4004"/>
</p:tagLst>
</file>

<file path=ppt/tags/tag165.xml><?xml version="1.0" encoding="utf-8"?>
<p:tagLst xmlns:p="http://schemas.openxmlformats.org/presentationml/2006/main">
  <p:tag name="AS_UNIQUEID" val="4005"/>
</p:tagLst>
</file>

<file path=ppt/tags/tag166.xml><?xml version="1.0" encoding="utf-8"?>
<p:tagLst xmlns:p="http://schemas.openxmlformats.org/presentationml/2006/main">
  <p:tag name="AS_UNIQUEID" val="4006"/>
</p:tagLst>
</file>

<file path=ppt/tags/tag167.xml><?xml version="1.0" encoding="utf-8"?>
<p:tagLst xmlns:p="http://schemas.openxmlformats.org/presentationml/2006/main">
  <p:tag name="AS_UNIQUEID" val="4007"/>
</p:tagLst>
</file>

<file path=ppt/tags/tag168.xml><?xml version="1.0" encoding="utf-8"?>
<p:tagLst xmlns:p="http://schemas.openxmlformats.org/presentationml/2006/main">
  <p:tag name="AS_UNIQUEID" val="294"/>
</p:tagLst>
</file>

<file path=ppt/tags/tag169.xml><?xml version="1.0" encoding="utf-8"?>
<p:tagLst xmlns:p="http://schemas.openxmlformats.org/presentationml/2006/main">
  <p:tag name="AS_UNIQUEID" val="4008"/>
</p:tagLst>
</file>

<file path=ppt/tags/tag17.xml><?xml version="1.0" encoding="utf-8"?>
<p:tagLst xmlns:p="http://schemas.openxmlformats.org/presentationml/2006/main">
  <p:tag name="AS_UNIQUEID" val="3929"/>
</p:tagLst>
</file>

<file path=ppt/tags/tag170.xml><?xml version="1.0" encoding="utf-8"?>
<p:tagLst xmlns:p="http://schemas.openxmlformats.org/presentationml/2006/main">
  <p:tag name="AS_UNIQUEID" val="293"/>
</p:tagLst>
</file>

<file path=ppt/tags/tag171.xml><?xml version="1.0" encoding="utf-8"?>
<p:tagLst xmlns:p="http://schemas.openxmlformats.org/presentationml/2006/main">
  <p:tag name="AS_UNIQUEID" val="296"/>
</p:tagLst>
</file>

<file path=ppt/tags/tag172.xml><?xml version="1.0" encoding="utf-8"?>
<p:tagLst xmlns:p="http://schemas.openxmlformats.org/presentationml/2006/main">
  <p:tag name="AS_UNIQUEID" val="4009"/>
</p:tagLst>
</file>

<file path=ppt/tags/tag173.xml><?xml version="1.0" encoding="utf-8"?>
<p:tagLst xmlns:p="http://schemas.openxmlformats.org/presentationml/2006/main">
  <p:tag name="AS_UNIQUEID" val="290"/>
</p:tagLst>
</file>

<file path=ppt/tags/tag174.xml><?xml version="1.0" encoding="utf-8"?>
<p:tagLst xmlns:p="http://schemas.openxmlformats.org/presentationml/2006/main">
  <p:tag name="AS_UNIQUEID" val="296"/>
</p:tagLst>
</file>

<file path=ppt/tags/tag175.xml><?xml version="1.0" encoding="utf-8"?>
<p:tagLst xmlns:p="http://schemas.openxmlformats.org/presentationml/2006/main">
  <p:tag name="AS_UNIQUEID" val="294"/>
</p:tagLst>
</file>

<file path=ppt/tags/tag176.xml><?xml version="1.0" encoding="utf-8"?>
<p:tagLst xmlns:p="http://schemas.openxmlformats.org/presentationml/2006/main">
  <p:tag name="AS_UNIQUEID" val="4010"/>
</p:tagLst>
</file>

<file path=ppt/tags/tag177.xml><?xml version="1.0" encoding="utf-8"?>
<p:tagLst xmlns:p="http://schemas.openxmlformats.org/presentationml/2006/main">
  <p:tag name="AS_UNIQUEID" val="4011"/>
</p:tagLst>
</file>

<file path=ppt/tags/tag178.xml><?xml version="1.0" encoding="utf-8"?>
<p:tagLst xmlns:p="http://schemas.openxmlformats.org/presentationml/2006/main">
  <p:tag name="AS_UNIQUEID" val="4012"/>
</p:tagLst>
</file>

<file path=ppt/tags/tag179.xml><?xml version="1.0" encoding="utf-8"?>
<p:tagLst xmlns:p="http://schemas.openxmlformats.org/presentationml/2006/main">
  <p:tag name="AS_UNIQUEID" val="4013"/>
</p:tagLst>
</file>

<file path=ppt/tags/tag18.xml><?xml version="1.0" encoding="utf-8"?>
<p:tagLst xmlns:p="http://schemas.openxmlformats.org/presentationml/2006/main">
  <p:tag name="AS_UNIQUEID" val="3930"/>
</p:tagLst>
</file>

<file path=ppt/tags/tag180.xml><?xml version="1.0" encoding="utf-8"?>
<p:tagLst xmlns:p="http://schemas.openxmlformats.org/presentationml/2006/main">
  <p:tag name="AS_UNIQUEID" val="4014"/>
</p:tagLst>
</file>

<file path=ppt/tags/tag181.xml><?xml version="1.0" encoding="utf-8"?>
<p:tagLst xmlns:p="http://schemas.openxmlformats.org/presentationml/2006/main">
  <p:tag name="AS_UNIQUEID" val="4015"/>
</p:tagLst>
</file>

<file path=ppt/tags/tag182.xml><?xml version="1.0" encoding="utf-8"?>
<p:tagLst xmlns:p="http://schemas.openxmlformats.org/presentationml/2006/main">
  <p:tag name="AS_UNIQUEID" val="4016"/>
</p:tagLst>
</file>

<file path=ppt/tags/tag183.xml><?xml version="1.0" encoding="utf-8"?>
<p:tagLst xmlns:p="http://schemas.openxmlformats.org/presentationml/2006/main">
  <p:tag name="AS_UNIQUEID" val="294"/>
</p:tagLst>
</file>

<file path=ppt/tags/tag184.xml><?xml version="1.0" encoding="utf-8"?>
<p:tagLst xmlns:p="http://schemas.openxmlformats.org/presentationml/2006/main">
  <p:tag name="AS_UNIQUEID" val="4017"/>
</p:tagLst>
</file>

<file path=ppt/tags/tag185.xml><?xml version="1.0" encoding="utf-8"?>
<p:tagLst xmlns:p="http://schemas.openxmlformats.org/presentationml/2006/main">
  <p:tag name="AS_UNIQUEID" val="293"/>
</p:tagLst>
</file>

<file path=ppt/tags/tag186.xml><?xml version="1.0" encoding="utf-8"?>
<p:tagLst xmlns:p="http://schemas.openxmlformats.org/presentationml/2006/main">
  <p:tag name="AS_UNIQUEID" val="296"/>
</p:tagLst>
</file>

<file path=ppt/tags/tag187.xml><?xml version="1.0" encoding="utf-8"?>
<p:tagLst xmlns:p="http://schemas.openxmlformats.org/presentationml/2006/main">
  <p:tag name="AS_UNIQUEID" val="4018"/>
</p:tagLst>
</file>

<file path=ppt/tags/tag188.xml><?xml version="1.0" encoding="utf-8"?>
<p:tagLst xmlns:p="http://schemas.openxmlformats.org/presentationml/2006/main">
  <p:tag name="AS_UNIQUEID" val="4019"/>
</p:tagLst>
</file>

<file path=ppt/tags/tag189.xml><?xml version="1.0" encoding="utf-8"?>
<p:tagLst xmlns:p="http://schemas.openxmlformats.org/presentationml/2006/main">
  <p:tag name="AS_UNIQUEID" val="4020"/>
</p:tagLst>
</file>

<file path=ppt/tags/tag19.xml><?xml version="1.0" encoding="utf-8"?>
<p:tagLst xmlns:p="http://schemas.openxmlformats.org/presentationml/2006/main">
  <p:tag name="AS_UNIQUEID" val="3931"/>
</p:tagLst>
</file>

<file path=ppt/tags/tag190.xml><?xml version="1.0" encoding="utf-8"?>
<p:tagLst xmlns:p="http://schemas.openxmlformats.org/presentationml/2006/main">
  <p:tag name="AS_UNIQUEID" val="4021"/>
</p:tagLst>
</file>

<file path=ppt/tags/tag191.xml><?xml version="1.0" encoding="utf-8"?>
<p:tagLst xmlns:p="http://schemas.openxmlformats.org/presentationml/2006/main">
  <p:tag name="AS_UNIQUEID" val="294"/>
</p:tagLst>
</file>

<file path=ppt/tags/tag192.xml><?xml version="1.0" encoding="utf-8"?>
<p:tagLst xmlns:p="http://schemas.openxmlformats.org/presentationml/2006/main">
  <p:tag name="AS_UNIQUEID" val="4022"/>
</p:tagLst>
</file>

<file path=ppt/tags/tag193.xml><?xml version="1.0" encoding="utf-8"?>
<p:tagLst xmlns:p="http://schemas.openxmlformats.org/presentationml/2006/main">
  <p:tag name="AS_UNIQUEID" val="293"/>
</p:tagLst>
</file>

<file path=ppt/tags/tag194.xml><?xml version="1.0" encoding="utf-8"?>
<p:tagLst xmlns:p="http://schemas.openxmlformats.org/presentationml/2006/main">
  <p:tag name="AS_UNIQUEID" val="296"/>
</p:tagLst>
</file>

<file path=ppt/tags/tag195.xml><?xml version="1.0" encoding="utf-8"?>
<p:tagLst xmlns:p="http://schemas.openxmlformats.org/presentationml/2006/main">
  <p:tag name="AS_UNIQUEID" val="4023"/>
</p:tagLst>
</file>

<file path=ppt/tags/tag196.xml><?xml version="1.0" encoding="utf-8"?>
<p:tagLst xmlns:p="http://schemas.openxmlformats.org/presentationml/2006/main">
  <p:tag name="AS_UNIQUEID" val="4024"/>
</p:tagLst>
</file>

<file path=ppt/tags/tag197.xml><?xml version="1.0" encoding="utf-8"?>
<p:tagLst xmlns:p="http://schemas.openxmlformats.org/presentationml/2006/main">
  <p:tag name="AS_UNIQUEID" val="4025"/>
</p:tagLst>
</file>

<file path=ppt/tags/tag198.xml><?xml version="1.0" encoding="utf-8"?>
<p:tagLst xmlns:p="http://schemas.openxmlformats.org/presentationml/2006/main">
  <p:tag name="AS_UNIQUEID" val="4026"/>
</p:tagLst>
</file>

<file path=ppt/tags/tag199.xml><?xml version="1.0" encoding="utf-8"?>
<p:tagLst xmlns:p="http://schemas.openxmlformats.org/presentationml/2006/main">
  <p:tag name="AS_UNIQUEID" val="294"/>
</p:tagLst>
</file>

<file path=ppt/tags/tag2.xml><?xml version="1.0" encoding="utf-8"?>
<p:tagLst xmlns:p="http://schemas.openxmlformats.org/presentationml/2006/main">
  <p:tag name="AS_UNIQUEID" val="116"/>
</p:tagLst>
</file>

<file path=ppt/tags/tag20.xml><?xml version="1.0" encoding="utf-8"?>
<p:tagLst xmlns:p="http://schemas.openxmlformats.org/presentationml/2006/main">
  <p:tag name="AS_UNIQUEID" val="3932"/>
</p:tagLst>
</file>

<file path=ppt/tags/tag200.xml><?xml version="1.0" encoding="utf-8"?>
<p:tagLst xmlns:p="http://schemas.openxmlformats.org/presentationml/2006/main">
  <p:tag name="AS_UNIQUEID" val="4027"/>
</p:tagLst>
</file>

<file path=ppt/tags/tag201.xml><?xml version="1.0" encoding="utf-8"?>
<p:tagLst xmlns:p="http://schemas.openxmlformats.org/presentationml/2006/main">
  <p:tag name="AS_UNIQUEID" val="293"/>
</p:tagLst>
</file>

<file path=ppt/tags/tag202.xml><?xml version="1.0" encoding="utf-8"?>
<p:tagLst xmlns:p="http://schemas.openxmlformats.org/presentationml/2006/main">
  <p:tag name="AS_UNIQUEID" val="296"/>
</p:tagLst>
</file>

<file path=ppt/tags/tag203.xml><?xml version="1.0" encoding="utf-8"?>
<p:tagLst xmlns:p="http://schemas.openxmlformats.org/presentationml/2006/main">
  <p:tag name="AS_UNIQUEID" val="4028"/>
</p:tagLst>
</file>

<file path=ppt/tags/tag204.xml><?xml version="1.0" encoding="utf-8"?>
<p:tagLst xmlns:p="http://schemas.openxmlformats.org/presentationml/2006/main">
  <p:tag name="AS_UNIQUEID" val="4029"/>
</p:tagLst>
</file>

<file path=ppt/tags/tag205.xml><?xml version="1.0" encoding="utf-8"?>
<p:tagLst xmlns:p="http://schemas.openxmlformats.org/presentationml/2006/main">
  <p:tag name="AS_UNIQUEID" val="4030"/>
</p:tagLst>
</file>

<file path=ppt/tags/tag206.xml><?xml version="1.0" encoding="utf-8"?>
<p:tagLst xmlns:p="http://schemas.openxmlformats.org/presentationml/2006/main">
  <p:tag name="AS_UNIQUEID" val="4031"/>
</p:tagLst>
</file>

<file path=ppt/tags/tag207.xml><?xml version="1.0" encoding="utf-8"?>
<p:tagLst xmlns:p="http://schemas.openxmlformats.org/presentationml/2006/main">
  <p:tag name="AS_UNIQUEID" val="294"/>
</p:tagLst>
</file>

<file path=ppt/tags/tag208.xml><?xml version="1.0" encoding="utf-8"?>
<p:tagLst xmlns:p="http://schemas.openxmlformats.org/presentationml/2006/main">
  <p:tag name="AS_UNIQUEID" val="4032"/>
</p:tagLst>
</file>

<file path=ppt/tags/tag209.xml><?xml version="1.0" encoding="utf-8"?>
<p:tagLst xmlns:p="http://schemas.openxmlformats.org/presentationml/2006/main">
  <p:tag name="AS_UNIQUEID" val="293"/>
</p:tagLst>
</file>

<file path=ppt/tags/tag21.xml><?xml version="1.0" encoding="utf-8"?>
<p:tagLst xmlns:p="http://schemas.openxmlformats.org/presentationml/2006/main">
  <p:tag name="AS_UNIQUEID" val="3933"/>
</p:tagLst>
</file>

<file path=ppt/tags/tag210.xml><?xml version="1.0" encoding="utf-8"?>
<p:tagLst xmlns:p="http://schemas.openxmlformats.org/presentationml/2006/main">
  <p:tag name="AS_UNIQUEID" val="296"/>
</p:tagLst>
</file>

<file path=ppt/tags/tag211.xml><?xml version="1.0" encoding="utf-8"?>
<p:tagLst xmlns:p="http://schemas.openxmlformats.org/presentationml/2006/main">
  <p:tag name="AS_UNIQUEID" val="4033"/>
</p:tagLst>
</file>

<file path=ppt/tags/tag212.xml><?xml version="1.0" encoding="utf-8"?>
<p:tagLst xmlns:p="http://schemas.openxmlformats.org/presentationml/2006/main">
  <p:tag name="AS_UNIQUEID" val="290"/>
</p:tagLst>
</file>

<file path=ppt/tags/tag213.xml><?xml version="1.0" encoding="utf-8"?>
<p:tagLst xmlns:p="http://schemas.openxmlformats.org/presentationml/2006/main">
  <p:tag name="AS_UNIQUEID" val="296"/>
</p:tagLst>
</file>

<file path=ppt/tags/tag214.xml><?xml version="1.0" encoding="utf-8"?>
<p:tagLst xmlns:p="http://schemas.openxmlformats.org/presentationml/2006/main">
  <p:tag name="AS_UNIQUEID" val="294"/>
</p:tagLst>
</file>

<file path=ppt/tags/tag215.xml><?xml version="1.0" encoding="utf-8"?>
<p:tagLst xmlns:p="http://schemas.openxmlformats.org/presentationml/2006/main">
  <p:tag name="AS_UNIQUEID" val="4034"/>
</p:tagLst>
</file>

<file path=ppt/tags/tag216.xml><?xml version="1.0" encoding="utf-8"?>
<p:tagLst xmlns:p="http://schemas.openxmlformats.org/presentationml/2006/main">
  <p:tag name="AS_UNIQUEID" val="4035"/>
</p:tagLst>
</file>

<file path=ppt/tags/tag217.xml><?xml version="1.0" encoding="utf-8"?>
<p:tagLst xmlns:p="http://schemas.openxmlformats.org/presentationml/2006/main">
  <p:tag name="AS_UNIQUEID" val="4036"/>
</p:tagLst>
</file>

<file path=ppt/tags/tag218.xml><?xml version="1.0" encoding="utf-8"?>
<p:tagLst xmlns:p="http://schemas.openxmlformats.org/presentationml/2006/main">
  <p:tag name="AS_UNIQUEID" val="4037"/>
</p:tagLst>
</file>

<file path=ppt/tags/tag219.xml><?xml version="1.0" encoding="utf-8"?>
<p:tagLst xmlns:p="http://schemas.openxmlformats.org/presentationml/2006/main">
  <p:tag name="AS_UNIQUEID" val="4038"/>
</p:tagLst>
</file>

<file path=ppt/tags/tag22.xml><?xml version="1.0" encoding="utf-8"?>
<p:tagLst xmlns:p="http://schemas.openxmlformats.org/presentationml/2006/main">
  <p:tag name="AS_UNIQUEID" val="911"/>
</p:tagLst>
</file>

<file path=ppt/tags/tag220.xml><?xml version="1.0" encoding="utf-8"?>
<p:tagLst xmlns:p="http://schemas.openxmlformats.org/presentationml/2006/main">
  <p:tag name="AS_UNIQUEID" val="4039"/>
</p:tagLst>
</file>

<file path=ppt/tags/tag221.xml><?xml version="1.0" encoding="utf-8"?>
<p:tagLst xmlns:p="http://schemas.openxmlformats.org/presentationml/2006/main">
  <p:tag name="AS_UNIQUEID" val="4040"/>
</p:tagLst>
</file>

<file path=ppt/tags/tag222.xml><?xml version="1.0" encoding="utf-8"?>
<p:tagLst xmlns:p="http://schemas.openxmlformats.org/presentationml/2006/main">
  <p:tag name="AS_UNIQUEID" val="4041"/>
</p:tagLst>
</file>

<file path=ppt/tags/tag223.xml><?xml version="1.0" encoding="utf-8"?>
<p:tagLst xmlns:p="http://schemas.openxmlformats.org/presentationml/2006/main">
  <p:tag name="AS_UNIQUEID" val="294"/>
</p:tagLst>
</file>

<file path=ppt/tags/tag224.xml><?xml version="1.0" encoding="utf-8"?>
<p:tagLst xmlns:p="http://schemas.openxmlformats.org/presentationml/2006/main">
  <p:tag name="AS_UNIQUEID" val="4042"/>
</p:tagLst>
</file>

<file path=ppt/tags/tag225.xml><?xml version="1.0" encoding="utf-8"?>
<p:tagLst xmlns:p="http://schemas.openxmlformats.org/presentationml/2006/main">
  <p:tag name="AS_UNIQUEID" val="293"/>
</p:tagLst>
</file>

<file path=ppt/tags/tag226.xml><?xml version="1.0" encoding="utf-8"?>
<p:tagLst xmlns:p="http://schemas.openxmlformats.org/presentationml/2006/main">
  <p:tag name="AS_UNIQUEID" val="296"/>
</p:tagLst>
</file>

<file path=ppt/tags/tag227.xml><?xml version="1.0" encoding="utf-8"?>
<p:tagLst xmlns:p="http://schemas.openxmlformats.org/presentationml/2006/main">
  <p:tag name="AS_UNIQUEID" val="4043"/>
</p:tagLst>
</file>

<file path=ppt/tags/tag228.xml><?xml version="1.0" encoding="utf-8"?>
<p:tagLst xmlns:p="http://schemas.openxmlformats.org/presentationml/2006/main">
  <p:tag name="AS_UNIQUEID" val="4044"/>
</p:tagLst>
</file>

<file path=ppt/tags/tag229.xml><?xml version="1.0" encoding="utf-8"?>
<p:tagLst xmlns:p="http://schemas.openxmlformats.org/presentationml/2006/main">
  <p:tag name="AS_UNIQUEID" val="4045"/>
</p:tagLst>
</file>

<file path=ppt/tags/tag23.xml><?xml version="1.0" encoding="utf-8"?>
<p:tagLst xmlns:p="http://schemas.openxmlformats.org/presentationml/2006/main">
  <p:tag name="AS_UNIQUEID" val="912"/>
</p:tagLst>
</file>

<file path=ppt/tags/tag230.xml><?xml version="1.0" encoding="utf-8"?>
<p:tagLst xmlns:p="http://schemas.openxmlformats.org/presentationml/2006/main">
  <p:tag name="AS_UNIQUEID" val="4046"/>
</p:tagLst>
</file>

<file path=ppt/tags/tag231.xml><?xml version="1.0" encoding="utf-8"?>
<p:tagLst xmlns:p="http://schemas.openxmlformats.org/presentationml/2006/main">
  <p:tag name="AS_UNIQUEID" val="294"/>
</p:tagLst>
</file>

<file path=ppt/tags/tag232.xml><?xml version="1.0" encoding="utf-8"?>
<p:tagLst xmlns:p="http://schemas.openxmlformats.org/presentationml/2006/main">
  <p:tag name="AS_UNIQUEID" val="4047"/>
</p:tagLst>
</file>

<file path=ppt/tags/tag233.xml><?xml version="1.0" encoding="utf-8"?>
<p:tagLst xmlns:p="http://schemas.openxmlformats.org/presentationml/2006/main">
  <p:tag name="AS_UNIQUEID" val="293"/>
</p:tagLst>
</file>

<file path=ppt/tags/tag234.xml><?xml version="1.0" encoding="utf-8"?>
<p:tagLst xmlns:p="http://schemas.openxmlformats.org/presentationml/2006/main">
  <p:tag name="AS_UNIQUEID" val="296"/>
</p:tagLst>
</file>

<file path=ppt/tags/tag235.xml><?xml version="1.0" encoding="utf-8"?>
<p:tagLst xmlns:p="http://schemas.openxmlformats.org/presentationml/2006/main">
  <p:tag name="AS_UNIQUEID" val="4048"/>
</p:tagLst>
</file>

<file path=ppt/tags/tag236.xml><?xml version="1.0" encoding="utf-8"?>
<p:tagLst xmlns:p="http://schemas.openxmlformats.org/presentationml/2006/main">
  <p:tag name="AS_UNIQUEID" val="290"/>
</p:tagLst>
</file>

<file path=ppt/tags/tag237.xml><?xml version="1.0" encoding="utf-8"?>
<p:tagLst xmlns:p="http://schemas.openxmlformats.org/presentationml/2006/main">
  <p:tag name="AS_UNIQUEID" val="296"/>
</p:tagLst>
</file>

<file path=ppt/tags/tag238.xml><?xml version="1.0" encoding="utf-8"?>
<p:tagLst xmlns:p="http://schemas.openxmlformats.org/presentationml/2006/main">
  <p:tag name="AS_UNIQUEID" val="294"/>
</p:tagLst>
</file>

<file path=ppt/tags/tag239.xml><?xml version="1.0" encoding="utf-8"?>
<p:tagLst xmlns:p="http://schemas.openxmlformats.org/presentationml/2006/main">
  <p:tag name="AS_UNIQUEID" val="4049"/>
</p:tagLst>
</file>

<file path=ppt/tags/tag24.xml><?xml version="1.0" encoding="utf-8"?>
<p:tagLst xmlns:p="http://schemas.openxmlformats.org/presentationml/2006/main">
  <p:tag name="AS_UNIQUEID" val="913"/>
</p:tagLst>
</file>

<file path=ppt/tags/tag240.xml><?xml version="1.0" encoding="utf-8"?>
<p:tagLst xmlns:p="http://schemas.openxmlformats.org/presentationml/2006/main">
  <p:tag name="AS_UNIQUEID" val="4050"/>
</p:tagLst>
</file>

<file path=ppt/tags/tag241.xml><?xml version="1.0" encoding="utf-8"?>
<p:tagLst xmlns:p="http://schemas.openxmlformats.org/presentationml/2006/main">
  <p:tag name="AS_UNIQUEID" val="4051"/>
</p:tagLst>
</file>

<file path=ppt/tags/tag242.xml><?xml version="1.0" encoding="utf-8"?>
<p:tagLst xmlns:p="http://schemas.openxmlformats.org/presentationml/2006/main">
  <p:tag name="AS_UNIQUEID" val="4052"/>
</p:tagLst>
</file>

<file path=ppt/tags/tag243.xml><?xml version="1.0" encoding="utf-8"?>
<p:tagLst xmlns:p="http://schemas.openxmlformats.org/presentationml/2006/main">
  <p:tag name="AS_UNIQUEID" val="4053"/>
</p:tagLst>
</file>

<file path=ppt/tags/tag244.xml><?xml version="1.0" encoding="utf-8"?>
<p:tagLst xmlns:p="http://schemas.openxmlformats.org/presentationml/2006/main">
  <p:tag name="AS_UNIQUEID" val="4054"/>
</p:tagLst>
</file>

<file path=ppt/tags/tag245.xml><?xml version="1.0" encoding="utf-8"?>
<p:tagLst xmlns:p="http://schemas.openxmlformats.org/presentationml/2006/main">
  <p:tag name="AS_UNIQUEID" val="294"/>
</p:tagLst>
</file>

<file path=ppt/tags/tag246.xml><?xml version="1.0" encoding="utf-8"?>
<p:tagLst xmlns:p="http://schemas.openxmlformats.org/presentationml/2006/main">
  <p:tag name="AS_UNIQUEID" val="4055"/>
</p:tagLst>
</file>

<file path=ppt/tags/tag247.xml><?xml version="1.0" encoding="utf-8"?>
<p:tagLst xmlns:p="http://schemas.openxmlformats.org/presentationml/2006/main">
  <p:tag name="AS_UNIQUEID" val="293"/>
</p:tagLst>
</file>

<file path=ppt/tags/tag248.xml><?xml version="1.0" encoding="utf-8"?>
<p:tagLst xmlns:p="http://schemas.openxmlformats.org/presentationml/2006/main">
  <p:tag name="AS_UNIQUEID" val="296"/>
</p:tagLst>
</file>

<file path=ppt/tags/tag249.xml><?xml version="1.0" encoding="utf-8"?>
<p:tagLst xmlns:p="http://schemas.openxmlformats.org/presentationml/2006/main">
  <p:tag name="AS_UNIQUEID" val="4056"/>
</p:tagLst>
</file>

<file path=ppt/tags/tag25.xml><?xml version="1.0" encoding="utf-8"?>
<p:tagLst xmlns:p="http://schemas.openxmlformats.org/presentationml/2006/main">
  <p:tag name="AS_UNIQUEID" val="914"/>
</p:tagLst>
</file>

<file path=ppt/tags/tag250.xml><?xml version="1.0" encoding="utf-8"?>
<p:tagLst xmlns:p="http://schemas.openxmlformats.org/presentationml/2006/main">
  <p:tag name="AS_UNIQUEID" val="4057"/>
</p:tagLst>
</file>

<file path=ppt/tags/tag251.xml><?xml version="1.0" encoding="utf-8"?>
<p:tagLst xmlns:p="http://schemas.openxmlformats.org/presentationml/2006/main">
  <p:tag name="AS_UNIQUEID" val="290"/>
</p:tagLst>
</file>

<file path=ppt/tags/tag252.xml><?xml version="1.0" encoding="utf-8"?>
<p:tagLst xmlns:p="http://schemas.openxmlformats.org/presentationml/2006/main">
  <p:tag name="AS_UNIQUEID" val="296"/>
</p:tagLst>
</file>

<file path=ppt/tags/tag253.xml><?xml version="1.0" encoding="utf-8"?>
<p:tagLst xmlns:p="http://schemas.openxmlformats.org/presentationml/2006/main">
  <p:tag name="AS_UNIQUEID" val="294"/>
</p:tagLst>
</file>

<file path=ppt/tags/tag254.xml><?xml version="1.0" encoding="utf-8"?>
<p:tagLst xmlns:p="http://schemas.openxmlformats.org/presentationml/2006/main">
  <p:tag name="AS_UNIQUEID" val="4058"/>
</p:tagLst>
</file>

<file path=ppt/tags/tag255.xml><?xml version="1.0" encoding="utf-8"?>
<p:tagLst xmlns:p="http://schemas.openxmlformats.org/presentationml/2006/main">
  <p:tag name="AS_UNIQUEID" val="4059"/>
</p:tagLst>
</file>

<file path=ppt/tags/tag256.xml><?xml version="1.0" encoding="utf-8"?>
<p:tagLst xmlns:p="http://schemas.openxmlformats.org/presentationml/2006/main">
  <p:tag name="AS_UNIQUEID" val="2535"/>
</p:tagLst>
</file>

<file path=ppt/tags/tag257.xml><?xml version="1.0" encoding="utf-8"?>
<p:tagLst xmlns:p="http://schemas.openxmlformats.org/presentationml/2006/main">
  <p:tag name="AS_UNIQUEID" val="4060"/>
</p:tagLst>
</file>

<file path=ppt/tags/tag258.xml><?xml version="1.0" encoding="utf-8"?>
<p:tagLst xmlns:p="http://schemas.openxmlformats.org/presentationml/2006/main">
  <p:tag name="AS_UNIQUEID" val="4061"/>
</p:tagLst>
</file>

<file path=ppt/tags/tag259.xml><?xml version="1.0" encoding="utf-8"?>
<p:tagLst xmlns:p="http://schemas.openxmlformats.org/presentationml/2006/main">
  <p:tag name="AS_UNIQUEID" val="3919"/>
</p:tagLst>
</file>

<file path=ppt/tags/tag26.xml><?xml version="1.0" encoding="utf-8"?>
<p:tagLst xmlns:p="http://schemas.openxmlformats.org/presentationml/2006/main">
  <p:tag name="AS_UNIQUEID" val="915"/>
</p:tagLst>
</file>

<file path=ppt/tags/tag260.xml><?xml version="1.0" encoding="utf-8"?>
<p:tagLst xmlns:p="http://schemas.openxmlformats.org/presentationml/2006/main">
  <p:tag name="AS_UNIQUEID" val="3920"/>
</p:tagLst>
</file>

<file path=ppt/tags/tag261.xml><?xml version="1.0" encoding="utf-8"?>
<p:tagLst xmlns:p="http://schemas.openxmlformats.org/presentationml/2006/main">
  <p:tag name="AS_UNIQUEID" val="3921"/>
</p:tagLst>
</file>

<file path=ppt/tags/tag262.xml><?xml version="1.0" encoding="utf-8"?>
<p:tagLst xmlns:p="http://schemas.openxmlformats.org/presentationml/2006/main">
  <p:tag name="AS_UNIQUEID" val="3922"/>
</p:tagLst>
</file>

<file path=ppt/tags/tag263.xml><?xml version="1.0" encoding="utf-8"?>
<p:tagLst xmlns:p="http://schemas.openxmlformats.org/presentationml/2006/main">
  <p:tag name="AS_UNIQUEID" val="3923"/>
</p:tagLst>
</file>

<file path=ppt/tags/tag264.xml><?xml version="1.0" encoding="utf-8"?>
<p:tagLst xmlns:p="http://schemas.openxmlformats.org/presentationml/2006/main">
  <p:tag name="AS_UNIQUEID" val="542"/>
</p:tagLst>
</file>

<file path=ppt/tags/tag265.xml><?xml version="1.0" encoding="utf-8"?>
<p:tagLst xmlns:p="http://schemas.openxmlformats.org/presentationml/2006/main">
  <p:tag name="AS_UNIQUEID" val="543"/>
</p:tagLst>
</file>

<file path=ppt/tags/tag266.xml><?xml version="1.0" encoding="utf-8"?>
<p:tagLst xmlns:p="http://schemas.openxmlformats.org/presentationml/2006/main">
  <p:tag name="AS_UNIQUEID" val="544"/>
</p:tagLst>
</file>

<file path=ppt/tags/tag267.xml><?xml version="1.0" encoding="utf-8"?>
<p:tagLst xmlns:p="http://schemas.openxmlformats.org/presentationml/2006/main">
  <p:tag name="AS_UNIQUEID" val="545"/>
</p:tagLst>
</file>

<file path=ppt/tags/tag268.xml><?xml version="1.0" encoding="utf-8"?>
<p:tagLst xmlns:p="http://schemas.openxmlformats.org/presentationml/2006/main">
  <p:tag name="AS_UNIQUEID" val="546"/>
</p:tagLst>
</file>

<file path=ppt/tags/tag269.xml><?xml version="1.0" encoding="utf-8"?>
<p:tagLst xmlns:p="http://schemas.openxmlformats.org/presentationml/2006/main">
  <p:tag name="AS_UNIQUEID" val="547"/>
</p:tagLst>
</file>

<file path=ppt/tags/tag27.xml><?xml version="1.0" encoding="utf-8"?>
<p:tagLst xmlns:p="http://schemas.openxmlformats.org/presentationml/2006/main">
  <p:tag name="AS_UNIQUEID" val="3934"/>
</p:tagLst>
</file>

<file path=ppt/tags/tag270.xml><?xml version="1.0" encoding="utf-8"?>
<p:tagLst xmlns:p="http://schemas.openxmlformats.org/presentationml/2006/main">
  <p:tag name="AS_UNIQUEID" val="548"/>
</p:tagLst>
</file>

<file path=ppt/tags/tag271.xml><?xml version="1.0" encoding="utf-8"?>
<p:tagLst xmlns:p="http://schemas.openxmlformats.org/presentationml/2006/main">
  <p:tag name="AS_UNIQUEID" val="549"/>
</p:tagLst>
</file>

<file path=ppt/tags/tag272.xml><?xml version="1.0" encoding="utf-8"?>
<p:tagLst xmlns:p="http://schemas.openxmlformats.org/presentationml/2006/main">
  <p:tag name="AS_UNIQUEID" val="550"/>
</p:tagLst>
</file>

<file path=ppt/tags/tag273.xml><?xml version="1.0" encoding="utf-8"?>
<p:tagLst xmlns:p="http://schemas.openxmlformats.org/presentationml/2006/main">
  <p:tag name="AS_UNIQUEID" val="551"/>
</p:tagLst>
</file>

<file path=ppt/tags/tag274.xml><?xml version="1.0" encoding="utf-8"?>
<p:tagLst xmlns:p="http://schemas.openxmlformats.org/presentationml/2006/main">
  <p:tag name="AS_UNIQUEID" val="552"/>
</p:tagLst>
</file>

<file path=ppt/tags/tag275.xml><?xml version="1.0" encoding="utf-8"?>
<p:tagLst xmlns:p="http://schemas.openxmlformats.org/presentationml/2006/main">
  <p:tag name="AS_UNIQUEID" val="553"/>
</p:tagLst>
</file>

<file path=ppt/tags/tag276.xml><?xml version="1.0" encoding="utf-8"?>
<p:tagLst xmlns:p="http://schemas.openxmlformats.org/presentationml/2006/main">
  <p:tag name="AS_UNIQUEID" val="554"/>
</p:tagLst>
</file>

<file path=ppt/tags/tag277.xml><?xml version="1.0" encoding="utf-8"?>
<p:tagLst xmlns:p="http://schemas.openxmlformats.org/presentationml/2006/main">
  <p:tag name="AS_UNIQUEID" val="555"/>
</p:tagLst>
</file>

<file path=ppt/tags/tag278.xml><?xml version="1.0" encoding="utf-8"?>
<p:tagLst xmlns:p="http://schemas.openxmlformats.org/presentationml/2006/main">
  <p:tag name="AS_UNIQUEID" val="556"/>
</p:tagLst>
</file>

<file path=ppt/tags/tag279.xml><?xml version="1.0" encoding="utf-8"?>
<p:tagLst xmlns:p="http://schemas.openxmlformats.org/presentationml/2006/main">
  <p:tag name="AS_UNIQUEID" val="557"/>
</p:tagLst>
</file>

<file path=ppt/tags/tag28.xml><?xml version="1.0" encoding="utf-8"?>
<p:tagLst xmlns:p="http://schemas.openxmlformats.org/presentationml/2006/main">
  <p:tag name="AS_UNIQUEID" val="1932"/>
</p:tagLst>
</file>

<file path=ppt/tags/tag280.xml><?xml version="1.0" encoding="utf-8"?>
<p:tagLst xmlns:p="http://schemas.openxmlformats.org/presentationml/2006/main">
  <p:tag name="AS_UNIQUEID" val="558"/>
</p:tagLst>
</file>

<file path=ppt/tags/tag281.xml><?xml version="1.0" encoding="utf-8"?>
<p:tagLst xmlns:p="http://schemas.openxmlformats.org/presentationml/2006/main">
  <p:tag name="AS_UNIQUEID" val="559"/>
</p:tagLst>
</file>

<file path=ppt/tags/tag282.xml><?xml version="1.0" encoding="utf-8"?>
<p:tagLst xmlns:p="http://schemas.openxmlformats.org/presentationml/2006/main">
  <p:tag name="AS_UNIQUEID" val="560"/>
</p:tagLst>
</file>

<file path=ppt/tags/tag283.xml><?xml version="1.0" encoding="utf-8"?>
<p:tagLst xmlns:p="http://schemas.openxmlformats.org/presentationml/2006/main">
  <p:tag name="AS_UNIQUEID" val="561"/>
</p:tagLst>
</file>

<file path=ppt/tags/tag284.xml><?xml version="1.0" encoding="utf-8"?>
<p:tagLst xmlns:p="http://schemas.openxmlformats.org/presentationml/2006/main">
  <p:tag name="AS_UNIQUEID" val="562"/>
</p:tagLst>
</file>

<file path=ppt/tags/tag285.xml><?xml version="1.0" encoding="utf-8"?>
<p:tagLst xmlns:p="http://schemas.openxmlformats.org/presentationml/2006/main">
  <p:tag name="AS_UNIQUEID" val="563"/>
</p:tagLst>
</file>

<file path=ppt/tags/tag286.xml><?xml version="1.0" encoding="utf-8"?>
<p:tagLst xmlns:p="http://schemas.openxmlformats.org/presentationml/2006/main">
  <p:tag name="AS_UNIQUEID" val="564"/>
</p:tagLst>
</file>

<file path=ppt/tags/tag287.xml><?xml version="1.0" encoding="utf-8"?>
<p:tagLst xmlns:p="http://schemas.openxmlformats.org/presentationml/2006/main">
  <p:tag name="AS_UNIQUEID" val="565"/>
</p:tagLst>
</file>

<file path=ppt/tags/tag288.xml><?xml version="1.0" encoding="utf-8"?>
<p:tagLst xmlns:p="http://schemas.openxmlformats.org/presentationml/2006/main">
  <p:tag name="AS_UNIQUEID" val="566"/>
</p:tagLst>
</file>

<file path=ppt/tags/tag289.xml><?xml version="1.0" encoding="utf-8"?>
<p:tagLst xmlns:p="http://schemas.openxmlformats.org/presentationml/2006/main">
  <p:tag name="AS_UNIQUEID" val="568"/>
</p:tagLst>
</file>

<file path=ppt/tags/tag29.xml><?xml version="1.0" encoding="utf-8"?>
<p:tagLst xmlns:p="http://schemas.openxmlformats.org/presentationml/2006/main">
  <p:tag name="AS_UNIQUEID" val="3935"/>
</p:tagLst>
</file>

<file path=ppt/tags/tag290.xml><?xml version="1.0" encoding="utf-8"?>
<p:tagLst xmlns:p="http://schemas.openxmlformats.org/presentationml/2006/main">
  <p:tag name="AS_UNIQUEID" val="569"/>
</p:tagLst>
</file>

<file path=ppt/tags/tag291.xml><?xml version="1.0" encoding="utf-8"?>
<p:tagLst xmlns:p="http://schemas.openxmlformats.org/presentationml/2006/main">
  <p:tag name="AS_UNIQUEID" val="570"/>
</p:tagLst>
</file>

<file path=ppt/tags/tag292.xml><?xml version="1.0" encoding="utf-8"?>
<p:tagLst xmlns:p="http://schemas.openxmlformats.org/presentationml/2006/main">
  <p:tag name="AS_UNIQUEID" val="667"/>
</p:tagLst>
</file>

<file path=ppt/tags/tag293.xml><?xml version="1.0" encoding="utf-8"?>
<p:tagLst xmlns:p="http://schemas.openxmlformats.org/presentationml/2006/main">
  <p:tag name="AS_UNIQUEID" val="668"/>
</p:tagLst>
</file>

<file path=ppt/tags/tag294.xml><?xml version="1.0" encoding="utf-8"?>
<p:tagLst xmlns:p="http://schemas.openxmlformats.org/presentationml/2006/main">
  <p:tag name="AS_UNIQUEID" val="669"/>
</p:tagLst>
</file>

<file path=ppt/tags/tag295.xml><?xml version="1.0" encoding="utf-8"?>
<p:tagLst xmlns:p="http://schemas.openxmlformats.org/presentationml/2006/main">
  <p:tag name="AS_UNIQUEID" val="3924"/>
</p:tagLst>
</file>

<file path=ppt/tags/tag296.xml><?xml version="1.0" encoding="utf-8"?>
<p:tagLst xmlns:p="http://schemas.openxmlformats.org/presentationml/2006/main">
  <p:tag name="AS_UNIQUEID" val="3925"/>
</p:tagLst>
</file>

<file path=ppt/tags/tag297.xml><?xml version="1.0" encoding="utf-8"?>
<p:tagLst xmlns:p="http://schemas.openxmlformats.org/presentationml/2006/main">
  <p:tag name="AS_UNIQUEID" val="4062"/>
</p:tagLst>
</file>

<file path=ppt/tags/tag298.xml><?xml version="1.0" encoding="utf-8"?>
<p:tagLst xmlns:p="http://schemas.openxmlformats.org/presentationml/2006/main">
  <p:tag name="AS_UNIQUEID" val="211"/>
</p:tagLst>
</file>

<file path=ppt/tags/tag299.xml><?xml version="1.0" encoding="utf-8"?>
<p:tagLst xmlns:p="http://schemas.openxmlformats.org/presentationml/2006/main">
  <p:tag name="AS_UNIQUEID" val="212"/>
</p:tagLst>
</file>

<file path=ppt/tags/tag3.xml><?xml version="1.0" encoding="utf-8"?>
<p:tagLst xmlns:p="http://schemas.openxmlformats.org/presentationml/2006/main">
  <p:tag name="AS_UNIQUEID" val="117"/>
</p:tagLst>
</file>

<file path=ppt/tags/tag30.xml><?xml version="1.0" encoding="utf-8"?>
<p:tagLst xmlns:p="http://schemas.openxmlformats.org/presentationml/2006/main">
  <p:tag name="AS_UNIQUEID" val="132"/>
</p:tagLst>
</file>

<file path=ppt/tags/tag300.xml><?xml version="1.0" encoding="utf-8"?>
<p:tagLst xmlns:p="http://schemas.openxmlformats.org/presentationml/2006/main">
  <p:tag name="AS_UNIQUEID" val="967"/>
</p:tagLst>
</file>

<file path=ppt/tags/tag301.xml><?xml version="1.0" encoding="utf-8"?>
<p:tagLst xmlns:p="http://schemas.openxmlformats.org/presentationml/2006/main">
  <p:tag name="AS_UNIQUEID" val="4063"/>
</p:tagLst>
</file>

<file path=ppt/tags/tag302.xml><?xml version="1.0" encoding="utf-8"?>
<p:tagLst xmlns:p="http://schemas.openxmlformats.org/presentationml/2006/main">
  <p:tag name="AS_UNIQUEID" val="171"/>
</p:tagLst>
</file>

<file path=ppt/tags/tag303.xml><?xml version="1.0" encoding="utf-8"?>
<p:tagLst xmlns:p="http://schemas.openxmlformats.org/presentationml/2006/main">
  <p:tag name="AS_UNIQUEID" val="4064"/>
</p:tagLst>
</file>

<file path=ppt/tags/tag304.xml><?xml version="1.0" encoding="utf-8"?>
<p:tagLst xmlns:p="http://schemas.openxmlformats.org/presentationml/2006/main">
  <p:tag name="AS_UNIQUEID" val="4065"/>
</p:tagLst>
</file>

<file path=ppt/tags/tag305.xml><?xml version="1.0" encoding="utf-8"?>
<p:tagLst xmlns:p="http://schemas.openxmlformats.org/presentationml/2006/main">
  <p:tag name="AS_UNIQUEID" val="4066"/>
</p:tagLst>
</file>

<file path=ppt/tags/tag306.xml><?xml version="1.0" encoding="utf-8"?>
<p:tagLst xmlns:p="http://schemas.openxmlformats.org/presentationml/2006/main">
  <p:tag name="AS_UNIQUEID" val="4067"/>
</p:tagLst>
</file>

<file path=ppt/tags/tag307.xml><?xml version="1.0" encoding="utf-8"?>
<p:tagLst xmlns:p="http://schemas.openxmlformats.org/presentationml/2006/main">
  <p:tag name="AS_UNIQUEID" val="794"/>
</p:tagLst>
</file>

<file path=ppt/tags/tag308.xml><?xml version="1.0" encoding="utf-8"?>
<p:tagLst xmlns:p="http://schemas.openxmlformats.org/presentationml/2006/main">
  <p:tag name="AS_UNIQUEID" val="952"/>
</p:tagLst>
</file>

<file path=ppt/tags/tag309.xml><?xml version="1.0" encoding="utf-8"?>
<p:tagLst xmlns:p="http://schemas.openxmlformats.org/presentationml/2006/main">
  <p:tag name="AS_UNIQUEID" val="4068"/>
</p:tagLst>
</file>

<file path=ppt/tags/tag31.xml><?xml version="1.0" encoding="utf-8"?>
<p:tagLst xmlns:p="http://schemas.openxmlformats.org/presentationml/2006/main">
  <p:tag name="AS_UNIQUEID" val="133"/>
</p:tagLst>
</file>

<file path=ppt/tags/tag310.xml><?xml version="1.0" encoding="utf-8"?>
<p:tagLst xmlns:p="http://schemas.openxmlformats.org/presentationml/2006/main">
  <p:tag name="AS_UNIQUEID" val="4069"/>
</p:tagLst>
</file>

<file path=ppt/tags/tag311.xml><?xml version="1.0" encoding="utf-8"?>
<p:tagLst xmlns:p="http://schemas.openxmlformats.org/presentationml/2006/main">
  <p:tag name="AS_UNIQUEID" val="184"/>
</p:tagLst>
</file>

<file path=ppt/tags/tag312.xml><?xml version="1.0" encoding="utf-8"?>
<p:tagLst xmlns:p="http://schemas.openxmlformats.org/presentationml/2006/main">
  <p:tag name="AS_UNIQUEID" val="4070"/>
</p:tagLst>
</file>

<file path=ppt/tags/tag313.xml><?xml version="1.0" encoding="utf-8"?>
<p:tagLst xmlns:p="http://schemas.openxmlformats.org/presentationml/2006/main">
  <p:tag name="AS_UNIQUEID" val="4071"/>
</p:tagLst>
</file>

<file path=ppt/tags/tag314.xml><?xml version="1.0" encoding="utf-8"?>
<p:tagLst xmlns:p="http://schemas.openxmlformats.org/presentationml/2006/main">
  <p:tag name="AS_UNIQUEID" val="4072"/>
</p:tagLst>
</file>

<file path=ppt/tags/tag315.xml><?xml version="1.0" encoding="utf-8"?>
<p:tagLst xmlns:p="http://schemas.openxmlformats.org/presentationml/2006/main">
  <p:tag name="AS_UNIQUEID" val="4073"/>
</p:tagLst>
</file>

<file path=ppt/tags/tag316.xml><?xml version="1.0" encoding="utf-8"?>
<p:tagLst xmlns:p="http://schemas.openxmlformats.org/presentationml/2006/main">
  <p:tag name="AS_UNIQUEID" val="4074"/>
</p:tagLst>
</file>

<file path=ppt/tags/tag317.xml><?xml version="1.0" encoding="utf-8"?>
<p:tagLst xmlns:p="http://schemas.openxmlformats.org/presentationml/2006/main">
  <p:tag name="AS_UNIQUEID" val="154"/>
</p:tagLst>
</file>

<file path=ppt/tags/tag318.xml><?xml version="1.0" encoding="utf-8"?>
<p:tagLst xmlns:p="http://schemas.openxmlformats.org/presentationml/2006/main">
  <p:tag name="AS_UNIQUEID" val="4075"/>
</p:tagLst>
</file>

<file path=ppt/tags/tag319.xml><?xml version="1.0" encoding="utf-8"?>
<p:tagLst xmlns:p="http://schemas.openxmlformats.org/presentationml/2006/main">
  <p:tag name="AS_UNIQUEID" val="294"/>
</p:tagLst>
</file>

<file path=ppt/tags/tag32.xml><?xml version="1.0" encoding="utf-8"?>
<p:tagLst xmlns:p="http://schemas.openxmlformats.org/presentationml/2006/main">
  <p:tag name="AS_UNIQUEID" val="134"/>
</p:tagLst>
</file>

<file path=ppt/tags/tag320.xml><?xml version="1.0" encoding="utf-8"?>
<p:tagLst xmlns:p="http://schemas.openxmlformats.org/presentationml/2006/main">
  <p:tag name="AS_UNIQUEID" val="4076"/>
</p:tagLst>
</file>

<file path=ppt/tags/tag321.xml><?xml version="1.0" encoding="utf-8"?>
<p:tagLst xmlns:p="http://schemas.openxmlformats.org/presentationml/2006/main">
  <p:tag name="AS_UNIQUEID" val="4077"/>
</p:tagLst>
</file>

<file path=ppt/tags/tag322.xml><?xml version="1.0" encoding="utf-8"?>
<p:tagLst xmlns:p="http://schemas.openxmlformats.org/presentationml/2006/main">
  <p:tag name="AS_UNIQUEID" val="4078"/>
</p:tagLst>
</file>

<file path=ppt/tags/tag323.xml><?xml version="1.0" encoding="utf-8"?>
<p:tagLst xmlns:p="http://schemas.openxmlformats.org/presentationml/2006/main">
  <p:tag name="AS_UNIQUEID" val="4079"/>
</p:tagLst>
</file>

<file path=ppt/tags/tag324.xml><?xml version="1.0" encoding="utf-8"?>
<p:tagLst xmlns:p="http://schemas.openxmlformats.org/presentationml/2006/main">
  <p:tag name="AS_UNIQUEID" val="4080"/>
</p:tagLst>
</file>

<file path=ppt/tags/tag325.xml><?xml version="1.0" encoding="utf-8"?>
<p:tagLst xmlns:p="http://schemas.openxmlformats.org/presentationml/2006/main">
  <p:tag name="AS_UNIQUEID" val="4081"/>
</p:tagLst>
</file>

<file path=ppt/tags/tag326.xml><?xml version="1.0" encoding="utf-8"?>
<p:tagLst xmlns:p="http://schemas.openxmlformats.org/presentationml/2006/main">
  <p:tag name="AS_UNIQUEID" val="4082"/>
</p:tagLst>
</file>

<file path=ppt/tags/tag327.xml><?xml version="1.0" encoding="utf-8"?>
<p:tagLst xmlns:p="http://schemas.openxmlformats.org/presentationml/2006/main">
  <p:tag name="AS_UNIQUEID" val="4083"/>
</p:tagLst>
</file>

<file path=ppt/tags/tag328.xml><?xml version="1.0" encoding="utf-8"?>
<p:tagLst xmlns:p="http://schemas.openxmlformats.org/presentationml/2006/main">
  <p:tag name="AS_UNIQUEID" val="154"/>
</p:tagLst>
</file>

<file path=ppt/tags/tag329.xml><?xml version="1.0" encoding="utf-8"?>
<p:tagLst xmlns:p="http://schemas.openxmlformats.org/presentationml/2006/main">
  <p:tag name="AS_UNIQUEID" val="4084"/>
</p:tagLst>
</file>

<file path=ppt/tags/tag33.xml><?xml version="1.0" encoding="utf-8"?>
<p:tagLst xmlns:p="http://schemas.openxmlformats.org/presentationml/2006/main">
  <p:tag name="AS_UNIQUEID" val="135"/>
</p:tagLst>
</file>

<file path=ppt/tags/tag330.xml><?xml version="1.0" encoding="utf-8"?>
<p:tagLst xmlns:p="http://schemas.openxmlformats.org/presentationml/2006/main">
  <p:tag name="AS_UNIQUEID" val="294"/>
</p:tagLst>
</file>

<file path=ppt/tags/tag331.xml><?xml version="1.0" encoding="utf-8"?>
<p:tagLst xmlns:p="http://schemas.openxmlformats.org/presentationml/2006/main">
  <p:tag name="AS_UNIQUEID" val="4085"/>
</p:tagLst>
</file>

<file path=ppt/tags/tag332.xml><?xml version="1.0" encoding="utf-8"?>
<p:tagLst xmlns:p="http://schemas.openxmlformats.org/presentationml/2006/main">
  <p:tag name="AS_UNIQUEID" val="4086"/>
</p:tagLst>
</file>

<file path=ppt/tags/tag333.xml><?xml version="1.0" encoding="utf-8"?>
<p:tagLst xmlns:p="http://schemas.openxmlformats.org/presentationml/2006/main">
  <p:tag name="AS_UNIQUEID" val="4087"/>
</p:tagLst>
</file>

<file path=ppt/tags/tag334.xml><?xml version="1.0" encoding="utf-8"?>
<p:tagLst xmlns:p="http://schemas.openxmlformats.org/presentationml/2006/main">
  <p:tag name="AS_UNIQUEID" val="4088"/>
</p:tagLst>
</file>

<file path=ppt/tags/tag335.xml><?xml version="1.0" encoding="utf-8"?>
<p:tagLst xmlns:p="http://schemas.openxmlformats.org/presentationml/2006/main">
  <p:tag name="AS_UNIQUEID" val="4089"/>
</p:tagLst>
</file>

<file path=ppt/tags/tag336.xml><?xml version="1.0" encoding="utf-8"?>
<p:tagLst xmlns:p="http://schemas.openxmlformats.org/presentationml/2006/main">
  <p:tag name="AS_UNIQUEID" val="4090"/>
</p:tagLst>
</file>

<file path=ppt/tags/tag337.xml><?xml version="1.0" encoding="utf-8"?>
<p:tagLst xmlns:p="http://schemas.openxmlformats.org/presentationml/2006/main">
  <p:tag name="AS_UNIQUEID" val="4091"/>
</p:tagLst>
</file>

<file path=ppt/tags/tag338.xml><?xml version="1.0" encoding="utf-8"?>
<p:tagLst xmlns:p="http://schemas.openxmlformats.org/presentationml/2006/main">
  <p:tag name="AS_UNIQUEID" val="4092"/>
</p:tagLst>
</file>

<file path=ppt/tags/tag339.xml><?xml version="1.0" encoding="utf-8"?>
<p:tagLst xmlns:p="http://schemas.openxmlformats.org/presentationml/2006/main">
  <p:tag name="AS_UNIQUEID" val="154"/>
</p:tagLst>
</file>

<file path=ppt/tags/tag34.xml><?xml version="1.0" encoding="utf-8"?>
<p:tagLst xmlns:p="http://schemas.openxmlformats.org/presentationml/2006/main">
  <p:tag name="AS_UNIQUEID" val="136"/>
</p:tagLst>
</file>

<file path=ppt/tags/tag340.xml><?xml version="1.0" encoding="utf-8"?>
<p:tagLst xmlns:p="http://schemas.openxmlformats.org/presentationml/2006/main">
  <p:tag name="AS_UNIQUEID" val="4093"/>
</p:tagLst>
</file>

<file path=ppt/tags/tag341.xml><?xml version="1.0" encoding="utf-8"?>
<p:tagLst xmlns:p="http://schemas.openxmlformats.org/presentationml/2006/main">
  <p:tag name="AS_UNIQUEID" val="294"/>
</p:tagLst>
</file>

<file path=ppt/tags/tag342.xml><?xml version="1.0" encoding="utf-8"?>
<p:tagLst xmlns:p="http://schemas.openxmlformats.org/presentationml/2006/main">
  <p:tag name="AS_UNIQUEID" val="4094"/>
</p:tagLst>
</file>

<file path=ppt/tags/tag343.xml><?xml version="1.0" encoding="utf-8"?>
<p:tagLst xmlns:p="http://schemas.openxmlformats.org/presentationml/2006/main">
  <p:tag name="AS_UNIQUEID" val="4095"/>
</p:tagLst>
</file>

<file path=ppt/tags/tag344.xml><?xml version="1.0" encoding="utf-8"?>
<p:tagLst xmlns:p="http://schemas.openxmlformats.org/presentationml/2006/main">
  <p:tag name="AS_UNIQUEID" val="4096"/>
</p:tagLst>
</file>

<file path=ppt/tags/tag345.xml><?xml version="1.0" encoding="utf-8"?>
<p:tagLst xmlns:p="http://schemas.openxmlformats.org/presentationml/2006/main">
  <p:tag name="AS_UNIQUEID" val="4097"/>
</p:tagLst>
</file>

<file path=ppt/tags/tag346.xml><?xml version="1.0" encoding="utf-8"?>
<p:tagLst xmlns:p="http://schemas.openxmlformats.org/presentationml/2006/main">
  <p:tag name="AS_UNIQUEID" val="4098"/>
</p:tagLst>
</file>

<file path=ppt/tags/tag347.xml><?xml version="1.0" encoding="utf-8"?>
<p:tagLst xmlns:p="http://schemas.openxmlformats.org/presentationml/2006/main">
  <p:tag name="AS_UNIQUEID" val="4099"/>
</p:tagLst>
</file>

<file path=ppt/tags/tag348.xml><?xml version="1.0" encoding="utf-8"?>
<p:tagLst xmlns:p="http://schemas.openxmlformats.org/presentationml/2006/main">
  <p:tag name="AS_UNIQUEID" val="154"/>
</p:tagLst>
</file>

<file path=ppt/tags/tag349.xml><?xml version="1.0" encoding="utf-8"?>
<p:tagLst xmlns:p="http://schemas.openxmlformats.org/presentationml/2006/main">
  <p:tag name="AS_UNIQUEID" val="4100"/>
</p:tagLst>
</file>

<file path=ppt/tags/tag35.xml><?xml version="1.0" encoding="utf-8"?>
<p:tagLst xmlns:p="http://schemas.openxmlformats.org/presentationml/2006/main">
  <p:tag name="AS_UNIQUEID" val="661"/>
</p:tagLst>
</file>

<file path=ppt/tags/tag350.xml><?xml version="1.0" encoding="utf-8"?>
<p:tagLst xmlns:p="http://schemas.openxmlformats.org/presentationml/2006/main">
  <p:tag name="AS_UNIQUEID" val="294"/>
</p:tagLst>
</file>

<file path=ppt/tags/tag351.xml><?xml version="1.0" encoding="utf-8"?>
<p:tagLst xmlns:p="http://schemas.openxmlformats.org/presentationml/2006/main">
  <p:tag name="AS_UNIQUEID" val="4101"/>
</p:tagLst>
</file>

<file path=ppt/tags/tag352.xml><?xml version="1.0" encoding="utf-8"?>
<p:tagLst xmlns:p="http://schemas.openxmlformats.org/presentationml/2006/main">
  <p:tag name="AS_UNIQUEID" val="4102"/>
</p:tagLst>
</file>

<file path=ppt/tags/tag353.xml><?xml version="1.0" encoding="utf-8"?>
<p:tagLst xmlns:p="http://schemas.openxmlformats.org/presentationml/2006/main">
  <p:tag name="AS_UNIQUEID" val="4103"/>
</p:tagLst>
</file>

<file path=ppt/tags/tag354.xml><?xml version="1.0" encoding="utf-8"?>
<p:tagLst xmlns:p="http://schemas.openxmlformats.org/presentationml/2006/main">
  <p:tag name="AS_UNIQUEID" val="4104"/>
</p:tagLst>
</file>

<file path=ppt/tags/tag355.xml><?xml version="1.0" encoding="utf-8"?>
<p:tagLst xmlns:p="http://schemas.openxmlformats.org/presentationml/2006/main">
  <p:tag name="AS_UNIQUEID" val="4105"/>
</p:tagLst>
</file>

<file path=ppt/tags/tag356.xml><?xml version="1.0" encoding="utf-8"?>
<p:tagLst xmlns:p="http://schemas.openxmlformats.org/presentationml/2006/main">
  <p:tag name="AS_UNIQUEID" val="4106"/>
</p:tagLst>
</file>

<file path=ppt/tags/tag357.xml><?xml version="1.0" encoding="utf-8"?>
<p:tagLst xmlns:p="http://schemas.openxmlformats.org/presentationml/2006/main">
  <p:tag name="AS_UNIQUEID" val="154"/>
</p:tagLst>
</file>

<file path=ppt/tags/tag358.xml><?xml version="1.0" encoding="utf-8"?>
<p:tagLst xmlns:p="http://schemas.openxmlformats.org/presentationml/2006/main">
  <p:tag name="AS_UNIQUEID" val="4107"/>
</p:tagLst>
</file>

<file path=ppt/tags/tag359.xml><?xml version="1.0" encoding="utf-8"?>
<p:tagLst xmlns:p="http://schemas.openxmlformats.org/presentationml/2006/main">
  <p:tag name="AS_UNIQUEID" val="294"/>
</p:tagLst>
</file>

<file path=ppt/tags/tag36.xml><?xml version="1.0" encoding="utf-8"?>
<p:tagLst xmlns:p="http://schemas.openxmlformats.org/presentationml/2006/main">
  <p:tag name="AS_UNIQUEID" val="3936"/>
</p:tagLst>
</file>

<file path=ppt/tags/tag360.xml><?xml version="1.0" encoding="utf-8"?>
<p:tagLst xmlns:p="http://schemas.openxmlformats.org/presentationml/2006/main">
  <p:tag name="AS_UNIQUEID" val="4108"/>
</p:tagLst>
</file>

<file path=ppt/tags/tag361.xml><?xml version="1.0" encoding="utf-8"?>
<p:tagLst xmlns:p="http://schemas.openxmlformats.org/presentationml/2006/main">
  <p:tag name="AS_UNIQUEID" val="4109"/>
</p:tagLst>
</file>

<file path=ppt/tags/tag362.xml><?xml version="1.0" encoding="utf-8"?>
<p:tagLst xmlns:p="http://schemas.openxmlformats.org/presentationml/2006/main">
  <p:tag name="AS_UNIQUEID" val="4110"/>
</p:tagLst>
</file>

<file path=ppt/tags/tag363.xml><?xml version="1.0" encoding="utf-8"?>
<p:tagLst xmlns:p="http://schemas.openxmlformats.org/presentationml/2006/main">
  <p:tag name="AS_UNIQUEID" val="4111"/>
</p:tagLst>
</file>

<file path=ppt/tags/tag364.xml><?xml version="1.0" encoding="utf-8"?>
<p:tagLst xmlns:p="http://schemas.openxmlformats.org/presentationml/2006/main">
  <p:tag name="AS_UNIQUEID" val="4112"/>
</p:tagLst>
</file>

<file path=ppt/tags/tag365.xml><?xml version="1.0" encoding="utf-8"?>
<p:tagLst xmlns:p="http://schemas.openxmlformats.org/presentationml/2006/main">
  <p:tag name="AS_UNIQUEID" val="4113"/>
</p:tagLst>
</file>

<file path=ppt/tags/tag366.xml><?xml version="1.0" encoding="utf-8"?>
<p:tagLst xmlns:p="http://schemas.openxmlformats.org/presentationml/2006/main">
  <p:tag name="AS_UNIQUEID" val="4114"/>
</p:tagLst>
</file>

<file path=ppt/tags/tag367.xml><?xml version="1.0" encoding="utf-8"?>
<p:tagLst xmlns:p="http://schemas.openxmlformats.org/presentationml/2006/main">
  <p:tag name="AS_UNIQUEID" val="4115"/>
</p:tagLst>
</file>

<file path=ppt/tags/tag368.xml><?xml version="1.0" encoding="utf-8"?>
<p:tagLst xmlns:p="http://schemas.openxmlformats.org/presentationml/2006/main">
  <p:tag name="AS_UNIQUEID" val="154"/>
</p:tagLst>
</file>

<file path=ppt/tags/tag369.xml><?xml version="1.0" encoding="utf-8"?>
<p:tagLst xmlns:p="http://schemas.openxmlformats.org/presentationml/2006/main">
  <p:tag name="AS_UNIQUEID" val="4116"/>
</p:tagLst>
</file>

<file path=ppt/tags/tag37.xml><?xml version="1.0" encoding="utf-8"?>
<p:tagLst xmlns:p="http://schemas.openxmlformats.org/presentationml/2006/main">
  <p:tag name="AS_UNIQUEID" val="3937"/>
</p:tagLst>
</file>

<file path=ppt/tags/tag370.xml><?xml version="1.0" encoding="utf-8"?>
<p:tagLst xmlns:p="http://schemas.openxmlformats.org/presentationml/2006/main">
  <p:tag name="AS_UNIQUEID" val="294"/>
</p:tagLst>
</file>

<file path=ppt/tags/tag371.xml><?xml version="1.0" encoding="utf-8"?>
<p:tagLst xmlns:p="http://schemas.openxmlformats.org/presentationml/2006/main">
  <p:tag name="AS_UNIQUEID" val="4117"/>
</p:tagLst>
</file>

<file path=ppt/tags/tag372.xml><?xml version="1.0" encoding="utf-8"?>
<p:tagLst xmlns:p="http://schemas.openxmlformats.org/presentationml/2006/main">
  <p:tag name="AS_UNIQUEID" val="4118"/>
</p:tagLst>
</file>

<file path=ppt/tags/tag373.xml><?xml version="1.0" encoding="utf-8"?>
<p:tagLst xmlns:p="http://schemas.openxmlformats.org/presentationml/2006/main">
  <p:tag name="AS_UNIQUEID" val="4119"/>
</p:tagLst>
</file>

<file path=ppt/tags/tag374.xml><?xml version="1.0" encoding="utf-8"?>
<p:tagLst xmlns:p="http://schemas.openxmlformats.org/presentationml/2006/main">
  <p:tag name="AS_UNIQUEID" val="4120"/>
</p:tagLst>
</file>

<file path=ppt/tags/tag375.xml><?xml version="1.0" encoding="utf-8"?>
<p:tagLst xmlns:p="http://schemas.openxmlformats.org/presentationml/2006/main">
  <p:tag name="AS_UNIQUEID" val="4121"/>
</p:tagLst>
</file>

<file path=ppt/tags/tag376.xml><?xml version="1.0" encoding="utf-8"?>
<p:tagLst xmlns:p="http://schemas.openxmlformats.org/presentationml/2006/main">
  <p:tag name="AS_UNIQUEID" val="154"/>
</p:tagLst>
</file>

<file path=ppt/tags/tag377.xml><?xml version="1.0" encoding="utf-8"?>
<p:tagLst xmlns:p="http://schemas.openxmlformats.org/presentationml/2006/main">
  <p:tag name="AS_UNIQUEID" val="4122"/>
</p:tagLst>
</file>

<file path=ppt/tags/tag378.xml><?xml version="1.0" encoding="utf-8"?>
<p:tagLst xmlns:p="http://schemas.openxmlformats.org/presentationml/2006/main">
  <p:tag name="AS_UNIQUEID" val="294"/>
</p:tagLst>
</file>

<file path=ppt/tags/tag379.xml><?xml version="1.0" encoding="utf-8"?>
<p:tagLst xmlns:p="http://schemas.openxmlformats.org/presentationml/2006/main">
  <p:tag name="AS_UNIQUEID" val="4123"/>
</p:tagLst>
</file>

<file path=ppt/tags/tag38.xml><?xml version="1.0" encoding="utf-8"?>
<p:tagLst xmlns:p="http://schemas.openxmlformats.org/presentationml/2006/main">
  <p:tag name="AS_UNIQUEID" val="138"/>
</p:tagLst>
</file>

<file path=ppt/tags/tag380.xml><?xml version="1.0" encoding="utf-8"?>
<p:tagLst xmlns:p="http://schemas.openxmlformats.org/presentationml/2006/main">
  <p:tag name="AS_UNIQUEID" val="4124"/>
</p:tagLst>
</file>

<file path=ppt/tags/tag381.xml><?xml version="1.0" encoding="utf-8"?>
<p:tagLst xmlns:p="http://schemas.openxmlformats.org/presentationml/2006/main">
  <p:tag name="AS_UNIQUEID" val="4125"/>
</p:tagLst>
</file>

<file path=ppt/tags/tag382.xml><?xml version="1.0" encoding="utf-8"?>
<p:tagLst xmlns:p="http://schemas.openxmlformats.org/presentationml/2006/main">
  <p:tag name="AS_UNIQUEID" val="4126"/>
</p:tagLst>
</file>

<file path=ppt/tags/tag383.xml><?xml version="1.0" encoding="utf-8"?>
<p:tagLst xmlns:p="http://schemas.openxmlformats.org/presentationml/2006/main">
  <p:tag name="AS_UNIQUEID" val="4127"/>
</p:tagLst>
</file>

<file path=ppt/tags/tag384.xml><?xml version="1.0" encoding="utf-8"?>
<p:tagLst xmlns:p="http://schemas.openxmlformats.org/presentationml/2006/main">
  <p:tag name="AS_UNIQUEID" val="4128"/>
</p:tagLst>
</file>

<file path=ppt/tags/tag385.xml><?xml version="1.0" encoding="utf-8"?>
<p:tagLst xmlns:p="http://schemas.openxmlformats.org/presentationml/2006/main">
  <p:tag name="AS_UNIQUEID" val="154"/>
</p:tagLst>
</file>

<file path=ppt/tags/tag386.xml><?xml version="1.0" encoding="utf-8"?>
<p:tagLst xmlns:p="http://schemas.openxmlformats.org/presentationml/2006/main">
  <p:tag name="AS_UNIQUEID" val="4129"/>
</p:tagLst>
</file>

<file path=ppt/tags/tag387.xml><?xml version="1.0" encoding="utf-8"?>
<p:tagLst xmlns:p="http://schemas.openxmlformats.org/presentationml/2006/main">
  <p:tag name="AS_UNIQUEID" val="294"/>
</p:tagLst>
</file>

<file path=ppt/tags/tag388.xml><?xml version="1.0" encoding="utf-8"?>
<p:tagLst xmlns:p="http://schemas.openxmlformats.org/presentationml/2006/main">
  <p:tag name="AS_UNIQUEID" val="4130"/>
</p:tagLst>
</file>

<file path=ppt/tags/tag389.xml><?xml version="1.0" encoding="utf-8"?>
<p:tagLst xmlns:p="http://schemas.openxmlformats.org/presentationml/2006/main">
  <p:tag name="AS_UNIQUEID" val="4131"/>
</p:tagLst>
</file>

<file path=ppt/tags/tag39.xml><?xml version="1.0" encoding="utf-8"?>
<p:tagLst xmlns:p="http://schemas.openxmlformats.org/presentationml/2006/main">
  <p:tag name="AS_UNIQUEID" val="139"/>
</p:tagLst>
</file>

<file path=ppt/tags/tag390.xml><?xml version="1.0" encoding="utf-8"?>
<p:tagLst xmlns:p="http://schemas.openxmlformats.org/presentationml/2006/main">
  <p:tag name="AS_UNIQUEID" val="488"/>
</p:tagLst>
</file>

<file path=ppt/tags/tag391.xml><?xml version="1.0" encoding="utf-8"?>
<p:tagLst xmlns:p="http://schemas.openxmlformats.org/presentationml/2006/main">
  <p:tag name="AS_UNIQUEID" val="486"/>
</p:tagLst>
</file>

<file path=ppt/tags/tag392.xml><?xml version="1.0" encoding="utf-8"?>
<p:tagLst xmlns:p="http://schemas.openxmlformats.org/presentationml/2006/main">
  <p:tag name="AS_UNIQUEID" val="4132"/>
</p:tagLst>
</file>

<file path=ppt/tags/tag393.xml><?xml version="1.0" encoding="utf-8"?>
<p:tagLst xmlns:p="http://schemas.openxmlformats.org/presentationml/2006/main">
  <p:tag name="AS_UNIQUEID" val="4133"/>
</p:tagLst>
</file>

<file path=ppt/tags/tag394.xml><?xml version="1.0" encoding="utf-8"?>
<p:tagLst xmlns:p="http://schemas.openxmlformats.org/presentationml/2006/main">
  <p:tag name="AS_UNIQUEID" val="4134"/>
</p:tagLst>
</file>

<file path=ppt/tags/tag395.xml><?xml version="1.0" encoding="utf-8"?>
<p:tagLst xmlns:p="http://schemas.openxmlformats.org/presentationml/2006/main">
  <p:tag name="AS_UNIQUEID" val="4135"/>
</p:tagLst>
</file>

<file path=ppt/tags/tag396.xml><?xml version="1.0" encoding="utf-8"?>
<p:tagLst xmlns:p="http://schemas.openxmlformats.org/presentationml/2006/main">
  <p:tag name="AS_UNIQUEID" val="3645"/>
</p:tagLst>
</file>

<file path=ppt/tags/tag397.xml><?xml version="1.0" encoding="utf-8"?>
<p:tagLst xmlns:p="http://schemas.openxmlformats.org/presentationml/2006/main">
  <p:tag name="AS_UNIQUEID" val="3649"/>
</p:tagLst>
</file>

<file path=ppt/tags/tag398.xml><?xml version="1.0" encoding="utf-8"?>
<p:tagLst xmlns:p="http://schemas.openxmlformats.org/presentationml/2006/main">
  <p:tag name="AS_UNIQUEID" val="4136"/>
</p:tagLst>
</file>

<file path=ppt/tags/tag399.xml><?xml version="1.0" encoding="utf-8"?>
<p:tagLst xmlns:p="http://schemas.openxmlformats.org/presentationml/2006/main">
  <p:tag name="AS_UNIQUEID" val="4137"/>
</p:tagLst>
</file>

<file path=ppt/tags/tag4.xml><?xml version="1.0" encoding="utf-8"?>
<p:tagLst xmlns:p="http://schemas.openxmlformats.org/presentationml/2006/main">
  <p:tag name="AS_UNIQUEID" val="118"/>
</p:tagLst>
</file>

<file path=ppt/tags/tag40.xml><?xml version="1.0" encoding="utf-8"?>
<p:tagLst xmlns:p="http://schemas.openxmlformats.org/presentationml/2006/main">
  <p:tag name="AS_UNIQUEID" val="140"/>
</p:tagLst>
</file>

<file path=ppt/tags/tag400.xml><?xml version="1.0" encoding="utf-8"?>
<p:tagLst xmlns:p="http://schemas.openxmlformats.org/presentationml/2006/main">
  <p:tag name="AS_UNIQUEID" val="4138"/>
</p:tagLst>
</file>

<file path=ppt/tags/tag401.xml><?xml version="1.0" encoding="utf-8"?>
<p:tagLst xmlns:p="http://schemas.openxmlformats.org/presentationml/2006/main">
  <p:tag name="AS_UNIQUEID" val="4139"/>
</p:tagLst>
</file>

<file path=ppt/tags/tag402.xml><?xml version="1.0" encoding="utf-8"?>
<p:tagLst xmlns:p="http://schemas.openxmlformats.org/presentationml/2006/main">
  <p:tag name="AS_UNIQUEID" val="4140"/>
</p:tagLst>
</file>

<file path=ppt/tags/tag403.xml><?xml version="1.0" encoding="utf-8"?>
<p:tagLst xmlns:p="http://schemas.openxmlformats.org/presentationml/2006/main">
  <p:tag name="AS_UNIQUEID" val="4141"/>
</p:tagLst>
</file>

<file path=ppt/tags/tag404.xml><?xml version="1.0" encoding="utf-8"?>
<p:tagLst xmlns:p="http://schemas.openxmlformats.org/presentationml/2006/main">
  <p:tag name="AS_UNIQUEID" val="4142"/>
</p:tagLst>
</file>

<file path=ppt/tags/tag405.xml><?xml version="1.0" encoding="utf-8"?>
<p:tagLst xmlns:p="http://schemas.openxmlformats.org/presentationml/2006/main">
  <p:tag name="AS_UNIQUEID" val="4143"/>
</p:tagLst>
</file>

<file path=ppt/tags/tag406.xml><?xml version="1.0" encoding="utf-8"?>
<p:tagLst xmlns:p="http://schemas.openxmlformats.org/presentationml/2006/main">
  <p:tag name="AS_UNIQUEID" val="4144"/>
</p:tagLst>
</file>

<file path=ppt/tags/tag407.xml><?xml version="1.0" encoding="utf-8"?>
<p:tagLst xmlns:p="http://schemas.openxmlformats.org/presentationml/2006/main">
  <p:tag name="AS_UNIQUEID" val="4145"/>
</p:tagLst>
</file>

<file path=ppt/tags/tag408.xml><?xml version="1.0" encoding="utf-8"?>
<p:tagLst xmlns:p="http://schemas.openxmlformats.org/presentationml/2006/main">
  <p:tag name="AS_UNIQUEID" val="4146"/>
</p:tagLst>
</file>

<file path=ppt/tags/tag409.xml><?xml version="1.0" encoding="utf-8"?>
<p:tagLst xmlns:p="http://schemas.openxmlformats.org/presentationml/2006/main">
  <p:tag name="AS_UNIQUEID" val="4147"/>
</p:tagLst>
</file>

<file path=ppt/tags/tag41.xml><?xml version="1.0" encoding="utf-8"?>
<p:tagLst xmlns:p="http://schemas.openxmlformats.org/presentationml/2006/main">
  <p:tag name="AS_UNIQUEID" val="141"/>
</p:tagLst>
</file>

<file path=ppt/tags/tag410.xml><?xml version="1.0" encoding="utf-8"?>
<p:tagLst xmlns:p="http://schemas.openxmlformats.org/presentationml/2006/main">
  <p:tag name="AS_UNIQUEID" val="4148"/>
</p:tagLst>
</file>

<file path=ppt/tags/tag411.xml><?xml version="1.0" encoding="utf-8"?>
<p:tagLst xmlns:p="http://schemas.openxmlformats.org/presentationml/2006/main">
  <p:tag name="AS_UNIQUEID" val="4149"/>
</p:tagLst>
</file>

<file path=ppt/tags/tag412.xml><?xml version="1.0" encoding="utf-8"?>
<p:tagLst xmlns:p="http://schemas.openxmlformats.org/presentationml/2006/main">
  <p:tag name="AS_UNIQUEID" val="171"/>
</p:tagLst>
</file>

<file path=ppt/tags/tag413.xml><?xml version="1.0" encoding="utf-8"?>
<p:tagLst xmlns:p="http://schemas.openxmlformats.org/presentationml/2006/main">
  <p:tag name="AS_UNIQUEID" val="4150"/>
</p:tagLst>
</file>

<file path=ppt/tags/tag414.xml><?xml version="1.0" encoding="utf-8"?>
<p:tagLst xmlns:p="http://schemas.openxmlformats.org/presentationml/2006/main">
  <p:tag name="AS_UNIQUEID" val="4151"/>
</p:tagLst>
</file>

<file path=ppt/tags/tag415.xml><?xml version="1.0" encoding="utf-8"?>
<p:tagLst xmlns:p="http://schemas.openxmlformats.org/presentationml/2006/main">
  <p:tag name="AS_UNIQUEID" val="4152"/>
</p:tagLst>
</file>

<file path=ppt/tags/tag416.xml><?xml version="1.0" encoding="utf-8"?>
<p:tagLst xmlns:p="http://schemas.openxmlformats.org/presentationml/2006/main">
  <p:tag name="AS_UNIQUEID" val="4153"/>
</p:tagLst>
</file>

<file path=ppt/tags/tag417.xml><?xml version="1.0" encoding="utf-8"?>
<p:tagLst xmlns:p="http://schemas.openxmlformats.org/presentationml/2006/main">
  <p:tag name="AS_UNIQUEID" val="794"/>
</p:tagLst>
</file>

<file path=ppt/tags/tag418.xml><?xml version="1.0" encoding="utf-8"?>
<p:tagLst xmlns:p="http://schemas.openxmlformats.org/presentationml/2006/main">
  <p:tag name="AS_UNIQUEID" val="952"/>
</p:tagLst>
</file>

<file path=ppt/tags/tag419.xml><?xml version="1.0" encoding="utf-8"?>
<p:tagLst xmlns:p="http://schemas.openxmlformats.org/presentationml/2006/main">
  <p:tag name="AS_UNIQUEID" val="4154"/>
</p:tagLst>
</file>

<file path=ppt/tags/tag42.xml><?xml version="1.0" encoding="utf-8"?>
<p:tagLst xmlns:p="http://schemas.openxmlformats.org/presentationml/2006/main">
  <p:tag name="AS_UNIQUEID" val="142"/>
</p:tagLst>
</file>

<file path=ppt/tags/tag420.xml><?xml version="1.0" encoding="utf-8"?>
<p:tagLst xmlns:p="http://schemas.openxmlformats.org/presentationml/2006/main">
  <p:tag name="AS_UNIQUEID" val="4155"/>
</p:tagLst>
</file>

<file path=ppt/tags/tag421.xml><?xml version="1.0" encoding="utf-8"?>
<p:tagLst xmlns:p="http://schemas.openxmlformats.org/presentationml/2006/main">
  <p:tag name="AS_UNIQUEID" val="4156"/>
</p:tagLst>
</file>

<file path=ppt/tags/tag422.xml><?xml version="1.0" encoding="utf-8"?>
<p:tagLst xmlns:p="http://schemas.openxmlformats.org/presentationml/2006/main">
  <p:tag name="AS_UNIQUEID" val="4157"/>
</p:tagLst>
</file>

<file path=ppt/tags/tag423.xml><?xml version="1.0" encoding="utf-8"?>
<p:tagLst xmlns:p="http://schemas.openxmlformats.org/presentationml/2006/main">
  <p:tag name="AS_UNIQUEID" val="4158"/>
</p:tagLst>
</file>

<file path=ppt/tags/tag424.xml><?xml version="1.0" encoding="utf-8"?>
<p:tagLst xmlns:p="http://schemas.openxmlformats.org/presentationml/2006/main">
  <p:tag name="AS_UNIQUEID" val="4159"/>
</p:tagLst>
</file>

<file path=ppt/tags/tag425.xml><?xml version="1.0" encoding="utf-8"?>
<p:tagLst xmlns:p="http://schemas.openxmlformats.org/presentationml/2006/main">
  <p:tag name="AS_UNIQUEID" val="4160"/>
</p:tagLst>
</file>

<file path=ppt/tags/tag426.xml><?xml version="1.0" encoding="utf-8"?>
<p:tagLst xmlns:p="http://schemas.openxmlformats.org/presentationml/2006/main">
  <p:tag name="AS_UNIQUEID" val="4161"/>
</p:tagLst>
</file>

<file path=ppt/tags/tag427.xml><?xml version="1.0" encoding="utf-8"?>
<p:tagLst xmlns:p="http://schemas.openxmlformats.org/presentationml/2006/main">
  <p:tag name="AS_UNIQUEID" val="4162"/>
</p:tagLst>
</file>

<file path=ppt/tags/tag428.xml><?xml version="1.0" encoding="utf-8"?>
<p:tagLst xmlns:p="http://schemas.openxmlformats.org/presentationml/2006/main">
  <p:tag name="AS_UNIQUEID" val="4163"/>
</p:tagLst>
</file>

<file path=ppt/tags/tag429.xml><?xml version="1.0" encoding="utf-8"?>
<p:tagLst xmlns:p="http://schemas.openxmlformats.org/presentationml/2006/main">
  <p:tag name="AS_UNIQUEID" val="4164"/>
</p:tagLst>
</file>

<file path=ppt/tags/tag43.xml><?xml version="1.0" encoding="utf-8"?>
<p:tagLst xmlns:p="http://schemas.openxmlformats.org/presentationml/2006/main">
  <p:tag name="AS_UNIQUEID" val="143"/>
</p:tagLst>
</file>

<file path=ppt/tags/tag430.xml><?xml version="1.0" encoding="utf-8"?>
<p:tagLst xmlns:p="http://schemas.openxmlformats.org/presentationml/2006/main">
  <p:tag name="AS_UNIQUEID" val="171"/>
</p:tagLst>
</file>

<file path=ppt/tags/tag431.xml><?xml version="1.0" encoding="utf-8"?>
<p:tagLst xmlns:p="http://schemas.openxmlformats.org/presentationml/2006/main">
  <p:tag name="AS_UNIQUEID" val="4165"/>
</p:tagLst>
</file>

<file path=ppt/tags/tag432.xml><?xml version="1.0" encoding="utf-8"?>
<p:tagLst xmlns:p="http://schemas.openxmlformats.org/presentationml/2006/main">
  <p:tag name="AS_UNIQUEID" val="4166"/>
</p:tagLst>
</file>

<file path=ppt/tags/tag433.xml><?xml version="1.0" encoding="utf-8"?>
<p:tagLst xmlns:p="http://schemas.openxmlformats.org/presentationml/2006/main">
  <p:tag name="AS_UNIQUEID" val="4167"/>
</p:tagLst>
</file>

<file path=ppt/tags/tag434.xml><?xml version="1.0" encoding="utf-8"?>
<p:tagLst xmlns:p="http://schemas.openxmlformats.org/presentationml/2006/main">
  <p:tag name="AS_UNIQUEID" val="4168"/>
</p:tagLst>
</file>

<file path=ppt/tags/tag435.xml><?xml version="1.0" encoding="utf-8"?>
<p:tagLst xmlns:p="http://schemas.openxmlformats.org/presentationml/2006/main">
  <p:tag name="AS_UNIQUEID" val="794"/>
</p:tagLst>
</file>

<file path=ppt/tags/tag436.xml><?xml version="1.0" encoding="utf-8"?>
<p:tagLst xmlns:p="http://schemas.openxmlformats.org/presentationml/2006/main">
  <p:tag name="AS_UNIQUEID" val="952"/>
</p:tagLst>
</file>

<file path=ppt/tags/tag437.xml><?xml version="1.0" encoding="utf-8"?>
<p:tagLst xmlns:p="http://schemas.openxmlformats.org/presentationml/2006/main">
  <p:tag name="AS_UNIQUEID" val="4169"/>
</p:tagLst>
</file>

<file path=ppt/tags/tag438.xml><?xml version="1.0" encoding="utf-8"?>
<p:tagLst xmlns:p="http://schemas.openxmlformats.org/presentationml/2006/main">
  <p:tag name="AS_UNIQUEID" val="4170"/>
</p:tagLst>
</file>

<file path=ppt/tags/tag439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Mzc3NGQzMTMxNWJjMGI1ZmFjNWM3ZjM5OWFlZWU1ZjMifQ=="/>
</p:tagLst>
</file>

<file path=ppt/tags/tag44.xml><?xml version="1.0" encoding="utf-8"?>
<p:tagLst xmlns:p="http://schemas.openxmlformats.org/presentationml/2006/main">
  <p:tag name="AS_UNIQUEID" val="3938"/>
</p:tagLst>
</file>

<file path=ppt/tags/tag45.xml><?xml version="1.0" encoding="utf-8"?>
<p:tagLst xmlns:p="http://schemas.openxmlformats.org/presentationml/2006/main">
  <p:tag name="AS_UNIQUEID" val="3939"/>
</p:tagLst>
</file>

<file path=ppt/tags/tag46.xml><?xml version="1.0" encoding="utf-8"?>
<p:tagLst xmlns:p="http://schemas.openxmlformats.org/presentationml/2006/main">
  <p:tag name="AS_UNIQUEID" val="3940"/>
</p:tagLst>
</file>

<file path=ppt/tags/tag47.xml><?xml version="1.0" encoding="utf-8"?>
<p:tagLst xmlns:p="http://schemas.openxmlformats.org/presentationml/2006/main">
  <p:tag name="AS_UNIQUEID" val="3941"/>
</p:tagLst>
</file>

<file path=ppt/tags/tag48.xml><?xml version="1.0" encoding="utf-8"?>
<p:tagLst xmlns:p="http://schemas.openxmlformats.org/presentationml/2006/main">
  <p:tag name="AS_UNIQUEID" val="3942"/>
</p:tagLst>
</file>

<file path=ppt/tags/tag49.xml><?xml version="1.0" encoding="utf-8"?>
<p:tagLst xmlns:p="http://schemas.openxmlformats.org/presentationml/2006/main">
  <p:tag name="AS_UNIQUEID" val="154"/>
</p:tagLst>
</file>

<file path=ppt/tags/tag5.xml><?xml version="1.0" encoding="utf-8"?>
<p:tagLst xmlns:p="http://schemas.openxmlformats.org/presentationml/2006/main">
  <p:tag name="AS_UNIQUEID" val="119"/>
</p:tagLst>
</file>

<file path=ppt/tags/tag50.xml><?xml version="1.0" encoding="utf-8"?>
<p:tagLst xmlns:p="http://schemas.openxmlformats.org/presentationml/2006/main">
  <p:tag name="AS_UNIQUEID" val="3943"/>
</p:tagLst>
</file>

<file path=ppt/tags/tag51.xml><?xml version="1.0" encoding="utf-8"?>
<p:tagLst xmlns:p="http://schemas.openxmlformats.org/presentationml/2006/main">
  <p:tag name="AS_UNIQUEID" val="350"/>
</p:tagLst>
</file>

<file path=ppt/tags/tag52.xml><?xml version="1.0" encoding="utf-8"?>
<p:tagLst xmlns:p="http://schemas.openxmlformats.org/presentationml/2006/main">
  <p:tag name="AS_UNIQUEID" val="534"/>
</p:tagLst>
</file>

<file path=ppt/tags/tag53.xml><?xml version="1.0" encoding="utf-8"?>
<p:tagLst xmlns:p="http://schemas.openxmlformats.org/presentationml/2006/main">
  <p:tag name="AS_UNIQUEID" val="3944"/>
</p:tagLst>
</file>

<file path=ppt/tags/tag54.xml><?xml version="1.0" encoding="utf-8"?>
<p:tagLst xmlns:p="http://schemas.openxmlformats.org/presentationml/2006/main">
  <p:tag name="AS_UNIQUEID" val="534"/>
</p:tagLst>
</file>

<file path=ppt/tags/tag55.xml><?xml version="1.0" encoding="utf-8"?>
<p:tagLst xmlns:p="http://schemas.openxmlformats.org/presentationml/2006/main">
  <p:tag name="AS_UNIQUEID" val="3945"/>
</p:tagLst>
</file>

<file path=ppt/tags/tag56.xml><?xml version="1.0" encoding="utf-8"?>
<p:tagLst xmlns:p="http://schemas.openxmlformats.org/presentationml/2006/main">
  <p:tag name="AS_UNIQUEID" val="3946"/>
</p:tagLst>
</file>

<file path=ppt/tags/tag57.xml><?xml version="1.0" encoding="utf-8"?>
<p:tagLst xmlns:p="http://schemas.openxmlformats.org/presentationml/2006/main">
  <p:tag name="AS_UNIQUEID" val="156"/>
</p:tagLst>
</file>

<file path=ppt/tags/tag58.xml><?xml version="1.0" encoding="utf-8"?>
<p:tagLst xmlns:p="http://schemas.openxmlformats.org/presentationml/2006/main">
  <p:tag name="AS_UNIQUEID" val="157"/>
</p:tagLst>
</file>

<file path=ppt/tags/tag59.xml><?xml version="1.0" encoding="utf-8"?>
<p:tagLst xmlns:p="http://schemas.openxmlformats.org/presentationml/2006/main">
  <p:tag name="AS_UNIQUEID" val="158"/>
</p:tagLst>
</file>

<file path=ppt/tags/tag6.xml><?xml version="1.0" encoding="utf-8"?>
<p:tagLst xmlns:p="http://schemas.openxmlformats.org/presentationml/2006/main">
  <p:tag name="AS_UNIQUEID" val="3927"/>
</p:tagLst>
</file>

<file path=ppt/tags/tag60.xml><?xml version="1.0" encoding="utf-8"?>
<p:tagLst xmlns:p="http://schemas.openxmlformats.org/presentationml/2006/main">
  <p:tag name="AS_UNIQUEID" val="159"/>
</p:tagLst>
</file>

<file path=ppt/tags/tag61.xml><?xml version="1.0" encoding="utf-8"?>
<p:tagLst xmlns:p="http://schemas.openxmlformats.org/presentationml/2006/main">
  <p:tag name="AS_UNIQUEID" val="160"/>
</p:tagLst>
</file>

<file path=ppt/tags/tag62.xml><?xml version="1.0" encoding="utf-8"?>
<p:tagLst xmlns:p="http://schemas.openxmlformats.org/presentationml/2006/main">
  <p:tag name="AS_UNIQUEID" val="161"/>
</p:tagLst>
</file>

<file path=ppt/tags/tag63.xml><?xml version="1.0" encoding="utf-8"?>
<p:tagLst xmlns:p="http://schemas.openxmlformats.org/presentationml/2006/main">
  <p:tag name="AS_UNIQUEID" val="162"/>
</p:tagLst>
</file>

<file path=ppt/tags/tag64.xml><?xml version="1.0" encoding="utf-8"?>
<p:tagLst xmlns:p="http://schemas.openxmlformats.org/presentationml/2006/main">
  <p:tag name="AS_UNIQUEID" val="163"/>
</p:tagLst>
</file>

<file path=ppt/tags/tag65.xml><?xml version="1.0" encoding="utf-8"?>
<p:tagLst xmlns:p="http://schemas.openxmlformats.org/presentationml/2006/main">
  <p:tag name="AS_UNIQUEID" val="164"/>
</p:tagLst>
</file>

<file path=ppt/tags/tag66.xml><?xml version="1.0" encoding="utf-8"?>
<p:tagLst xmlns:p="http://schemas.openxmlformats.org/presentationml/2006/main">
  <p:tag name="AS_UNIQUEID" val="165"/>
</p:tagLst>
</file>

<file path=ppt/tags/tag67.xml><?xml version="1.0" encoding="utf-8"?>
<p:tagLst xmlns:p="http://schemas.openxmlformats.org/presentationml/2006/main">
  <p:tag name="AS_UNIQUEID" val="166"/>
</p:tagLst>
</file>

<file path=ppt/tags/tag68.xml><?xml version="1.0" encoding="utf-8"?>
<p:tagLst xmlns:p="http://schemas.openxmlformats.org/presentationml/2006/main">
  <p:tag name="AS_UNIQUEID" val="167"/>
</p:tagLst>
</file>

<file path=ppt/tags/tag69.xml><?xml version="1.0" encoding="utf-8"?>
<p:tagLst xmlns:p="http://schemas.openxmlformats.org/presentationml/2006/main">
  <p:tag name="AS_UNIQUEID" val="168"/>
</p:tagLst>
</file>

<file path=ppt/tags/tag7.xml><?xml version="1.0" encoding="utf-8"?>
<p:tagLst xmlns:p="http://schemas.openxmlformats.org/presentationml/2006/main">
  <p:tag name="AS_UNIQUEID" val="121"/>
</p:tagLst>
</file>

<file path=ppt/tags/tag70.xml><?xml version="1.0" encoding="utf-8"?>
<p:tagLst xmlns:p="http://schemas.openxmlformats.org/presentationml/2006/main">
  <p:tag name="AS_UNIQUEID" val="3947"/>
</p:tagLst>
</file>

<file path=ppt/tags/tag71.xml><?xml version="1.0" encoding="utf-8"?>
<p:tagLst xmlns:p="http://schemas.openxmlformats.org/presentationml/2006/main">
  <p:tag name="AS_UNIQUEID" val="154"/>
</p:tagLst>
</file>

<file path=ppt/tags/tag72.xml><?xml version="1.0" encoding="utf-8"?>
<p:tagLst xmlns:p="http://schemas.openxmlformats.org/presentationml/2006/main">
  <p:tag name="AS_UNIQUEID" val="3948"/>
</p:tagLst>
</file>

<file path=ppt/tags/tag73.xml><?xml version="1.0" encoding="utf-8"?>
<p:tagLst xmlns:p="http://schemas.openxmlformats.org/presentationml/2006/main">
  <p:tag name="AS_UNIQUEID" val="1147"/>
</p:tagLst>
</file>

<file path=ppt/tags/tag74.xml><?xml version="1.0" encoding="utf-8"?>
<p:tagLst xmlns:p="http://schemas.openxmlformats.org/presentationml/2006/main">
  <p:tag name="AS_UNIQUEID" val="1148"/>
</p:tagLst>
</file>

<file path=ppt/tags/tag75.xml><?xml version="1.0" encoding="utf-8"?>
<p:tagLst xmlns:p="http://schemas.openxmlformats.org/presentationml/2006/main">
  <p:tag name="AS_UNIQUEID" val="1149"/>
</p:tagLst>
</file>

<file path=ppt/tags/tag76.xml><?xml version="1.0" encoding="utf-8"?>
<p:tagLst xmlns:p="http://schemas.openxmlformats.org/presentationml/2006/main">
  <p:tag name="AS_UNIQUEID" val="1150"/>
</p:tagLst>
</file>

<file path=ppt/tags/tag77.xml><?xml version="1.0" encoding="utf-8"?>
<p:tagLst xmlns:p="http://schemas.openxmlformats.org/presentationml/2006/main">
  <p:tag name="AS_UNIQUEID" val="1151"/>
</p:tagLst>
</file>

<file path=ppt/tags/tag78.xml><?xml version="1.0" encoding="utf-8"?>
<p:tagLst xmlns:p="http://schemas.openxmlformats.org/presentationml/2006/main">
  <p:tag name="AS_UNIQUEID" val="3949"/>
</p:tagLst>
</file>

<file path=ppt/tags/tag79.xml><?xml version="1.0" encoding="utf-8"?>
<p:tagLst xmlns:p="http://schemas.openxmlformats.org/presentationml/2006/main">
  <p:tag name="AS_UNIQUEID" val="3950"/>
</p:tagLst>
</file>

<file path=ppt/tags/tag8.xml><?xml version="1.0" encoding="utf-8"?>
<p:tagLst xmlns:p="http://schemas.openxmlformats.org/presentationml/2006/main">
  <p:tag name="AS_UNIQUEID" val="122"/>
</p:tagLst>
</file>

<file path=ppt/tags/tag80.xml><?xml version="1.0" encoding="utf-8"?>
<p:tagLst xmlns:p="http://schemas.openxmlformats.org/presentationml/2006/main">
  <p:tag name="AS_UNIQUEID" val="3951"/>
</p:tagLst>
</file>

<file path=ppt/tags/tag81.xml><?xml version="1.0" encoding="utf-8"?>
<p:tagLst xmlns:p="http://schemas.openxmlformats.org/presentationml/2006/main">
  <p:tag name="AS_UNIQUEID" val="3952"/>
</p:tagLst>
</file>

<file path=ppt/tags/tag82.xml><?xml version="1.0" encoding="utf-8"?>
<p:tagLst xmlns:p="http://schemas.openxmlformats.org/presentationml/2006/main">
  <p:tag name="AS_UNIQUEID" val="171"/>
</p:tagLst>
</file>

<file path=ppt/tags/tag83.xml><?xml version="1.0" encoding="utf-8"?>
<p:tagLst xmlns:p="http://schemas.openxmlformats.org/presentationml/2006/main">
  <p:tag name="AS_UNIQUEID" val="3953"/>
</p:tagLst>
</file>

<file path=ppt/tags/tag84.xml><?xml version="1.0" encoding="utf-8"?>
<p:tagLst xmlns:p="http://schemas.openxmlformats.org/presentationml/2006/main">
  <p:tag name="AS_UNIQUEID" val="3954"/>
</p:tagLst>
</file>

<file path=ppt/tags/tag85.xml><?xml version="1.0" encoding="utf-8"?>
<p:tagLst xmlns:p="http://schemas.openxmlformats.org/presentationml/2006/main">
  <p:tag name="AS_UNIQUEID" val="3955"/>
</p:tagLst>
</file>

<file path=ppt/tags/tag86.xml><?xml version="1.0" encoding="utf-8"?>
<p:tagLst xmlns:p="http://schemas.openxmlformats.org/presentationml/2006/main">
  <p:tag name="AS_UNIQUEID" val="3956"/>
</p:tagLst>
</file>

<file path=ppt/tags/tag87.xml><?xml version="1.0" encoding="utf-8"?>
<p:tagLst xmlns:p="http://schemas.openxmlformats.org/presentationml/2006/main">
  <p:tag name="AS_UNIQUEID" val="794"/>
</p:tagLst>
</file>

<file path=ppt/tags/tag88.xml><?xml version="1.0" encoding="utf-8"?>
<p:tagLst xmlns:p="http://schemas.openxmlformats.org/presentationml/2006/main">
  <p:tag name="AS_UNIQUEID" val="952"/>
</p:tagLst>
</file>

<file path=ppt/tags/tag89.xml><?xml version="1.0" encoding="utf-8"?>
<p:tagLst xmlns:p="http://schemas.openxmlformats.org/presentationml/2006/main">
  <p:tag name="AS_UNIQUEID" val="3957"/>
</p:tagLst>
</file>

<file path=ppt/tags/tag9.xml><?xml version="1.0" encoding="utf-8"?>
<p:tagLst xmlns:p="http://schemas.openxmlformats.org/presentationml/2006/main">
  <p:tag name="AS_UNIQUEID" val="123"/>
</p:tagLst>
</file>

<file path=ppt/tags/tag90.xml><?xml version="1.0" encoding="utf-8"?>
<p:tagLst xmlns:p="http://schemas.openxmlformats.org/presentationml/2006/main">
  <p:tag name="AS_UNIQUEID" val="3958"/>
</p:tagLst>
</file>

<file path=ppt/tags/tag91.xml><?xml version="1.0" encoding="utf-8"?>
<p:tagLst xmlns:p="http://schemas.openxmlformats.org/presentationml/2006/main">
  <p:tag name="AS_UNIQUEID" val="184"/>
</p:tagLst>
</file>

<file path=ppt/tags/tag92.xml><?xml version="1.0" encoding="utf-8"?>
<p:tagLst xmlns:p="http://schemas.openxmlformats.org/presentationml/2006/main">
  <p:tag name="AS_UNIQUEID" val="176"/>
</p:tagLst>
</file>

<file path=ppt/tags/tag93.xml><?xml version="1.0" encoding="utf-8"?>
<p:tagLst xmlns:p="http://schemas.openxmlformats.org/presentationml/2006/main">
  <p:tag name="AS_UNIQUEID" val="176"/>
</p:tagLst>
</file>

<file path=ppt/tags/tag94.xml><?xml version="1.0" encoding="utf-8"?>
<p:tagLst xmlns:p="http://schemas.openxmlformats.org/presentationml/2006/main">
  <p:tag name="AS_UNIQUEID" val="3959"/>
</p:tagLst>
</file>

<file path=ppt/tags/tag95.xml><?xml version="1.0" encoding="utf-8"?>
<p:tagLst xmlns:p="http://schemas.openxmlformats.org/presentationml/2006/main">
  <p:tag name="AS_UNIQUEID" val="179"/>
</p:tagLst>
</file>

<file path=ppt/tags/tag96.xml><?xml version="1.0" encoding="utf-8"?>
<p:tagLst xmlns:p="http://schemas.openxmlformats.org/presentationml/2006/main">
  <p:tag name="AS_UNIQUEID" val="3960"/>
</p:tagLst>
</file>

<file path=ppt/tags/tag97.xml><?xml version="1.0" encoding="utf-8"?>
<p:tagLst xmlns:p="http://schemas.openxmlformats.org/presentationml/2006/main">
  <p:tag name="AS_UNIQUEID" val="3961"/>
</p:tagLst>
</file>

<file path=ppt/tags/tag98.xml><?xml version="1.0" encoding="utf-8"?>
<p:tagLst xmlns:p="http://schemas.openxmlformats.org/presentationml/2006/main">
  <p:tag name="AS_UNIQUEID" val="3962"/>
</p:tagLst>
</file>

<file path=ppt/tags/tag99.xml><?xml version="1.0" encoding="utf-8"?>
<p:tagLst xmlns:p="http://schemas.openxmlformats.org/presentationml/2006/main">
  <p:tag name="AS_UNIQUEID" val="3963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AEACE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AEACE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282</Paragraphs>
  <Slides>41</Slides>
  <Notes>22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21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baseType="lpstr" size="63">
      <vt:lpstr>Arial</vt:lpstr>
      <vt:lpstr>等线 Light</vt:lpstr>
      <vt:lpstr>等线</vt:lpstr>
      <vt:lpstr>隶书</vt:lpstr>
      <vt:lpstr>三极行书简</vt:lpstr>
      <vt:lpstr>微软雅黑</vt:lpstr>
      <vt:lpstr>Times New Roman</vt:lpstr>
      <vt:lpstr>楷体</vt:lpstr>
      <vt:lpstr>Wingdings</vt:lpstr>
      <vt:lpstr>华文楷体</vt:lpstr>
      <vt:lpstr>宋体</vt:lpstr>
      <vt:lpstr>黑体</vt:lpstr>
      <vt:lpstr>华文隶书</vt:lpstr>
      <vt:lpstr>华光大黑_CNKI</vt:lpstr>
      <vt:lpstr>华文新魏</vt:lpstr>
      <vt:lpstr>汉仪尚巍手书W</vt:lpstr>
      <vt:lpstr>华文行楷</vt:lpstr>
      <vt:lpstr>仿宋</vt:lpstr>
      <vt:lpstr>Calibri</vt:lpstr>
      <vt:lpstr>Aa溪山兰亭 茶浸竹间 (非商业使用)</vt:lpstr>
      <vt:lpstr>方正粗黑宋简体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2022-08-19T09:51:43.635</cp:lastPrinted>
  <dcterms:created xsi:type="dcterms:W3CDTF">2022-08-19T09:51:43Z</dcterms:created>
  <dcterms:modified xsi:type="dcterms:W3CDTF">2022-08-19T01:51:50Z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