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57" r:id="rId14"/>
    <p:sldId id="274" r:id="rId15"/>
    <p:sldId id="275" r:id="rId16"/>
    <p:sldId id="276" r:id="rId17"/>
    <p:sldId id="277" r:id="rId18"/>
    <p:sldId id="438" r:id="rId19"/>
    <p:sldId id="278" r:id="rId20"/>
    <p:sldId id="441" r:id="rId21"/>
    <p:sldId id="442" r:id="rId22"/>
    <p:sldId id="443" r:id="rId23"/>
    <p:sldId id="440" r:id="rId24"/>
    <p:sldId id="439" r:id="rId25"/>
    <p:sldId id="279" r:id="rId26"/>
    <p:sldId id="282" r:id="rId27"/>
    <p:sldId id="284" r:id="rId28"/>
    <p:sldId id="286" r:id="rId29"/>
    <p:sldId id="285" r:id="rId30"/>
    <p:sldId id="287" r:id="rId31"/>
    <p:sldId id="288" r:id="rId32"/>
    <p:sldId id="289" r:id="rId33"/>
    <p:sldId id="290" r:id="rId34"/>
    <p:sldId id="291" r:id="rId3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86" d="100"/>
          <a:sy n="86" d="100"/>
        </p:scale>
        <p:origin x="-96" y="-144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4240" y="1989455"/>
            <a:ext cx="10384155" cy="156845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信息的提取与概括</a:t>
            </a:r>
            <a:endParaRPr lang="zh-CN" altLang="en-US" sz="9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7213" y="1566863"/>
            <a:ext cx="110775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2450" y="1862138"/>
            <a:ext cx="110871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26926" y="824360"/>
            <a:ext cx="7353300" cy="4804522"/>
            <a:chOff x="1440404" y="931937"/>
            <a:chExt cx="7353300" cy="4804522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471780" y="931937"/>
              <a:ext cx="2019300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0404" y="1745484"/>
              <a:ext cx="7353300" cy="3990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24113" y="1147763"/>
            <a:ext cx="73437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62213" y="2528888"/>
            <a:ext cx="72675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350" y="928688"/>
            <a:ext cx="111633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7200" y="1095375"/>
            <a:ext cx="112776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81419" y="835119"/>
            <a:ext cx="7515225" cy="4488628"/>
            <a:chOff x="2338388" y="3459985"/>
            <a:chExt cx="7515225" cy="4488628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461485" y="3459985"/>
              <a:ext cx="2019300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5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8388" y="4395788"/>
              <a:ext cx="7515225" cy="3552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14575" y="1585913"/>
            <a:ext cx="75628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19338" y="2124075"/>
            <a:ext cx="75533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5300" y="1281113"/>
            <a:ext cx="112014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4532" y="960677"/>
            <a:ext cx="11787468" cy="523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2123" y="1257300"/>
            <a:ext cx="1193348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09066" y="684512"/>
            <a:ext cx="5962650" cy="5438214"/>
            <a:chOff x="1393452" y="652239"/>
            <a:chExt cx="5962650" cy="5438214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450265" y="652239"/>
              <a:ext cx="2019300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93452" y="1585128"/>
              <a:ext cx="5962650" cy="4505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67050" y="1195388"/>
            <a:ext cx="6057900" cy="4467225"/>
            <a:chOff x="3067050" y="1195388"/>
            <a:chExt cx="6057900" cy="4467225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086350" y="3148013"/>
              <a:ext cx="2019300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67050" y="1195388"/>
              <a:ext cx="6057900" cy="446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90650" y="1004888"/>
            <a:ext cx="941070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0470" y="1186312"/>
            <a:ext cx="9525000" cy="4581077"/>
            <a:chOff x="1311985" y="949643"/>
            <a:chExt cx="9525000" cy="4581077"/>
          </a:xfrm>
        </p:grpSpPr>
        <p:pic>
          <p:nvPicPr>
            <p:cNvPr id="28674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433008" y="949643"/>
              <a:ext cx="9067800" cy="166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11985" y="2682745"/>
              <a:ext cx="9525000" cy="284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/>
        </p:nvSpPr>
        <p:spPr>
          <a:xfrm>
            <a:off x="1348738" y="4725027"/>
            <a:ext cx="7652043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6704" y="5286889"/>
            <a:ext cx="9436776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80160" y="720762"/>
            <a:ext cx="9308950" cy="5788792"/>
            <a:chOff x="1105460" y="619742"/>
            <a:chExt cx="9658350" cy="5990832"/>
          </a:xfrm>
        </p:grpSpPr>
        <p:pic>
          <p:nvPicPr>
            <p:cNvPr id="2969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105460" y="619742"/>
              <a:ext cx="9658350" cy="288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69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64934" y="3295874"/>
              <a:ext cx="9096375" cy="3314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14475" y="2857500"/>
            <a:ext cx="91630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602125" y="2951313"/>
            <a:ext cx="10086771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9075" y="3513174"/>
            <a:ext cx="5481720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47788" y="661988"/>
            <a:ext cx="9496425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38288" y="2895600"/>
            <a:ext cx="91154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416496" y="2940296"/>
            <a:ext cx="4578338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0092" y="3502156"/>
            <a:ext cx="3300380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9588" y="1357313"/>
            <a:ext cx="111728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98942" y="1518342"/>
            <a:ext cx="9508191" cy="3903457"/>
            <a:chOff x="1409700" y="2357438"/>
            <a:chExt cx="9508191" cy="3903457"/>
          </a:xfrm>
        </p:grpSpPr>
        <p:pic>
          <p:nvPicPr>
            <p:cNvPr id="33794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409700" y="2357438"/>
              <a:ext cx="9372600" cy="2143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11991" y="4555920"/>
              <a:ext cx="9105900" cy="1704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33513" y="976313"/>
            <a:ext cx="932497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2857500"/>
            <a:ext cx="9448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536025" y="2962331"/>
            <a:ext cx="9062202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3991" y="3524191"/>
            <a:ext cx="5052062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5004" y="755276"/>
            <a:ext cx="972502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33480" y="5275872"/>
            <a:ext cx="9690163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8059" y="5837733"/>
            <a:ext cx="2485131" cy="3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6725" y="1252538"/>
            <a:ext cx="112585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2285" y="1340728"/>
            <a:ext cx="7477125" cy="3754755"/>
            <a:chOff x="464092" y="1082545"/>
            <a:chExt cx="7477125" cy="3754755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600411" y="1082545"/>
              <a:ext cx="2019300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092" y="1913125"/>
              <a:ext cx="7477125" cy="2924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52675" y="1719263"/>
            <a:ext cx="74866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62200" y="1476375"/>
            <a:ext cx="74676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38388" y="2514600"/>
            <a:ext cx="75152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0550" y="920003"/>
            <a:ext cx="110109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自定义</PresentationFormat>
  <Paragraphs>2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22</cp:revision>
  <dcterms:created xsi:type="dcterms:W3CDTF">2019-03-05T07:06:00Z</dcterms:created>
  <dcterms:modified xsi:type="dcterms:W3CDTF">2020-03-25T05:06:02Z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