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4" r:id="rId3"/>
  </p:sldMasterIdLst>
  <p:notesMasterIdLst>
    <p:notesMasterId r:id="rId4"/>
  </p:notesMasterIdLst>
  <p:sldIdLst>
    <p:sldId id="500" r:id="rId5"/>
    <p:sldId id="501" r:id="rId6"/>
    <p:sldId id="502" r:id="rId7"/>
    <p:sldId id="503" r:id="rId8"/>
    <p:sldId id="504" r:id="rId9"/>
    <p:sldId id="505" r:id="rId10"/>
    <p:sldId id="506" r:id="rId11"/>
    <p:sldId id="507" r:id="rId12"/>
    <p:sldId id="508" r:id="rId13"/>
    <p:sldId id="509" r:id="rId14"/>
    <p:sldId id="510" r:id="rId15"/>
    <p:sldId id="511" r:id="rId16"/>
    <p:sldId id="512" r:id="rId17"/>
    <p:sldId id="513" r:id="rId18"/>
    <p:sldId id="514" r:id="rId19"/>
    <p:sldId id="515" r:id="rId20"/>
    <p:sldId id="516" r:id="rId21"/>
    <p:sldId id="517" r:id="rId22"/>
    <p:sldId id="518" r:id="rId23"/>
    <p:sldId id="519" r:id="rId24"/>
    <p:sldId id="520" r:id="rId25"/>
    <p:sldId id="521" r:id="rId26"/>
    <p:sldId id="522" r:id="rId27"/>
    <p:sldId id="523" r:id="rId28"/>
    <p:sldId id="524" r:id="rId29"/>
    <p:sldId id="525" r:id="rId30"/>
    <p:sldId id="526"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3" autoAdjust="0"/>
    <p:restoredTop sz="94660"/>
  </p:normalViewPr>
  <p:slideViewPr>
    <p:cSldViewPr snapToGrid="0" showGuides="1">
      <p:cViewPr varScale="1">
        <p:scale>
          <a:sx n="72" d="100"/>
          <a:sy n="72" d="100"/>
        </p:scale>
        <p:origin x="60" y="192"/>
      </p:cViewPr>
      <p:guideLst>
        <p:guide orient="horz" pos="2126"/>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tags" Target="tags/tag418.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8A244-5B34-4DF7-9121-06C35A4E7DBB}" type="datetimeFigureOut">
              <a:rPr lang="zh-CN" altLang="en-US" smtClean="0"/>
              <a:t>2021/7/24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EA3BB0-EEAE-420E-B38B-A7ED22701EB5}" type="slidenum">
              <a:rPr lang="zh-CN" altLang="en-US" smtClean="0"/>
              <a:t>‹#›</a:t>
            </a:fld>
            <a:endParaRPr lang="zh-CN" altLang="en-US"/>
          </a:p>
        </p:txBody>
      </p:sp>
    </p:spTree>
    <p:extLst>
      <p:ext uri="{BB962C8B-B14F-4D97-AF65-F5344CB8AC3E}">
        <p14:creationId xmlns:p14="http://schemas.microsoft.com/office/powerpoint/2010/main" val="2978956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EA3BB0-EEAE-420E-B38B-A7ED22701EB5}" type="slidenum">
              <a:rPr lang="zh-CN" altLang="en-US" smtClean="0"/>
              <a:t>2</a:t>
            </a:fld>
            <a:endParaRPr lang="zh-CN" altLang="en-US"/>
          </a:p>
        </p:txBody>
      </p:sp>
    </p:spTree>
    <p:extLst>
      <p:ext uri="{BB962C8B-B14F-4D97-AF65-F5344CB8AC3E}">
        <p14:creationId xmlns:p14="http://schemas.microsoft.com/office/powerpoint/2010/main" val="39232633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EA3BB0-EEAE-420E-B38B-A7ED22701EB5}" type="slidenum">
              <a:rPr lang="zh-CN" altLang="en-US" smtClean="0"/>
              <a:t>7</a:t>
            </a:fld>
            <a:endParaRPr lang="zh-CN" altLang="en-US"/>
          </a:p>
        </p:txBody>
      </p:sp>
    </p:spTree>
    <p:extLst>
      <p:ext uri="{BB962C8B-B14F-4D97-AF65-F5344CB8AC3E}">
        <p14:creationId xmlns:p14="http://schemas.microsoft.com/office/powerpoint/2010/main" val="266474786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EA3BB0-EEAE-420E-B38B-A7ED22701EB5}" type="slidenum">
              <a:rPr lang="zh-CN" altLang="en-US" smtClean="0"/>
              <a:t>8</a:t>
            </a:fld>
            <a:endParaRPr lang="zh-CN" altLang="en-US"/>
          </a:p>
        </p:txBody>
      </p:sp>
    </p:spTree>
    <p:extLst>
      <p:ext uri="{BB962C8B-B14F-4D97-AF65-F5344CB8AC3E}">
        <p14:creationId xmlns:p14="http://schemas.microsoft.com/office/powerpoint/2010/main" val="202726174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BEA3BB0-EEAE-420E-B38B-A7ED22701EB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5873059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BEA3BB0-EEAE-420E-B38B-A7ED22701EB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4297531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BEA3BB0-EEAE-420E-B38B-A7ED22701EB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6708196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BEA3BB0-EEAE-420E-B38B-A7ED22701EB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5842716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BEA3BB0-EEAE-420E-B38B-A7ED22701EB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0549159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7" name="幻灯片图像占位符 1"/>
          <p:cNvSpPr>
            <a:spLocks noGrp="1" noRot="1" noChangeAspect="1" noTextEdit="1"/>
          </p:cNvSpPr>
          <p:nvPr>
            <p:ph type="sldImg"/>
          </p:nvPr>
        </p:nvSpPr>
        <p:spPr/>
      </p:sp>
      <p:sp>
        <p:nvSpPr>
          <p:cNvPr id="9218" name="备注占位符 2"/>
          <p:cNvSpPr>
            <a:spLocks noGrp="1"/>
          </p:cNvSpPr>
          <p:nvPr>
            <p:ph type="body" idx="1"/>
          </p:nvPr>
        </p:nvSpPr>
        <p:spPr/>
        <p:txBody>
          <a:bodyPr wrap="square" lIns="91440" tIns="45720" rIns="91440" bIns="45720" anchor="t" anchorCtr="0"/>
          <a:lstStyle/>
          <a:p>
            <a:pPr lvl="0">
              <a:spcBef>
                <a:spcPct val="0"/>
              </a:spcBef>
            </a:pPr>
            <a:endParaRPr lang="zh-CN" altLang="en-US"/>
          </a:p>
        </p:txBody>
      </p:sp>
      <p:sp>
        <p:nvSpPr>
          <p:cNvPr id="9219" name="页眉占位符 3"/>
          <p:cNvSpPr txBox="1">
            <a:spLocks noGrp="1"/>
          </p:cNvSpPr>
          <p:nvPr/>
        </p:nvSpPr>
        <p:spPr>
          <a:xfrm>
            <a:off x="0" y="0"/>
            <a:ext cx="2971800" cy="457200"/>
          </a:xfrm>
          <a:prstGeom prst="rect">
            <a:avLst/>
          </a:prstGeom>
          <a:noFill/>
          <a:ln w="9525">
            <a:noFill/>
          </a:ln>
        </p:spPr>
        <p:txBody>
          <a:bodyPr anchor="t" anchorCtr="0"/>
          <a:lstStyle/>
          <a:p>
            <a:pPr lvl="0" indent="0"/>
            <a:r>
              <a:rPr lang="zh-CN" altLang="en-US" sz="1200"/>
              <a:t>第一课时</a:t>
            </a:r>
          </a:p>
        </p:txBody>
      </p:sp>
    </p:spTree>
    <p:extLst>
      <p:ext uri="{BB962C8B-B14F-4D97-AF65-F5344CB8AC3E}">
        <p14:creationId xmlns:p14="http://schemas.microsoft.com/office/powerpoint/2010/main" val="29380878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10" Type="http://schemas.openxmlformats.org/officeDocument/2006/relationships/tags" Target="../tags/tag8.xml" /><Relationship Id="rId11"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4.xml" /><Relationship Id="rId11" Type="http://schemas.openxmlformats.org/officeDocument/2006/relationships/tags" Target="../tags/tag15.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tags" Target="../tags/tag1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down.png" TargetMode="External" /><Relationship Id="rId2" Type="http://schemas.openxmlformats.org/officeDocument/2006/relationships/image" Target="../media/image7.png"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6.xml" /><Relationship Id="rId11" Type="http://schemas.openxmlformats.org/officeDocument/2006/relationships/tags" Target="../tags/tag27.xml" /><Relationship Id="rId12" Type="http://schemas.openxmlformats.org/officeDocument/2006/relationships/tags" Target="../tags/tag28.xml" /><Relationship Id="rId13"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2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tags" Target="../tags/tag25.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2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Users/1V994W2/Documents/Tencent%20Files/574576071/FileRecv/&#25340;&#35013;&#32032;&#26448;/&#31616;&#32422;&#28385;&#29256;-28//19/subject_holdleft_72,108,173_0_staid_full_0.png" TargetMode="External" /><Relationship Id="rId10" Type="http://schemas.openxmlformats.org/officeDocument/2006/relationships/tags" Target="../tags/tag44.xml" /><Relationship Id="rId11" Type="http://schemas.openxmlformats.org/officeDocument/2006/relationships/slideMaster" Target="../slideMasters/slideMaster2.xml" /><Relationship Id="rId2" Type="http://schemas.openxmlformats.org/officeDocument/2006/relationships/image" Target="../media/image8.png" /><Relationship Id="rId3" Type="http://schemas.openxmlformats.org/officeDocument/2006/relationships/tags" Target="../tags/tag3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tags" Target="../tags/tag42.xml" /><Relationship Id="rId9" Type="http://schemas.openxmlformats.org/officeDocument/2006/relationships/tags" Target="../tags/tag43.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3.xml" /><Relationship Id="rId11" Type="http://schemas.openxmlformats.org/officeDocument/2006/relationships/tags" Target="../tags/tag54.xml" /><Relationship Id="rId12" Type="http://schemas.openxmlformats.org/officeDocument/2006/relationships/tags" Target="../tags/tag55.xml" /><Relationship Id="rId13"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48.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tags" Target="../tags/tag5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1.xml" /><Relationship Id="rId11" Type="http://schemas.openxmlformats.org/officeDocument/2006/relationships/tags" Target="../tags/tag62.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56.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8.xml" /><Relationship Id="rId11"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63.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tags" Target="../tags/tag67.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4.png"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80.xml" /><Relationship Id="rId11"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7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6.png"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tags" Target="../tags/tag86.xml" /><Relationship Id="rId11" Type="http://schemas.openxmlformats.org/officeDocument/2006/relationships/tags" Target="../tags/tag87.xml" /><Relationship Id="rId12" Type="http://schemas.openxmlformats.org/officeDocument/2006/relationships/tags" Target="../tags/tag88.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8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tags" Target="../tags/tag96.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tags" Target="../tags/tag104.xml" /><Relationship Id="rId13" Type="http://schemas.openxmlformats.org/officeDocument/2006/relationships/tags" Target="../tags/tag105.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9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0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tags" Target="../tags/tag123.xml" /><Relationship Id="rId14" Type="http://schemas.openxmlformats.org/officeDocument/2006/relationships/tags" Target="../tags/tag124.xml" /><Relationship Id="rId15" Type="http://schemas.openxmlformats.org/officeDocument/2006/relationships/tags" Target="../tags/tag125.xml" /><Relationship Id="rId16"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1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tags" Target="../tags/tag131.xml" /><Relationship Id="rId11" Type="http://schemas.openxmlformats.org/officeDocument/2006/relationships/tags" Target="../tags/tag132.xml" /><Relationship Id="rId12" Type="http://schemas.openxmlformats.org/officeDocument/2006/relationships/tags" Target="../tags/tag133.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9.png" /><Relationship Id="rId4" Type="http://schemas.openxmlformats.org/officeDocument/2006/relationships/tags" Target="../tags/tag12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09600" y="274639"/>
            <a:ext cx="8070573"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spd="med"/>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幻灯片">
    <p:spTree>
      <p:nvGrpSpPr>
        <p:cNvPr id="1" name=""/>
        <p:cNvGrpSpPr/>
        <p:nvPr/>
      </p:nvGrpSpPr>
      <p:grpSpPr>
        <a:xfrm>
          <a:off x="0" y="0"/>
          <a:ext cx="0" cy="0"/>
        </a:xfrm>
      </p:grpSpPr>
    </p:spTree>
  </p:cSld>
  <p:clrMapOvr>
    <a:masterClrMapping/>
  </p:clrMapOvr>
  <p:transition spd="med"/>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nvGrpSpPr>
      <p:grpSpPr>
        <a:xfrm>
          <a:off x="0" y="0"/>
          <a:ext cx="0" cy="0"/>
        </a:xfrm>
      </p:grpSpPr>
      <p:pic>
        <p:nvPicPr>
          <p:cNvPr id="2" name="Picture 2" descr="E:\2017学易微课堂（部编教材）项目\PPT模板设计\八年级PPT模板\源文件\语文八年级上册PPT模板-内页03.jp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0" y="1"/>
            <a:ext cx="12191365" cy="685736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lyc\Desktop\公司LOGO 透明版.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0236324" y="297022"/>
            <a:ext cx="1404083" cy="6178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2017学易微课堂（部编教材）项目\项目版本信息\教育部组织编写•人教版   语文.png"/>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9338" y="9016"/>
            <a:ext cx="12189777" cy="6856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flipH="1">
            <a:off x="0" y="-99000"/>
            <a:ext cx="12192000" cy="6858000"/>
          </a:xfrm>
          <a:prstGeom prst="rect">
            <a:avLst/>
          </a:prstGeom>
        </p:spPr>
      </p:pic>
      <p:sp>
        <p:nvSpPr>
          <p:cNvPr id="16" name="日期占位符 15"/>
          <p:cNvSpPr>
            <a:spLocks noGrp="1"/>
          </p:cNvSpPr>
          <p:nvPr>
            <p:ph type="dt" sz="half" idx="10"/>
            <p:custDataLst>
              <p:tags r:id="rId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17" name="页脚占位符 16"/>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6" name="文本占位符 5"/>
          <p:cNvSpPr>
            <a:spLocks noGrp="1"/>
          </p:cNvSpPr>
          <p:nvPr>
            <p:ph type="body" sz="quarter" idx="16" hasCustomPrompt="1"/>
            <p:custDataLst>
              <p:tags r:id="rId7"/>
            </p:custDataLst>
          </p:nvPr>
        </p:nvSpPr>
        <p:spPr>
          <a:xfrm>
            <a:off x="6383655" y="4463072"/>
            <a:ext cx="175577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ct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p>
        </p:txBody>
      </p:sp>
      <p:sp>
        <p:nvSpPr>
          <p:cNvPr id="4" name="文本占位符 3"/>
          <p:cNvSpPr>
            <a:spLocks noGrp="1"/>
          </p:cNvSpPr>
          <p:nvPr>
            <p:ph type="body" sz="quarter" idx="15" hasCustomPrompt="1"/>
            <p:custDataLst>
              <p:tags r:id="rId8"/>
            </p:custDataLst>
          </p:nvPr>
        </p:nvSpPr>
        <p:spPr>
          <a:xfrm>
            <a:off x="6383655" y="4985042"/>
            <a:ext cx="175577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ct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p>
        </p:txBody>
      </p:sp>
      <p:sp>
        <p:nvSpPr>
          <p:cNvPr id="3" name="标题 2"/>
          <p:cNvSpPr>
            <a:spLocks noGrp="1"/>
          </p:cNvSpPr>
          <p:nvPr>
            <p:ph type="ctrTitle" idx="14" hasCustomPrompt="1"/>
            <p:custDataLst>
              <p:tags r:id="rId9"/>
            </p:custDataLst>
          </p:nvPr>
        </p:nvSpPr>
        <p:spPr>
          <a:xfrm>
            <a:off x="6384000" y="2315410"/>
            <a:ext cx="4825365" cy="970915"/>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0"/>
            </p:custDataLst>
          </p:nvPr>
        </p:nvSpPr>
        <p:spPr>
          <a:xfrm>
            <a:off x="6383655" y="3380740"/>
            <a:ext cx="4826000" cy="480060"/>
          </a:xfrm>
        </p:spPr>
        <p:txBody>
          <a:bodyPr vert="horz" wrap="square" lIns="90170" tIns="0" rIns="90170" bIns="4699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8"/>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4064000" y="0"/>
            <a:ext cx="4064000" cy="1756317"/>
          </a:xfrm>
          <a:prstGeom prst="rect">
            <a:avLst/>
          </a:prstGeom>
        </p:spPr>
      </p:pic>
      <p:sp>
        <p:nvSpPr>
          <p:cNvPr id="4" name="日期占位符 3"/>
          <p:cNvSpPr>
            <a:spLocks noGrp="1"/>
          </p:cNvSpPr>
          <p:nvPr>
            <p:ph type="dt" sz="half" idx="10"/>
            <p:custDataLst>
              <p:tags r:id="rId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7"/>
            </p:custDataLst>
          </p:nvPr>
        </p:nvSpPr>
        <p:spPr>
          <a:xfrm>
            <a:off x="3629977" y="2610167"/>
            <a:ext cx="4932045" cy="1637665"/>
          </a:xfrm>
        </p:spPr>
        <p:txBody>
          <a:bodyPr vert="horz" wrap="square" lIns="90170" tIns="46990" rIns="90170" bIns="46990" anchor="ctr" anchorCtr="0">
            <a:normAutofit/>
          </a:bodyPr>
          <a:lstStyle>
            <a:lvl1pPr marL="0" marR="0" indent="0" algn="dist" defTabSz="914400" rtl="0" eaLnBrk="1" fontAlgn="auto" latinLnBrk="0" hangingPunct="1">
              <a:lnSpc>
                <a:spcPct val="100000"/>
              </a:lnSpc>
              <a:spcBef>
                <a:spcPct val="0"/>
              </a:spcBef>
              <a:spcAft>
                <a:spcPct val="0"/>
              </a:spcAft>
              <a:buClrTx/>
              <a:buSzPts val="8000"/>
              <a:buFont typeface="Arial" panose="020b0604020202020204" pitchFamily="34" charset="0"/>
              <a:buNone/>
              <a:defRPr sz="8000" b="0" spc="8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8"/>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9"/>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10" name="图片 9"/>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8"/>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1"/>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8" name="页脚占位符 7"/>
          <p:cNvSpPr>
            <a:spLocks noGrp="1"/>
          </p:cNvSpPr>
          <p:nvPr>
            <p:ph type="ftr" sz="quarter" idx="11"/>
            <p:custDataLst>
              <p:tags r:id="rId1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rot="10800000" flipH="1">
            <a:off x="7498080" y="1532178"/>
            <a:ext cx="4389120" cy="3793645"/>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0" y="6234393"/>
            <a:ext cx="720090" cy="623607"/>
          </a:xfrm>
          <a:prstGeom prst="rect">
            <a:avLst/>
          </a:prstGeom>
        </p:spPr>
      </p:pic>
      <p:sp>
        <p:nvSpPr>
          <p:cNvPr id="2" name="标题 1"/>
          <p:cNvSpPr>
            <a:spLocks noGrp="1"/>
          </p:cNvSpPr>
          <p:nvPr>
            <p:ph type="title"/>
            <p:custDataLst>
              <p:tags r:id="rId7"/>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3" name="页脚占位符 2"/>
          <p:cNvSpPr>
            <a:spLocks noGrp="1"/>
          </p:cNvSpPr>
          <p:nvPr>
            <p:ph type="ftr" sz="quarter" idx="11"/>
            <p:custDataLst>
              <p:tags r:id="rId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2021/7/24</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日期占位符 2"/>
          <p:cNvSpPr>
            <a:spLocks noGrp="1"/>
          </p:cNvSpPr>
          <p:nvPr>
            <p:ph type="dt" sz="half" idx="10"/>
            <p:custDataLst>
              <p:tags r:id="rId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7"/>
            </p:custDataLst>
          </p:nvPr>
        </p:nvSpPr>
        <p:spPr>
          <a:xfrm>
            <a:off x="6609080" y="3608705"/>
            <a:ext cx="1921510" cy="483870"/>
          </a:xfrm>
        </p:spPr>
        <p:txBody>
          <a:bodyPr vert="horz" wrap="square" lIns="90170" tIns="46990" rIns="90170" bIns="46990" anchor="t" anchorCtr="0">
            <a:noAutofit/>
          </a:bodyPr>
          <a:lstStyle>
            <a:lvl1pPr marL="457200" marR="0" indent="-457200" algn="l"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
                <a:schemeClr val="tx1">
                  <a:lumMod val="65000"/>
                  <a:lumOff val="35000"/>
                </a:schemeClr>
              </a:buClr>
              <a:buSzPts val="2000"/>
              <a:buFont typeface="Arial" panose="020b0604020202020204" pitchFamily="34" charset="0"/>
              <a:buNone/>
            </a:pPr>
            <a:r>
              <a:rPr lang="zh-CN" altLang="en-US"/>
              <a:t>编辑文本</a:t>
            </a:r>
          </a:p>
        </p:txBody>
      </p:sp>
      <p:sp>
        <p:nvSpPr>
          <p:cNvPr id="2" name="标题 1"/>
          <p:cNvSpPr>
            <a:spLocks noGrp="1"/>
          </p:cNvSpPr>
          <p:nvPr>
            <p:ph type="title" idx="13" hasCustomPrompt="1"/>
            <p:custDataLst>
              <p:tags r:id="rId8"/>
            </p:custDataLst>
          </p:nvPr>
        </p:nvSpPr>
        <p:spPr>
          <a:xfrm>
            <a:off x="6609298" y="2301157"/>
            <a:ext cx="4572036" cy="1172210"/>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7"/>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2" name="图片 11"/>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1910" y="6234393"/>
            <a:ext cx="720090" cy="623607"/>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234393"/>
            <a:ext cx="720090" cy="623607"/>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0571797" y="5454883"/>
            <a:ext cx="1620202" cy="1403117"/>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5454883"/>
            <a:ext cx="1620202" cy="140311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09600" y="1600201"/>
            <a:ext cx="5376672"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205728" y="1600201"/>
            <a:ext cx="5376672"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6"/>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spd="med"/>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slideLayout" Target="../slideLayouts/slideLayout25.xml" /><Relationship Id="rId11" Type="http://schemas.openxmlformats.org/officeDocument/2006/relationships/slideLayout" Target="../slideLayouts/slideLayout26.xml" /><Relationship Id="rId12" Type="http://schemas.openxmlformats.org/officeDocument/2006/relationships/slideLayout" Target="../slideLayouts/slideLayout27.xml" /><Relationship Id="rId13" Type="http://schemas.openxmlformats.org/officeDocument/2006/relationships/slideLayout" Target="../slideLayouts/slideLayout28.xml" /><Relationship Id="rId14" Type="http://schemas.openxmlformats.org/officeDocument/2006/relationships/slideLayout" Target="../slideLayouts/slideLayout29.xml" /><Relationship Id="rId15" Type="http://schemas.openxmlformats.org/officeDocument/2006/relationships/slideLayout" Target="../slideLayouts/slideLayout30.xml" /><Relationship Id="rId16" Type="http://schemas.openxmlformats.org/officeDocument/2006/relationships/slideLayout" Target="../slideLayouts/slideLayout31.xml" /><Relationship Id="rId17" Type="http://schemas.openxmlformats.org/officeDocument/2006/relationships/slideLayout" Target="../slideLayouts/slideLayout32.xml" /><Relationship Id="rId18" Type="http://schemas.openxmlformats.org/officeDocument/2006/relationships/slideLayout" Target="../slideLayouts/slideLayout33.xml" /><Relationship Id="rId19" Type="http://schemas.openxmlformats.org/officeDocument/2006/relationships/tags" Target="../tags/tag134.xml" /><Relationship Id="rId2" Type="http://schemas.openxmlformats.org/officeDocument/2006/relationships/slideLayout" Target="../slideLayouts/slideLayout17.xml" /><Relationship Id="rId20" Type="http://schemas.openxmlformats.org/officeDocument/2006/relationships/tags" Target="../tags/tag135.xml" /><Relationship Id="rId21" Type="http://schemas.openxmlformats.org/officeDocument/2006/relationships/tags" Target="../tags/tag136.xml" /><Relationship Id="rId22" Type="http://schemas.openxmlformats.org/officeDocument/2006/relationships/tags" Target="../tags/tag137.xml" /><Relationship Id="rId23" Type="http://schemas.openxmlformats.org/officeDocument/2006/relationships/tags" Target="../tags/tag138.xml" /><Relationship Id="rId24" Type="http://schemas.openxmlformats.org/officeDocument/2006/relationships/tags" Target="../tags/tag139.xml" /><Relationship Id="rId25" Type="http://schemas.openxmlformats.org/officeDocument/2006/relationships/theme" Target="../theme/theme2.xml" /><Relationship Id="rId3" Type="http://schemas.openxmlformats.org/officeDocument/2006/relationships/slideLayout" Target="../slideLayouts/slideLayout18.xml" /><Relationship Id="rId4" Type="http://schemas.openxmlformats.org/officeDocument/2006/relationships/slideLayout" Target="../slideLayouts/slideLayout19.xml" /><Relationship Id="rId5" Type="http://schemas.openxmlformats.org/officeDocument/2006/relationships/slideLayout" Target="../slideLayouts/slideLayout20.xml" /><Relationship Id="rId6" Type="http://schemas.openxmlformats.org/officeDocument/2006/relationships/slideLayout" Target="../slideLayouts/slideLayout21.xml" /><Relationship Id="rId7" Type="http://schemas.openxmlformats.org/officeDocument/2006/relationships/slideLayout" Target="../slideLayouts/slideLayout22.xml" /><Relationship Id="rId8" Type="http://schemas.openxmlformats.org/officeDocument/2006/relationships/slideLayout" Target="../slideLayouts/slideLayout23.xml" /><Relationship Id="rId9" Type="http://schemas.openxmlformats.org/officeDocument/2006/relationships/slideLayout" Target="../slideLayouts/slideLayout2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5"/>
          </p:nvPr>
        </p:nvSpPr>
        <p:spPr>
          <a:xfrm>
            <a:off x="609600" y="1600201"/>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sng"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2021/7/24</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44.xml" /><Relationship Id="rId11" Type="http://schemas.openxmlformats.org/officeDocument/2006/relationships/image" Target="../media/image10.jpeg"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4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07.xml" /><Relationship Id="rId11" Type="http://schemas.openxmlformats.org/officeDocument/2006/relationships/image" Target="../media/image15.gif" /><Relationship Id="rId12" Type="http://schemas.openxmlformats.org/officeDocument/2006/relationships/tags" Target="../tags/tag208.xml" /><Relationship Id="rId13" Type="http://schemas.openxmlformats.org/officeDocument/2006/relationships/image" Target="../media/image16.jpeg" /><Relationship Id="rId14" Type="http://schemas.openxmlformats.org/officeDocument/2006/relationships/tags" Target="../tags/tag209.xml" /><Relationship Id="rId15" Type="http://schemas.openxmlformats.org/officeDocument/2006/relationships/image" Target="../media/image17.jpeg" /><Relationship Id="rId16" Type="http://schemas.openxmlformats.org/officeDocument/2006/relationships/tags" Target="../tags/tag210.xml" /><Relationship Id="rId17" Type="http://schemas.openxmlformats.org/officeDocument/2006/relationships/image" Target="../media/image18.jpeg" /><Relationship Id="rId18" Type="http://schemas.openxmlformats.org/officeDocument/2006/relationships/tags" Target="../tags/tag211.xml" /><Relationship Id="rId19" Type="http://schemas.openxmlformats.org/officeDocument/2006/relationships/tags" Target="../tags/tag212.xml" /><Relationship Id="rId2" Type="http://schemas.openxmlformats.org/officeDocument/2006/relationships/notesSlide" Target="../notesSlides/notesSlide4.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204.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05.xml" /><Relationship Id="rId9" Type="http://schemas.openxmlformats.org/officeDocument/2006/relationships/tags" Target="../tags/tag20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17.xml" /><Relationship Id="rId11" Type="http://schemas.openxmlformats.org/officeDocument/2006/relationships/tags" Target="../tags/tag218.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21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22.xml" /><Relationship Id="rId11" Type="http://schemas.openxmlformats.org/officeDocument/2006/relationships/tags" Target="../tags/tag223.xml" /><Relationship Id="rId12" Type="http://schemas.openxmlformats.org/officeDocument/2006/relationships/tags" Target="../tags/tag224.xml" /><Relationship Id="rId13" Type="http://schemas.openxmlformats.org/officeDocument/2006/relationships/tags" Target="../tags/tag225.xml" /><Relationship Id="rId14" Type="http://schemas.openxmlformats.org/officeDocument/2006/relationships/tags" Target="../tags/tag226.xml" /><Relationship Id="rId15" Type="http://schemas.openxmlformats.org/officeDocument/2006/relationships/tags" Target="../tags/tag227.xml" /><Relationship Id="rId16" Type="http://schemas.openxmlformats.org/officeDocument/2006/relationships/tags" Target="../tags/tag228.xml" /><Relationship Id="rId17" Type="http://schemas.openxmlformats.org/officeDocument/2006/relationships/tags" Target="../tags/tag229.xml" /><Relationship Id="rId18" Type="http://schemas.openxmlformats.org/officeDocument/2006/relationships/image" Target="../media/image15.gif" /><Relationship Id="rId19" Type="http://schemas.openxmlformats.org/officeDocument/2006/relationships/tags" Target="../tags/tag230.xml" /><Relationship Id="rId2" Type="http://schemas.openxmlformats.org/officeDocument/2006/relationships/notesSlide" Target="../notesSlides/notesSlide5.xml" /><Relationship Id="rId20" Type="http://schemas.openxmlformats.org/officeDocument/2006/relationships/tags" Target="../tags/tag231.xml" /><Relationship Id="rId3" Type="http://schemas.openxmlformats.org/officeDocument/2006/relationships/tags" Target="../tags/tag219.xml" /><Relationship Id="rId4" Type="http://schemas.openxmlformats.org/officeDocument/2006/relationships/image" Target="file:///C:\Users\1V994W2\PycharmProjects\PPT_Background_Generation/pic_temp/0_pic_quater_left_up.png" TargetMode="External" /><Relationship Id="rId5" Type="http://schemas.openxmlformats.org/officeDocument/2006/relationships/image" Target="../media/image5.png" /><Relationship Id="rId6" Type="http://schemas.openxmlformats.org/officeDocument/2006/relationships/tags" Target="../tags/tag220.xml" /><Relationship Id="rId7" Type="http://schemas.openxmlformats.org/officeDocument/2006/relationships/image" Target="file:///C:\Users\1V994W2\PycharmProjects\PPT_Background_Generation/pic_temp/1_pic_quater_right_up.png" TargetMode="External" /><Relationship Id="rId8" Type="http://schemas.openxmlformats.org/officeDocument/2006/relationships/image" Target="../media/image6.png" /><Relationship Id="rId9" Type="http://schemas.openxmlformats.org/officeDocument/2006/relationships/tags" Target="../tags/tag22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15.gif" /><Relationship Id="rId11" Type="http://schemas.openxmlformats.org/officeDocument/2006/relationships/tags" Target="../tags/tag235.xml" /><Relationship Id="rId12" Type="http://schemas.openxmlformats.org/officeDocument/2006/relationships/tags" Target="../tags/tag236.xml" /><Relationship Id="rId13" Type="http://schemas.openxmlformats.org/officeDocument/2006/relationships/tags" Target="../tags/tag237.xml" /><Relationship Id="rId14" Type="http://schemas.openxmlformats.org/officeDocument/2006/relationships/tags" Target="../tags/tag238.xml" /><Relationship Id="rId15" Type="http://schemas.openxmlformats.org/officeDocument/2006/relationships/tags" Target="../tags/tag239.xml" /><Relationship Id="rId16" Type="http://schemas.openxmlformats.org/officeDocument/2006/relationships/tags" Target="../tags/tag240.xml" /><Relationship Id="rId17" Type="http://schemas.openxmlformats.org/officeDocument/2006/relationships/tags" Target="../tags/tag241.xml" /><Relationship Id="rId2" Type="http://schemas.openxmlformats.org/officeDocument/2006/relationships/notesSlide" Target="../notesSlides/notesSlide6.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232.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33.xml" /><Relationship Id="rId9" Type="http://schemas.openxmlformats.org/officeDocument/2006/relationships/tags" Target="../tags/tag2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19.jpeg" /><Relationship Id="rId11" Type="http://schemas.openxmlformats.org/officeDocument/2006/relationships/tags" Target="../tags/tag245.xml" /><Relationship Id="rId12" Type="http://schemas.openxmlformats.org/officeDocument/2006/relationships/image" Target="../media/image15.gif" /><Relationship Id="rId13" Type="http://schemas.openxmlformats.org/officeDocument/2006/relationships/tags" Target="../tags/tag246.xml" /><Relationship Id="rId14" Type="http://schemas.openxmlformats.org/officeDocument/2006/relationships/image" Target="../media/image20.jpeg" /><Relationship Id="rId15" Type="http://schemas.openxmlformats.org/officeDocument/2006/relationships/tags" Target="../tags/tag247.xml" /><Relationship Id="rId16" Type="http://schemas.openxmlformats.org/officeDocument/2006/relationships/tags" Target="../tags/tag248.xml" /><Relationship Id="rId17" Type="http://schemas.openxmlformats.org/officeDocument/2006/relationships/tags" Target="../tags/tag249.xml" /><Relationship Id="rId2" Type="http://schemas.openxmlformats.org/officeDocument/2006/relationships/notesSlide" Target="../notesSlides/notesSlide7.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242.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43.xml" /><Relationship Id="rId9" Type="http://schemas.openxmlformats.org/officeDocument/2006/relationships/tags" Target="../tags/tag24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25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51.xml" /><Relationship Id="rId8" Type="http://schemas.openxmlformats.org/officeDocument/2006/relationships/tags" Target="../tags/tag252.xml" /><Relationship Id="rId9" Type="http://schemas.openxmlformats.org/officeDocument/2006/relationships/tags" Target="../tags/tag25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58.xml" /><Relationship Id="rId11" Type="http://schemas.openxmlformats.org/officeDocument/2006/relationships/tags" Target="../tags/tag259.xml" /><Relationship Id="rId12" Type="http://schemas.openxmlformats.org/officeDocument/2006/relationships/tags" Target="../tags/tag260.xml" /><Relationship Id="rId13" Type="http://schemas.openxmlformats.org/officeDocument/2006/relationships/tags" Target="../tags/tag261.xml" /><Relationship Id="rId14" Type="http://schemas.openxmlformats.org/officeDocument/2006/relationships/tags" Target="../tags/tag262.xml" /><Relationship Id="rId15" Type="http://schemas.openxmlformats.org/officeDocument/2006/relationships/tags" Target="../tags/tag263.xml" /><Relationship Id="rId16" Type="http://schemas.openxmlformats.org/officeDocument/2006/relationships/tags" Target="../tags/tag264.xml" /><Relationship Id="rId17" Type="http://schemas.openxmlformats.org/officeDocument/2006/relationships/tags" Target="../tags/tag265.xml" /><Relationship Id="rId18" Type="http://schemas.openxmlformats.org/officeDocument/2006/relationships/tags" Target="../tags/tag266.xml" /><Relationship Id="rId19" Type="http://schemas.openxmlformats.org/officeDocument/2006/relationships/tags" Target="../tags/tag267.xml" /><Relationship Id="rId2" Type="http://schemas.openxmlformats.org/officeDocument/2006/relationships/image" Target="file:///C:\Users\1V994W2\PycharmProjects\PPT_Background_Generation/pic_temp/0_pic_quater_left_up.png" TargetMode="External" /><Relationship Id="rId20" Type="http://schemas.openxmlformats.org/officeDocument/2006/relationships/tags" Target="../tags/tag268.xml" /><Relationship Id="rId21" Type="http://schemas.openxmlformats.org/officeDocument/2006/relationships/tags" Target="../tags/tag269.xml" /><Relationship Id="rId22" Type="http://schemas.openxmlformats.org/officeDocument/2006/relationships/tags" Target="../tags/tag270.xml" /><Relationship Id="rId23" Type="http://schemas.openxmlformats.org/officeDocument/2006/relationships/tags" Target="../tags/tag271.xml" /><Relationship Id="rId24" Type="http://schemas.openxmlformats.org/officeDocument/2006/relationships/tags" Target="../tags/tag272.xml" /><Relationship Id="rId25" Type="http://schemas.openxmlformats.org/officeDocument/2006/relationships/tags" Target="../tags/tag273.xml" /><Relationship Id="rId26" Type="http://schemas.openxmlformats.org/officeDocument/2006/relationships/tags" Target="../tags/tag274.xml" /><Relationship Id="rId27" Type="http://schemas.openxmlformats.org/officeDocument/2006/relationships/tags" Target="../tags/tag275.xml" /><Relationship Id="rId28" Type="http://schemas.openxmlformats.org/officeDocument/2006/relationships/tags" Target="../tags/tag276.xml" /><Relationship Id="rId29" Type="http://schemas.openxmlformats.org/officeDocument/2006/relationships/tags" Target="../tags/tag277.xml" /><Relationship Id="rId3" Type="http://schemas.openxmlformats.org/officeDocument/2006/relationships/image" Target="../media/image5.png" /><Relationship Id="rId30" Type="http://schemas.openxmlformats.org/officeDocument/2006/relationships/tags" Target="../tags/tag278.xml" /><Relationship Id="rId31" Type="http://schemas.openxmlformats.org/officeDocument/2006/relationships/tags" Target="../tags/tag279.xml" /><Relationship Id="rId32" Type="http://schemas.openxmlformats.org/officeDocument/2006/relationships/tags" Target="../tags/tag280.xml" /><Relationship Id="rId33" Type="http://schemas.openxmlformats.org/officeDocument/2006/relationships/tags" Target="../tags/tag281.xml" /><Relationship Id="rId34" Type="http://schemas.openxmlformats.org/officeDocument/2006/relationships/tags" Target="../tags/tag282.xml" /><Relationship Id="rId35" Type="http://schemas.openxmlformats.org/officeDocument/2006/relationships/tags" Target="../tags/tag283.xml" /><Relationship Id="rId36" Type="http://schemas.openxmlformats.org/officeDocument/2006/relationships/tags" Target="../tags/tag284.xml" /><Relationship Id="rId37" Type="http://schemas.openxmlformats.org/officeDocument/2006/relationships/tags" Target="../tags/tag285.xml" /><Relationship Id="rId38" Type="http://schemas.openxmlformats.org/officeDocument/2006/relationships/tags" Target="../tags/tag286.xml" /><Relationship Id="rId39" Type="http://schemas.openxmlformats.org/officeDocument/2006/relationships/tags" Target="../tags/tag287.xml" /><Relationship Id="rId4" Type="http://schemas.openxmlformats.org/officeDocument/2006/relationships/tags" Target="../tags/tag254.xml" /><Relationship Id="rId40" Type="http://schemas.openxmlformats.org/officeDocument/2006/relationships/tags" Target="../tags/tag28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92.xml" /><Relationship Id="rId11" Type="http://schemas.openxmlformats.org/officeDocument/2006/relationships/tags" Target="../tags/tag293.xml" /><Relationship Id="rId12" Type="http://schemas.openxmlformats.org/officeDocument/2006/relationships/tags" Target="../tags/tag294.xml" /><Relationship Id="rId13" Type="http://schemas.openxmlformats.org/officeDocument/2006/relationships/image" Target="../media/image15.gif" /><Relationship Id="rId14" Type="http://schemas.openxmlformats.org/officeDocument/2006/relationships/tags" Target="../tags/tag295.xml" /><Relationship Id="rId15" Type="http://schemas.openxmlformats.org/officeDocument/2006/relationships/tags" Target="../tags/tag296.xml" /><Relationship Id="rId16" Type="http://schemas.openxmlformats.org/officeDocument/2006/relationships/tags" Target="../tags/tag297.xml" /><Relationship Id="rId17" Type="http://schemas.openxmlformats.org/officeDocument/2006/relationships/tags" Target="../tags/tag298.xml" /><Relationship Id="rId2" Type="http://schemas.openxmlformats.org/officeDocument/2006/relationships/notesSlide" Target="../notesSlides/notesSlide8.xml" /><Relationship Id="rId3" Type="http://schemas.openxmlformats.org/officeDocument/2006/relationships/tags" Target="../tags/tag289.xml" /><Relationship Id="rId4" Type="http://schemas.openxmlformats.org/officeDocument/2006/relationships/image" Target="file:///C:\Users\1V994W2\PycharmProjects\PPT_Background_Generation/pic_temp/0_pic_quater_left_up.png" TargetMode="External" /><Relationship Id="rId5" Type="http://schemas.openxmlformats.org/officeDocument/2006/relationships/image" Target="../media/image5.png" /><Relationship Id="rId6" Type="http://schemas.openxmlformats.org/officeDocument/2006/relationships/tags" Target="../tags/tag290.xml" /><Relationship Id="rId7" Type="http://schemas.openxmlformats.org/officeDocument/2006/relationships/image" Target="file:///C:\Users\1V994W2\PycharmProjects\PPT_Background_Generation/pic_temp/1_pic_quater_right_up.png" TargetMode="External" /><Relationship Id="rId8" Type="http://schemas.openxmlformats.org/officeDocument/2006/relationships/image" Target="../media/image6.png" /><Relationship Id="rId9" Type="http://schemas.openxmlformats.org/officeDocument/2006/relationships/tags" Target="../tags/tag29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03.xml" /><Relationship Id="rId11" Type="http://schemas.openxmlformats.org/officeDocument/2006/relationships/tags" Target="../tags/tag30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29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09.xml" /><Relationship Id="rId11" Type="http://schemas.openxmlformats.org/officeDocument/2006/relationships/tags" Target="../tags/tag310.xml" /><Relationship Id="rId12" Type="http://schemas.openxmlformats.org/officeDocument/2006/relationships/tags" Target="../tags/tag311.xml" /><Relationship Id="rId13" Type="http://schemas.openxmlformats.org/officeDocument/2006/relationships/tags" Target="../tags/tag312.xml" /><Relationship Id="rId14" Type="http://schemas.openxmlformats.org/officeDocument/2006/relationships/tags" Target="../tags/tag313.xml" /><Relationship Id="rId15" Type="http://schemas.openxmlformats.org/officeDocument/2006/relationships/tags" Target="../tags/tag314.xml" /><Relationship Id="rId16" Type="http://schemas.openxmlformats.org/officeDocument/2006/relationships/tags" Target="../tags/tag315.xml" /><Relationship Id="rId17" Type="http://schemas.openxmlformats.org/officeDocument/2006/relationships/tags" Target="../tags/tag316.xml" /><Relationship Id="rId18" Type="http://schemas.openxmlformats.org/officeDocument/2006/relationships/tags" Target="../tags/tag317.xml" /><Relationship Id="rId19" Type="http://schemas.openxmlformats.org/officeDocument/2006/relationships/tags" Target="../tags/tag318.xml" /><Relationship Id="rId2" Type="http://schemas.openxmlformats.org/officeDocument/2006/relationships/image" Target="file:///C:\Users\1V994W2\PycharmProjects\PPT_Background_Generation/pic_temp/0_pic_quater_left_up.png" TargetMode="External" /><Relationship Id="rId20" Type="http://schemas.openxmlformats.org/officeDocument/2006/relationships/tags" Target="../tags/tag319.xml" /><Relationship Id="rId21" Type="http://schemas.openxmlformats.org/officeDocument/2006/relationships/tags" Target="../tags/tag320.xml" /><Relationship Id="rId22" Type="http://schemas.openxmlformats.org/officeDocument/2006/relationships/tags" Target="../tags/tag321.xml" /><Relationship Id="rId23" Type="http://schemas.openxmlformats.org/officeDocument/2006/relationships/tags" Target="../tags/tag322.xml" /><Relationship Id="rId24" Type="http://schemas.openxmlformats.org/officeDocument/2006/relationships/tags" Target="../tags/tag323.xml" /><Relationship Id="rId25" Type="http://schemas.openxmlformats.org/officeDocument/2006/relationships/tags" Target="../tags/tag324.xml" /><Relationship Id="rId26" Type="http://schemas.openxmlformats.org/officeDocument/2006/relationships/tags" Target="../tags/tag325.xml" /><Relationship Id="rId27" Type="http://schemas.openxmlformats.org/officeDocument/2006/relationships/tags" Target="../tags/tag326.xml" /><Relationship Id="rId28" Type="http://schemas.openxmlformats.org/officeDocument/2006/relationships/tags" Target="../tags/tag327.xml" /><Relationship Id="rId29" Type="http://schemas.openxmlformats.org/officeDocument/2006/relationships/tags" Target="../tags/tag328.xml" /><Relationship Id="rId3" Type="http://schemas.openxmlformats.org/officeDocument/2006/relationships/image" Target="../media/image5.png" /><Relationship Id="rId30" Type="http://schemas.openxmlformats.org/officeDocument/2006/relationships/tags" Target="../tags/tag329.xml" /><Relationship Id="rId31" Type="http://schemas.openxmlformats.org/officeDocument/2006/relationships/tags" Target="../tags/tag330.xml" /><Relationship Id="rId32" Type="http://schemas.openxmlformats.org/officeDocument/2006/relationships/tags" Target="../tags/tag331.xml" /><Relationship Id="rId33" Type="http://schemas.openxmlformats.org/officeDocument/2006/relationships/tags" Target="../tags/tag332.xml" /><Relationship Id="rId34" Type="http://schemas.openxmlformats.org/officeDocument/2006/relationships/tags" Target="../tags/tag333.xml" /><Relationship Id="rId35" Type="http://schemas.openxmlformats.org/officeDocument/2006/relationships/tags" Target="../tags/tag334.xml" /><Relationship Id="rId36" Type="http://schemas.openxmlformats.org/officeDocument/2006/relationships/tags" Target="../tags/tag335.xml" /><Relationship Id="rId37" Type="http://schemas.openxmlformats.org/officeDocument/2006/relationships/tags" Target="../tags/tag336.xml" /><Relationship Id="rId38" Type="http://schemas.openxmlformats.org/officeDocument/2006/relationships/tags" Target="../tags/tag337.xml" /><Relationship Id="rId39" Type="http://schemas.openxmlformats.org/officeDocument/2006/relationships/tags" Target="../tags/tag338.xml" /><Relationship Id="rId4" Type="http://schemas.openxmlformats.org/officeDocument/2006/relationships/tags" Target="../tags/tag305.xml" /><Relationship Id="rId40" Type="http://schemas.openxmlformats.org/officeDocument/2006/relationships/tags" Target="../tags/tag33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tags" Target="../tags/tag30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50.xml" /><Relationship Id="rId11" Type="http://schemas.openxmlformats.org/officeDocument/2006/relationships/tags" Target="../tags/tag151.xml" /><Relationship Id="rId12" Type="http://schemas.openxmlformats.org/officeDocument/2006/relationships/tags" Target="../tags/tag152.xml" /><Relationship Id="rId13" Type="http://schemas.openxmlformats.org/officeDocument/2006/relationships/tags" Target="../tags/tag153.xml" /><Relationship Id="rId2" Type="http://schemas.openxmlformats.org/officeDocument/2006/relationships/notesSlide" Target="../notesSlides/notesSlide1.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14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149.xml" /><Relationship Id="rId9"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44.xml" /><Relationship Id="rId11" Type="http://schemas.openxmlformats.org/officeDocument/2006/relationships/tags" Target="../tags/tag345.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34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tags" Target="../tags/tag34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50.xml" /><Relationship Id="rId11" Type="http://schemas.openxmlformats.org/officeDocument/2006/relationships/tags" Target="../tags/tag351.xml" /><Relationship Id="rId12" Type="http://schemas.openxmlformats.org/officeDocument/2006/relationships/tags" Target="../tags/tag352.xml" /><Relationship Id="rId13" Type="http://schemas.openxmlformats.org/officeDocument/2006/relationships/tags" Target="../tags/tag353.xml" /><Relationship Id="rId14" Type="http://schemas.openxmlformats.org/officeDocument/2006/relationships/tags" Target="../tags/tag354.xml" /><Relationship Id="rId15" Type="http://schemas.openxmlformats.org/officeDocument/2006/relationships/tags" Target="../tags/tag355.xml" /><Relationship Id="rId16" Type="http://schemas.openxmlformats.org/officeDocument/2006/relationships/tags" Target="../tags/tag356.xml" /><Relationship Id="rId17" Type="http://schemas.openxmlformats.org/officeDocument/2006/relationships/tags" Target="../tags/tag357.xml" /><Relationship Id="rId18" Type="http://schemas.openxmlformats.org/officeDocument/2006/relationships/tags" Target="../tags/tag358.xml" /><Relationship Id="rId19" Type="http://schemas.openxmlformats.org/officeDocument/2006/relationships/tags" Target="../tags/tag359.xml" /><Relationship Id="rId2" Type="http://schemas.openxmlformats.org/officeDocument/2006/relationships/image" Target="file:///C:\Users\1V994W2\PycharmProjects\PPT_Background_Generation/pic_temp/0_pic_quater_left_up.png" TargetMode="External" /><Relationship Id="rId20" Type="http://schemas.openxmlformats.org/officeDocument/2006/relationships/tags" Target="../tags/tag360.xml" /><Relationship Id="rId21" Type="http://schemas.openxmlformats.org/officeDocument/2006/relationships/tags" Target="../tags/tag361.xml" /><Relationship Id="rId22" Type="http://schemas.openxmlformats.org/officeDocument/2006/relationships/tags" Target="../tags/tag362.xml" /><Relationship Id="rId23" Type="http://schemas.openxmlformats.org/officeDocument/2006/relationships/tags" Target="../tags/tag363.xml" /><Relationship Id="rId24" Type="http://schemas.openxmlformats.org/officeDocument/2006/relationships/tags" Target="../tags/tag364.xml" /><Relationship Id="rId25" Type="http://schemas.openxmlformats.org/officeDocument/2006/relationships/tags" Target="../tags/tag365.xml" /><Relationship Id="rId26" Type="http://schemas.openxmlformats.org/officeDocument/2006/relationships/tags" Target="../tags/tag366.xml" /><Relationship Id="rId27" Type="http://schemas.openxmlformats.org/officeDocument/2006/relationships/tags" Target="../tags/tag367.xml" /><Relationship Id="rId28" Type="http://schemas.openxmlformats.org/officeDocument/2006/relationships/tags" Target="../tags/tag368.xml" /><Relationship Id="rId29" Type="http://schemas.openxmlformats.org/officeDocument/2006/relationships/tags" Target="../tags/tag369.xml" /><Relationship Id="rId3" Type="http://schemas.openxmlformats.org/officeDocument/2006/relationships/image" Target="../media/image5.png" /><Relationship Id="rId30" Type="http://schemas.openxmlformats.org/officeDocument/2006/relationships/tags" Target="../tags/tag370.xml" /><Relationship Id="rId31" Type="http://schemas.openxmlformats.org/officeDocument/2006/relationships/tags" Target="../tags/tag371.xml" /><Relationship Id="rId32" Type="http://schemas.openxmlformats.org/officeDocument/2006/relationships/tags" Target="../tags/tag372.xml" /><Relationship Id="rId33" Type="http://schemas.openxmlformats.org/officeDocument/2006/relationships/tags" Target="../tags/tag373.xml" /><Relationship Id="rId34" Type="http://schemas.openxmlformats.org/officeDocument/2006/relationships/tags" Target="../tags/tag374.xml" /><Relationship Id="rId35" Type="http://schemas.openxmlformats.org/officeDocument/2006/relationships/tags" Target="../tags/tag375.xml" /><Relationship Id="rId36" Type="http://schemas.openxmlformats.org/officeDocument/2006/relationships/tags" Target="../tags/tag376.xml" /><Relationship Id="rId37" Type="http://schemas.openxmlformats.org/officeDocument/2006/relationships/tags" Target="../tags/tag377.xml" /><Relationship Id="rId38" Type="http://schemas.openxmlformats.org/officeDocument/2006/relationships/tags" Target="../tags/tag378.xml" /><Relationship Id="rId39" Type="http://schemas.openxmlformats.org/officeDocument/2006/relationships/tags" Target="../tags/tag379.xml" /><Relationship Id="rId4" Type="http://schemas.openxmlformats.org/officeDocument/2006/relationships/tags" Target="../tags/tag346.xml" /><Relationship Id="rId40" Type="http://schemas.openxmlformats.org/officeDocument/2006/relationships/image" Target="../media/image21.png" /><Relationship Id="rId41" Type="http://schemas.openxmlformats.org/officeDocument/2006/relationships/tags" Target="../tags/tag38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47.xml" /><Relationship Id="rId8" Type="http://schemas.openxmlformats.org/officeDocument/2006/relationships/tags" Target="../tags/tag348.xml" /><Relationship Id="rId9" Type="http://schemas.openxmlformats.org/officeDocument/2006/relationships/tags" Target="../tags/tag3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84.xml" /><Relationship Id="rId11" Type="http://schemas.openxmlformats.org/officeDocument/2006/relationships/image" Target="../media/image22.jpeg" /><Relationship Id="rId12" Type="http://schemas.openxmlformats.org/officeDocument/2006/relationships/tags" Target="../tags/tag385.xml" /><Relationship Id="rId13" Type="http://schemas.openxmlformats.org/officeDocument/2006/relationships/tags" Target="../tags/tag386.xml" /><Relationship Id="rId2" Type="http://schemas.openxmlformats.org/officeDocument/2006/relationships/notesSlide" Target="../notesSlides/notesSlide9.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381.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382.xml" /><Relationship Id="rId9" Type="http://schemas.openxmlformats.org/officeDocument/2006/relationships/tags" Target="../tags/tag38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23.jpeg" /><Relationship Id="rId11" Type="http://schemas.openxmlformats.org/officeDocument/2006/relationships/tags" Target="../tags/tag391.xml" /><Relationship Id="rId12" Type="http://schemas.openxmlformats.org/officeDocument/2006/relationships/tags" Target="../tags/tag39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38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96.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39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94.xml" /><Relationship Id="rId8" Type="http://schemas.openxmlformats.org/officeDocument/2006/relationships/image" Target="../media/image24.jpeg" /><Relationship Id="rId9" Type="http://schemas.openxmlformats.org/officeDocument/2006/relationships/tags" Target="../tags/tag39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25.jpeg" /><Relationship Id="rId11" Type="http://schemas.openxmlformats.org/officeDocument/2006/relationships/tags" Target="../tags/tag401.xml" /><Relationship Id="rId12" Type="http://schemas.openxmlformats.org/officeDocument/2006/relationships/tags" Target="../tags/tag40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39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98.xml" /><Relationship Id="rId8" Type="http://schemas.openxmlformats.org/officeDocument/2006/relationships/tags" Target="../tags/tag399.xml" /><Relationship Id="rId9" Type="http://schemas.openxmlformats.org/officeDocument/2006/relationships/tags" Target="../tags/tag40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26.jpeg" /><Relationship Id="rId11" Type="http://schemas.openxmlformats.org/officeDocument/2006/relationships/tags" Target="../tags/tag407.xml" /><Relationship Id="rId12" Type="http://schemas.openxmlformats.org/officeDocument/2006/relationships/tags" Target="../tags/tag408.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40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404.xml" /><Relationship Id="rId8" Type="http://schemas.openxmlformats.org/officeDocument/2006/relationships/tags" Target="../tags/tag405.xml" /><Relationship Id="rId9" Type="http://schemas.openxmlformats.org/officeDocument/2006/relationships/tags" Target="../tags/tag40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413.xml" /><Relationship Id="rId11" Type="http://schemas.openxmlformats.org/officeDocument/2006/relationships/tags" Target="../tags/tag414.xml" /><Relationship Id="rId12" Type="http://schemas.openxmlformats.org/officeDocument/2006/relationships/tags" Target="../tags/tag415.xml" /><Relationship Id="rId13" Type="http://schemas.openxmlformats.org/officeDocument/2006/relationships/tags" Target="../tags/tag416.xml" /><Relationship Id="rId14" Type="http://schemas.openxmlformats.org/officeDocument/2006/relationships/image" Target="../media/image27.png" /><Relationship Id="rId15" Type="http://schemas.openxmlformats.org/officeDocument/2006/relationships/tags" Target="../tags/tag417.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40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410.xml" /><Relationship Id="rId8" Type="http://schemas.openxmlformats.org/officeDocument/2006/relationships/tags" Target="../tags/tag411.xml" /><Relationship Id="rId9" Type="http://schemas.openxmlformats.org/officeDocument/2006/relationships/tags" Target="../tags/tag4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58.xml" /><Relationship Id="rId11" Type="http://schemas.openxmlformats.org/officeDocument/2006/relationships/image" Target="../media/image12.jpeg" /><Relationship Id="rId12" Type="http://schemas.openxmlformats.org/officeDocument/2006/relationships/tags" Target="../tags/tag159.xml" /><Relationship Id="rId13" Type="http://schemas.openxmlformats.org/officeDocument/2006/relationships/tags" Target="../tags/tag160.xml" /><Relationship Id="rId2" Type="http://schemas.openxmlformats.org/officeDocument/2006/relationships/tags" Target="../tags/tag154.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155.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156.xml" /><Relationship Id="rId9" Type="http://schemas.openxmlformats.org/officeDocument/2006/relationships/tags" Target="../tags/tag15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13.jpeg" /><Relationship Id="rId11" Type="http://schemas.openxmlformats.org/officeDocument/2006/relationships/tags" Target="../tags/tag165.xml" /><Relationship Id="rId12" Type="http://schemas.openxmlformats.org/officeDocument/2006/relationships/tags" Target="../tags/tag166.xml" /><Relationship Id="rId13" Type="http://schemas.openxmlformats.org/officeDocument/2006/relationships/tags" Target="../tags/tag167.xml" /><Relationship Id="rId2" Type="http://schemas.openxmlformats.org/officeDocument/2006/relationships/tags" Target="../tags/tag161.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162.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163.xml" /><Relationship Id="rId9" Type="http://schemas.openxmlformats.org/officeDocument/2006/relationships/tags" Target="../tags/tag16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72.xml" /><Relationship Id="rId11" Type="http://schemas.openxmlformats.org/officeDocument/2006/relationships/tags" Target="../tags/tag173.xml" /><Relationship Id="rId12" Type="http://schemas.openxmlformats.org/officeDocument/2006/relationships/tags" Target="../tags/tag17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6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69.xml" /><Relationship Id="rId8" Type="http://schemas.openxmlformats.org/officeDocument/2006/relationships/tags" Target="../tags/tag170.xml" /><Relationship Id="rId9" Type="http://schemas.openxmlformats.org/officeDocument/2006/relationships/tags" Target="../tags/tag17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79.xml" /><Relationship Id="rId11" Type="http://schemas.openxmlformats.org/officeDocument/2006/relationships/tags" Target="../tags/tag180.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7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image" Target="../media/image11.png" /><Relationship Id="rId13" Type="http://schemas.openxmlformats.org/officeDocument/2006/relationships/tags" Target="../tags/tag186.xml" /><Relationship Id="rId14" Type="http://schemas.openxmlformats.org/officeDocument/2006/relationships/tags" Target="../tags/tag187.xml" /><Relationship Id="rId2" Type="http://schemas.openxmlformats.org/officeDocument/2006/relationships/notesSlide" Target="../notesSlides/notesSlide2.xml" /><Relationship Id="rId3" Type="http://schemas.openxmlformats.org/officeDocument/2006/relationships/tags" Target="../tags/tag181.xml" /><Relationship Id="rId4" Type="http://schemas.openxmlformats.org/officeDocument/2006/relationships/image" Target="file:///C:\Users\1V994W2\PycharmProjects\PPT_Background_Generation/pic_temp/0_pic_quater_left_up.png" TargetMode="External" /><Relationship Id="rId5" Type="http://schemas.openxmlformats.org/officeDocument/2006/relationships/image" Target="../media/image5.png" /><Relationship Id="rId6" Type="http://schemas.openxmlformats.org/officeDocument/2006/relationships/tags" Target="../tags/tag182.xml" /><Relationship Id="rId7" Type="http://schemas.openxmlformats.org/officeDocument/2006/relationships/image" Target="file:///C:\Users\1V994W2\PycharmProjects\PPT_Background_Generation/pic_temp/1_pic_quater_right_up.png" TargetMode="External" /><Relationship Id="rId8" Type="http://schemas.openxmlformats.org/officeDocument/2006/relationships/image" Target="../media/image6.png" /><Relationship Id="rId9" Type="http://schemas.openxmlformats.org/officeDocument/2006/relationships/tags" Target="../tags/tag18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191.xml" /><Relationship Id="rId11" Type="http://schemas.openxmlformats.org/officeDocument/2006/relationships/image" Target="../media/image11.png"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tags" Target="../tags/tag194.xml" /><Relationship Id="rId15" Type="http://schemas.openxmlformats.org/officeDocument/2006/relationships/tags" Target="../tags/tag195.xml" /><Relationship Id="rId16" Type="http://schemas.openxmlformats.org/officeDocument/2006/relationships/image" Target="../media/image14.png" /><Relationship Id="rId17" Type="http://schemas.openxmlformats.org/officeDocument/2006/relationships/tags" Target="../tags/tag196.xml" /><Relationship Id="rId18" Type="http://schemas.openxmlformats.org/officeDocument/2006/relationships/tags" Target="../tags/tag197.xml" /><Relationship Id="rId2" Type="http://schemas.openxmlformats.org/officeDocument/2006/relationships/notesSlide" Target="../notesSlides/notesSlide3.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5.png" /><Relationship Id="rId5" Type="http://schemas.openxmlformats.org/officeDocument/2006/relationships/tags" Target="../tags/tag18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189.xml" /><Relationship Id="rId9"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202.xml" /><Relationship Id="rId11" Type="http://schemas.openxmlformats.org/officeDocument/2006/relationships/tags" Target="../tags/tag203.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5.png" /><Relationship Id="rId4" Type="http://schemas.openxmlformats.org/officeDocument/2006/relationships/tags" Target="../tags/tag19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8" name="椭圆 7"/>
          <p:cNvSpPr/>
          <p:nvPr>
            <p:custDataLst>
              <p:tags r:id="rId8"/>
            </p:custDataLst>
          </p:nvPr>
        </p:nvSpPr>
        <p:spPr>
          <a:xfrm>
            <a:off x="7315200" y="2286000"/>
            <a:ext cx="3556000" cy="3556000"/>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9"/>
            </p:custDataLst>
          </p:nvPr>
        </p:nvSpPr>
        <p:spPr>
          <a:xfrm>
            <a:off x="1371600" y="2286000"/>
            <a:ext cx="3556000" cy="3556000"/>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0"/>
            </p:custDataLst>
          </p:nvPr>
        </p:nvSpPr>
        <p:spPr>
          <a:xfrm>
            <a:off x="1981200" y="3505200"/>
            <a:ext cx="1981200" cy="1066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茅  盾</a:t>
            </a:r>
          </a:p>
        </p:txBody>
      </p:sp>
      <p:pic>
        <p:nvPicPr>
          <p:cNvPr id="2" name="图片 1"/>
          <p:cNvPicPr>
            <a:picLocks noChangeAspect="1"/>
          </p:cNvPicPr>
          <p:nvPr>
            <p:custDataLst>
              <p:tags r:id="rId12"/>
            </p:custDataLst>
          </p:nvPr>
        </p:nvPicPr>
        <p:blipFill>
          <a:blip r:embed="rId11"/>
          <a:srcRect t="20312" b="20312"/>
          <a:stretch>
            <a:fillRect/>
          </a:stretch>
        </p:blipFill>
        <p:spPr>
          <a:xfrm>
            <a:off x="4114800" y="1981200"/>
            <a:ext cx="3962400" cy="3962400"/>
          </a:xfrm>
          <a:custGeom>
            <a:cxnLst>
              <a:cxn ang="3">
                <a:pos x="hc" y="t"/>
              </a:cxn>
              <a:cxn ang="cd2">
                <a:pos x="l" y="vc"/>
              </a:cxn>
              <a:cxn ang="cd4">
                <a:pos x="hc" y="b"/>
              </a:cxn>
              <a:cxn ang="0">
                <a:pos x="r" y="vc"/>
              </a:cxn>
            </a:cxnLst>
            <a:rect l="l" t="t" r="r" b="b"/>
            <a:pathLst>
              <a:path w="6240" h="6240">
                <a:moveTo>
                  <a:pt x="3120" y="0"/>
                </a:moveTo>
                <a:cubicBezTo>
                  <a:pt x="4843" y="0"/>
                  <a:pt x="6240" y="1397"/>
                  <a:pt x="6240" y="3120"/>
                </a:cubicBezTo>
                <a:cubicBezTo>
                  <a:pt x="6240" y="4843"/>
                  <a:pt x="4843" y="6240"/>
                  <a:pt x="3120" y="6240"/>
                </a:cubicBezTo>
                <a:cubicBezTo>
                  <a:pt x="1397" y="6240"/>
                  <a:pt x="0" y="4843"/>
                  <a:pt x="0" y="3120"/>
                </a:cubicBezTo>
                <a:cubicBezTo>
                  <a:pt x="0" y="1397"/>
                  <a:pt x="1397" y="0"/>
                  <a:pt x="3120" y="0"/>
                </a:cubicBezTo>
                <a:close/>
              </a:path>
            </a:pathLst>
          </a:custGeom>
        </p:spPr>
      </p:pic>
      <p:sp>
        <p:nvSpPr>
          <p:cNvPr id="3" name="Title 6"/>
          <p:cNvSpPr txBox="1"/>
          <p:nvPr>
            <p:custDataLst>
              <p:tags r:id="rId13"/>
            </p:custDataLst>
          </p:nvPr>
        </p:nvSpPr>
        <p:spPr>
          <a:xfrm>
            <a:off x="8229600" y="3505200"/>
            <a:ext cx="1981200" cy="1066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4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白 杨 礼 赞</a:t>
            </a:r>
          </a:p>
        </p:txBody>
      </p:sp>
    </p:spTree>
    <p:custDataLst>
      <p:tags r:id="rId14"/>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4" name="文本框 3"/>
          <p:cNvSpPr txBox="1"/>
          <p:nvPr>
            <p:custDataLst>
              <p:tags r:id="rId9"/>
            </p:custDataLst>
          </p:nvPr>
        </p:nvSpPr>
        <p:spPr>
          <a:xfrm>
            <a:off x="609562" y="609605"/>
            <a:ext cx="10972876" cy="60960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200" b="1" u="none" strike="noStrike" spc="160" baseline="0">
                <a:solidFill>
                  <a:schemeClr val="accent1"/>
                </a:solidFill>
                <a:uLnTx/>
                <a:uFillTx/>
                <a:latin typeface="微软雅黑" panose="020b0503020204020204" pitchFamily="34" charset="-122"/>
                <a:ea typeface="微软雅黑" panose="020b0503020204020204" pitchFamily="34" charset="-122"/>
              </a:rPr>
              <a:t>白杨树的外部形态有什么特点？</a:t>
            </a:r>
          </a:p>
        </p:txBody>
      </p:sp>
      <p:sp>
        <p:nvSpPr>
          <p:cNvPr id="11" name="Title 6"/>
          <p:cNvSpPr txBox="1"/>
          <p:nvPr>
            <p:custDataLst>
              <p:tags r:id="rId10"/>
            </p:custDataLst>
          </p:nvPr>
        </p:nvSpPr>
        <p:spPr>
          <a:xfrm>
            <a:off x="609600" y="1828815"/>
            <a:ext cx="4705375" cy="426722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fontAlgn="auto">
              <a:lnSpc>
                <a:spcPct val="120000"/>
              </a:lnSpc>
              <a:spcBef>
                <a:spcPct val="0"/>
              </a:spcBef>
              <a:spcAft>
                <a:spcPts val="800"/>
              </a:spcAft>
              <a:buSzTx/>
              <a:buNone/>
            </a:pPr>
            <a:r>
              <a:rPr lang="zh-CN" altLang="en-US" sz="20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干</a:t>
            </a:r>
          </a:p>
          <a:p>
            <a:pPr marL="0" lvl="0" indent="0" algn="l" fontAlgn="auto">
              <a:lnSpc>
                <a:spcPct val="120000"/>
              </a:lnSpc>
              <a:spcBef>
                <a:spcPct val="0"/>
              </a:spcBef>
              <a:spcAft>
                <a:spcPts val="800"/>
              </a:spcAft>
              <a:buSzTx/>
              <a:buNone/>
            </a:pPr>
            <a:r>
              <a:rPr lang="zh-CN" altLang="en-US" sz="20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枝</a:t>
            </a:r>
          </a:p>
          <a:p>
            <a:pPr marL="0" lvl="0" indent="0" algn="l" fontAlgn="auto">
              <a:lnSpc>
                <a:spcPct val="120000"/>
              </a:lnSpc>
              <a:spcBef>
                <a:spcPct val="0"/>
              </a:spcBef>
              <a:spcAft>
                <a:spcPts val="800"/>
              </a:spcAft>
              <a:buSzTx/>
              <a:buNone/>
            </a:pPr>
            <a:r>
              <a:rPr lang="zh-CN" altLang="en-US" sz="20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叶 </a:t>
            </a:r>
          </a:p>
          <a:p>
            <a:pPr marL="0" lvl="0" indent="0" algn="l" fontAlgn="auto">
              <a:lnSpc>
                <a:spcPct val="120000"/>
              </a:lnSpc>
              <a:spcBef>
                <a:spcPct val="0"/>
              </a:spcBef>
              <a:spcAft>
                <a:spcPts val="800"/>
              </a:spcAft>
              <a:buSzTx/>
              <a:buNone/>
            </a:pPr>
            <a:r>
              <a:rPr lang="zh-CN" altLang="en-US" sz="20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皮</a:t>
            </a:r>
          </a:p>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笔直  丈把高  一丈以内绝无旁枝</a:t>
            </a:r>
          </a:p>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笔直 向上 紧紧靠拢 成为一束 绝不旁逸斜出  </a:t>
            </a:r>
          </a:p>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宽大  片片向上  没有斜生倒垂的</a:t>
            </a:r>
          </a:p>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光滑  有银色的晕圈   微微透出淡青色</a:t>
            </a:r>
          </a:p>
          <a:p>
            <a:pPr marL="0" lvl="0" indent="0" algn="l" fontAlgn="auto">
              <a:lnSpc>
                <a:spcPct val="120000"/>
              </a:lnSpc>
              <a:spcBef>
                <a:spcPct val="0"/>
              </a:spcBef>
              <a:spcAft>
                <a:spcPts val="800"/>
              </a:spcAft>
              <a:buSzTx/>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外部形态</a:t>
            </a:r>
          </a:p>
        </p:txBody>
      </p:sp>
      <p:pic>
        <p:nvPicPr>
          <p:cNvPr id="5" name="图片 4" descr="placingpictureplaceholder"/>
          <p:cNvPicPr>
            <a:picLocks noChangeAspect="1"/>
          </p:cNvPicPr>
          <p:nvPr>
            <p:custDataLst>
              <p:tags r:id="rId12"/>
            </p:custDataLst>
          </p:nvPr>
        </p:nvPicPr>
        <p:blipFill>
          <a:blip r:embed="rId11"/>
          <a:stretch>
            <a:fillRect/>
          </a:stretch>
        </p:blipFill>
        <p:spPr>
          <a:xfrm>
            <a:off x="5645556" y="1828815"/>
            <a:ext cx="1039991" cy="2189416"/>
          </a:xfrm>
          <a:prstGeom prst="rect">
            <a:avLst/>
          </a:prstGeom>
        </p:spPr>
      </p:pic>
      <p:pic>
        <p:nvPicPr>
          <p:cNvPr id="8" name="图片 7" descr="placingpictureplaceholder"/>
          <p:cNvPicPr>
            <a:picLocks noChangeAspect="1"/>
          </p:cNvPicPr>
          <p:nvPr>
            <p:custDataLst>
              <p:tags r:id="rId14"/>
            </p:custDataLst>
          </p:nvPr>
        </p:nvPicPr>
        <p:blipFill>
          <a:blip r:embed="rId13"/>
          <a:stretch>
            <a:fillRect/>
          </a:stretch>
        </p:blipFill>
        <p:spPr>
          <a:xfrm>
            <a:off x="5645556" y="4113481"/>
            <a:ext cx="2564458" cy="1982559"/>
          </a:xfrm>
          <a:prstGeom prst="rect">
            <a:avLst/>
          </a:prstGeom>
        </p:spPr>
      </p:pic>
      <p:pic>
        <p:nvPicPr>
          <p:cNvPr id="9" name="图片 8" descr="placingpictureplaceholder"/>
          <p:cNvPicPr>
            <a:picLocks noChangeAspect="1"/>
          </p:cNvPicPr>
          <p:nvPr>
            <p:custDataLst>
              <p:tags r:id="rId16"/>
            </p:custDataLst>
          </p:nvPr>
        </p:nvPicPr>
        <p:blipFill>
          <a:blip r:embed="rId15"/>
          <a:stretch>
            <a:fillRect/>
          </a:stretch>
        </p:blipFill>
        <p:spPr>
          <a:xfrm>
            <a:off x="8305263" y="1828815"/>
            <a:ext cx="3246314" cy="4267225"/>
          </a:xfrm>
          <a:prstGeom prst="rect">
            <a:avLst/>
          </a:prstGeom>
        </p:spPr>
      </p:pic>
      <p:pic>
        <p:nvPicPr>
          <p:cNvPr id="12" name="图片 11" descr="placingpictureplaceholder"/>
          <p:cNvPicPr>
            <a:picLocks noChangeAspect="1"/>
          </p:cNvPicPr>
          <p:nvPr>
            <p:custDataLst>
              <p:tags r:id="rId18"/>
            </p:custDataLst>
          </p:nvPr>
        </p:nvPicPr>
        <p:blipFill>
          <a:blip r:embed="rId17"/>
          <a:stretch>
            <a:fillRect/>
          </a:stretch>
        </p:blipFill>
        <p:spPr>
          <a:xfrm>
            <a:off x="6780797" y="1828815"/>
            <a:ext cx="1429217" cy="2189416"/>
          </a:xfrm>
          <a:prstGeom prst="rect">
            <a:avLst/>
          </a:prstGeom>
        </p:spPr>
      </p:pic>
    </p:spTree>
    <p:custDataLst>
      <p:tags r:id="rId19"/>
    </p:custDataLst>
  </p:cSld>
  <p:clrMapOvr>
    <a:masterClrMapping/>
  </p:clrMapOvr>
  <mc:AlternateContent>
    <mc:Choice xmlns:p14="http://schemas.microsoft.com/office/powerpoint/2010/main" Requires="p14">
      <p:transition spd="slow" p14:dur="15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11" name="图片 10"/>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35841"/>
          <p:cNvSpPr txBox="1">
            <a:spLocks noChangeArrowheads="1"/>
          </p:cNvSpPr>
          <p:nvPr>
            <p:custDataLst>
              <p:tags r:id="rId8"/>
            </p:custDataLst>
          </p:nvPr>
        </p:nvSpPr>
        <p:spPr>
          <a:xfrm>
            <a:off x="763481" y="333375"/>
            <a:ext cx="9725134" cy="871538"/>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本文题为“白杨礼赞”，全文哪些句子和段落是直接对“白杨”进行“礼赞”的？抒情线索是什么？</a:t>
            </a:r>
          </a:p>
        </p:txBody>
      </p:sp>
      <p:sp>
        <p:nvSpPr>
          <p:cNvPr id="3" name="文本占位符 35842"/>
          <p:cNvSpPr txBox="1">
            <a:spLocks noChangeArrowheads="1"/>
          </p:cNvSpPr>
          <p:nvPr>
            <p:custDataLst>
              <p:tags r:id="rId9"/>
            </p:custDataLst>
          </p:nvPr>
        </p:nvSpPr>
        <p:spPr>
          <a:xfrm>
            <a:off x="1044314" y="1516711"/>
            <a:ext cx="9163467" cy="26654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panose="02020400000000000000" pitchFamily="18" charset="-122"/>
                <a:ea typeface="思源宋体"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panose="02020400000000000000" pitchFamily="18" charset="-122"/>
                <a:ea typeface="思源宋体"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panose="02020400000000000000" pitchFamily="18" charset="-122"/>
                <a:ea typeface="思源宋体"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panose="02020400000000000000" pitchFamily="18" charset="-122"/>
                <a:ea typeface="思源宋体"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panose="02020400000000000000" pitchFamily="18" charset="-122"/>
                <a:ea typeface="思源宋体"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第一段：白杨树实在是不平凡的，我赞美白杨树。</a:t>
            </a:r>
          </a:p>
          <a:p>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第四段：那就是白杨树，西北极普通的一种树，然而实在是不平凡的一种树。</a:t>
            </a:r>
          </a:p>
          <a:p>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第六段：这就是白杨树，</a:t>
            </a:r>
            <a:r>
              <a:rPr lang="en-US" altLang="zh-CN"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然而决不是平凡的树。</a:t>
            </a:r>
          </a:p>
          <a:p>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第八段：我赞美白杨树，因为</a:t>
            </a:r>
            <a:r>
              <a:rPr lang="en-US" altLang="zh-CN"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第九段： </a:t>
            </a:r>
            <a:r>
              <a:rPr lang="en-US" altLang="zh-CN"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我要高声赞美白杨树！</a:t>
            </a:r>
          </a:p>
        </p:txBody>
      </p:sp>
      <p:sp>
        <p:nvSpPr>
          <p:cNvPr id="4" name="文本框 3"/>
          <p:cNvSpPr txBox="1">
            <a:spLocks noChangeArrowheads="1"/>
          </p:cNvSpPr>
          <p:nvPr/>
        </p:nvSpPr>
        <p:spPr bwMode="auto">
          <a:xfrm>
            <a:off x="668524" y="4880715"/>
            <a:ext cx="4321175" cy="583565"/>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本文的抒情线索</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5" name="文本框 4"/>
          <p:cNvSpPr txBox="1">
            <a:spLocks noChangeArrowheads="1"/>
          </p:cNvSpPr>
          <p:nvPr>
            <p:custDataLst>
              <p:tags r:id="rId10"/>
            </p:custDataLst>
          </p:nvPr>
        </p:nvSpPr>
        <p:spPr bwMode="auto">
          <a:xfrm>
            <a:off x="4782474" y="4928155"/>
            <a:ext cx="5003800" cy="645160"/>
          </a:xfrm>
          <a:prstGeom prst="rect">
            <a:avLst/>
          </a:prstGeom>
          <a:noFill/>
          <a:ln w="9525">
            <a:noFill/>
            <a:miter lim="800000"/>
          </a:ln>
        </p:spPr>
        <p:txBody>
          <a:bodyPr>
            <a:spAutoFit/>
          </a:bodyPr>
          <a:lstStyle/>
          <a:p>
            <a:pPr>
              <a:spcBef>
                <a:spcPct val="50000"/>
              </a:spcBef>
            </a:pPr>
            <a:r>
              <a:rPr lang="zh-CN" altLang="en-US" sz="3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赞美白杨树的“不平凡”</a:t>
            </a:r>
          </a:p>
        </p:txBody>
      </p:sp>
      <p:sp>
        <p:nvSpPr>
          <p:cNvPr id="6" name="文本框 5"/>
          <p:cNvSpPr txBox="1">
            <a:spLocks noChangeArrowheads="1"/>
          </p:cNvSpPr>
          <p:nvPr/>
        </p:nvSpPr>
        <p:spPr bwMode="auto">
          <a:xfrm>
            <a:off x="1894075" y="5981409"/>
            <a:ext cx="7273925" cy="583565"/>
          </a:xfrm>
          <a:prstGeom prst="rect">
            <a:avLst/>
          </a:prstGeom>
          <a:noFill/>
          <a:ln w="9525">
            <a:noFill/>
            <a:miter lim="800000"/>
          </a:ln>
        </p:spPr>
        <p:txBody>
          <a:bodyPr>
            <a:spAutoFit/>
          </a:bodyPr>
          <a:lstStyle/>
          <a:p>
            <a:r>
              <a:rPr lang="zh-CN" altLang="zh-CN" sz="3200" b="1">
                <a:solidFill>
                  <a:srgbClr val="7030A0"/>
                </a:solidFill>
                <a:latin typeface="微软雅黑" panose="020b0503020204020204" pitchFamily="34" charset="-122"/>
                <a:ea typeface="微软雅黑" panose="020b0503020204020204" pitchFamily="34" charset="-122"/>
              </a:rPr>
              <a:t>形成本文的抒情线索，与标题相呼应。</a:t>
            </a:r>
          </a:p>
        </p:txBody>
      </p:sp>
      <p:sp>
        <p:nvSpPr>
          <p:cNvPr id="7" name="文本框 6"/>
          <p:cNvSpPr txBox="1">
            <a:spLocks noChangeArrowheads="1"/>
          </p:cNvSpPr>
          <p:nvPr/>
        </p:nvSpPr>
        <p:spPr bwMode="auto">
          <a:xfrm>
            <a:off x="668524" y="5981409"/>
            <a:ext cx="1727200" cy="583565"/>
          </a:xfrm>
          <a:prstGeom prst="rect">
            <a:avLst/>
          </a:prstGeom>
          <a:noFill/>
          <a:ln w="9525">
            <a:noFill/>
            <a:miter lim="800000"/>
          </a:ln>
        </p:spPr>
        <p:txBody>
          <a:bodyPr>
            <a:spAutoFit/>
          </a:bodyPr>
          <a:lstStyle/>
          <a:p>
            <a:r>
              <a:rPr lang="zh-CN" altLang="en-US" sz="3200" b="1">
                <a:solidFill>
                  <a:srgbClr val="7030A0"/>
                </a:solidFill>
                <a:latin typeface="微软雅黑" panose="020b0503020204020204" pitchFamily="34" charset="-122"/>
                <a:ea typeface="微软雅黑" panose="020b0503020204020204" pitchFamily="34" charset="-122"/>
              </a:rPr>
              <a:t>作用：</a:t>
            </a:r>
          </a:p>
        </p:txBody>
      </p:sp>
    </p:spTree>
    <p:custDataLst>
      <p:tags r:id="rId11"/>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linds(horizontal)">
                                      <p:cBhvr>
                                        <p:cTn id="47" dur="500"/>
                                        <p:tgtEl>
                                          <p:spTgt spid="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矩形 1"/>
          <p:cNvSpPr/>
          <p:nvPr userDrawn="1">
            <p:custDataLst>
              <p:tags r:id="rId3"/>
            </p:custDataLst>
          </p:nvPr>
        </p:nvSpPr>
        <p:spPr>
          <a:xfrm>
            <a:off x="0" y="0"/>
            <a:ext cx="12192000" cy="925830"/>
          </a:xfrm>
          <a:prstGeom prst="rect">
            <a:avLst/>
          </a:prstGeom>
          <a:solidFill>
            <a:schemeClr val="dk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3" name="图片 2"/>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6234393"/>
            <a:ext cx="720090" cy="623607"/>
          </a:xfrm>
          <a:prstGeom prst="rect">
            <a:avLst/>
          </a:prstGeom>
        </p:spPr>
      </p:pic>
      <p:pic>
        <p:nvPicPr>
          <p:cNvPr id="10" name="图片 9"/>
          <p:cNvPicPr/>
          <p:nvPr userDrawn="1">
            <p:custDataLst>
              <p:tags r:id="rId9"/>
            </p:custDataLst>
          </p:nvPr>
        </p:nvPicPr>
        <p:blipFill>
          <a:blip r:embed="rId8" r:link="rId7">
            <a:extLst>
              <a:ext uri="{28A0092B-C50C-407E-A947-70E740481C1C}">
                <a14:useLocalDpi xmlns:a14="http://schemas.microsoft.com/office/drawing/2010/main" val="0"/>
              </a:ext>
            </a:extLst>
          </a:blip>
          <a:stretch>
            <a:fillRect/>
          </a:stretch>
        </p:blipFill>
        <p:spPr>
          <a:xfrm>
            <a:off x="0" y="6234393"/>
            <a:ext cx="720090" cy="623607"/>
          </a:xfrm>
          <a:prstGeom prst="rect">
            <a:avLst/>
          </a:prstGeom>
        </p:spPr>
      </p:pic>
      <p:sp>
        <p:nvSpPr>
          <p:cNvPr id="11" name="矩形 10"/>
          <p:cNvSpPr/>
          <p:nvPr>
            <p:custDataLst>
              <p:tags r:id="rId10"/>
            </p:custDataLst>
          </p:nvPr>
        </p:nvSpPr>
        <p:spPr>
          <a:xfrm>
            <a:off x="5181593" y="3734482"/>
            <a:ext cx="5334043" cy="200224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lt1"/>
              </a:solidFill>
              <a:latin typeface="微软雅黑" panose="020b0503020204020204" pitchFamily="34" charset="-122"/>
              <a:ea typeface="微软雅黑" panose="020b0503020204020204" pitchFamily="34" charset="-122"/>
            </a:endParaRPr>
          </a:p>
        </p:txBody>
      </p:sp>
      <p:sp>
        <p:nvSpPr>
          <p:cNvPr id="12" name="矩形 12"/>
          <p:cNvSpPr/>
          <p:nvPr>
            <p:custDataLst>
              <p:tags r:id="rId11"/>
            </p:custDataLst>
          </p:nvPr>
        </p:nvSpPr>
        <p:spPr>
          <a:xfrm>
            <a:off x="5181593" y="2888822"/>
            <a:ext cx="5334043" cy="5558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13" name="矩形 11"/>
          <p:cNvSpPr/>
          <p:nvPr>
            <p:custDataLst>
              <p:tags r:id="rId12"/>
            </p:custDataLst>
          </p:nvPr>
        </p:nvSpPr>
        <p:spPr>
          <a:xfrm>
            <a:off x="914407" y="1524012"/>
            <a:ext cx="4419635" cy="4724438"/>
          </a:xfrm>
          <a:prstGeom prst="rect">
            <a:avLst/>
          </a:prstGeom>
          <a:solidFill>
            <a:schemeClr val="lt2"/>
          </a:solidFill>
          <a:ln>
            <a:noFill/>
          </a:ln>
          <a:effectLst>
            <a:outerShdw blurRad="254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等腰三角形 13"/>
          <p:cNvSpPr/>
          <p:nvPr>
            <p:custDataLst>
              <p:tags r:id="rId13"/>
            </p:custDataLst>
          </p:nvPr>
        </p:nvSpPr>
        <p:spPr>
          <a:xfrm rot="5400000">
            <a:off x="10820438" y="3014327"/>
            <a:ext cx="279400" cy="279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等腰三角形 16"/>
          <p:cNvSpPr/>
          <p:nvPr>
            <p:custDataLst>
              <p:tags r:id="rId14"/>
            </p:custDataLst>
          </p:nvPr>
        </p:nvSpPr>
        <p:spPr>
          <a:xfrm rot="16200000">
            <a:off x="10820438" y="4583202"/>
            <a:ext cx="279401" cy="279401"/>
          </a:xfrm>
          <a:prstGeom prst="triangl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5"/>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panose="020b0503020204020204" pitchFamily="34" charset="-122"/>
                <a:ea typeface="微软雅黑" panose="020b0503020204020204" pitchFamily="34" charset="-122"/>
              </a:rPr>
              <a:t>白杨树有什么样的精神品格呢？</a:t>
            </a:r>
          </a:p>
        </p:txBody>
      </p:sp>
      <p:sp>
        <p:nvSpPr>
          <p:cNvPr id="19" name="Title 6"/>
          <p:cNvSpPr txBox="1"/>
          <p:nvPr>
            <p:custDataLst>
              <p:tags r:id="rId16"/>
            </p:custDataLst>
          </p:nvPr>
        </p:nvSpPr>
        <p:spPr>
          <a:xfrm>
            <a:off x="5638796" y="2958298"/>
            <a:ext cx="4724425" cy="41685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spc="10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精神品格</a:t>
            </a:r>
          </a:p>
        </p:txBody>
      </p:sp>
      <p:sp>
        <p:nvSpPr>
          <p:cNvPr id="20" name="Title 6"/>
          <p:cNvSpPr txBox="1"/>
          <p:nvPr>
            <p:custDataLst>
              <p:tags r:id="rId17"/>
            </p:custDataLst>
          </p:nvPr>
        </p:nvSpPr>
        <p:spPr>
          <a:xfrm>
            <a:off x="5638796" y="3984763"/>
            <a:ext cx="4724425" cy="15016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8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伟岸 正直 朴质 严肃  温和 </a:t>
            </a:r>
          </a:p>
          <a:p>
            <a:pPr marL="0" lvl="0" indent="-285750" algn="l" fontAlgn="ctr">
              <a:lnSpc>
                <a:spcPct val="130000"/>
              </a:lnSpc>
              <a:spcBef>
                <a:spcPts val="1000"/>
              </a:spcBef>
              <a:spcAft>
                <a:spcPct val="0"/>
              </a:spcAft>
              <a:buSzTx/>
              <a:buFont typeface="Wingdings" panose="05000000000000000000" charset="0"/>
              <a:buNone/>
            </a:pPr>
            <a:r>
              <a:rPr lang="zh-CN" altLang="en-US" sz="2800" u="none" strike="noStrike" spc="1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坚强不屈与挺拔  傲然挺立</a:t>
            </a:r>
          </a:p>
          <a:p>
            <a:pPr marL="0" lvl="0" indent="-285750" algn="l" fontAlgn="ctr">
              <a:lnSpc>
                <a:spcPct val="130000"/>
              </a:lnSpc>
              <a:spcBef>
                <a:spcPts val="1000"/>
              </a:spcBef>
              <a:spcAft>
                <a:spcPct val="0"/>
              </a:spcAft>
              <a:buSzTx/>
              <a:buFont typeface="Wingdings" panose="05000000000000000000" charset="0"/>
              <a:buNone/>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靠紧团结   力求上进</a:t>
            </a:r>
          </a:p>
        </p:txBody>
      </p:sp>
      <p:pic>
        <p:nvPicPr>
          <p:cNvPr id="21" name="图片 20"/>
          <p:cNvPicPr>
            <a:picLocks noChangeAspect="1"/>
          </p:cNvPicPr>
          <p:nvPr>
            <p:custDataLst>
              <p:tags r:id="rId19"/>
            </p:custDataLst>
          </p:nvPr>
        </p:nvPicPr>
        <p:blipFill>
          <a:blip r:embed="rId18"/>
          <a:srcRect t="23000" b="23000"/>
          <a:stretch>
            <a:fillRect/>
          </a:stretch>
        </p:blipFill>
        <p:spPr>
          <a:xfrm>
            <a:off x="1219161" y="1828815"/>
            <a:ext cx="3810025" cy="4114825"/>
          </a:xfrm>
          <a:custGeom>
            <a:cxnLst>
              <a:cxn ang="3">
                <a:pos x="hc" y="t"/>
              </a:cxn>
              <a:cxn ang="cd2">
                <a:pos x="l" y="vc"/>
              </a:cxn>
              <a:cxn ang="cd4">
                <a:pos x="hc" y="b"/>
              </a:cxn>
              <a:cxn ang="0">
                <a:pos x="r" y="vc"/>
              </a:cxn>
            </a:cxnLst>
            <a:rect l="l" t="t" r="r" b="b"/>
            <a:pathLst>
              <a:path w="6000" h="6480">
                <a:moveTo>
                  <a:pt x="0" y="0"/>
                </a:moveTo>
                <a:lnTo>
                  <a:pt x="6000" y="0"/>
                </a:lnTo>
                <a:lnTo>
                  <a:pt x="6000" y="6480"/>
                </a:lnTo>
                <a:lnTo>
                  <a:pt x="0" y="6480"/>
                </a:lnTo>
                <a:lnTo>
                  <a:pt x="0" y="0"/>
                </a:lnTo>
                <a:close/>
              </a:path>
            </a:pathLst>
          </a:custGeom>
        </p:spPr>
      </p:pic>
    </p:spTree>
    <p:custDataLst>
      <p:tags r:id="rId20"/>
    </p:custDataLst>
  </p:cSld>
  <p:clrMapOvr>
    <a:masterClrMapping/>
  </p:clrMapOvr>
  <mc:AlternateContent>
    <mc:Choice xmlns:p14="http://schemas.microsoft.com/office/powerpoint/2010/main" Requires="p14">
      <p:transition spd="slow" p14:dur="1500"/>
    </mc:Choice>
    <mc:Fallback>
      <p:transition spd="slow"/>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Title 6"/>
          <p:cNvSpPr txBox="1"/>
          <p:nvPr>
            <p:custDataLst>
              <p:tags r:id="rId9"/>
            </p:custDataLst>
          </p:nvPr>
        </p:nvSpPr>
        <p:spPr>
          <a:xfrm>
            <a:off x="914407" y="2666994"/>
            <a:ext cx="4419625" cy="1524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zh-CN"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请同学们自由朗读6-8自然段：</a:t>
            </a:r>
          </a:p>
          <a:p>
            <a:pPr marL="285750" lvl="1"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思考：文章想赞美的是哪一类人，想赞扬的是哪种精神呢？</a:t>
            </a:r>
          </a:p>
        </p:txBody>
      </p:sp>
      <p:pic>
        <p:nvPicPr>
          <p:cNvPr id="4" name="图片 3"/>
          <p:cNvPicPr>
            <a:picLocks noChangeAspect="1"/>
          </p:cNvPicPr>
          <p:nvPr>
            <p:custDataLst>
              <p:tags r:id="rId11"/>
            </p:custDataLst>
          </p:nvPr>
        </p:nvPicPr>
        <p:blipFill>
          <a:blip r:embed="rId10"/>
          <a:srcRect t="13710" b="13710"/>
          <a:stretch>
            <a:fillRect/>
          </a:stretch>
        </p:blipFill>
        <p:spPr>
          <a:xfrm>
            <a:off x="7467600" y="-28"/>
            <a:ext cx="4724425" cy="6858050"/>
          </a:xfrm>
          <a:custGeom>
            <a:cxnLst>
              <a:cxn ang="3">
                <a:pos x="hc" y="t"/>
              </a:cxn>
              <a:cxn ang="cd2">
                <a:pos x="l" y="vc"/>
              </a:cxn>
              <a:cxn ang="cd4">
                <a:pos x="hc" y="b"/>
              </a:cxn>
              <a:cxn ang="0">
                <a:pos x="r" y="vc"/>
              </a:cxn>
            </a:cxnLst>
            <a:rect l="l" t="t" r="r" b="b"/>
            <a:pathLst>
              <a:path w="7440" h="10800">
                <a:moveTo>
                  <a:pt x="5400" y="0"/>
                </a:moveTo>
                <a:lnTo>
                  <a:pt x="5461" y="0"/>
                </a:lnTo>
                <a:lnTo>
                  <a:pt x="7440" y="1979"/>
                </a:lnTo>
                <a:lnTo>
                  <a:pt x="7440" y="8821"/>
                </a:lnTo>
                <a:lnTo>
                  <a:pt x="5461" y="10800"/>
                </a:lnTo>
                <a:lnTo>
                  <a:pt x="5400" y="10800"/>
                </a:lnTo>
                <a:lnTo>
                  <a:pt x="0" y="5400"/>
                </a:lnTo>
                <a:lnTo>
                  <a:pt x="5400" y="0"/>
                </a:lnTo>
                <a:close/>
              </a:path>
            </a:pathLst>
          </a:custGeom>
        </p:spPr>
      </p:pic>
      <p:grpSp>
        <p:nvGrpSpPr>
          <p:cNvPr id="8" name="组合 7"/>
          <p:cNvGrpSpPr/>
          <p:nvPr>
            <p:custDataLst>
              <p:tags r:id="rId12"/>
            </p:custDataLst>
          </p:nvPr>
        </p:nvGrpSpPr>
        <p:grpSpPr>
          <a:xfrm>
            <a:off x="3906520" y="40005"/>
            <a:ext cx="6790690" cy="6784340"/>
            <a:chOff x="6152" y="63"/>
            <a:chExt cx="10694" cy="10684"/>
          </a:xfrm>
        </p:grpSpPr>
        <p:cxnSp>
          <p:nvCxnSpPr>
            <p:cNvPr id="27" name="直接连接符 26"/>
            <p:cNvCxnSpPr/>
            <p:nvPr>
              <p:custDataLst>
                <p:tags r:id="rId13"/>
              </p:custDataLst>
            </p:nvPr>
          </p:nvCxnSpPr>
          <p:spPr>
            <a:xfrm flipH="1" flipV="1">
              <a:off x="6152" y="63"/>
              <a:ext cx="10694" cy="10685"/>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4"/>
              </p:custDataLst>
            </p:nvPr>
          </p:nvCxnSpPr>
          <p:spPr>
            <a:xfrm flipV="1">
              <a:off x="6152" y="63"/>
              <a:ext cx="10694" cy="10685"/>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9" name="等腰三角形 28"/>
          <p:cNvSpPr/>
          <p:nvPr>
            <p:custDataLst>
              <p:tags r:id="rId15"/>
            </p:custDataLst>
          </p:nvPr>
        </p:nvSpPr>
        <p:spPr>
          <a:xfrm>
            <a:off x="6445250" y="6006465"/>
            <a:ext cx="1713865" cy="854710"/>
          </a:xfrm>
          <a:prstGeom prst="triangle">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等腰三角形 29"/>
          <p:cNvSpPr/>
          <p:nvPr>
            <p:custDataLst>
              <p:tags r:id="rId16"/>
            </p:custDataLst>
          </p:nvPr>
        </p:nvSpPr>
        <p:spPr>
          <a:xfrm flipV="1">
            <a:off x="6445250" y="-2540"/>
            <a:ext cx="1713865" cy="854710"/>
          </a:xfrm>
          <a:prstGeom prst="triangle">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mc:AlternateContent>
    <mc:Choice xmlns:p14="http://schemas.microsoft.com/office/powerpoint/2010/main" Requires="p14">
      <p:transition spd="slow" p14:dur="15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文本框 2"/>
          <p:cNvSpPr txBox="1"/>
          <p:nvPr>
            <p:custDataLst>
              <p:tags r:id="rId9"/>
            </p:custDataLst>
          </p:nvPr>
        </p:nvSpPr>
        <p:spPr>
          <a:xfrm>
            <a:off x="609562" y="609605"/>
            <a:ext cx="10972876"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白杨树</a:t>
            </a:r>
          </a:p>
        </p:txBody>
      </p:sp>
      <p:pic>
        <p:nvPicPr>
          <p:cNvPr id="2" name="图片 1" descr="placingpictureplaceholder"/>
          <p:cNvPicPr>
            <a:picLocks noChangeAspect="1"/>
          </p:cNvPicPr>
          <p:nvPr>
            <p:custDataLst>
              <p:tags r:id="rId11"/>
            </p:custDataLst>
          </p:nvPr>
        </p:nvPicPr>
        <p:blipFill>
          <a:blip r:embed="rId10"/>
          <a:srcRect l="33657" r="33657"/>
          <a:stretch>
            <a:fillRect/>
          </a:stretch>
        </p:blipFill>
        <p:spPr>
          <a:xfrm>
            <a:off x="2800325" y="1978578"/>
            <a:ext cx="2095519" cy="4269931"/>
          </a:xfrm>
          <a:prstGeom prst="rect">
            <a:avLst/>
          </a:prstGeom>
        </p:spPr>
      </p:pic>
      <p:pic>
        <p:nvPicPr>
          <p:cNvPr id="4" name="图片 3" descr="placingpictureplaceholder"/>
          <p:cNvPicPr>
            <a:picLocks noChangeAspect="1"/>
          </p:cNvPicPr>
          <p:nvPr>
            <p:custDataLst>
              <p:tags r:id="rId13"/>
            </p:custDataLst>
          </p:nvPr>
        </p:nvPicPr>
        <p:blipFill>
          <a:blip r:embed="rId12"/>
          <a:srcRect t="25098" b="25098"/>
          <a:stretch>
            <a:fillRect/>
          </a:stretch>
        </p:blipFill>
        <p:spPr>
          <a:xfrm>
            <a:off x="609556" y="1978578"/>
            <a:ext cx="2095519" cy="2087340"/>
          </a:xfrm>
          <a:prstGeom prst="rect">
            <a:avLst/>
          </a:prstGeom>
        </p:spPr>
      </p:pic>
      <p:pic>
        <p:nvPicPr>
          <p:cNvPr id="8" name="图片 7" descr="placingpictureplaceholder"/>
          <p:cNvPicPr>
            <a:picLocks noChangeAspect="1"/>
          </p:cNvPicPr>
          <p:nvPr>
            <p:custDataLst>
              <p:tags r:id="rId15"/>
            </p:custDataLst>
          </p:nvPr>
        </p:nvPicPr>
        <p:blipFill>
          <a:blip r:embed="rId14"/>
          <a:srcRect l="10776" r="10776"/>
          <a:stretch>
            <a:fillRect/>
          </a:stretch>
        </p:blipFill>
        <p:spPr>
          <a:xfrm>
            <a:off x="609556" y="4161168"/>
            <a:ext cx="2095519" cy="2087340"/>
          </a:xfrm>
          <a:prstGeom prst="rect">
            <a:avLst/>
          </a:prstGeom>
        </p:spPr>
      </p:pic>
      <p:sp>
        <p:nvSpPr>
          <p:cNvPr id="5" name="Title 6"/>
          <p:cNvSpPr txBox="1"/>
          <p:nvPr>
            <p:custDataLst>
              <p:tags r:id="rId16"/>
            </p:custDataLst>
          </p:nvPr>
        </p:nvSpPr>
        <p:spPr>
          <a:xfrm>
            <a:off x="5047621" y="723183"/>
            <a:ext cx="6381788" cy="426993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u="sng"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象征</a:t>
            </a:r>
          </a:p>
          <a:p>
            <a:pPr marL="0" lvl="0" indent="0" algn="l" fontAlgn="auto">
              <a:lnSpc>
                <a:spcPct val="120000"/>
              </a:lnSpc>
              <a:spcBef>
                <a:spcPct val="0"/>
              </a:spcBef>
              <a:spcAft>
                <a:spcPts val="800"/>
              </a:spcAft>
              <a:buSzTx/>
              <a:buNone/>
            </a:pPr>
            <a:r>
              <a:rPr lang="zh-CN" altLang="en-US"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抗日军民</a:t>
            </a:r>
          </a:p>
          <a:p>
            <a:pPr marL="0" lvl="0" indent="0" algn="l" fontAlgn="auto">
              <a:lnSpc>
                <a:spcPct val="120000"/>
              </a:lnSpc>
              <a:spcBef>
                <a:spcPct val="0"/>
              </a:spcBef>
              <a:spcAft>
                <a:spcPts val="800"/>
              </a:spcAft>
              <a:buSzTx/>
              <a:buNone/>
            </a:pPr>
            <a:r>
              <a:rPr lang="zh-CN" altLang="en-US" sz="2400" u="sng"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a:t>
            </a:r>
          </a:p>
          <a:p>
            <a:pPr marL="0" lvl="0" indent="0" algn="l" fontAlgn="auto">
              <a:lnSpc>
                <a:spcPct val="120000"/>
              </a:lnSpc>
              <a:spcBef>
                <a:spcPct val="0"/>
              </a:spcBef>
              <a:spcAft>
                <a:spcPts val="800"/>
              </a:spcAft>
              <a:buSzTx/>
              <a:buNone/>
            </a:pPr>
            <a:r>
              <a:rPr lang="zh-CN" altLang="en-US" sz="2400" u="sng"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a:t>
            </a:r>
          </a:p>
          <a:p>
            <a:pPr marL="0" lvl="0" indent="0" algn="l" fontAlgn="auto">
              <a:lnSpc>
                <a:spcPct val="120000"/>
              </a:lnSpc>
              <a:spcBef>
                <a:spcPct val="0"/>
              </a:spcBef>
              <a:spcAft>
                <a:spcPts val="800"/>
              </a:spcAft>
              <a:buSzTx/>
              <a:buNone/>
            </a:pPr>
            <a:r>
              <a:rPr lang="zh-CN" altLang="en-US" sz="2400" u="sng"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深</a:t>
            </a:r>
          </a:p>
          <a:p>
            <a:pPr marL="0" lvl="0" indent="0" algn="l" fontAlgn="auto">
              <a:lnSpc>
                <a:spcPct val="120000"/>
              </a:lnSpc>
              <a:spcBef>
                <a:spcPct val="0"/>
              </a:spcBef>
              <a:spcAft>
                <a:spcPts val="800"/>
              </a:spcAft>
              <a:buSzTx/>
              <a:buNone/>
            </a:pPr>
            <a:r>
              <a:rPr lang="zh-CN" altLang="en-US" sz="2400" u="sng"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入</a:t>
            </a:r>
          </a:p>
          <a:p>
            <a:pPr marL="0" lvl="0" indent="0" algn="l" fontAlgn="auto">
              <a:lnSpc>
                <a:spcPct val="120000"/>
              </a:lnSpc>
              <a:spcBef>
                <a:spcPct val="0"/>
              </a:spcBef>
              <a:spcAft>
                <a:spcPts val="800"/>
              </a:spcAft>
              <a:buSzTx/>
              <a:buNone/>
            </a:pPr>
            <a:r>
              <a:rPr lang="zh-CN" altLang="zh-CN"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朴质、严肃、坚强不屈    ——北方的农民</a:t>
            </a:r>
          </a:p>
          <a:p>
            <a:pPr marL="0" lvl="0" indent="0" algn="l" fontAlgn="auto">
              <a:lnSpc>
                <a:spcPct val="120000"/>
              </a:lnSpc>
              <a:spcBef>
                <a:spcPct val="0"/>
              </a:spcBef>
              <a:spcAft>
                <a:spcPts val="800"/>
              </a:spcAft>
              <a:buSzTx/>
              <a:buNone/>
            </a:pPr>
            <a:r>
              <a:rPr lang="zh-CN" altLang="en-US"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坚强不屈、傲然挺立     ——守卫家乡的哨兵</a:t>
            </a:r>
          </a:p>
          <a:p>
            <a:pPr marL="0" lvl="0" indent="0" algn="l" fontAlgn="auto">
              <a:lnSpc>
                <a:spcPct val="120000"/>
              </a:lnSpc>
              <a:spcBef>
                <a:spcPct val="0"/>
              </a:spcBef>
              <a:spcAft>
                <a:spcPts val="800"/>
              </a:spcAft>
              <a:buSzTx/>
              <a:buNone/>
            </a:pPr>
            <a:r>
              <a:rPr lang="zh-CN" altLang="zh-CN"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团结、力求上进——西北抗战军民的精神和意志</a:t>
            </a:r>
          </a:p>
        </p:txBody>
      </p:sp>
    </p:spTree>
    <p:custDataLst>
      <p:tags r:id="rId17"/>
    </p:custDataLst>
  </p:cSld>
  <p:clrMapOvr>
    <a:masterClrMapping/>
  </p:clrMapOvr>
  <mc:AlternateContent>
    <mc:Choice xmlns:p14="http://schemas.microsoft.com/office/powerpoint/2010/main" Requires="p14">
      <p:transition spd="slow" p14:dur="1500"/>
    </mc:Choice>
    <mc:Fallback>
      <p:transition spd="slow"/>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5" name="图片 4"/>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标题 11"/>
          <p:cNvSpPr txBox="1">
            <a:spLocks noChangeArrowheads="1"/>
          </p:cNvSpPr>
          <p:nvPr/>
        </p:nvSpPr>
        <p:spPr>
          <a:xfrm>
            <a:off x="870012" y="90805"/>
            <a:ext cx="9850059"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齐读：“难道你就觉得他只是树？</a:t>
            </a:r>
            <a:r>
              <a:rPr 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用血写出新中国历史的那种精神和意志？”并分析其作用。</a:t>
            </a:r>
          </a:p>
        </p:txBody>
      </p:sp>
      <p:sp>
        <p:nvSpPr>
          <p:cNvPr id="3" name="内容占位符 14"/>
          <p:cNvSpPr txBox="1">
            <a:spLocks noChangeArrowheads="1"/>
          </p:cNvSpPr>
          <p:nvPr>
            <p:custDataLst>
              <p:tags r:id="rId8"/>
            </p:custDataLst>
          </p:nvPr>
        </p:nvSpPr>
        <p:spPr>
          <a:xfrm>
            <a:off x="433390" y="1233805"/>
            <a:ext cx="11507075" cy="54863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panose="02020400000000000000" pitchFamily="18" charset="-122"/>
                <a:ea typeface="思源宋体"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panose="02020400000000000000" pitchFamily="18" charset="-122"/>
                <a:ea typeface="思源宋体"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panose="02020400000000000000" pitchFamily="18" charset="-122"/>
                <a:ea typeface="思源宋体"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panose="02020400000000000000" pitchFamily="18" charset="-122"/>
                <a:ea typeface="思源宋体"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panose="02020400000000000000" pitchFamily="18" charset="-122"/>
                <a:ea typeface="思源宋体"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四个反问句组成了一组排比句，写出了白杨树的象征意义。语气越来越坚定，意思层层深入。</a:t>
            </a:r>
            <a:endParaRPr lang="en-US" altLang="zh-CN"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spcBef>
                <a:spcPct val="0"/>
              </a:spcBef>
              <a:buFont typeface="Arial" panose="020b0604020202020204" pitchFamily="34" charset="0"/>
              <a:buNone/>
            </a:pPr>
            <a:r>
              <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第一个“难道”是总提，启发人们深思：不应该只觉得它是树，为下文做铺垫；后面三个“难道”，就由浅入深地写出了它的象征意义。</a:t>
            </a:r>
          </a:p>
          <a:p>
            <a:pPr marL="0" indent="0">
              <a:lnSpc>
                <a:spcPct val="100000"/>
              </a:lnSpc>
              <a:spcBef>
                <a:spcPct val="0"/>
              </a:spcBef>
              <a:buFont typeface="Arial" panose="020b0604020202020204" pitchFamily="34" charset="0"/>
              <a:buNone/>
            </a:pPr>
            <a:r>
              <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第二个“难道”，肯定了白杨树的不平凡的品质，显示了白杨树与北方农民之间的关系。</a:t>
            </a:r>
          </a:p>
          <a:p>
            <a:pPr marL="0" indent="0">
              <a:lnSpc>
                <a:spcPct val="100000"/>
              </a:lnSpc>
              <a:spcBef>
                <a:spcPct val="0"/>
              </a:spcBef>
              <a:buFont typeface="Arial" panose="020b0604020202020204" pitchFamily="34" charset="0"/>
              <a:buNone/>
            </a:pPr>
            <a:r>
              <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第三个“难道”，进一层由白杨树的“傲然挺立”的形象出发，把它象征为在敌后坚强不屈地守卫自己家乡的哨兵。</a:t>
            </a:r>
          </a:p>
          <a:p>
            <a:pPr marL="0" indent="0">
              <a:lnSpc>
                <a:spcPct val="100000"/>
              </a:lnSpc>
              <a:spcBef>
                <a:spcPct val="0"/>
              </a:spcBef>
              <a:buFont typeface="Arial" panose="020b0604020202020204" pitchFamily="34" charset="0"/>
              <a:buNone/>
            </a:pPr>
            <a:r>
              <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第四个“难道”，由白杨树的“靠紧团结，力求上进”的品质出发，把它象征为在中国共产党领导下的抗日军民和整个中华民族的精神和意志。</a:t>
            </a:r>
          </a:p>
        </p:txBody>
      </p:sp>
    </p:spTree>
    <p:custDataLst>
      <p:tags r:id="rId9"/>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heckerboard(across)">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grpSp>
        <p:nvGrpSpPr>
          <p:cNvPr id="2" name="组合 1"/>
          <p:cNvGrpSpPr/>
          <p:nvPr>
            <p:custDataLst>
              <p:tags r:id="rId8"/>
            </p:custDataLst>
          </p:nvPr>
        </p:nvGrpSpPr>
        <p:grpSpPr>
          <a:xfrm>
            <a:off x="9115160" y="0"/>
            <a:ext cx="3083190" cy="4178868"/>
            <a:chOff x="9115160" y="0"/>
            <a:chExt cx="3083190" cy="4178868"/>
          </a:xfrm>
        </p:grpSpPr>
        <p:cxnSp>
          <p:nvCxnSpPr>
            <p:cNvPr id="4" name="直接连接符 3"/>
            <p:cNvCxnSpPr/>
            <p:nvPr>
              <p:custDataLst>
                <p:tags r:id="rId9"/>
              </p:custDataLst>
            </p:nvPr>
          </p:nvCxnSpPr>
          <p:spPr>
            <a:xfrm flipH="1">
              <a:off x="1193025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0"/>
              </p:custDataLst>
            </p:nvPr>
          </p:nvCxnSpPr>
          <p:spPr>
            <a:xfrm flipH="1">
              <a:off x="1166214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1"/>
              </p:custDataLst>
            </p:nvPr>
          </p:nvCxnSpPr>
          <p:spPr>
            <a:xfrm flipH="1">
              <a:off x="1152809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2"/>
              </p:custDataLst>
            </p:nvPr>
          </p:nvCxnSpPr>
          <p:spPr>
            <a:xfrm flipH="1">
              <a:off x="1125999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3"/>
              </p:custDataLst>
            </p:nvPr>
          </p:nvCxnSpPr>
          <p:spPr>
            <a:xfrm flipH="1">
              <a:off x="1099188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4"/>
              </p:custDataLst>
            </p:nvPr>
          </p:nvCxnSpPr>
          <p:spPr>
            <a:xfrm flipH="1">
              <a:off x="911516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5"/>
              </p:custDataLst>
            </p:nvPr>
          </p:nvCxnSpPr>
          <p:spPr>
            <a:xfrm flipH="1">
              <a:off x="965136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6"/>
              </p:custDataLst>
            </p:nvPr>
          </p:nvCxnSpPr>
          <p:spPr>
            <a:xfrm flipH="1">
              <a:off x="1018757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7"/>
              </p:custDataLst>
            </p:nvPr>
          </p:nvCxnSpPr>
          <p:spPr>
            <a:xfrm flipH="1">
              <a:off x="924921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8"/>
              </p:custDataLst>
            </p:nvPr>
          </p:nvCxnSpPr>
          <p:spPr>
            <a:xfrm flipH="1">
              <a:off x="991947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9"/>
              </p:custDataLst>
            </p:nvPr>
          </p:nvCxnSpPr>
          <p:spPr>
            <a:xfrm flipH="1">
              <a:off x="1045568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0"/>
              </p:custDataLst>
            </p:nvPr>
          </p:nvCxnSpPr>
          <p:spPr>
            <a:xfrm flipH="1">
              <a:off x="1072378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21"/>
              </p:custDataLst>
            </p:nvPr>
          </p:nvCxnSpPr>
          <p:spPr>
            <a:xfrm flipH="1">
              <a:off x="1219835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flipH="1">
              <a:off x="1206430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flipH="1">
              <a:off x="1179620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4"/>
              </p:custDataLst>
            </p:nvPr>
          </p:nvCxnSpPr>
          <p:spPr>
            <a:xfrm flipH="1">
              <a:off x="1139404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5"/>
              </p:custDataLst>
            </p:nvPr>
          </p:nvCxnSpPr>
          <p:spPr>
            <a:xfrm flipH="1">
              <a:off x="1112594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6"/>
              </p:custDataLst>
            </p:nvPr>
          </p:nvCxnSpPr>
          <p:spPr>
            <a:xfrm flipH="1">
              <a:off x="938326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7"/>
              </p:custDataLst>
            </p:nvPr>
          </p:nvCxnSpPr>
          <p:spPr>
            <a:xfrm flipH="1">
              <a:off x="978542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8"/>
              </p:custDataLst>
            </p:nvPr>
          </p:nvCxnSpPr>
          <p:spPr>
            <a:xfrm flipH="1">
              <a:off x="1032162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9"/>
              </p:custDataLst>
            </p:nvPr>
          </p:nvCxnSpPr>
          <p:spPr>
            <a:xfrm flipH="1">
              <a:off x="951731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0"/>
              </p:custDataLst>
            </p:nvPr>
          </p:nvCxnSpPr>
          <p:spPr>
            <a:xfrm flipH="1">
              <a:off x="1005352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1"/>
              </p:custDataLst>
            </p:nvPr>
          </p:nvCxnSpPr>
          <p:spPr>
            <a:xfrm flipH="1">
              <a:off x="1058973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2"/>
              </p:custDataLst>
            </p:nvPr>
          </p:nvCxnSpPr>
          <p:spPr>
            <a:xfrm flipH="1">
              <a:off x="1085783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33"/>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任意多边形: 形状 19"/>
          <p:cNvSpPr/>
          <p:nvPr>
            <p:custDataLst>
              <p:tags r:id="rId34"/>
            </p:custDataLst>
          </p:nvPr>
        </p:nvSpPr>
        <p:spPr>
          <a:xfrm>
            <a:off x="6352684" y="2805790"/>
            <a:ext cx="5839318" cy="4052211"/>
          </a:xfrm>
          <a:custGeom>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chemeClr val="lt1">
              <a:lumMod val="85000"/>
              <a:alpha val="99000"/>
            </a:schemeClr>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任意多边形: 形状 17"/>
          <p:cNvSpPr/>
          <p:nvPr>
            <p:custDataLst>
              <p:tags r:id="rId35"/>
            </p:custDataLst>
          </p:nvPr>
        </p:nvSpPr>
        <p:spPr>
          <a:xfrm>
            <a:off x="0" y="0"/>
            <a:ext cx="9411512" cy="6857999"/>
          </a:xfrm>
          <a:custGeom>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5" name="直接连接符 34"/>
          <p:cNvCxnSpPr/>
          <p:nvPr>
            <p:custDataLst>
              <p:tags r:id="rId36"/>
            </p:custDataLst>
          </p:nvPr>
        </p:nvCxnSpPr>
        <p:spPr>
          <a:xfrm flipH="1">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7"/>
            </p:custDataLst>
          </p:nvPr>
        </p:nvCxnSpPr>
        <p:spPr>
          <a:xfrm flipH="1">
            <a:off x="1066165"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8"/>
            </p:custDataLst>
          </p:nvPr>
        </p:nvCxnSpPr>
        <p:spPr>
          <a:xfrm flipH="1">
            <a:off x="1200150"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itle 6"/>
          <p:cNvSpPr txBox="1"/>
          <p:nvPr>
            <p:custDataLst>
              <p:tags r:id="rId39"/>
            </p:custDataLst>
          </p:nvPr>
        </p:nvSpPr>
        <p:spPr>
          <a:xfrm>
            <a:off x="1371611" y="2731158"/>
            <a:ext cx="6400851" cy="10909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zh-CN"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这篇文章表面上是在赞美树，其实是在赞美人和他们的精神。这里就运用到了一种写作手法叫做托物言志，托物言志的文章常常也会使用到象征手法。</a:t>
            </a:r>
          </a:p>
        </p:txBody>
      </p:sp>
    </p:spTree>
    <p:custDataLst>
      <p:tags r:id="rId40"/>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矩形 1"/>
          <p:cNvSpPr/>
          <p:nvPr userDrawn="1">
            <p:custDataLst>
              <p:tags r:id="rId3"/>
            </p:custDataLst>
          </p:nvPr>
        </p:nvSpPr>
        <p:spPr>
          <a:xfrm>
            <a:off x="0" y="0"/>
            <a:ext cx="12192000" cy="925830"/>
          </a:xfrm>
          <a:prstGeom prst="rect">
            <a:avLst/>
          </a:prstGeom>
          <a:solidFill>
            <a:schemeClr val="dk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3" name="图片 2"/>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6234393"/>
            <a:ext cx="720090" cy="623607"/>
          </a:xfrm>
          <a:prstGeom prst="rect">
            <a:avLst/>
          </a:prstGeom>
        </p:spPr>
      </p:pic>
      <p:pic>
        <p:nvPicPr>
          <p:cNvPr id="10" name="图片 9"/>
          <p:cNvPicPr/>
          <p:nvPr userDrawn="1">
            <p:custDataLst>
              <p:tags r:id="rId9"/>
            </p:custDataLst>
          </p:nvPr>
        </p:nvPicPr>
        <p:blipFill>
          <a:blip r:embed="rId8" r:link="rId7">
            <a:extLst>
              <a:ext uri="{28A0092B-C50C-407E-A947-70E740481C1C}">
                <a14:useLocalDpi xmlns:a14="http://schemas.microsoft.com/office/drawing/2010/main" val="0"/>
              </a:ext>
            </a:extLst>
          </a:blip>
          <a:stretch>
            <a:fillRect/>
          </a:stretch>
        </p:blipFill>
        <p:spPr>
          <a:xfrm>
            <a:off x="0" y="6234393"/>
            <a:ext cx="720090" cy="623607"/>
          </a:xfrm>
          <a:prstGeom prst="rect">
            <a:avLst/>
          </a:prstGeom>
        </p:spPr>
      </p:pic>
      <p:sp>
        <p:nvSpPr>
          <p:cNvPr id="13" name="矩形 11"/>
          <p:cNvSpPr/>
          <p:nvPr>
            <p:custDataLst>
              <p:tags r:id="rId10"/>
            </p:custDataLst>
          </p:nvPr>
        </p:nvSpPr>
        <p:spPr>
          <a:xfrm>
            <a:off x="0" y="2438420"/>
            <a:ext cx="12192098" cy="3352827"/>
          </a:xfrm>
          <a:prstGeom prst="rect">
            <a:avLst/>
          </a:prstGeom>
          <a:solidFill>
            <a:schemeClr val="lt2"/>
          </a:solidFill>
          <a:ln>
            <a:noFill/>
          </a:ln>
          <a:effectLst>
            <a:outerShdw blurRad="127000" dist="508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等腰三角形 13"/>
          <p:cNvSpPr/>
          <p:nvPr>
            <p:custDataLst>
              <p:tags r:id="rId11"/>
            </p:custDataLst>
          </p:nvPr>
        </p:nvSpPr>
        <p:spPr>
          <a:xfrm rot="5400000">
            <a:off x="4551045" y="3920490"/>
            <a:ext cx="242570" cy="2425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12"/>
            </p:custDataLst>
          </p:nvPr>
        </p:nvSpPr>
        <p:spPr>
          <a:xfrm>
            <a:off x="457204"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u="none" strike="noStrike" spc="160" baseline="0">
                <a:solidFill>
                  <a:schemeClr val="accent1"/>
                </a:solidFill>
                <a:uLnTx/>
                <a:uFillTx/>
                <a:latin typeface="微软雅黑" panose="020b0503020204020204" pitchFamily="34" charset="-122"/>
                <a:ea typeface="微软雅黑" panose="020b0503020204020204" pitchFamily="34" charset="-122"/>
              </a:rPr>
              <a:t>象征</a:t>
            </a:r>
          </a:p>
        </p:txBody>
      </p:sp>
      <p:pic>
        <p:nvPicPr>
          <p:cNvPr id="16" name="图片 15"/>
          <p:cNvPicPr>
            <a:picLocks noChangeAspect="1"/>
          </p:cNvPicPr>
          <p:nvPr>
            <p:custDataLst>
              <p:tags r:id="rId14"/>
            </p:custDataLst>
          </p:nvPr>
        </p:nvPicPr>
        <p:blipFill>
          <a:blip r:embed="rId13"/>
          <a:srcRect t="12500" b="12500"/>
          <a:stretch>
            <a:fillRect/>
          </a:stretch>
        </p:blipFill>
        <p:spPr>
          <a:xfrm>
            <a:off x="762005" y="1371611"/>
            <a:ext cx="3352825" cy="5029238"/>
          </a:xfrm>
          <a:custGeom>
            <a:cxnLst>
              <a:cxn ang="3">
                <a:pos x="hc" y="t"/>
              </a:cxn>
              <a:cxn ang="cd2">
                <a:pos x="l" y="vc"/>
              </a:cxn>
              <a:cxn ang="cd4">
                <a:pos x="hc" y="b"/>
              </a:cxn>
              <a:cxn ang="0">
                <a:pos x="r" y="vc"/>
              </a:cxn>
            </a:cxnLst>
            <a:rect l="l" t="t" r="r" b="b"/>
            <a:pathLst>
              <a:path w="5280" h="7920">
                <a:moveTo>
                  <a:pt x="0" y="0"/>
                </a:moveTo>
                <a:lnTo>
                  <a:pt x="5280" y="0"/>
                </a:lnTo>
                <a:lnTo>
                  <a:pt x="5280" y="7920"/>
                </a:lnTo>
                <a:lnTo>
                  <a:pt x="0" y="7920"/>
                </a:lnTo>
                <a:lnTo>
                  <a:pt x="0" y="0"/>
                </a:lnTo>
                <a:close/>
              </a:path>
            </a:pathLst>
          </a:custGeom>
        </p:spPr>
      </p:pic>
      <p:sp>
        <p:nvSpPr>
          <p:cNvPr id="17" name="Title 6"/>
          <p:cNvSpPr txBox="1"/>
          <p:nvPr>
            <p:custDataLst>
              <p:tags r:id="rId15"/>
            </p:custDataLst>
          </p:nvPr>
        </p:nvSpPr>
        <p:spPr>
          <a:xfrm>
            <a:off x="5362618" y="1583077"/>
            <a:ext cx="2743213" cy="2743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象征是借某一具体事物或形象表达某种意义，这一意义不是事物本身就具有的，而是作者借此事物所做的联想和寄托。</a:t>
            </a:r>
          </a:p>
        </p:txBody>
      </p:sp>
      <p:sp>
        <p:nvSpPr>
          <p:cNvPr id="18" name="Title 6"/>
          <p:cNvSpPr txBox="1"/>
          <p:nvPr>
            <p:custDataLst>
              <p:tags r:id="rId16"/>
            </p:custDataLst>
          </p:nvPr>
        </p:nvSpPr>
        <p:spPr>
          <a:xfrm>
            <a:off x="8592185" y="1419860"/>
            <a:ext cx="3538855" cy="2743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en-US" altLang="zh-CN" sz="2800" spc="10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象征手法物先行，</a:t>
            </a:r>
          </a:p>
          <a:p>
            <a:pPr marL="285750" lvl="0" indent="-285750" algn="l" fontAlgn="ctr">
              <a:lnSpc>
                <a:spcPct val="130000"/>
              </a:lnSpc>
              <a:spcBef>
                <a:spcPts val="1000"/>
              </a:spcBef>
              <a:spcAft>
                <a:spcPct val="0"/>
              </a:spcAft>
              <a:buSzTx/>
              <a:buFont typeface="Wingdings" panose="05000000000000000000" charset="0"/>
              <a:buChar char="l"/>
            </a:pPr>
            <a:r>
              <a:rPr lang="en-US" altLang="zh-CN" sz="2800" spc="10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作者借物来抒情。</a:t>
            </a:r>
          </a:p>
          <a:p>
            <a:pPr marL="285750" lvl="0" indent="-285750" algn="l" fontAlgn="ctr">
              <a:lnSpc>
                <a:spcPct val="130000"/>
              </a:lnSpc>
              <a:spcBef>
                <a:spcPts val="1000"/>
              </a:spcBef>
              <a:spcAft>
                <a:spcPct val="0"/>
              </a:spcAft>
              <a:buSzTx/>
              <a:buFont typeface="Wingdings" panose="05000000000000000000" charset="0"/>
              <a:buChar char="l"/>
            </a:pPr>
            <a:r>
              <a:rPr lang="en-US" altLang="zh-CN" sz="2800" spc="10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从物入手写特征，</a:t>
            </a:r>
          </a:p>
          <a:p>
            <a:pPr marL="285750" lvl="0" indent="-285750" algn="l" fontAlgn="ctr">
              <a:lnSpc>
                <a:spcPct val="130000"/>
              </a:lnSpc>
              <a:spcBef>
                <a:spcPts val="1000"/>
              </a:spcBef>
              <a:spcAft>
                <a:spcPct val="0"/>
              </a:spcAft>
              <a:buSzTx/>
              <a:buFont typeface="Wingdings" panose="05000000000000000000" charset="0"/>
              <a:buChar char="l"/>
            </a:pPr>
            <a:r>
              <a:rPr lang="en-US" altLang="zh-CN" sz="2800" spc="10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由物及人写品行。</a:t>
            </a:r>
          </a:p>
        </p:txBody>
      </p:sp>
    </p:spTree>
    <p:custDataLst>
      <p:tags r:id="rId17"/>
    </p:custDataLst>
  </p:cSld>
  <p:clrMapOvr>
    <a:masterClrMapping/>
  </p:clrMapOvr>
  <mc:AlternateContent>
    <mc:Choice xmlns:p14="http://schemas.microsoft.com/office/powerpoint/2010/main" Requires="p14">
      <p:transition spd="slow" p14:dur="1500"/>
    </mc:Choice>
    <mc:Fallback>
      <p:transition spd="slow"/>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4"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0"/>
            </p:custDataLst>
          </p:nvPr>
        </p:nvSpPr>
        <p:spPr>
          <a:xfrm>
            <a:off x="1535430" y="2286000"/>
            <a:ext cx="9144064" cy="2286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作者写这篇文章的真正目的是为了借赞美白杨树来表达对北方农民的崇敬和赞美，那么他为什么不直接赞美北方农民呢？</a:t>
            </a:r>
          </a:p>
          <a:p>
            <a:pPr marL="285750" lvl="1"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因当时作者生活在国民党统治区，没有言论自由，不能直接抒情，便用象征手法，热情地歌颂了抗日根据地军民，歌颂了中华民族英勇不屈的斗争精神。</a:t>
            </a:r>
          </a:p>
        </p:txBody>
      </p:sp>
    </p:spTree>
    <p:custDataLst>
      <p:tags r:id="rId11"/>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grpSp>
        <p:nvGrpSpPr>
          <p:cNvPr id="2" name="组合 1"/>
          <p:cNvGrpSpPr/>
          <p:nvPr>
            <p:custDataLst>
              <p:tags r:id="rId8"/>
            </p:custDataLst>
          </p:nvPr>
        </p:nvGrpSpPr>
        <p:grpSpPr>
          <a:xfrm>
            <a:off x="9115160" y="0"/>
            <a:ext cx="3083190" cy="4178868"/>
            <a:chOff x="9115160" y="0"/>
            <a:chExt cx="3083190" cy="4178868"/>
          </a:xfrm>
        </p:grpSpPr>
        <p:cxnSp>
          <p:nvCxnSpPr>
            <p:cNvPr id="4" name="直接连接符 3"/>
            <p:cNvCxnSpPr/>
            <p:nvPr>
              <p:custDataLst>
                <p:tags r:id="rId9"/>
              </p:custDataLst>
            </p:nvPr>
          </p:nvCxnSpPr>
          <p:spPr>
            <a:xfrm flipH="1">
              <a:off x="1193025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0"/>
              </p:custDataLst>
            </p:nvPr>
          </p:nvCxnSpPr>
          <p:spPr>
            <a:xfrm flipH="1">
              <a:off x="1166214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1"/>
              </p:custDataLst>
            </p:nvPr>
          </p:nvCxnSpPr>
          <p:spPr>
            <a:xfrm flipH="1">
              <a:off x="1152809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2"/>
              </p:custDataLst>
            </p:nvPr>
          </p:nvCxnSpPr>
          <p:spPr>
            <a:xfrm flipH="1">
              <a:off x="1125999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3"/>
              </p:custDataLst>
            </p:nvPr>
          </p:nvCxnSpPr>
          <p:spPr>
            <a:xfrm flipH="1">
              <a:off x="1099188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4"/>
              </p:custDataLst>
            </p:nvPr>
          </p:nvCxnSpPr>
          <p:spPr>
            <a:xfrm flipH="1">
              <a:off x="911516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5"/>
              </p:custDataLst>
            </p:nvPr>
          </p:nvCxnSpPr>
          <p:spPr>
            <a:xfrm flipH="1">
              <a:off x="965136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6"/>
              </p:custDataLst>
            </p:nvPr>
          </p:nvCxnSpPr>
          <p:spPr>
            <a:xfrm flipH="1">
              <a:off x="1018757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7"/>
              </p:custDataLst>
            </p:nvPr>
          </p:nvCxnSpPr>
          <p:spPr>
            <a:xfrm flipH="1">
              <a:off x="924921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8"/>
              </p:custDataLst>
            </p:nvPr>
          </p:nvCxnSpPr>
          <p:spPr>
            <a:xfrm flipH="1">
              <a:off x="991947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9"/>
              </p:custDataLst>
            </p:nvPr>
          </p:nvCxnSpPr>
          <p:spPr>
            <a:xfrm flipH="1">
              <a:off x="1045568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0"/>
              </p:custDataLst>
            </p:nvPr>
          </p:nvCxnSpPr>
          <p:spPr>
            <a:xfrm flipH="1">
              <a:off x="1072378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21"/>
              </p:custDataLst>
            </p:nvPr>
          </p:nvCxnSpPr>
          <p:spPr>
            <a:xfrm flipH="1">
              <a:off x="1219835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flipH="1">
              <a:off x="1206430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flipH="1">
              <a:off x="1179620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4"/>
              </p:custDataLst>
            </p:nvPr>
          </p:nvCxnSpPr>
          <p:spPr>
            <a:xfrm flipH="1">
              <a:off x="1139404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5"/>
              </p:custDataLst>
            </p:nvPr>
          </p:nvCxnSpPr>
          <p:spPr>
            <a:xfrm flipH="1">
              <a:off x="1112594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6"/>
              </p:custDataLst>
            </p:nvPr>
          </p:nvCxnSpPr>
          <p:spPr>
            <a:xfrm flipH="1">
              <a:off x="938326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7"/>
              </p:custDataLst>
            </p:nvPr>
          </p:nvCxnSpPr>
          <p:spPr>
            <a:xfrm flipH="1">
              <a:off x="978542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8"/>
              </p:custDataLst>
            </p:nvPr>
          </p:nvCxnSpPr>
          <p:spPr>
            <a:xfrm flipH="1">
              <a:off x="1032162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9"/>
              </p:custDataLst>
            </p:nvPr>
          </p:nvCxnSpPr>
          <p:spPr>
            <a:xfrm flipH="1">
              <a:off x="951731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0"/>
              </p:custDataLst>
            </p:nvPr>
          </p:nvCxnSpPr>
          <p:spPr>
            <a:xfrm flipH="1">
              <a:off x="1005352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1"/>
              </p:custDataLst>
            </p:nvPr>
          </p:nvCxnSpPr>
          <p:spPr>
            <a:xfrm flipH="1">
              <a:off x="1058973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2"/>
              </p:custDataLst>
            </p:nvPr>
          </p:nvCxnSpPr>
          <p:spPr>
            <a:xfrm flipH="1">
              <a:off x="1085783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33"/>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任意多边形: 形状 19"/>
          <p:cNvSpPr/>
          <p:nvPr>
            <p:custDataLst>
              <p:tags r:id="rId34"/>
            </p:custDataLst>
          </p:nvPr>
        </p:nvSpPr>
        <p:spPr>
          <a:xfrm>
            <a:off x="6352684" y="2805790"/>
            <a:ext cx="5839318" cy="4052211"/>
          </a:xfrm>
          <a:custGeom>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chemeClr val="lt1">
              <a:lumMod val="85000"/>
              <a:alpha val="99000"/>
            </a:schemeClr>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任意多边形: 形状 17"/>
          <p:cNvSpPr/>
          <p:nvPr>
            <p:custDataLst>
              <p:tags r:id="rId35"/>
            </p:custDataLst>
          </p:nvPr>
        </p:nvSpPr>
        <p:spPr>
          <a:xfrm>
            <a:off x="0" y="0"/>
            <a:ext cx="9411512" cy="6857999"/>
          </a:xfrm>
          <a:custGeom>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5" name="直接连接符 34"/>
          <p:cNvCxnSpPr/>
          <p:nvPr>
            <p:custDataLst>
              <p:tags r:id="rId36"/>
            </p:custDataLst>
          </p:nvPr>
        </p:nvCxnSpPr>
        <p:spPr>
          <a:xfrm flipH="1">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7"/>
            </p:custDataLst>
          </p:nvPr>
        </p:nvCxnSpPr>
        <p:spPr>
          <a:xfrm flipH="1">
            <a:off x="1066165"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8"/>
            </p:custDataLst>
          </p:nvPr>
        </p:nvCxnSpPr>
        <p:spPr>
          <a:xfrm flipH="1">
            <a:off x="1200150"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itle 6"/>
          <p:cNvSpPr txBox="1"/>
          <p:nvPr>
            <p:custDataLst>
              <p:tags r:id="rId39"/>
            </p:custDataLst>
          </p:nvPr>
        </p:nvSpPr>
        <p:spPr>
          <a:xfrm>
            <a:off x="1371611" y="2566693"/>
            <a:ext cx="6400851" cy="14198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zh-CN"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在中国古典文化当中，梅兰竹菊被称为“四君子”梅花象征的是不畏严寒、披霜傲雪的品性；兰花象征君子操守清雅，遗世独立；竹子象征君子谦逊虚中、高风亮节；菊花象征君子隐逸世外，不限污浊。</a:t>
            </a:r>
          </a:p>
        </p:txBody>
      </p:sp>
    </p:spTree>
    <p:custDataLst>
      <p:tags r:id="rId40"/>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pic>
        <p:nvPicPr>
          <p:cNvPr id="4" name="图片 3"/>
          <p:cNvPicPr>
            <a:picLocks noChangeAspect="1"/>
          </p:cNvPicPr>
          <p:nvPr>
            <p:custDataLst>
              <p:tags r:id="rId10"/>
            </p:custDataLst>
          </p:nvPr>
        </p:nvPicPr>
        <p:blipFill>
          <a:blip r:embed="rId9"/>
          <a:srcRect l="387" r="387"/>
          <a:stretch>
            <a:fillRect/>
          </a:stretch>
        </p:blipFill>
        <p:spPr>
          <a:xfrm rot="10800000">
            <a:off x="7014845" y="635"/>
            <a:ext cx="5177142" cy="6858000"/>
          </a:xfrm>
          <a:custGeom>
            <a:cxnLst>
              <a:cxn ang="3">
                <a:pos x="hc" y="t"/>
              </a:cxn>
              <a:cxn ang="cd2">
                <a:pos x="l" y="vc"/>
              </a:cxn>
              <a:cxn ang="cd4">
                <a:pos x="hc" y="b"/>
              </a:cxn>
              <a:cxn ang="0">
                <a:pos x="r" y="vc"/>
              </a:cxn>
            </a:cxnLst>
            <a:rect l="l" t="t" r="r" b="b"/>
            <a:pathLst>
              <a:path w="8153" h="10800">
                <a:moveTo>
                  <a:pt x="0" y="0"/>
                </a:moveTo>
                <a:lnTo>
                  <a:pt x="8153" y="0"/>
                </a:lnTo>
                <a:lnTo>
                  <a:pt x="8153" y="10800"/>
                </a:lnTo>
                <a:lnTo>
                  <a:pt x="0" y="10800"/>
                </a:lnTo>
                <a:lnTo>
                  <a:pt x="0" y="0"/>
                </a:lnTo>
                <a:close/>
              </a:path>
            </a:pathLst>
          </a:custGeom>
        </p:spPr>
      </p:pic>
      <p:sp>
        <p:nvSpPr>
          <p:cNvPr id="8" name="文本框 7"/>
          <p:cNvSpPr txBox="1"/>
          <p:nvPr>
            <p:custDataLst>
              <p:tags r:id="rId11"/>
            </p:custDataLst>
          </p:nvPr>
        </p:nvSpPr>
        <p:spPr>
          <a:xfrm>
            <a:off x="914400" y="2133600"/>
            <a:ext cx="5181600"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学习目标：</a:t>
            </a:r>
          </a:p>
        </p:txBody>
      </p:sp>
      <p:sp>
        <p:nvSpPr>
          <p:cNvPr id="11" name="Title 6"/>
          <p:cNvSpPr txBox="1"/>
          <p:nvPr>
            <p:custDataLst>
              <p:tags r:id="rId12"/>
            </p:custDataLst>
          </p:nvPr>
        </p:nvSpPr>
        <p:spPr>
          <a:xfrm>
            <a:off x="914400" y="3048000"/>
            <a:ext cx="5181600" cy="13716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梳理文章脉络，把握文章主旨。</a:t>
            </a:r>
          </a:p>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学习象征手法的使用，把握托物言志散文的基本特点</a:t>
            </a:r>
          </a:p>
        </p:txBody>
      </p:sp>
    </p:spTree>
    <p:custDataLst>
      <p:tags r:id="rId13"/>
    </p:custDataLst>
  </p:cSld>
  <p:clrMapOvr>
    <a:masterClrMapping/>
  </p:clrMapOvr>
  <mc:AlternateContent>
    <mc:Choice xmlns:p14="http://schemas.microsoft.com/office/powerpoint/2010/main" Requires="p14">
      <p:transition spd="slow" p14:dur="25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5"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10"/>
            </p:custDataLst>
          </p:nvPr>
        </p:nvSpPr>
        <p:spPr>
          <a:xfrm>
            <a:off x="1649047" y="2451393"/>
            <a:ext cx="8893907" cy="1955215"/>
          </a:xfrm>
          <a:prstGeom prst="rect">
            <a:avLst/>
          </a:prstGeom>
        </p:spPr>
        <p:txBody>
          <a:bodyPr wrap="square" anchor="ctr" anchorCtr="0">
            <a:noAutofit/>
          </a:bodyPr>
          <a:lstStyle/>
          <a:p>
            <a:pPr marL="0" marR="0" lvl="0" indent="-285750" algn="ctr" defTabSz="914400" rtl="0" eaLnBrk="1" fontAlgn="ctr" latinLnBrk="0" hangingPunct="1">
              <a:lnSpc>
                <a:spcPct val="130000"/>
              </a:lnSpc>
              <a:spcBef>
                <a:spcPts val="1000"/>
              </a:spcBef>
              <a:spcAft>
                <a:spcPct val="0"/>
              </a:spcAft>
              <a:buSzTx/>
              <a:buFont typeface="Wingdings" panose="05000000000000000000" charset="0"/>
              <a:buNone/>
            </a:pPr>
            <a:r>
              <a:rPr kumimoji="0" lang="zh-CN" altLang="en-US" sz="3200" b="1" i="0" kern="1200" cap="none" spc="200" normalizeH="0" noProof="0">
                <a:ln>
                  <a:noFill/>
                </a:ln>
                <a:solidFill>
                  <a:schemeClr val="dk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同学们，在我们生活的大千世界，有没有一些自然景物触动过你的情思，引发过你的联想和想象。</a:t>
            </a:r>
          </a:p>
          <a:p>
            <a:pPr marL="0" marR="0" lvl="0" indent="-285750" algn="ctr" defTabSz="914400" rtl="0" eaLnBrk="1" fontAlgn="ctr" latinLnBrk="0" hangingPunct="1">
              <a:lnSpc>
                <a:spcPct val="130000"/>
              </a:lnSpc>
              <a:spcBef>
                <a:spcPts val="1000"/>
              </a:spcBef>
              <a:spcAft>
                <a:spcPct val="0"/>
              </a:spcAft>
              <a:buSzTx/>
              <a:buFont typeface="Wingdings" panose="05000000000000000000" charset="0"/>
              <a:buNone/>
            </a:pPr>
            <a:r>
              <a:rPr kumimoji="0" lang="zh-CN" altLang="en-US" sz="3200" b="1" i="0" kern="1200" cap="none" spc="200" normalizeH="0" noProof="0">
                <a:ln>
                  <a:noFill/>
                </a:ln>
                <a:solidFill>
                  <a:schemeClr val="dk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请你从“落花、蜡烛、山鹰、明月、绿叶、泥土、小草”这些事物中选择一种，运用象征手法，完成一篇200字的短文。</a:t>
            </a:r>
          </a:p>
        </p:txBody>
      </p:sp>
    </p:spTree>
    <p:custDataLst>
      <p:tags r:id="rId11"/>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grpSp>
        <p:nvGrpSpPr>
          <p:cNvPr id="5" name="组合 4"/>
          <p:cNvGrpSpPr/>
          <p:nvPr>
            <p:custDataLst>
              <p:tags r:id="rId8"/>
            </p:custDataLst>
          </p:nvPr>
        </p:nvGrpSpPr>
        <p:grpSpPr>
          <a:xfrm>
            <a:off x="9115160" y="0"/>
            <a:ext cx="3083190" cy="4178868"/>
            <a:chOff x="9115160" y="0"/>
            <a:chExt cx="3083190" cy="4178868"/>
          </a:xfrm>
        </p:grpSpPr>
        <p:cxnSp>
          <p:nvCxnSpPr>
            <p:cNvPr id="8" name="直接连接符 7"/>
            <p:cNvCxnSpPr/>
            <p:nvPr>
              <p:custDataLst>
                <p:tags r:id="rId9"/>
              </p:custDataLst>
            </p:nvPr>
          </p:nvCxnSpPr>
          <p:spPr>
            <a:xfrm flipH="1">
              <a:off x="1193025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0"/>
              </p:custDataLst>
            </p:nvPr>
          </p:nvCxnSpPr>
          <p:spPr>
            <a:xfrm flipH="1">
              <a:off x="1166214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1"/>
              </p:custDataLst>
            </p:nvPr>
          </p:nvCxnSpPr>
          <p:spPr>
            <a:xfrm flipH="1">
              <a:off x="1152809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2"/>
              </p:custDataLst>
            </p:nvPr>
          </p:nvCxnSpPr>
          <p:spPr>
            <a:xfrm flipH="1">
              <a:off x="1125999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3"/>
              </p:custDataLst>
            </p:nvPr>
          </p:nvCxnSpPr>
          <p:spPr>
            <a:xfrm flipH="1">
              <a:off x="1099188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flipH="1">
              <a:off x="911516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5"/>
              </p:custDataLst>
            </p:nvPr>
          </p:nvCxnSpPr>
          <p:spPr>
            <a:xfrm flipH="1">
              <a:off x="965136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6"/>
              </p:custDataLst>
            </p:nvPr>
          </p:nvCxnSpPr>
          <p:spPr>
            <a:xfrm flipH="1">
              <a:off x="1018757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7"/>
              </p:custDataLst>
            </p:nvPr>
          </p:nvCxnSpPr>
          <p:spPr>
            <a:xfrm flipH="1">
              <a:off x="924921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8"/>
              </p:custDataLst>
            </p:nvPr>
          </p:nvCxnSpPr>
          <p:spPr>
            <a:xfrm flipH="1">
              <a:off x="991947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9"/>
              </p:custDataLst>
            </p:nvPr>
          </p:nvCxnSpPr>
          <p:spPr>
            <a:xfrm flipH="1">
              <a:off x="1045568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20"/>
              </p:custDataLst>
            </p:nvPr>
          </p:nvCxnSpPr>
          <p:spPr>
            <a:xfrm flipH="1">
              <a:off x="1072378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1"/>
              </p:custDataLst>
            </p:nvPr>
          </p:nvCxnSpPr>
          <p:spPr>
            <a:xfrm flipH="1">
              <a:off x="1219835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flipH="1">
              <a:off x="1206430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flipH="1">
              <a:off x="1179620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4"/>
              </p:custDataLst>
            </p:nvPr>
          </p:nvCxnSpPr>
          <p:spPr>
            <a:xfrm flipH="1">
              <a:off x="1139404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5"/>
              </p:custDataLst>
            </p:nvPr>
          </p:nvCxnSpPr>
          <p:spPr>
            <a:xfrm flipH="1">
              <a:off x="1112594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6"/>
              </p:custDataLst>
            </p:nvPr>
          </p:nvCxnSpPr>
          <p:spPr>
            <a:xfrm flipH="1">
              <a:off x="938326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7"/>
              </p:custDataLst>
            </p:nvPr>
          </p:nvCxnSpPr>
          <p:spPr>
            <a:xfrm flipH="1">
              <a:off x="978542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8"/>
              </p:custDataLst>
            </p:nvPr>
          </p:nvCxnSpPr>
          <p:spPr>
            <a:xfrm flipH="1">
              <a:off x="1032162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9"/>
              </p:custDataLst>
            </p:nvPr>
          </p:nvCxnSpPr>
          <p:spPr>
            <a:xfrm flipH="1">
              <a:off x="951731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0"/>
              </p:custDataLst>
            </p:nvPr>
          </p:nvCxnSpPr>
          <p:spPr>
            <a:xfrm flipH="1">
              <a:off x="1005352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1"/>
              </p:custDataLst>
            </p:nvPr>
          </p:nvCxnSpPr>
          <p:spPr>
            <a:xfrm flipH="1">
              <a:off x="1058973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2"/>
              </p:custDataLst>
            </p:nvPr>
          </p:nvCxnSpPr>
          <p:spPr>
            <a:xfrm flipH="1">
              <a:off x="1085783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33"/>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任意多边形: 形状 19"/>
          <p:cNvSpPr/>
          <p:nvPr>
            <p:custDataLst>
              <p:tags r:id="rId34"/>
            </p:custDataLst>
          </p:nvPr>
        </p:nvSpPr>
        <p:spPr>
          <a:xfrm>
            <a:off x="6352684" y="2805790"/>
            <a:ext cx="5839318" cy="4052211"/>
          </a:xfrm>
          <a:custGeom>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chemeClr val="lt1">
              <a:lumMod val="85000"/>
              <a:alpha val="99000"/>
            </a:schemeClr>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任意多边形: 形状 17"/>
          <p:cNvSpPr/>
          <p:nvPr>
            <p:custDataLst>
              <p:tags r:id="rId35"/>
            </p:custDataLst>
          </p:nvPr>
        </p:nvSpPr>
        <p:spPr>
          <a:xfrm>
            <a:off x="0" y="0"/>
            <a:ext cx="9411512" cy="6857999"/>
          </a:xfrm>
          <a:custGeom>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5" name="直接连接符 34"/>
          <p:cNvCxnSpPr/>
          <p:nvPr>
            <p:custDataLst>
              <p:tags r:id="rId36"/>
            </p:custDataLst>
          </p:nvPr>
        </p:nvCxnSpPr>
        <p:spPr>
          <a:xfrm flipH="1">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7"/>
            </p:custDataLst>
          </p:nvPr>
        </p:nvCxnSpPr>
        <p:spPr>
          <a:xfrm flipH="1">
            <a:off x="1066165"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8"/>
            </p:custDataLst>
          </p:nvPr>
        </p:nvCxnSpPr>
        <p:spPr>
          <a:xfrm flipH="1">
            <a:off x="1200150"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itle 6"/>
          <p:cNvSpPr txBox="1"/>
          <p:nvPr>
            <p:custDataLst>
              <p:tags r:id="rId39"/>
            </p:custDataLst>
          </p:nvPr>
        </p:nvSpPr>
        <p:spPr>
          <a:xfrm>
            <a:off x="1371611" y="2731158"/>
            <a:ext cx="6400851" cy="10909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sz="3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这篇课文通过对白杨树的崇敬、赞美，歌颂了中国共产党领导下的抗日军民和整个中华民族的紧密团结、力求上进、坚强不屈的革命精神和斗争意志。</a:t>
            </a:r>
          </a:p>
        </p:txBody>
      </p:sp>
      <p:pic>
        <p:nvPicPr>
          <p:cNvPr id="4" name="New picture"/>
          <p:cNvPicPr/>
          <p:nvPr/>
        </p:nvPicPr>
        <p:blipFill>
          <a:blip r:embed="rId40"/>
          <a:stretch>
            <a:fillRect/>
          </a:stretch>
        </p:blipFill>
        <p:spPr>
          <a:xfrm>
            <a:off x="11709400" y="10464800"/>
            <a:ext cx="304800" cy="228600"/>
          </a:xfrm>
          <a:prstGeom prst="cube">
            <a:avLst/>
          </a:prstGeom>
        </p:spPr>
      </p:pic>
    </p:spTree>
    <p:custDataLst>
      <p:tags r:id="rId41"/>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矩形 2"/>
          <p:cNvSpPr/>
          <p:nvPr>
            <p:custDataLst>
              <p:tags r:id="rId9"/>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custDataLst>
              <p:tags r:id="rId10"/>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2"/>
            </p:custDataLst>
          </p:nvPr>
        </p:nvPicPr>
        <p:blipFill>
          <a:blip r:embed="rId11"/>
          <a:srcRect t="118" b="118"/>
          <a:stretch>
            <a:fillRect/>
          </a:stretch>
        </p:blipFill>
        <p:spPr>
          <a:xfrm>
            <a:off x="2886100" y="685102"/>
            <a:ext cx="7334300" cy="5487797"/>
          </a:xfrm>
          <a:custGeom>
            <a:cxnLst>
              <a:cxn ang="3">
                <a:pos x="hc" y="t"/>
              </a:cxn>
              <a:cxn ang="cd2">
                <a:pos x="l" y="vc"/>
              </a:cxn>
              <a:cxn ang="cd4">
                <a:pos x="hc" y="b"/>
              </a:cxn>
              <a:cxn ang="0">
                <a:pos x="r" y="vc"/>
              </a:cxn>
            </a:cxnLst>
            <a:rect l="l" t="t" r="r" b="b"/>
            <a:pathLst>
              <a:path w="10560" h="7440">
                <a:moveTo>
                  <a:pt x="0" y="0"/>
                </a:moveTo>
                <a:lnTo>
                  <a:pt x="10560" y="0"/>
                </a:lnTo>
                <a:lnTo>
                  <a:pt x="10560" y="7440"/>
                </a:lnTo>
                <a:lnTo>
                  <a:pt x="0" y="7440"/>
                </a:lnTo>
                <a:lnTo>
                  <a:pt x="0" y="0"/>
                </a:lnTo>
                <a:close/>
              </a:path>
            </a:pathLst>
          </a:custGeom>
        </p:spPr>
      </p:pic>
    </p:spTree>
    <p:custDataLst>
      <p:tags r:id="rId1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矩形 2"/>
          <p:cNvSpPr/>
          <p:nvPr>
            <p:custDataLst>
              <p:tags r:id="rId8"/>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custDataLst>
              <p:tags r:id="rId9"/>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1"/>
            </p:custDataLst>
          </p:nvPr>
        </p:nvPicPr>
        <p:blipFill>
          <a:blip r:embed="rId10"/>
          <a:srcRect l="1209" r="1209"/>
          <a:stretch>
            <a:fillRect/>
          </a:stretch>
        </p:blipFill>
        <p:spPr>
          <a:xfrm>
            <a:off x="2819521" y="685102"/>
            <a:ext cx="7467359" cy="5487797"/>
          </a:xfrm>
          <a:custGeom>
            <a:cxnLst>
              <a:cxn ang="3">
                <a:pos x="hc" y="t"/>
              </a:cxn>
              <a:cxn ang="cd2">
                <a:pos x="l" y="vc"/>
              </a:cxn>
              <a:cxn ang="cd4">
                <a:pos x="hc" y="b"/>
              </a:cxn>
              <a:cxn ang="0">
                <a:pos x="r" y="vc"/>
              </a:cxn>
            </a:cxnLst>
            <a:rect l="l" t="t" r="r" b="b"/>
            <a:pathLst>
              <a:path w="10560" h="7440">
                <a:moveTo>
                  <a:pt x="0" y="0"/>
                </a:moveTo>
                <a:lnTo>
                  <a:pt x="10560" y="0"/>
                </a:lnTo>
                <a:lnTo>
                  <a:pt x="10560" y="7440"/>
                </a:lnTo>
                <a:lnTo>
                  <a:pt x="0" y="7440"/>
                </a:lnTo>
                <a:lnTo>
                  <a:pt x="0" y="0"/>
                </a:lnTo>
                <a:close/>
              </a:path>
            </a:pathLst>
          </a:custGeom>
        </p:spPr>
      </p:pic>
    </p:spTree>
    <p:custDataLst>
      <p:tags r:id="rId1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pic>
        <p:nvPicPr>
          <p:cNvPr id="3" name="图片 2"/>
          <p:cNvPicPr>
            <a:picLocks noChangeAspect="1"/>
          </p:cNvPicPr>
          <p:nvPr>
            <p:custDataLst>
              <p:tags r:id="rId9"/>
            </p:custDataLst>
          </p:nvPr>
        </p:nvPicPr>
        <p:blipFill>
          <a:blip r:embed="rId8"/>
          <a:srcRect t="1557" b="1557"/>
          <a:stretch>
            <a:fillRect/>
          </a:stretch>
        </p:blipFill>
        <p:spPr>
          <a:xfrm>
            <a:off x="-635" y="0"/>
            <a:ext cx="9449423" cy="6858000"/>
          </a:xfrm>
          <a:custGeom>
            <a:cxnLst>
              <a:cxn ang="3">
                <a:pos x="hc" y="t"/>
              </a:cxn>
              <a:cxn ang="cd2">
                <a:pos x="l" y="vc"/>
              </a:cxn>
              <a:cxn ang="cd4">
                <a:pos x="hc" y="b"/>
              </a:cxn>
              <a:cxn ang="0">
                <a:pos x="r" y="vc"/>
              </a:cxn>
            </a:cxnLst>
            <a:rect l="l" t="t" r="r" b="b"/>
            <a:pathLst>
              <a:path w="14881" h="10800">
                <a:moveTo>
                  <a:pt x="0" y="0"/>
                </a:moveTo>
                <a:lnTo>
                  <a:pt x="14881" y="0"/>
                </a:lnTo>
                <a:lnTo>
                  <a:pt x="14881" y="10800"/>
                </a:lnTo>
                <a:lnTo>
                  <a:pt x="0" y="10800"/>
                </a:lnTo>
                <a:lnTo>
                  <a:pt x="0" y="0"/>
                </a:lnTo>
                <a:close/>
              </a:path>
            </a:pathLst>
          </a:custGeom>
        </p:spPr>
      </p:pic>
    </p:spTree>
    <p:custDataLst>
      <p:tags r:id="rId10"/>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矩形 2"/>
          <p:cNvSpPr/>
          <p:nvPr>
            <p:custDataLst>
              <p:tags r:id="rId8"/>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custDataLst>
              <p:tags r:id="rId9"/>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1"/>
            </p:custDataLst>
          </p:nvPr>
        </p:nvPicPr>
        <p:blipFill>
          <a:blip r:embed="rId10"/>
          <a:srcRect t="118" b="118"/>
          <a:stretch>
            <a:fillRect/>
          </a:stretch>
        </p:blipFill>
        <p:spPr>
          <a:xfrm>
            <a:off x="2886100" y="685102"/>
            <a:ext cx="7334300" cy="5487797"/>
          </a:xfrm>
          <a:custGeom>
            <a:cxnLst>
              <a:cxn ang="3">
                <a:pos x="hc" y="t"/>
              </a:cxn>
              <a:cxn ang="cd2">
                <a:pos x="l" y="vc"/>
              </a:cxn>
              <a:cxn ang="cd4">
                <a:pos x="hc" y="b"/>
              </a:cxn>
              <a:cxn ang="0">
                <a:pos x="r" y="vc"/>
              </a:cxn>
            </a:cxnLst>
            <a:rect l="l" t="t" r="r" b="b"/>
            <a:pathLst>
              <a:path w="10560" h="7440">
                <a:moveTo>
                  <a:pt x="0" y="0"/>
                </a:moveTo>
                <a:lnTo>
                  <a:pt x="10560" y="0"/>
                </a:lnTo>
                <a:lnTo>
                  <a:pt x="10560" y="7440"/>
                </a:lnTo>
                <a:lnTo>
                  <a:pt x="0" y="7440"/>
                </a:lnTo>
                <a:lnTo>
                  <a:pt x="0" y="0"/>
                </a:lnTo>
                <a:close/>
              </a:path>
            </a:pathLst>
          </a:custGeom>
        </p:spPr>
      </p:pic>
    </p:spTree>
    <p:custDataLst>
      <p:tags r:id="rId1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矩形 2"/>
          <p:cNvSpPr/>
          <p:nvPr>
            <p:custDataLst>
              <p:tags r:id="rId8"/>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custDataLst>
              <p:tags r:id="rId9"/>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1"/>
            </p:custDataLst>
          </p:nvPr>
        </p:nvPicPr>
        <p:blipFill>
          <a:blip r:embed="rId10"/>
          <a:srcRect t="118" b="118"/>
          <a:stretch>
            <a:fillRect/>
          </a:stretch>
        </p:blipFill>
        <p:spPr>
          <a:xfrm>
            <a:off x="2886100" y="685102"/>
            <a:ext cx="7334300" cy="5487797"/>
          </a:xfrm>
          <a:custGeom>
            <a:cxnLst>
              <a:cxn ang="3">
                <a:pos x="hc" y="t"/>
              </a:cxn>
              <a:cxn ang="cd2">
                <a:pos x="l" y="vc"/>
              </a:cxn>
              <a:cxn ang="cd4">
                <a:pos x="hc" y="b"/>
              </a:cxn>
              <a:cxn ang="0">
                <a:pos x="r" y="vc"/>
              </a:cxn>
            </a:cxnLst>
            <a:rect l="l" t="t" r="r" b="b"/>
            <a:pathLst>
              <a:path w="10560" h="7440">
                <a:moveTo>
                  <a:pt x="0" y="0"/>
                </a:moveTo>
                <a:lnTo>
                  <a:pt x="10560" y="0"/>
                </a:lnTo>
                <a:lnTo>
                  <a:pt x="10560" y="7440"/>
                </a:lnTo>
                <a:lnTo>
                  <a:pt x="0" y="7440"/>
                </a:lnTo>
                <a:lnTo>
                  <a:pt x="0" y="0"/>
                </a:lnTo>
                <a:close/>
              </a:path>
            </a:pathLst>
          </a:custGeom>
        </p:spPr>
      </p:pic>
    </p:spTree>
    <p:custDataLst>
      <p:tags r:id="rId1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cxnSp>
        <p:nvCxnSpPr>
          <p:cNvPr id="12" name="PA-直接连接符 9"/>
          <p:cNvCxnSpPr/>
          <p:nvPr>
            <p:custDataLst>
              <p:tags r:id="rId8"/>
            </p:custDataLst>
          </p:nvPr>
        </p:nvCxnSpPr>
        <p:spPr>
          <a:xfrm flipH="1" flipV="1">
            <a:off x="9601835" y="0"/>
            <a:ext cx="2557145" cy="257111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PA-直角三角形 5"/>
          <p:cNvSpPr/>
          <p:nvPr>
            <p:custDataLst>
              <p:tags r:id="rId9"/>
            </p:custDataLst>
          </p:nvPr>
        </p:nvSpPr>
        <p:spPr>
          <a:xfrm>
            <a:off x="9923145" y="635"/>
            <a:ext cx="2268855" cy="2284730"/>
          </a:xfrm>
          <a:custGeom>
            <a:gdLst>
              <a:gd name="connsiteX0" fmla="*/ 0 w 2268855"/>
              <a:gd name="connsiteY0" fmla="*/ 0 h 2284730"/>
              <a:gd name="connsiteX1" fmla="*/ 2268855 w 2268855"/>
              <a:gd name="connsiteY1" fmla="*/ 0 h 2284730"/>
              <a:gd name="connsiteX2" fmla="*/ 2268855 w 2268855"/>
              <a:gd name="connsiteY2" fmla="*/ 2284730 h 2284730"/>
            </a:gd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PA-直角三角形 8"/>
          <p:cNvSpPr/>
          <p:nvPr>
            <p:custDataLst>
              <p:tags r:id="rId10"/>
            </p:custDataLst>
          </p:nvPr>
        </p:nvSpPr>
        <p:spPr>
          <a:xfrm>
            <a:off x="0" y="5401945"/>
            <a:ext cx="1459865" cy="1456055"/>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5" name="PA-直接连接符 9"/>
          <p:cNvCxnSpPr/>
          <p:nvPr>
            <p:custDataLst>
              <p:tags r:id="rId11"/>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2"/>
            </p:custDataLst>
          </p:nvPr>
        </p:nvSpPr>
        <p:spPr>
          <a:xfrm>
            <a:off x="3868425" y="990608"/>
            <a:ext cx="10972876" cy="7620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sym typeface="+mn-ea"/>
              </a:rPr>
              <a:t>课后作业：</a:t>
            </a:r>
          </a:p>
        </p:txBody>
      </p:sp>
      <p:sp>
        <p:nvSpPr>
          <p:cNvPr id="17" name="Title 6"/>
          <p:cNvSpPr txBox="1"/>
          <p:nvPr>
            <p:custDataLst>
              <p:tags r:id="rId13"/>
            </p:custDataLst>
          </p:nvPr>
        </p:nvSpPr>
        <p:spPr>
          <a:xfrm>
            <a:off x="430530" y="1752616"/>
            <a:ext cx="5791200" cy="39624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《白杨礼赞》发表后，一位画家根据《白杨礼赞》的意境，画了一幅白杨图。茅盾看后，觉得礼赞白杨之情似乎意犹未尽，于是又写下了这首格律诗，请同学们试着解读此诗。</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题白杨图</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北方有佳树，挺立如长矛。</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叶叶皆团结，枝枝争上游。</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羞与楠枋伍，甘居榆枣俦。</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丹青标风骨，愿与子同仇。</a:t>
            </a:r>
          </a:p>
        </p:txBody>
      </p:sp>
      <p:pic>
        <p:nvPicPr>
          <p:cNvPr id="18" name="New picture"/>
          <p:cNvPicPr/>
          <p:nvPr/>
        </p:nvPicPr>
        <p:blipFill>
          <a:blip r:embed="rId14"/>
          <a:stretch>
            <a:fillRect/>
          </a:stretch>
        </p:blipFill>
        <p:spPr>
          <a:xfrm>
            <a:off x="11836400" y="11531600"/>
            <a:ext cx="355600" cy="266700"/>
          </a:xfrm>
          <a:prstGeom prst="cube">
            <a:avLst/>
          </a:prstGeom>
        </p:spPr>
      </p:pic>
    </p:spTree>
    <p:custDataLst>
      <p:tags r:id="rId1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userDrawn="1">
            <p:custDataLst>
              <p:tags r:id="rId2"/>
            </p:custDataLst>
          </p:nvPr>
        </p:nvSpPr>
        <p:spPr>
          <a:xfrm>
            <a:off x="292075" y="303809"/>
            <a:ext cx="11607851" cy="6250382"/>
          </a:xfrm>
          <a:prstGeom prst="rect">
            <a:avLst/>
          </a:prstGeom>
          <a:solidFill>
            <a:schemeClr val="dk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3" name="文本框 2"/>
          <p:cNvSpPr txBox="1"/>
          <p:nvPr>
            <p:custDataLst>
              <p:tags r:id="rId9"/>
            </p:custDataLst>
          </p:nvPr>
        </p:nvSpPr>
        <p:spPr>
          <a:xfrm>
            <a:off x="1039452" y="623317"/>
            <a:ext cx="6096038" cy="704485"/>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作者简介</a:t>
            </a:r>
          </a:p>
        </p:txBody>
      </p:sp>
      <p:sp>
        <p:nvSpPr>
          <p:cNvPr id="11" name="Title 6"/>
          <p:cNvSpPr txBox="1"/>
          <p:nvPr>
            <p:custDataLst>
              <p:tags r:id="rId10"/>
            </p:custDataLst>
          </p:nvPr>
        </p:nvSpPr>
        <p:spPr>
          <a:xfrm>
            <a:off x="923882" y="1154296"/>
            <a:ext cx="6096000" cy="347611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茅盾（1896——1981）作家，社会活动家。原名沈德鸿，字雁冰。浙江桐乡人。茅盾一生创作了大量的文学作品，具有很高的艺术成就。主要作品有：长篇小说《虹 》、《子夜》、《第一阶段的故事》、《霜叶红似二月花》；中篇小说《路》、《三人行》；短篇小说《春蚕》、《秋收》、《残冬》、《林家铺子》等。其代表作《子夜》，是中国现代现实主义文学发展的里程碑，显示了现代文学在长篇小说创作方面的实绩。 </a:t>
            </a:r>
          </a:p>
        </p:txBody>
      </p:sp>
      <p:pic>
        <p:nvPicPr>
          <p:cNvPr id="4" name="图片 3"/>
          <p:cNvPicPr>
            <a:picLocks noChangeAspect="1"/>
          </p:cNvPicPr>
          <p:nvPr>
            <p:custDataLst>
              <p:tags r:id="rId12"/>
            </p:custDataLst>
          </p:nvPr>
        </p:nvPicPr>
        <p:blipFill>
          <a:blip r:embed="rId11"/>
          <a:srcRect t="3062" b="3062"/>
          <a:stretch>
            <a:fillRect/>
          </a:stretch>
        </p:blipFill>
        <p:spPr>
          <a:xfrm>
            <a:off x="7467617" y="914400"/>
            <a:ext cx="3810025" cy="5029200"/>
          </a:xfrm>
          <a:custGeom>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13"/>
    </p:custDataLst>
  </p:cSld>
  <p:clrMapOvr>
    <a:masterClrMapping/>
  </p:clrMapOvr>
  <p:transition>
    <p:blinds/>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4" name="矩形 13"/>
          <p:cNvSpPr/>
          <p:nvPr userDrawn="1">
            <p:custDataLst>
              <p:tags r:id="rId2"/>
            </p:custDataLst>
          </p:nvPr>
        </p:nvSpPr>
        <p:spPr>
          <a:xfrm>
            <a:off x="0" y="0"/>
            <a:ext cx="12192000" cy="925830"/>
          </a:xfrm>
          <a:prstGeom prst="rect">
            <a:avLst/>
          </a:prstGeom>
          <a:solidFill>
            <a:schemeClr val="dk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1471910" y="6234393"/>
            <a:ext cx="720090" cy="623607"/>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6234393"/>
            <a:ext cx="720090" cy="623607"/>
          </a:xfrm>
          <a:prstGeom prst="rect">
            <a:avLst/>
          </a:prstGeom>
        </p:spPr>
      </p:pic>
      <p:sp>
        <p:nvSpPr>
          <p:cNvPr id="3" name="文本框 2"/>
          <p:cNvSpPr txBox="1"/>
          <p:nvPr>
            <p:custDataLst>
              <p:tags r:id="rId9"/>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panose="020b0503020204020204" pitchFamily="34" charset="-122"/>
                <a:ea typeface="微软雅黑" panose="020b0503020204020204" pitchFamily="34" charset="-122"/>
              </a:rPr>
              <a:t>写作背景</a:t>
            </a:r>
          </a:p>
        </p:txBody>
      </p:sp>
      <p:pic>
        <p:nvPicPr>
          <p:cNvPr id="4" name="图片 3"/>
          <p:cNvPicPr>
            <a:picLocks noChangeAspect="1"/>
          </p:cNvPicPr>
          <p:nvPr>
            <p:custDataLst>
              <p:tags r:id="rId11"/>
            </p:custDataLst>
          </p:nvPr>
        </p:nvPicPr>
        <p:blipFill>
          <a:blip r:embed="rId10"/>
          <a:srcRect l="437" r="437"/>
          <a:stretch>
            <a:fillRect/>
          </a:stretch>
        </p:blipFill>
        <p:spPr>
          <a:xfrm>
            <a:off x="603525" y="1535310"/>
            <a:ext cx="6229387" cy="4713199"/>
          </a:xfrm>
          <a:custGeom>
            <a:cxnLst>
              <a:cxn ang="3">
                <a:pos x="hc" y="t"/>
              </a:cxn>
              <a:cxn ang="cd2">
                <a:pos x="l" y="vc"/>
              </a:cxn>
              <a:cxn ang="cd4">
                <a:pos x="hc" y="b"/>
              </a:cxn>
              <a:cxn ang="0">
                <a:pos x="r" y="vc"/>
              </a:cxn>
            </a:cxnLst>
            <a:rect l="l" t="t" r="r" b="b"/>
            <a:pathLst>
              <a:path w="8160" h="4560">
                <a:moveTo>
                  <a:pt x="0" y="0"/>
                </a:moveTo>
                <a:lnTo>
                  <a:pt x="8160" y="0"/>
                </a:lnTo>
                <a:lnTo>
                  <a:pt x="8160" y="4560"/>
                </a:lnTo>
                <a:lnTo>
                  <a:pt x="0" y="4560"/>
                </a:lnTo>
                <a:lnTo>
                  <a:pt x="0" y="0"/>
                </a:lnTo>
                <a:close/>
              </a:path>
            </a:pathLst>
          </a:custGeom>
        </p:spPr>
      </p:pic>
      <p:sp>
        <p:nvSpPr>
          <p:cNvPr id="11" name="Title 6"/>
          <p:cNvSpPr txBox="1"/>
          <p:nvPr>
            <p:custDataLst>
              <p:tags r:id="rId12"/>
            </p:custDataLst>
          </p:nvPr>
        </p:nvSpPr>
        <p:spPr>
          <a:xfrm>
            <a:off x="6832600" y="1535430"/>
            <a:ext cx="4756150" cy="47129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24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白杨礼赞》写于1941年3月。在此之前，作者茅盾在新疆工作一个时期之后，到延安讲学。当时，是抗日战争相持阶段，国民党反动派消极抗日，积极反共，北方军民在共产党的领导下同心同德、团结抗战多次粉碎了敌伪的疯狂“扫荡”，作者从解放区的人民身上看到了民族解放的前途和希望，深受鼓舞，写下了这篇热情洋溢的散文，借白杨树这一形象热烈的歌颂他们。</a:t>
            </a:r>
          </a:p>
        </p:txBody>
      </p:sp>
    </p:spTree>
    <p:custDataLst>
      <p:tags r:id="rId13"/>
    </p:custDataLst>
  </p:cSld>
  <p:clrMapOvr>
    <a:masterClrMapping/>
  </p:clrMapOvr>
  <p:transition>
    <p:blinds/>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2" name="图片 1"/>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3" name="图片 2"/>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56322" name="文本框 56321"/>
          <p:cNvSpPr txBox="1"/>
          <p:nvPr/>
        </p:nvSpPr>
        <p:spPr>
          <a:xfrm>
            <a:off x="3503613" y="260350"/>
            <a:ext cx="5262880" cy="706755"/>
          </a:xfrm>
          <a:prstGeom prst="rect">
            <a:avLst/>
          </a:prstGeom>
          <a:noFill/>
          <a:ln w="9525">
            <a:noFill/>
          </a:ln>
        </p:spPr>
        <p:txBody>
          <a:bodyPr wrap="none" anchor="t" anchorCtr="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给下面划线的词语注音</a:t>
            </a:r>
          </a:p>
        </p:txBody>
      </p:sp>
      <p:sp>
        <p:nvSpPr>
          <p:cNvPr id="56323" name="文本框 56322"/>
          <p:cNvSpPr txBox="1"/>
          <p:nvPr>
            <p:custDataLst>
              <p:tags r:id="rId8"/>
            </p:custDataLst>
          </p:nvPr>
        </p:nvSpPr>
        <p:spPr>
          <a:xfrm>
            <a:off x="2135188" y="1412875"/>
            <a:ext cx="894080" cy="3969385"/>
          </a:xfrm>
          <a:prstGeom prst="rect">
            <a:avLst/>
          </a:prstGeom>
          <a:noFill/>
          <a:ln w="9525">
            <a:noFill/>
          </a:ln>
        </p:spPr>
        <p:txBody>
          <a:bodyPr wrap="none" anchor="t" anchorCtr="0">
            <a:spAutoFit/>
          </a:bodyPr>
          <a:lstStyle/>
          <a:p>
            <a:r>
              <a:rPr lang="zh-CN" altLang="en-US" sz="2800" b="1">
                <a:solidFill>
                  <a:schemeClr val="dk1"/>
                </a:solidFill>
                <a:latin typeface="微软雅黑" panose="020b0503020204020204" pitchFamily="34" charset="-122"/>
                <a:ea typeface="微软雅黑" panose="020b0503020204020204" pitchFamily="34" charset="-122"/>
              </a:rPr>
              <a:t>恹</a:t>
            </a:r>
            <a:r>
              <a:rPr lang="zh-CN" altLang="en-US" sz="2800" b="1" u="sng">
                <a:solidFill>
                  <a:schemeClr val="dk1"/>
                </a:solidFill>
                <a:latin typeface="微软雅黑" panose="020b0503020204020204" pitchFamily="34" charset="-122"/>
                <a:ea typeface="微软雅黑" panose="020b0503020204020204" pitchFamily="34" charset="-122"/>
              </a:rPr>
              <a:t>恹</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rPr>
              <a:t>旁</a:t>
            </a:r>
            <a:r>
              <a:rPr lang="zh-CN" altLang="en-US" sz="2800" b="1" u="sng">
                <a:solidFill>
                  <a:schemeClr val="dk1"/>
                </a:solidFill>
                <a:latin typeface="微软雅黑" panose="020b0503020204020204" pitchFamily="34" charset="-122"/>
                <a:ea typeface="微软雅黑" panose="020b0503020204020204" pitchFamily="34" charset="-122"/>
              </a:rPr>
              <a:t>逸</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rPr>
              <a:t>晕</a:t>
            </a:r>
            <a:r>
              <a:rPr lang="zh-CN" altLang="en-US" sz="2800" b="1">
                <a:solidFill>
                  <a:schemeClr val="dk1"/>
                </a:solidFill>
                <a:latin typeface="微软雅黑" panose="020b0503020204020204" pitchFamily="34" charset="-122"/>
                <a:ea typeface="微软雅黑" panose="020b0503020204020204" pitchFamily="34" charset="-122"/>
              </a:rPr>
              <a:t>圈</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rPr>
              <a:t>倔强</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rPr>
              <a:t>婆娑</a:t>
            </a:r>
          </a:p>
        </p:txBody>
      </p:sp>
      <p:sp>
        <p:nvSpPr>
          <p:cNvPr id="56324" name="文本框 56323"/>
          <p:cNvSpPr txBox="1"/>
          <p:nvPr>
            <p:custDataLst>
              <p:tags r:id="rId9"/>
            </p:custDataLst>
          </p:nvPr>
        </p:nvSpPr>
        <p:spPr>
          <a:xfrm>
            <a:off x="4943475" y="1412875"/>
            <a:ext cx="1000125" cy="3969385"/>
          </a:xfrm>
          <a:prstGeom prst="rect">
            <a:avLst/>
          </a:prstGeom>
          <a:noFill/>
          <a:ln w="9525">
            <a:noFill/>
          </a:ln>
        </p:spPr>
        <p:txBody>
          <a:bodyPr wrap="none" anchor="t" anchorCtr="0">
            <a:spAutoFit/>
          </a:bodyPr>
          <a:lstStyle/>
          <a:p>
            <a:r>
              <a:rPr lang="zh-CN" altLang="en-US" sz="2800" b="1" u="sng">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虬</a:t>
            </a:r>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枝</a:t>
            </a:r>
          </a:p>
          <a:p>
            <a:endPar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楠</a:t>
            </a:r>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木</a:t>
            </a:r>
          </a:p>
          <a:p>
            <a:endPar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秀</a:t>
            </a:r>
            <a:r>
              <a:rPr lang="zh-CN" altLang="en-US" sz="2800" b="1" u="sng">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颀</a:t>
            </a:r>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p>
          <a:p>
            <a:endPar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参</a:t>
            </a:r>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天</a:t>
            </a:r>
          </a:p>
          <a:p>
            <a:endPar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主</a:t>
            </a:r>
            <a:r>
              <a:rPr lang="zh-CN" altLang="en-US" sz="2800" b="1" u="sng">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宰</a:t>
            </a:r>
          </a:p>
        </p:txBody>
      </p:sp>
      <p:sp>
        <p:nvSpPr>
          <p:cNvPr id="56325" name="文本框 56324"/>
          <p:cNvSpPr txBox="1"/>
          <p:nvPr>
            <p:custDataLst>
              <p:tags r:id="rId10"/>
            </p:custDataLst>
          </p:nvPr>
        </p:nvSpPr>
        <p:spPr>
          <a:xfrm>
            <a:off x="7391400" y="1412875"/>
            <a:ext cx="1605280" cy="3969385"/>
          </a:xfrm>
          <a:prstGeom prst="rect">
            <a:avLst/>
          </a:prstGeom>
          <a:noFill/>
          <a:ln w="9525">
            <a:noFill/>
          </a:ln>
        </p:spPr>
        <p:txBody>
          <a:bodyPr wrap="none" anchor="t" anchorCtr="0">
            <a:spAutoFit/>
          </a:bodyPr>
          <a:lstStyle/>
          <a:p>
            <a:r>
              <a:rPr lang="zh-CN" altLang="en-US" sz="2800" b="1" u="sng">
                <a:solidFill>
                  <a:schemeClr val="dk1"/>
                </a:solidFill>
                <a:latin typeface="微软雅黑" panose="020b0503020204020204" pitchFamily="34" charset="-122"/>
                <a:ea typeface="微软雅黑" panose="020b0503020204020204" pitchFamily="34" charset="-122"/>
              </a:rPr>
              <a:t>刹</a:t>
            </a:r>
            <a:r>
              <a:rPr lang="zh-CN" altLang="en-US" sz="2800" b="1">
                <a:solidFill>
                  <a:schemeClr val="dk1"/>
                </a:solidFill>
                <a:latin typeface="微软雅黑" panose="020b0503020204020204" pitchFamily="34" charset="-122"/>
                <a:ea typeface="微软雅黑" panose="020b0503020204020204" pitchFamily="34" charset="-122"/>
              </a:rPr>
              <a:t>那</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u="sng">
                <a:solidFill>
                  <a:schemeClr val="dk1"/>
                </a:solidFill>
                <a:latin typeface="微软雅黑" panose="020b0503020204020204" pitchFamily="34" charset="-122"/>
                <a:ea typeface="微软雅黑" panose="020b0503020204020204" pitchFamily="34" charset="-122"/>
              </a:rPr>
              <a:t>毡</a:t>
            </a:r>
            <a:r>
              <a:rPr lang="zh-CN" altLang="en-US" sz="2800" b="1">
                <a:solidFill>
                  <a:schemeClr val="dk1"/>
                </a:solidFill>
                <a:latin typeface="微软雅黑" panose="020b0503020204020204" pitchFamily="34" charset="-122"/>
                <a:ea typeface="微软雅黑" panose="020b0503020204020204" pitchFamily="34" charset="-122"/>
              </a:rPr>
              <a:t>子</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rPr>
              <a:t>外</a:t>
            </a:r>
            <a:r>
              <a:rPr lang="zh-CN" altLang="en-US" sz="2800" b="1" u="sng">
                <a:solidFill>
                  <a:schemeClr val="dk1"/>
                </a:solidFill>
                <a:latin typeface="微软雅黑" panose="020b0503020204020204" pitchFamily="34" charset="-122"/>
                <a:ea typeface="微软雅黑" panose="020b0503020204020204" pitchFamily="34" charset="-122"/>
              </a:rPr>
              <a:t>壳</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rPr>
              <a:t>无边无</a:t>
            </a:r>
            <a:r>
              <a:rPr lang="zh-CN" altLang="en-US" sz="2800" b="1" u="sng">
                <a:solidFill>
                  <a:schemeClr val="dk1"/>
                </a:solidFill>
                <a:latin typeface="微软雅黑" panose="020b0503020204020204" pitchFamily="34" charset="-122"/>
                <a:ea typeface="微软雅黑" panose="020b0503020204020204" pitchFamily="34" charset="-122"/>
              </a:rPr>
              <a:t>垠</a:t>
            </a:r>
          </a:p>
          <a:p>
            <a:endParaRPr lang="zh-CN" altLang="en-US" sz="2800" b="1">
              <a:solidFill>
                <a:schemeClr val="dk1"/>
              </a:solidFill>
              <a:latin typeface="微软雅黑" panose="020b0503020204020204" pitchFamily="34" charset="-122"/>
              <a:ea typeface="微软雅黑" panose="020b0503020204020204" pitchFamily="34" charset="-122"/>
            </a:endParaRPr>
          </a:p>
          <a:p>
            <a:r>
              <a:rPr lang="zh-CN" altLang="en-US" sz="2800" b="1">
                <a:solidFill>
                  <a:schemeClr val="dk1"/>
                </a:solidFill>
                <a:latin typeface="微软雅黑" panose="020b0503020204020204" pitchFamily="34" charset="-122"/>
                <a:ea typeface="微软雅黑" panose="020b0503020204020204" pitchFamily="34" charset="-122"/>
              </a:rPr>
              <a:t>坦荡如</a:t>
            </a:r>
            <a:r>
              <a:rPr lang="zh-CN" altLang="en-US" sz="2800" b="1" u="sng">
                <a:solidFill>
                  <a:schemeClr val="dk1"/>
                </a:solidFill>
                <a:latin typeface="微软雅黑" panose="020b0503020204020204" pitchFamily="34" charset="-122"/>
                <a:ea typeface="微软雅黑" panose="020b0503020204020204" pitchFamily="34" charset="-122"/>
              </a:rPr>
              <a:t>砥</a:t>
            </a:r>
          </a:p>
        </p:txBody>
      </p:sp>
      <p:sp>
        <p:nvSpPr>
          <p:cNvPr id="56326" name="文本框 56325"/>
          <p:cNvSpPr txBox="1"/>
          <p:nvPr/>
        </p:nvSpPr>
        <p:spPr>
          <a:xfrm>
            <a:off x="3000375" y="1412875"/>
            <a:ext cx="1612265" cy="3969385"/>
          </a:xfrm>
          <a:prstGeom prst="rect">
            <a:avLst/>
          </a:prstGeom>
          <a:noFill/>
          <a:ln w="9525">
            <a:noFill/>
          </a:ln>
        </p:spPr>
        <p:txBody>
          <a:bodyPr wrap="none" anchor="t" anchorCtr="0">
            <a:spAutoFit/>
          </a:bodyPr>
          <a:lstStyle/>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yān</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yì</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yùn</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juéjiàng</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pósuō</a:t>
            </a:r>
          </a:p>
        </p:txBody>
      </p:sp>
      <p:sp>
        <p:nvSpPr>
          <p:cNvPr id="56327" name="文本框 56326"/>
          <p:cNvSpPr txBox="1"/>
          <p:nvPr/>
        </p:nvSpPr>
        <p:spPr>
          <a:xfrm>
            <a:off x="5951538" y="1412875"/>
            <a:ext cx="848995" cy="4399915"/>
          </a:xfrm>
          <a:prstGeom prst="rect">
            <a:avLst/>
          </a:prstGeom>
          <a:noFill/>
          <a:ln w="9525">
            <a:noFill/>
          </a:ln>
        </p:spPr>
        <p:txBody>
          <a:bodyPr wrap="none" anchor="t" anchorCtr="0">
            <a:spAutoFit/>
          </a:bodyPr>
          <a:lstStyle/>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qiú</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nán</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qí</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cān</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a:p>
            <a:r>
              <a:rPr lang="en-US" altLang="zh-CN" sz="2800" b="1" err="1">
                <a:solidFill>
                  <a:srgbClr val="FF0000"/>
                </a:solidFill>
                <a:latin typeface="微软雅黑" panose="020b0503020204020204" pitchFamily="34" charset="-122"/>
                <a:ea typeface="微软雅黑" panose="020b0503020204020204" pitchFamily="34" charset="-122"/>
                <a:cs typeface="隶书" charset="0"/>
              </a:rPr>
              <a:t>zǎi</a:t>
            </a:r>
          </a:p>
          <a:p>
            <a:endParaRPr lang="en-US" altLang="zh-CN" sz="2800" b="1" err="1">
              <a:solidFill>
                <a:srgbClr val="FF0000"/>
              </a:solidFill>
              <a:latin typeface="微软雅黑" panose="020b0503020204020204" pitchFamily="34" charset="-122"/>
              <a:ea typeface="微软雅黑" panose="020b0503020204020204" pitchFamily="34" charset="-122"/>
              <a:cs typeface="隶书" charset="0"/>
            </a:endParaRPr>
          </a:p>
        </p:txBody>
      </p:sp>
      <p:sp>
        <p:nvSpPr>
          <p:cNvPr id="56328" name="文本框 56327"/>
          <p:cNvSpPr txBox="1"/>
          <p:nvPr>
            <p:custDataLst>
              <p:tags r:id="rId11"/>
            </p:custDataLst>
          </p:nvPr>
        </p:nvSpPr>
        <p:spPr>
          <a:xfrm>
            <a:off x="9313863" y="1412875"/>
            <a:ext cx="1030605" cy="5692775"/>
          </a:xfrm>
          <a:prstGeom prst="rect">
            <a:avLst/>
          </a:prstGeom>
          <a:noFill/>
          <a:ln w="9525">
            <a:noFill/>
          </a:ln>
        </p:spPr>
        <p:txBody>
          <a:bodyPr wrap="none" anchor="t" anchorCtr="0">
            <a:spAutoFit/>
          </a:bodyPr>
          <a:lstStyle/>
          <a:p>
            <a:r>
              <a:rPr lang="en-US" altLang="zh-CN" sz="2800" b="1" err="1">
                <a:solidFill>
                  <a:schemeClr val="dk1"/>
                </a:solidFill>
                <a:latin typeface="微软雅黑" panose="020b0503020204020204" pitchFamily="34" charset="-122"/>
                <a:ea typeface="微软雅黑" panose="020b0503020204020204" pitchFamily="34" charset="-122"/>
                <a:cs typeface="隶书" charset="0"/>
              </a:rPr>
              <a:t>chà</a:t>
            </a:r>
          </a:p>
          <a:p>
            <a:endParaRPr lang="en-US" altLang="zh-CN" sz="2800" b="1" err="1">
              <a:solidFill>
                <a:schemeClr val="dk1"/>
              </a:solidFill>
              <a:latin typeface="微软雅黑" panose="020b0503020204020204" pitchFamily="34" charset="-122"/>
              <a:ea typeface="微软雅黑" panose="020b0503020204020204" pitchFamily="34" charset="-122"/>
              <a:cs typeface="隶书" charset="0"/>
            </a:endParaRPr>
          </a:p>
          <a:p>
            <a:r>
              <a:rPr lang="en-US" altLang="zh-CN" sz="2800" b="1" err="1">
                <a:solidFill>
                  <a:schemeClr val="dk1"/>
                </a:solidFill>
                <a:latin typeface="微软雅黑" panose="020b0503020204020204" pitchFamily="34" charset="-122"/>
                <a:ea typeface="微软雅黑" panose="020b0503020204020204" pitchFamily="34" charset="-122"/>
                <a:cs typeface="隶书" charset="0"/>
              </a:rPr>
              <a:t>zhān</a:t>
            </a:r>
          </a:p>
          <a:p>
            <a:endParaRPr lang="en-US" altLang="zh-CN" sz="2800" b="1" err="1">
              <a:solidFill>
                <a:schemeClr val="dk1"/>
              </a:solidFill>
              <a:latin typeface="微软雅黑" panose="020b0503020204020204" pitchFamily="34" charset="-122"/>
              <a:ea typeface="微软雅黑" panose="020b0503020204020204" pitchFamily="34" charset="-122"/>
              <a:cs typeface="隶书" charset="0"/>
            </a:endParaRPr>
          </a:p>
          <a:p>
            <a:r>
              <a:rPr lang="en-US" altLang="zh-CN" sz="2800" b="1" err="1">
                <a:solidFill>
                  <a:schemeClr val="dk1"/>
                </a:solidFill>
                <a:latin typeface="微软雅黑" panose="020b0503020204020204" pitchFamily="34" charset="-122"/>
                <a:ea typeface="微软雅黑" panose="020b0503020204020204" pitchFamily="34" charset="-122"/>
                <a:cs typeface="隶书" charset="0"/>
              </a:rPr>
              <a:t>qiào</a:t>
            </a:r>
          </a:p>
          <a:p>
            <a:endParaRPr lang="en-US" altLang="zh-CN" sz="2800" b="1" err="1">
              <a:solidFill>
                <a:schemeClr val="dk1"/>
              </a:solidFill>
              <a:latin typeface="微软雅黑" panose="020b0503020204020204" pitchFamily="34" charset="-122"/>
              <a:ea typeface="微软雅黑" panose="020b0503020204020204" pitchFamily="34" charset="-122"/>
              <a:cs typeface="隶书" charset="0"/>
            </a:endParaRPr>
          </a:p>
          <a:p>
            <a:r>
              <a:rPr lang="en-US" altLang="zh-CN" sz="2800" b="1" err="1">
                <a:solidFill>
                  <a:schemeClr val="dk1"/>
                </a:solidFill>
                <a:latin typeface="微软雅黑" panose="020b0503020204020204" pitchFamily="34" charset="-122"/>
                <a:ea typeface="微软雅黑" panose="020b0503020204020204" pitchFamily="34" charset="-122"/>
                <a:cs typeface="隶书" charset="0"/>
              </a:rPr>
              <a:t>yín</a:t>
            </a:r>
          </a:p>
          <a:p>
            <a:endParaRPr lang="en-US" altLang="zh-CN" sz="2800" b="1" err="1">
              <a:solidFill>
                <a:schemeClr val="dk1"/>
              </a:solidFill>
              <a:latin typeface="微软雅黑" panose="020b0503020204020204" pitchFamily="34" charset="-122"/>
              <a:ea typeface="微软雅黑" panose="020b0503020204020204" pitchFamily="34" charset="-122"/>
              <a:cs typeface="隶书" charset="0"/>
            </a:endParaRPr>
          </a:p>
          <a:p>
            <a:r>
              <a:rPr lang="en-US" altLang="zh-CN" sz="2800" b="1" err="1">
                <a:solidFill>
                  <a:schemeClr val="dk1"/>
                </a:solidFill>
                <a:latin typeface="微软雅黑" panose="020b0503020204020204" pitchFamily="34" charset="-122"/>
                <a:ea typeface="微软雅黑" panose="020b0503020204020204" pitchFamily="34" charset="-122"/>
                <a:cs typeface="隶书" charset="0"/>
              </a:rPr>
              <a:t>dǐ</a:t>
            </a:r>
          </a:p>
          <a:p>
            <a:endParaRPr lang="en-US" altLang="zh-CN" sz="2800" b="1" err="1">
              <a:solidFill>
                <a:schemeClr val="dk1"/>
              </a:solidFill>
              <a:latin typeface="微软雅黑" panose="020b0503020204020204" pitchFamily="34" charset="-122"/>
              <a:ea typeface="微软雅黑" panose="020b0503020204020204" pitchFamily="34" charset="-122"/>
              <a:cs typeface="隶书" charset="0"/>
            </a:endParaRPr>
          </a:p>
          <a:p>
            <a:endParaRPr lang="en-US" altLang="zh-CN" sz="2800">
              <a:solidFill>
                <a:schemeClr val="dk1"/>
              </a:solidFill>
              <a:latin typeface="微软雅黑" panose="020b0503020204020204" pitchFamily="34" charset="-122"/>
              <a:ea typeface="微软雅黑" panose="020b0503020204020204" pitchFamily="34" charset="-122"/>
              <a:cs typeface="隶书" charset="0"/>
            </a:endParaRPr>
          </a:p>
          <a:p>
            <a:endParaRPr lang="en-US" altLang="zh-CN" sz="2800">
              <a:solidFill>
                <a:schemeClr val="dk1"/>
              </a:solidFill>
              <a:latin typeface="微软雅黑" panose="020b0503020204020204" pitchFamily="34" charset="-122"/>
              <a:ea typeface="微软雅黑" panose="020b0503020204020204" pitchFamily="34" charset="-122"/>
              <a:cs typeface="隶书" charset="0"/>
            </a:endParaRPr>
          </a:p>
          <a:p>
            <a:endParaRPr lang="en-US" altLang="zh-CN" sz="2800">
              <a:solidFill>
                <a:schemeClr val="dk1"/>
              </a:solidFill>
              <a:latin typeface="微软雅黑" panose="020b0503020204020204" pitchFamily="34" charset="-122"/>
              <a:ea typeface="微软雅黑" panose="020b0503020204020204" pitchFamily="34" charset="-122"/>
              <a:cs typeface="隶书" charset="0"/>
            </a:endParaRPr>
          </a:p>
        </p:txBody>
      </p:sp>
    </p:spTree>
    <p:custDataLst>
      <p:tags r:id="rId12"/>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p:cTn id="7" dur="500" fill="hold"/>
                                        <p:tgtEl>
                                          <p:spTgt spid="56322"/>
                                        </p:tgtEl>
                                        <p:attrNameLst>
                                          <p:attrName>ppt_x</p:attrName>
                                        </p:attrNameLst>
                                      </p:cBhvr>
                                      <p:tavLst>
                                        <p:tav tm="0">
                                          <p:val>
                                            <p:strVal val="#ppt_x"/>
                                          </p:val>
                                        </p:tav>
                                        <p:tav tm="100000">
                                          <p:val>
                                            <p:strVal val="#ppt_x"/>
                                          </p:val>
                                        </p:tav>
                                      </p:tavLst>
                                    </p:anim>
                                    <p:anim calcmode="lin" valueType="num">
                                      <p:cBhvr>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gtEl>
                                        <p:attrNameLst>
                                          <p:attrName>style.visibility</p:attrName>
                                        </p:attrNameLst>
                                      </p:cBhvr>
                                      <p:to>
                                        <p:strVal val="visible"/>
                                      </p:to>
                                    </p:set>
                                    <p:anim calcmode="lin" valueType="num">
                                      <p:cBhvr>
                                        <p:cTn id="13" dur="500" fill="hold"/>
                                        <p:tgtEl>
                                          <p:spTgt spid="56323"/>
                                        </p:tgtEl>
                                        <p:attrNameLst>
                                          <p:attrName>ppt_x</p:attrName>
                                        </p:attrNameLst>
                                      </p:cBhvr>
                                      <p:tavLst>
                                        <p:tav tm="0">
                                          <p:val>
                                            <p:strVal val="#ppt_x"/>
                                          </p:val>
                                        </p:tav>
                                        <p:tav tm="100000">
                                          <p:val>
                                            <p:strVal val="#ppt_x"/>
                                          </p:val>
                                        </p:tav>
                                      </p:tavLst>
                                    </p:anim>
                                    <p:anim calcmode="lin" valueType="num">
                                      <p:cBhvr>
                                        <p:cTn id="14" dur="500" fill="hold"/>
                                        <p:tgtEl>
                                          <p:spTgt spid="5632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4"/>
                                        </p:tgtEl>
                                        <p:attrNameLst>
                                          <p:attrName>style.visibility</p:attrName>
                                        </p:attrNameLst>
                                      </p:cBhvr>
                                      <p:to>
                                        <p:strVal val="visible"/>
                                      </p:to>
                                    </p:set>
                                    <p:anim calcmode="lin" valueType="num">
                                      <p:cBhvr>
                                        <p:cTn id="19" dur="500" fill="hold"/>
                                        <p:tgtEl>
                                          <p:spTgt spid="56324"/>
                                        </p:tgtEl>
                                        <p:attrNameLst>
                                          <p:attrName>ppt_x</p:attrName>
                                        </p:attrNameLst>
                                      </p:cBhvr>
                                      <p:tavLst>
                                        <p:tav tm="0">
                                          <p:val>
                                            <p:strVal val="#ppt_x"/>
                                          </p:val>
                                        </p:tav>
                                        <p:tav tm="100000">
                                          <p:val>
                                            <p:strVal val="#ppt_x"/>
                                          </p:val>
                                        </p:tav>
                                      </p:tavLst>
                                    </p:anim>
                                    <p:anim calcmode="lin" valueType="num">
                                      <p:cBhvr>
                                        <p:cTn id="20"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5"/>
                                        </p:tgtEl>
                                        <p:attrNameLst>
                                          <p:attrName>style.visibility</p:attrName>
                                        </p:attrNameLst>
                                      </p:cBhvr>
                                      <p:to>
                                        <p:strVal val="visible"/>
                                      </p:to>
                                    </p:set>
                                    <p:anim calcmode="lin" valueType="num">
                                      <p:cBhvr>
                                        <p:cTn id="25" dur="500" fill="hold"/>
                                        <p:tgtEl>
                                          <p:spTgt spid="56325"/>
                                        </p:tgtEl>
                                        <p:attrNameLst>
                                          <p:attrName>ppt_x</p:attrName>
                                        </p:attrNameLst>
                                      </p:cBhvr>
                                      <p:tavLst>
                                        <p:tav tm="0">
                                          <p:val>
                                            <p:strVal val="#ppt_x"/>
                                          </p:val>
                                        </p:tav>
                                        <p:tav tm="100000">
                                          <p:val>
                                            <p:strVal val="#ppt_x"/>
                                          </p:val>
                                        </p:tav>
                                      </p:tavLst>
                                    </p:anim>
                                    <p:anim calcmode="lin" valueType="num">
                                      <p:cBhvr>
                                        <p:cTn id="26"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632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632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6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p:bldP spid="56324" grpId="0"/>
      <p:bldP spid="56325" grpId="0"/>
      <p:bldP spid="56326" grpId="0"/>
      <p:bldP spid="56327" grpId="0"/>
      <p:bldP spid="5632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4"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10"/>
            </p:custDataLst>
          </p:nvPr>
        </p:nvSpPr>
        <p:spPr>
          <a:xfrm>
            <a:off x="1649047" y="2451393"/>
            <a:ext cx="8893907" cy="1955215"/>
          </a:xfrm>
          <a:prstGeom prst="rect">
            <a:avLst/>
          </a:prstGeom>
        </p:spPr>
        <p:txBody>
          <a:bodyPr wrap="square" anchor="ctr" anchorCtr="0">
            <a:noAutofit/>
          </a:bodyPr>
          <a:lstStyle/>
          <a:p>
            <a:pPr marL="0" marR="0" lvl="0" indent="-285750" algn="ctr" defTabSz="914400" rtl="0" eaLnBrk="1" fontAlgn="ctr" latinLnBrk="0" hangingPunct="1">
              <a:lnSpc>
                <a:spcPct val="130000"/>
              </a:lnSpc>
              <a:spcBef>
                <a:spcPts val="1000"/>
              </a:spcBef>
              <a:spcAft>
                <a:spcPct val="0"/>
              </a:spcAft>
              <a:buSzTx/>
              <a:buFont typeface="Wingdings" panose="05000000000000000000" charset="0"/>
              <a:buNone/>
            </a:pPr>
            <a:r>
              <a:rPr kumimoji="0" lang="zh-CN" altLang="zh-CN" sz="2400" b="1" i="0" kern="1200" cap="none" spc="200" normalizeH="0" noProof="0">
                <a:ln>
                  <a:noFill/>
                </a:ln>
                <a:solidFill>
                  <a:schemeClr val="dk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请同学们打开书本翻到78面。文章开篇第一句就写道“白杨树实在是不平凡的，我赞美白杨树”，白杨树的生长环境和它的样貌有什么特点，让作者觉得白杨树是“不平凡”的呢？</a:t>
            </a:r>
          </a:p>
          <a:p>
            <a:pPr marL="0" marR="0" lvl="0" indent="-285750" algn="ctr" defTabSz="914400" rtl="0" eaLnBrk="1" fontAlgn="ctr" latinLnBrk="0" hangingPunct="1">
              <a:lnSpc>
                <a:spcPct val="130000"/>
              </a:lnSpc>
              <a:spcBef>
                <a:spcPts val="1000"/>
              </a:spcBef>
              <a:spcAft>
                <a:spcPct val="0"/>
              </a:spcAft>
              <a:buSzTx/>
              <a:buFont typeface="Wingdings" panose="05000000000000000000" charset="0"/>
              <a:buNone/>
            </a:pPr>
            <a:r>
              <a:rPr kumimoji="0" lang="zh-CN" altLang="en-US" sz="2400" b="1" i="0" kern="1200" cap="none" spc="200" normalizeH="0" noProof="0">
                <a:ln>
                  <a:noFill/>
                </a:ln>
                <a:solidFill>
                  <a:schemeClr val="dk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接下来，请同学们认真听课文朗读，边听边完成上面几个要求。</a:t>
            </a:r>
          </a:p>
        </p:txBody>
      </p:sp>
    </p:spTree>
    <p:custDataLst>
      <p:tags r:id="rId11"/>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userDrawn="1">
            <p:custDataLst>
              <p:tags r:id="rId3"/>
            </p:custDataLst>
          </p:nvPr>
        </p:nvSpPr>
        <p:spPr>
          <a:xfrm>
            <a:off x="292075" y="303809"/>
            <a:ext cx="11607851" cy="6250382"/>
          </a:xfrm>
          <a:prstGeom prst="rect">
            <a:avLst/>
          </a:prstGeom>
          <a:solidFill>
            <a:schemeClr val="dk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 name="图片 1"/>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3" name="图片 2"/>
          <p:cNvPicPr/>
          <p:nvPr userDrawn="1">
            <p:custDataLst>
              <p:tags r:id="rId9"/>
            </p:custDataLst>
          </p:nvPr>
        </p:nvPicPr>
        <p:blipFill>
          <a:blip r:embed="rId8" r:link="rId7">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8" name="文本框 7"/>
          <p:cNvSpPr txBox="1"/>
          <p:nvPr>
            <p:custDataLst>
              <p:tags r:id="rId10"/>
            </p:custDataLst>
          </p:nvPr>
        </p:nvSpPr>
        <p:spPr>
          <a:xfrm>
            <a:off x="914400" y="2133617"/>
            <a:ext cx="6096038"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听读课文要求：</a:t>
            </a:r>
          </a:p>
        </p:txBody>
      </p:sp>
      <p:sp>
        <p:nvSpPr>
          <p:cNvPr id="11" name="Title 6"/>
          <p:cNvSpPr txBox="1"/>
          <p:nvPr>
            <p:custDataLst>
              <p:tags r:id="rId11"/>
            </p:custDataLst>
          </p:nvPr>
        </p:nvSpPr>
        <p:spPr>
          <a:xfrm>
            <a:off x="914357" y="2834640"/>
            <a:ext cx="6096000" cy="14325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3200" u="none"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给文章的自然段标上序号</a:t>
            </a:r>
          </a:p>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请同学们在文中勾画出体现了白杨树生长环境和外部形态特点的词语或句子</a:t>
            </a:r>
          </a:p>
        </p:txBody>
      </p:sp>
      <p:pic>
        <p:nvPicPr>
          <p:cNvPr id="9" name="图片 8"/>
          <p:cNvPicPr>
            <a:picLocks noChangeAspect="1"/>
          </p:cNvPicPr>
          <p:nvPr>
            <p:custDataLst>
              <p:tags r:id="rId13"/>
            </p:custDataLst>
          </p:nvPr>
        </p:nvPicPr>
        <p:blipFill>
          <a:blip r:embed="rId12"/>
          <a:srcRect l="211" r="211"/>
          <a:stretch>
            <a:fillRect/>
          </a:stretch>
        </p:blipFill>
        <p:spPr>
          <a:xfrm rot="10800000">
            <a:off x="7467617" y="914400"/>
            <a:ext cx="3810025" cy="5029200"/>
          </a:xfrm>
          <a:custGeom>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14"/>
    </p:custDataLst>
  </p:cSld>
  <p:clrMapOvr>
    <a:masterClrMapping/>
  </p:clrMapOvr>
  <mc:AlternateContent>
    <mc:Choice xmlns:p14="http://schemas.microsoft.com/office/powerpoint/2010/main" Requires="p14">
      <p:transition spd="slow" p14:dur="25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13" name="图片 12"/>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2" name="箭头: 五边形 1"/>
          <p:cNvSpPr/>
          <p:nvPr>
            <p:custDataLst>
              <p:tags r:id="rId9"/>
            </p:custDataLst>
          </p:nvPr>
        </p:nvSpPr>
        <p:spPr>
          <a:xfrm>
            <a:off x="251791" y="196502"/>
            <a:ext cx="6706057" cy="647839"/>
          </a:xfrm>
          <a:prstGeom prst="homePlate">
            <a:avLst/>
          </a:prstGeom>
          <a:solidFill>
            <a:schemeClr val="accent6">
              <a:lumMod val="40000"/>
              <a:lumOff val="60000"/>
            </a:schemeClr>
          </a:solidFill>
          <a:ln>
            <a:solidFill>
              <a:schemeClr val="accent6"/>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cs typeface="隶书" charset="0"/>
            </a:endParaRPr>
          </a:p>
        </p:txBody>
      </p:sp>
      <p:sp>
        <p:nvSpPr>
          <p:cNvPr id="10" name="矩形 9"/>
          <p:cNvSpPr/>
          <p:nvPr>
            <p:custDataLst>
              <p:tags r:id="rId10"/>
            </p:custDataLst>
          </p:nvPr>
        </p:nvSpPr>
        <p:spPr>
          <a:xfrm>
            <a:off x="251791" y="225287"/>
            <a:ext cx="11675166" cy="6387548"/>
          </a:xfrm>
          <a:prstGeom prst="rect">
            <a:avLst/>
          </a:prstGeom>
          <a:noFill/>
          <a:ln w="25400">
            <a:solidFill>
              <a:schemeClr val="l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cs typeface="隶书" charset="0"/>
            </a:endParaRPr>
          </a:p>
        </p:txBody>
      </p:sp>
      <p:pic>
        <p:nvPicPr>
          <p:cNvPr id="5" name="图片 4" descr="图片包含 植物, 树叶&#10;&#10;已生成高可信度的说明"/>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511654" flipV="1">
            <a:off x="10650835" y="5109305"/>
            <a:ext cx="1125120" cy="1478877"/>
          </a:xfrm>
          <a:prstGeom prst="rect">
            <a:avLst/>
          </a:prstGeom>
        </p:spPr>
      </p:pic>
      <p:sp>
        <p:nvSpPr>
          <p:cNvPr id="7" name="Text Box 3"/>
          <p:cNvSpPr txBox="1"/>
          <p:nvPr>
            <p:custDataLst>
              <p:tags r:id="rId12"/>
            </p:custDataLst>
          </p:nvPr>
        </p:nvSpPr>
        <p:spPr>
          <a:xfrm>
            <a:off x="2827886" y="1030501"/>
            <a:ext cx="2082800" cy="2680335"/>
          </a:xfrm>
          <a:prstGeom prst="rect">
            <a:avLst/>
          </a:prstGeom>
          <a:noFill/>
          <a:ln w="9525">
            <a:noFill/>
          </a:ln>
        </p:spPr>
        <p:txBody>
          <a:bodyPr wrap="none">
            <a:spAutoFit/>
          </a:bodyPr>
          <a:lstStyle/>
          <a:p>
            <a:pPr>
              <a:lnSpc>
                <a:spcPct val="150000"/>
              </a:lnSpc>
            </a:pPr>
            <a:r>
              <a:rPr lang="zh-CN" altLang="en-US" sz="3735" b="1" noProof="1">
                <a:solidFill>
                  <a:schemeClr val="dk1"/>
                </a:solidFill>
                <a:latin typeface="微软雅黑" panose="020b0503020204020204" pitchFamily="34" charset="-122"/>
                <a:ea typeface="微软雅黑" panose="020b0503020204020204" pitchFamily="34" charset="-122"/>
              </a:rPr>
              <a:t>黄绿错综</a:t>
            </a:r>
            <a:endParaRPr lang="en-US" altLang="zh-CN" sz="3735" b="1" noProof="1">
              <a:solidFill>
                <a:schemeClr val="dk1"/>
              </a:solidFill>
              <a:latin typeface="微软雅黑" panose="020b0503020204020204" pitchFamily="34" charset="-122"/>
              <a:ea typeface="微软雅黑" panose="020b0503020204020204" pitchFamily="34" charset="-122"/>
            </a:endParaRPr>
          </a:p>
          <a:p>
            <a:pPr>
              <a:lnSpc>
                <a:spcPct val="150000"/>
              </a:lnSpc>
            </a:pPr>
            <a:r>
              <a:rPr lang="zh-CN" altLang="en-US" sz="3735" b="1" noProof="1">
                <a:solidFill>
                  <a:schemeClr val="dk1"/>
                </a:solidFill>
                <a:latin typeface="微软雅黑" panose="020b0503020204020204" pitchFamily="34" charset="-122"/>
                <a:ea typeface="微软雅黑" panose="020b0503020204020204" pitchFamily="34" charset="-122"/>
              </a:rPr>
              <a:t>无边无垠</a:t>
            </a:r>
          </a:p>
          <a:p>
            <a:pPr>
              <a:lnSpc>
                <a:spcPct val="150000"/>
              </a:lnSpc>
            </a:pPr>
            <a:r>
              <a:rPr lang="zh-CN" altLang="en-US" sz="3735" b="1" noProof="1">
                <a:solidFill>
                  <a:schemeClr val="dk1"/>
                </a:solidFill>
                <a:latin typeface="微软雅黑" panose="020b0503020204020204" pitchFamily="34" charset="-122"/>
                <a:ea typeface="微软雅黑" panose="020b0503020204020204" pitchFamily="34" charset="-122"/>
              </a:rPr>
              <a:t>坦荡如砥</a:t>
            </a:r>
          </a:p>
        </p:txBody>
      </p:sp>
      <p:sp>
        <p:nvSpPr>
          <p:cNvPr id="8" name="Text Box 2"/>
          <p:cNvSpPr txBox="1">
            <a:spLocks noChangeArrowheads="1"/>
          </p:cNvSpPr>
          <p:nvPr>
            <p:custDataLst>
              <p:tags r:id="rId13"/>
            </p:custDataLst>
          </p:nvPr>
        </p:nvSpPr>
        <p:spPr bwMode="auto">
          <a:xfrm>
            <a:off x="1601701" y="846351"/>
            <a:ext cx="921385"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4800" b="1">
                <a:solidFill>
                  <a:schemeClr val="dk1"/>
                </a:solidFill>
                <a:latin typeface="微软雅黑" panose="020b0503020204020204" pitchFamily="34" charset="-122"/>
                <a:ea typeface="微软雅黑" panose="020b0503020204020204" pitchFamily="34" charset="-122"/>
              </a:rPr>
              <a:t>生长环境</a:t>
            </a:r>
          </a:p>
        </p:txBody>
      </p:sp>
      <p:sp>
        <p:nvSpPr>
          <p:cNvPr id="9" name="Text Box 4"/>
          <p:cNvSpPr txBox="1">
            <a:spLocks noChangeArrowheads="1"/>
          </p:cNvSpPr>
          <p:nvPr/>
        </p:nvSpPr>
        <p:spPr bwMode="auto">
          <a:xfrm>
            <a:off x="7663206" y="1101999"/>
            <a:ext cx="921385"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800" b="1">
                <a:solidFill>
                  <a:srgbClr val="FF3300"/>
                </a:solidFill>
                <a:latin typeface="微软雅黑" panose="020b0503020204020204" pitchFamily="34" charset="-122"/>
                <a:ea typeface="微软雅黑" panose="020b0503020204020204" pitchFamily="34" charset="-122"/>
                <a:cs typeface="微软雅黑" panose="020b0503020204020204" pitchFamily="34" charset="-122"/>
              </a:rPr>
              <a:t>雄壮伟大 </a:t>
            </a:r>
          </a:p>
        </p:txBody>
      </p:sp>
      <p:sp>
        <p:nvSpPr>
          <p:cNvPr id="11" name="AutoShape 17"/>
          <p:cNvSpPr/>
          <p:nvPr>
            <p:custDataLst>
              <p:tags r:id="rId14"/>
            </p:custDataLst>
          </p:nvPr>
        </p:nvSpPr>
        <p:spPr bwMode="auto">
          <a:xfrm>
            <a:off x="2523086" y="1255986"/>
            <a:ext cx="306387" cy="2217738"/>
          </a:xfrm>
          <a:prstGeom prst="leftBrace">
            <a:avLst>
              <a:gd name="adj1" fmla="val 51104"/>
              <a:gd name="adj2" fmla="val 50000"/>
            </a:avLst>
          </a:prstGeom>
          <a:noFill/>
          <a:ln w="9525">
            <a:solidFill>
              <a:schemeClr val="dk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2400">
              <a:solidFill>
                <a:schemeClr val="dk1"/>
              </a:solidFill>
              <a:latin typeface="微软雅黑" panose="020b0503020204020204" pitchFamily="34" charset="-122"/>
              <a:ea typeface="微软雅黑" panose="020b0503020204020204" pitchFamily="34" charset="-122"/>
              <a:cs typeface="隶书" charset="0"/>
            </a:endParaRPr>
          </a:p>
        </p:txBody>
      </p:sp>
      <p:sp>
        <p:nvSpPr>
          <p:cNvPr id="12" name="AutoShape 18"/>
          <p:cNvSpPr/>
          <p:nvPr>
            <p:custDataLst>
              <p:tags r:id="rId15"/>
            </p:custDataLst>
          </p:nvPr>
        </p:nvSpPr>
        <p:spPr bwMode="auto">
          <a:xfrm>
            <a:off x="7179726" y="1267702"/>
            <a:ext cx="388937" cy="2216150"/>
          </a:xfrm>
          <a:prstGeom prst="rightBrace">
            <a:avLst>
              <a:gd name="adj1" fmla="val 23372"/>
              <a:gd name="adj2" fmla="val 50000"/>
            </a:avLst>
          </a:prstGeom>
          <a:noFill/>
          <a:ln w="9525">
            <a:solidFill>
              <a:schemeClr val="dk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2400">
              <a:solidFill>
                <a:schemeClr val="dk1"/>
              </a:solidFill>
              <a:latin typeface="微软雅黑" panose="020b0503020204020204" pitchFamily="34" charset="-122"/>
              <a:ea typeface="微软雅黑" panose="020b0503020204020204" pitchFamily="34" charset="-122"/>
              <a:cs typeface="隶书" charset="0"/>
            </a:endParaRPr>
          </a:p>
        </p:txBody>
      </p:sp>
      <p:sp>
        <p:nvSpPr>
          <p:cNvPr id="15" name="矩形 14"/>
          <p:cNvSpPr/>
          <p:nvPr/>
        </p:nvSpPr>
        <p:spPr>
          <a:xfrm>
            <a:off x="679827" y="215938"/>
            <a:ext cx="9238374" cy="608965"/>
          </a:xfrm>
          <a:prstGeom prst="rect">
            <a:avLst/>
          </a:prstGeom>
          <a:noFill/>
          <a:ln w="9525">
            <a:noFill/>
          </a:ln>
        </p:spPr>
        <p:txBody>
          <a:bodyPr wrap="square" lIns="90000" tIns="46800" rIns="90000" bIns="46800" anchor="ctr">
            <a:spAutoFit/>
          </a:bodyPr>
          <a:lstStyle/>
          <a:p>
            <a:pPr>
              <a:lnSpc>
                <a:spcPct val="120000"/>
              </a:lnSpc>
            </a:pPr>
            <a:r>
              <a:rPr lang="zh-CN" altLang="en-US" sz="2800" u="none">
                <a:solidFill>
                  <a:schemeClr val="dk1">
                    <a:lumMod val="85000"/>
                    <a:lumOff val="15000"/>
                  </a:schemeClr>
                </a:solidFill>
                <a:latin typeface="微软雅黑" panose="020b0503020204020204" pitchFamily="34" charset="-122"/>
                <a:ea typeface="微软雅黑" panose="020b0503020204020204" pitchFamily="34" charset="-122"/>
              </a:rPr>
              <a:t>白杨树的</a:t>
            </a:r>
            <a:r>
              <a:rPr lang="zh-CN" altLang="en-US" sz="2800">
                <a:solidFill>
                  <a:schemeClr val="dk1">
                    <a:lumMod val="85000"/>
                    <a:lumOff val="15000"/>
                  </a:schemeClr>
                </a:solidFill>
                <a:latin typeface="微软雅黑" panose="020b0503020204020204" pitchFamily="34" charset="-122"/>
                <a:ea typeface="微软雅黑" panose="020b0503020204020204" pitchFamily="34" charset="-122"/>
              </a:rPr>
              <a:t>生长环境有什么特点</a:t>
            </a:r>
            <a:r>
              <a:rPr lang="zh-CN" altLang="en-US" sz="2800" u="none">
                <a:solidFill>
                  <a:schemeClr val="dk1">
                    <a:lumMod val="85000"/>
                    <a:lumOff val="15000"/>
                  </a:schemeClr>
                </a:solidFill>
                <a:latin typeface="微软雅黑" panose="020b0503020204020204" pitchFamily="34" charset="-122"/>
                <a:ea typeface="微软雅黑" panose="020b0503020204020204" pitchFamily="34" charset="-122"/>
              </a:rPr>
              <a:t>？</a:t>
            </a:r>
          </a:p>
        </p:txBody>
      </p:sp>
      <p:sp>
        <p:nvSpPr>
          <p:cNvPr id="16" name="文本框 15"/>
          <p:cNvSpPr txBox="1"/>
          <p:nvPr/>
        </p:nvSpPr>
        <p:spPr>
          <a:xfrm>
            <a:off x="5417690" y="1003334"/>
            <a:ext cx="2754314" cy="954405"/>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色彩</a:t>
            </a:r>
          </a:p>
        </p:txBody>
      </p:sp>
      <p:sp>
        <p:nvSpPr>
          <p:cNvPr id="18" name="文本框 17"/>
          <p:cNvSpPr txBox="1"/>
          <p:nvPr/>
        </p:nvSpPr>
        <p:spPr>
          <a:xfrm>
            <a:off x="5417690" y="1846193"/>
            <a:ext cx="2754314" cy="954405"/>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面积</a:t>
            </a:r>
          </a:p>
        </p:txBody>
      </p:sp>
      <p:sp>
        <p:nvSpPr>
          <p:cNvPr id="20" name="文本框 19"/>
          <p:cNvSpPr txBox="1"/>
          <p:nvPr/>
        </p:nvSpPr>
        <p:spPr>
          <a:xfrm>
            <a:off x="5417690" y="2633550"/>
            <a:ext cx="2754314" cy="954405"/>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735" b="1" i="0" u="none" strike="noStrike" kern="1200" cap="none" spc="0" normalizeH="0" baseline="0" noProof="1">
                <a:ln>
                  <a:noFill/>
                </a:ln>
                <a:solidFill>
                  <a:srgbClr val="FF00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地势</a:t>
            </a:r>
          </a:p>
        </p:txBody>
      </p:sp>
      <p:sp>
        <p:nvSpPr>
          <p:cNvPr id="22" name="文本框 21"/>
          <p:cNvSpPr txBox="1"/>
          <p:nvPr/>
        </p:nvSpPr>
        <p:spPr>
          <a:xfrm>
            <a:off x="9768759" y="2112238"/>
            <a:ext cx="6096000" cy="64516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rgbClr val="FF0000"/>
                </a:solidFill>
                <a:effectLst/>
                <a:uLnTx/>
                <a:uFillTx/>
                <a:latin typeface="微软雅黑" panose="020b0503020204020204" pitchFamily="34" charset="-122"/>
                <a:ea typeface="微软雅黑" panose="020b0503020204020204" pitchFamily="34" charset="-122"/>
                <a:cs typeface="+mn-cs"/>
              </a:rPr>
              <a:t>单调</a:t>
            </a:r>
          </a:p>
        </p:txBody>
      </p:sp>
      <p:pic>
        <p:nvPicPr>
          <p:cNvPr id="23" name="图片 1"/>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475" y="4145138"/>
            <a:ext cx="12188525" cy="2669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p:cNvSpPr txBox="1">
            <a:spLocks noChangeArrowheads="1"/>
          </p:cNvSpPr>
          <p:nvPr>
            <p:custDataLst>
              <p:tags r:id="rId17"/>
            </p:custDataLst>
          </p:nvPr>
        </p:nvSpPr>
        <p:spPr bwMode="auto">
          <a:xfrm>
            <a:off x="1025304" y="6011649"/>
            <a:ext cx="1012814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360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扑入你的视野的，是黄绿错综的一条大毯子 </a:t>
            </a:r>
          </a:p>
        </p:txBody>
      </p:sp>
    </p:spTree>
    <p:custDataLst>
      <p:tags r:id="rId18"/>
    </p:custDataLst>
  </p:cSld>
  <p:clrMapOvr>
    <a:masterClrMapping/>
  </p:clrMapOvr>
  <mc:AlternateContent>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arn(inVertical)">
                                      <p:cBhvr>
                                        <p:cTn id="20" dur="500"/>
                                        <p:tgtEl>
                                          <p:spTgt spid="7">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barn(inVertical)">
                                      <p:cBhvr>
                                        <p:cTn id="25" dur="500"/>
                                        <p:tgtEl>
                                          <p:spTgt spid="7">
                                            <p:txEl>
                                              <p:pRg st="1" end="1"/>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barn(inVertical)">
                                      <p:cBhvr>
                                        <p:cTn id="30" dur="500"/>
                                        <p:tgtEl>
                                          <p:spTgt spid="7">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inVertical)">
                                      <p:cBhvr>
                                        <p:cTn id="40" dur="500"/>
                                        <p:tgtEl>
                                          <p:spTgt spid="18"/>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childTnLst>
                          </p:cTn>
                        </p:par>
                        <p:par>
                          <p:cTn id="50" fill="hold" nodeType="afterGroup">
                            <p:stCondLst>
                              <p:cond delay="1"/>
                            </p:stCondLst>
                            <p:childTnLst>
                              <p:par>
                                <p:cTn id="51" presetID="15"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750" fill="hold"/>
                                        <p:tgtEl>
                                          <p:spTgt spid="9"/>
                                        </p:tgtEl>
                                        <p:attrNameLst>
                                          <p:attrName>ppt_w</p:attrName>
                                        </p:attrNameLst>
                                      </p:cBhvr>
                                      <p:tavLst>
                                        <p:tav tm="0">
                                          <p:val>
                                            <p:fltVal val="0"/>
                                          </p:val>
                                        </p:tav>
                                        <p:tav tm="100000">
                                          <p:val>
                                            <p:strVal val="#ppt_w"/>
                                          </p:val>
                                        </p:tav>
                                      </p:tavLst>
                                    </p:anim>
                                    <p:anim calcmode="lin" valueType="num">
                                      <p:cBhvr>
                                        <p:cTn id="54" dur="750" fill="hold"/>
                                        <p:tgtEl>
                                          <p:spTgt spid="9"/>
                                        </p:tgtEl>
                                        <p:attrNameLst>
                                          <p:attrName>ppt_h</p:attrName>
                                        </p:attrNameLst>
                                      </p:cBhvr>
                                      <p:tavLst>
                                        <p:tav tm="0">
                                          <p:val>
                                            <p:fltVal val="0"/>
                                          </p:val>
                                        </p:tav>
                                        <p:tav tm="100000">
                                          <p:val>
                                            <p:strVal val="#ppt_h"/>
                                          </p:val>
                                        </p:tav>
                                      </p:tavLst>
                                    </p:anim>
                                    <p:anim calcmode="lin" valueType="num">
                                      <p:cBhvr>
                                        <p:cTn id="55" dur="750" fill="hold"/>
                                        <p:tgtEl>
                                          <p:spTgt spid="9"/>
                                        </p:tgtEl>
                                        <p:attrNameLst>
                                          <p:attrName>ppt_x</p:attrName>
                                        </p:attrNameLst>
                                      </p:cBhvr>
                                      <p:tavLst>
                                        <p:tav tm="0" fmla="#ppt_x+(cos(-2*pi*(1-$))*-#ppt_x-sin(-2*pi*(1-$))*(1-#ppt_y))*(1-$)">
                                          <p:val>
                                            <p:fltVal val="0"/>
                                          </p:val>
                                        </p:tav>
                                        <p:tav tm="100000">
                                          <p:val>
                                            <p:fltVal val="1"/>
                                          </p:val>
                                        </p:tav>
                                      </p:tavLst>
                                    </p:anim>
                                    <p:anim calcmode="lin" valueType="num">
                                      <p:cBhvr>
                                        <p:cTn id="56" dur="75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1" presetClass="entr" presetSubtype="1"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heel(1)">
                                      <p:cBhvr>
                                        <p:cTn id="61" dur="500"/>
                                        <p:tgtEl>
                                          <p:spTgt spid="22"/>
                                        </p:tgtEl>
                                      </p:cBhvr>
                                    </p:animEffect>
                                  </p:childTnLst>
                                </p:cTn>
                              </p:par>
                              <p:par>
                                <p:cTn id="62" presetID="56" presetClass="entr" presetSubtype="0" fill="hold" grpId="0" nodeType="withEffect">
                                  <p:stCondLst>
                                    <p:cond delay="0"/>
                                  </p:stCondLst>
                                  <p:iterate type="lt">
                                    <p:tmPct val="10000"/>
                                  </p:iterate>
                                  <p:childTnLst>
                                    <p:set>
                                      <p:cBhvr>
                                        <p:cTn id="63" dur="1" fill="hold">
                                          <p:stCondLst>
                                            <p:cond delay="0"/>
                                          </p:stCondLst>
                                        </p:cTn>
                                        <p:tgtEl>
                                          <p:spTgt spid="24"/>
                                        </p:tgtEl>
                                        <p:attrNameLst>
                                          <p:attrName>style.visibility</p:attrName>
                                        </p:attrNameLst>
                                      </p:cBhvr>
                                      <p:to>
                                        <p:strVal val="visible"/>
                                      </p:to>
                                    </p:set>
                                    <p:anim by="(-#ppt_w*2)" calcmode="lin" valueType="num">
                                      <p:cBhvr rctx="PPT">
                                        <p:cTn id="64" dur="500" autoRev="1" fill="hold">
                                          <p:stCondLst>
                                            <p:cond delay="0"/>
                                          </p:stCondLst>
                                        </p:cTn>
                                        <p:tgtEl>
                                          <p:spTgt spid="24"/>
                                        </p:tgtEl>
                                        <p:attrNameLst>
                                          <p:attrName>ppt_w</p:attrName>
                                        </p:attrNameLst>
                                      </p:cBhvr>
                                    </p:anim>
                                    <p:anim by="(#ppt_w*0.50)" calcmode="lin" valueType="num">
                                      <p:cBhvr>
                                        <p:cTn id="65" dur="500" decel="50000" autoRev="1" fill="hold">
                                          <p:stCondLst>
                                            <p:cond delay="0"/>
                                          </p:stCondLst>
                                        </p:cTn>
                                        <p:tgtEl>
                                          <p:spTgt spid="24"/>
                                        </p:tgtEl>
                                        <p:attrNameLst>
                                          <p:attrName>ppt_x</p:attrName>
                                        </p:attrNameLst>
                                      </p:cBhvr>
                                    </p:anim>
                                    <p:anim from="(-#ppt_h/2)" to="(#ppt_y)" calcmode="lin" valueType="num">
                                      <p:cBhvr>
                                        <p:cTn id="66" dur="1000" fill="hold">
                                          <p:stCondLst>
                                            <p:cond delay="0"/>
                                          </p:stCondLst>
                                        </p:cTn>
                                        <p:tgtEl>
                                          <p:spTgt spid="24"/>
                                        </p:tgtEl>
                                        <p:attrNameLst>
                                          <p:attrName>ppt_y</p:attrName>
                                        </p:attrNameLst>
                                      </p:cBhvr>
                                    </p:anim>
                                    <p:animRot by="21600000">
                                      <p:cBhvr>
                                        <p:cTn id="67" dur="1000"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6" grpId="0"/>
      <p:bldP spid="18" grpId="0"/>
      <p:bldP spid="20" grpId="0"/>
      <p:bldP spid="22" grpId="0"/>
      <p:bldP spid="2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623607"/>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623607"/>
          </a:xfrm>
          <a:prstGeom prst="rect">
            <a:avLst/>
          </a:prstGeom>
        </p:spPr>
      </p:pic>
      <p:sp>
        <p:nvSpPr>
          <p:cNvPr id="4"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0"/>
            </p:custDataLst>
          </p:nvPr>
        </p:nvSpPr>
        <p:spPr>
          <a:xfrm>
            <a:off x="1535430" y="2402205"/>
            <a:ext cx="9144064" cy="20535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zh-CN"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这样的一个环境是雄壮伟大的，开着车在高原上行驶久了，作者内心不免觉得有些单调。这时，作者猛然看到了一排排白杨树，惊奇地叫了一声。</a:t>
            </a:r>
          </a:p>
          <a:p>
            <a:pPr marL="285750" lvl="1" indent="0" algn="l" fontAlgn="auto">
              <a:lnSpc>
                <a:spcPct val="120000"/>
              </a:lnSpc>
              <a:spcBef>
                <a:spcPct val="0"/>
              </a:spcBef>
              <a:spcAft>
                <a:spcPts val="800"/>
              </a:spcAft>
              <a:buSzTx/>
              <a:buFont typeface="Wingdings" panose="05000000000000000000" pitchFamily="2" charset="2"/>
              <a:buNone/>
            </a:pPr>
            <a:r>
              <a:rPr lang="zh-CN" altLang="zh-CN" sz="28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白杨树的外部形态有什么“不平凡”的特点？请同学们从树干、树枝、树叶、树皮的角度分别找找相关的语句。（请几位同学来找找）</a:t>
            </a:r>
          </a:p>
        </p:txBody>
      </p:sp>
    </p:spTree>
    <p:custDataLst>
      <p:tags r:id="rId11"/>
    </p:custDataLst>
  </p:cSld>
  <p:clrMapOvr>
    <a:masterClrMapping/>
  </p:clrMapOvr>
  <mc:AlternateContent>
    <mc:Choice xmlns:p14="http://schemas.microsoft.com/office/powerpoint/2010/main" Requires="p14">
      <p:transition spd="slow" advClick="0" advTm="1000" p14:dur="2500"/>
    </mc:Choice>
    <mc:Fallback>
      <p:transition spd="slow" advClick="0" advTm="1000"/>
    </mc:Fallback>
  </mc:AlternateConten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359"/>
  <p:tag name="KSO_WM_TEMPLATE_MASTER_THUMB_INDEX" val="12"/>
  <p:tag name="KSO_WM_TEMPLATE_MASTER_TYPE" val="1"/>
  <p:tag name="KSO_WM_TEMPLATE_SUBCATEGORY" val="0"/>
  <p:tag name="KSO_WM_TEMPLATE_THUMBS_INDEX" val="1、4、7、9、12、15、19、22、23、24、25、26、29、34、39、42、43"/>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142.xml><?xml version="1.0" encoding="utf-8"?>
<p:tagLst xmlns:p="http://schemas.openxmlformats.org/presentationml/2006/main">
  <p:tag name="KSO_WM_BEAUTIFY_FLAG" val="#wm#"/>
  <p:tag name="KSO_WM_CHIP_GROUPID" val="5f294f9580d00aeab43ebed3"/>
  <p:tag name="KSO_WM_CHIP_XID" val="5f294f9580d00aeab43ebed4"/>
  <p:tag name="KSO_WM_TAG_VERSION" val="1.0"/>
  <p:tag name="KSO_WM_TEMPLATE_ASSEMBLE_GROUPID" val="60656f484054ed1e2fb806e6"/>
  <p:tag name="KSO_WM_TEMPLATE_ASSEMBLE_XID" val="60656f484054ed1e2fb806e6"/>
  <p:tag name="KSO_WM_TEMPLATE_CATEGORY" val="diagram"/>
  <p:tag name="KSO_WM_TEMPLATE_INDEX" val="20212364"/>
  <p:tag name="KSO_WM_UNIT_BLOCK" val="0"/>
  <p:tag name="KSO_WM_UNIT_COMPATIBLE" val="0"/>
  <p:tag name="KSO_WM_UNIT_DEC_AREA_ID" val="27c5f04fb1ee46abb1099bc60b8bb38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364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95"/>
</p:tagLst>
</file>

<file path=ppt/tags/tag143.xml><?xml version="1.0" encoding="utf-8"?>
<p:tagLst xmlns:p="http://schemas.openxmlformats.org/presentationml/2006/main">
  <p:tag name="KSO_WM_BEAUTIFY_FLAG" val="#wm#"/>
  <p:tag name="KSO_WM_CHIP_GROUPID" val="5f294f9580d00aeab43ebed3"/>
  <p:tag name="KSO_WM_CHIP_XID" val="5f294f9580d00aeab43ebed4"/>
  <p:tag name="KSO_WM_TAG_VERSION" val="1.0"/>
  <p:tag name="KSO_WM_TEMPLATE_ASSEMBLE_GROUPID" val="60656f484054ed1e2fb806e6"/>
  <p:tag name="KSO_WM_TEMPLATE_ASSEMBLE_XID" val="60656f484054ed1e2fb806e6"/>
  <p:tag name="KSO_WM_TEMPLATE_CATEGORY" val="diagram"/>
  <p:tag name="KSO_WM_TEMPLATE_INDEX" val="20212364"/>
  <p:tag name="KSO_WM_UNIT_BLOCK" val="0"/>
  <p:tag name="KSO_WM_UNIT_COMPATIBLE" val="0"/>
  <p:tag name="KSO_WM_UNIT_DEC_AREA_ID" val="6ac1c54798104b779edac3a936f6457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364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95"/>
</p:tagLst>
</file>

<file path=ppt/tags/tag144.xml><?xml version="1.0" encoding="utf-8"?>
<p:tagLst xmlns:p="http://schemas.openxmlformats.org/presentationml/2006/main">
  <p:tag name="KSO_WM_ASSEMBLE_CHIP_INDEX" val="eafa6934e2e8459f92f590cd3b3f879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84054ed1e2fb806e6"/>
  <p:tag name="KSO_WM_TEMPLATE_ASSEMBLE_XID" val="60656f484054ed1e2fb806e6"/>
  <p:tag name="KSO_WM_TEMPLATE_CATEGORY" val="diagram"/>
  <p:tag name="KSO_WM_TEMPLATE_INDEX" val="20212364"/>
  <p:tag name="KSO_WM_UNIT_BLOCK" val="0"/>
  <p:tag name="KSO_WM_UNIT_COMPATIBLE" val="0"/>
  <p:tag name="KSO_WM_UNIT_DEC_AREA_ID" val="309f852e26bf42f682d879a75db407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64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1"/>
</p:tagLst>
</file>

<file path=ppt/tags/tag145.xml><?xml version="1.0" encoding="utf-8"?>
<p:tagLst xmlns:p="http://schemas.openxmlformats.org/presentationml/2006/main">
  <p:tag name="KSO_WM_ASSEMBLE_CHIP_INDEX" val="dbb9749273b745c9892305ae81c928f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484054ed1e2fb806e6"/>
  <p:tag name="KSO_WM_TEMPLATE_ASSEMBLE_XID" val="60656f484054ed1e2fb806e6"/>
  <p:tag name="KSO_WM_TEMPLATE_CATEGORY" val="diagram"/>
  <p:tag name="KSO_WM_TEMPLATE_INDEX" val="20212364"/>
  <p:tag name="KSO_WM_UNIT_COMPATIBLE" val="0"/>
  <p:tag name="KSO_WM_UNIT_DEC_AREA_ID" val="17b2b6c0a28342e6a05887ff10fbc5b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364_1*d*1"/>
  <p:tag name="KSO_WM_UNIT_INDEX" val="1"/>
  <p:tag name="KSO_WM_UNIT_LAYERLEVEL" val="1"/>
  <p:tag name="KSO_WM_UNIT_PLACING_PICTURE" val="dbb9749273b745c9892305ae81c928fe"/>
  <p:tag name="KSO_WM_UNIT_SM_LIMIT_TYPE" val="2"/>
  <p:tag name="KSO_WM_UNIT_TYPE" val="d"/>
  <p:tag name="KSO_WM_UNIT_VALUE" val="1100*1100"/>
</p:tagLst>
</file>

<file path=ppt/tags/tag146.xml><?xml version="1.0" encoding="utf-8"?>
<p:tagLst xmlns:p="http://schemas.openxmlformats.org/presentationml/2006/main">
  <p:tag name="KSO_WM_ASSEMBLE_CHIP_INDEX" val="1af263112fc8429e9661c2ba06165b2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84054ed1e2fb806e6"/>
  <p:tag name="KSO_WM_TEMPLATE_ASSEMBLE_XID" val="60656f484054ed1e2fb806e6"/>
  <p:tag name="KSO_WM_TEMPLATE_CATEGORY" val="diagram"/>
  <p:tag name="KSO_WM_TEMPLATE_INDEX" val="20212364"/>
  <p:tag name="KSO_WM_UNIT_BLOCK" val="0"/>
  <p:tag name="KSO_WM_UNIT_COMPATIBLE" val="0"/>
  <p:tag name="KSO_WM_UNIT_DEC_AREA_ID" val="1abac774ff164acd854c0287dba0fa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64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1"/>
</p:tagLst>
</file>

<file path=ppt/tags/tag14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c5d8460278124327a09e6844c8834062&quot;,&quot;fill_align&quot;:&quot;cm&quot;,&quot;chip_types&quot;:[&quot;header&quot;]},{&quot;text_align&quot;:&quot;lm&quot;,&quot;text_direction&quot;:&quot;horizontal&quot;,&quot;support_big_font&quot;:false,&quot;picture_toward&quot;:0,&quot;picture_dockside&quot;:[],&quot;fill_id&quot;:&quot;f18326b508e74d269f52e97aa96aba81&quot;,&quot;fill_align&quot;:&quot;cm&quot;,&quot;chip_types&quot;:[&quot;text&quot;,&quot;header&quot;]},{&quot;text_align&quot;:&quot;cm&quot;,&quot;text_direction&quot;:&quot;horizontal&quot;,&quot;support_big_font&quot;:false,&quot;picture_toward&quot;:0,&quot;picture_dockside&quot;:[],&quot;fill_id&quot;:&quot;2e0615aad58143edaedae6bf4a0f5095&quot;,&quot;fill_align&quot;:&quot;cm&quot;,&quot;chip_types&quot;:[&quot;picture&quot;]},{&quot;text_align&quot;:&quot;lm&quot;,&quot;text_direction&quot;:&quot;horizontal&quot;,&quot;support_big_font&quot;:false,&quot;picture_toward&quot;:0,&quot;picture_dockside&quot;:[],&quot;fill_id&quot;:&quot;8b3f2b2dcc0349989ec22199a1ad8a18&quot;,&quot;fill_align&quot;:&quot;cm&quot;,&quot;chip_types&quot;:[&quot;text&quot;]}]]"/>
  <p:tag name="KSO_WM_CHIP_GROUPID" val="5f294f9580d00aeab43ebed3"/>
  <p:tag name="KSO_WM_CHIP_INFOS" val="{&quot;type&quot;:0,&quot;layout_type&quot;:&quot;topbottom&quot;,&quot;layout_feature&quot;:2,&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f9580d00aeab43ebed4"/>
  <p:tag name="KSO_WM_SLIDE_BACKGROUND" val="[&quot;general&quot;]"/>
  <p:tag name="KSO_WM_SLIDE_BACKGROUND_TYPE" val="general"/>
  <p:tag name="KSO_WM_SLIDE_BK_DARK_LIGHT" val="2"/>
  <p:tag name="KSO_WM_SLIDE_ID" val="diagram20212364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1-04-01T15:37:36&quot;,&quot;maxSize&quot;:{&quot;size1&quot;:26.5},&quot;minSize&quot;:{&quot;size1&quot;:26.5},&quot;normalSize&quot;:{&quot;size1&quot;:26.5},&quot;subLayout&quot;:[{&quot;id&quot;:&quot;2021-04-01T15:37:36&quot;,&quot;margin&quot;:{&quot;bottom&quot;:0.4230000078678131,&quot;left&quot;:1.6929999589920044,&quot;right&quot;:1.6929999589920044,&quot;top&quot;:1.6929999589920044},&quot;type&quot;:0},{&quot;direction&quot;:1,&quot;id&quot;:&quot;2021-04-01T15:37:36&quot;,&quot;maxSize&quot;:{&quot;size1&quot;:33.7},&quot;minSize&quot;:{&quot;size1&quot;:33.7},&quot;normalSize&quot;:{&quot;size1&quot;:33.7},&quot;subLayout&quot;:[{&quot;id&quot;:&quot;2021-04-01T15:37:36&quot;,&quot;margin&quot;:{&quot;bottom&quot;:5.927000045776367,&quot;left&quot;:5.502999782562256,&quot;right&quot;:0.3970000147819519,&quot;top&quot;:4.232999801635742},&quot;type&quot;:0},{&quot;direction&quot;:1,&quot;id&quot;:&quot;2021-04-01T15:37:36&quot;,&quot;maxSize&quot;:{&quot;size1&quot;:49.2},&quot;minSize&quot;:{&quot;size1&quot;:49.2},&quot;normalSize&quot;:{&quot;size1&quot;:49.2},&quot;subLayout&quot;:[{&quot;id&quot;:&quot;2021-04-01T15:37:36&quot;,&quot;margin&quot;:{&quot;bottom&quot;:2.5399999618530273,&quot;left&quot;:0.026000002399086952,&quot;right&quot;:0.026000002399086952,&quot;top&quot;:0.4230000078678131},&quot;type&quot;:0},{&quot;id&quot;:&quot;2021-04-01T15:37:36&quot;,&quot;margin&quot;:{&quot;bottom&quot;:5.927000045776367,&quot;left&quot;:0.3970000147819519,&quot;right&quot;:5.502999782562256,&quot;top&quot;:4.232999801635742},&quot;type&quot;:0}],&quot;type&quot;:0}],&quot;type&quot;:0}],&quot;type&quot;:0}"/>
  <p:tag name="KSO_WM_SLIDE_POSITION" val="48*48"/>
  <p:tag name="KSO_WM_SLIDE_RATIO" val="1.777778"/>
  <p:tag name="KSO_WM_SLIDE_SAME_FONT_SIZE" val="1"/>
  <p:tag name="KSO_WM_SLIDE_SIZE" val="864*420"/>
  <p:tag name="KSO_WM_SLIDE_SUBTYPE" val="picTxt"/>
  <p:tag name="KSO_WM_SLIDE_SUPPORT_FEATURE_TYPE" val="0"/>
  <p:tag name="KSO_WM_SLIDE_TYPE" val="text"/>
  <p:tag name="KSO_WM_TAG_VERSION" val="1.0"/>
  <p:tag name="KSO_WM_TEMPLATE_ASSEMBLE_GROUPID" val="60656f484054ed1e2fb806e6"/>
  <p:tag name="KSO_WM_TEMPLATE_ASSEMBLE_XID" val="60656f484054ed1e2fb806e6"/>
  <p:tag name="KSO_WM_TEMPLATE_CATEGORY" val="diagram"/>
  <p:tag name="KSO_WM_TEMPLATE_COLOR_TYPE" val="1"/>
  <p:tag name="KSO_WM_TEMPLATE_INDEX" val="20212364"/>
  <p:tag name="KSO_WM_TEMPLATE_MASTER_TYPE" val="0"/>
  <p:tag name="KSO_WM_TEMPLATE_SUBCATEGORY" val="2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ASSEMBLE_CHIP_INDEX" val="033110fe52bc4ccabb2aa63018d832f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024054ed1e2fb8022c"/>
  <p:tag name="KSO_WM_TEMPLATE_ASSEMBLE_XID" val="60656f024054ed1e2fb8022c"/>
  <p:tag name="KSO_WM_TEMPLATE_CATEGORY" val="diagram"/>
  <p:tag name="KSO_WM_TEMPLATE_INDEX" val="20211382"/>
  <p:tag name="KSO_WM_UNIT_COMPATIBLE" val="1"/>
  <p:tag name="KSO_WM_UNIT_DEC_AREA_ID" val="8a22c634f0f24e79b48432303ae35b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382_1*d*1"/>
  <p:tag name="KSO_WM_UNIT_INDEX" val="1"/>
  <p:tag name="KSO_WM_UNIT_LAYERLEVEL" val="1"/>
  <p:tag name="KSO_WM_UNIT_PLACING_PICTURE" val="033110fe52bc4ccabb2aa63018d832fd"/>
  <p:tag name="KSO_WM_UNIT_SM_LIMIT_TYPE" val="2"/>
  <p:tag name="KSO_WM_UNIT_TYPE" val="d"/>
  <p:tag name="KSO_WM_UNIT_VALUE" val="1904*1437"/>
</p:tagLst>
</file>

<file path=ppt/tags/tag151.xml><?xml version="1.0" encoding="utf-8"?>
<p:tagLst xmlns:p="http://schemas.openxmlformats.org/presentationml/2006/main">
  <p:tag name="KSO_WM_ASSEMBLE_CHIP_INDEX" val="9d0496ebc6214934b9db0953d2b75287"/>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024054ed1e2fb8022c"/>
  <p:tag name="KSO_WM_TEMPLATE_ASSEMBLE_XID" val="60656f024054ed1e2fb8022c"/>
  <p:tag name="KSO_WM_TEMPLATE_CATEGORY" val="diagram"/>
  <p:tag name="KSO_WM_TEMPLATE_INDEX" val="20211382"/>
  <p:tag name="KSO_WM_UNIT_BLOCK" val="0"/>
  <p:tag name="KSO_WM_UNIT_COMPATIBLE" val="0"/>
  <p:tag name="KSO_WM_UNIT_DEC_AREA_ID" val="3ea681c06c5241029b08a6869a998e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138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152.xml><?xml version="1.0" encoding="utf-8"?>
<p:tagLst xmlns:p="http://schemas.openxmlformats.org/presentationml/2006/main">
  <p:tag name="KSO_WM_ASSEMBLE_CHIP_INDEX" val="324f3bc0c42e4b3baee3015ea5e8e29b"/>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024054ed1e2fb8022c"/>
  <p:tag name="KSO_WM_TEMPLATE_ASSEMBLE_XID" val="60656f024054ed1e2fb8022c"/>
  <p:tag name="KSO_WM_TEMPLATE_CATEGORY" val="diagram"/>
  <p:tag name="KSO_WM_TEMPLATE_INDEX" val="20211382"/>
  <p:tag name="KSO_WM_UNIT_BLOCK" val="0"/>
  <p:tag name="KSO_WM_UNIT_COMPATIBLE" val="0"/>
  <p:tag name="KSO_WM_UNIT_DEC_AREA_ID" val="ba87844d2e974c9fb7ac2bff8c45e4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3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15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7325af2ead7d4ad383c44bee22843bee&quot;,&quot;fill_align&quot;:&quot;cm&quot;,&quot;chip_types&quot;:[&quot;picture&quot;]},{&quot;text_align&quot;:&quot;lb&quot;,&quot;text_direction&quot;:&quot;horizontal&quot;,&quot;support_big_font&quot;:true,&quot;fill_id&quot;:&quot;319ec10203914616ac9484f3c80aec95&quot;,&quot;fill_align&quot;:&quot;lb&quot;,&quot;chip_types&quot;:[&quot;header&quot;]},{&quot;text_align&quot;:&quot;lt&quot;,&quot;text_direction&quot;:&quot;horizontal&quot;,&quot;support_big_font&quot;:true,&quot;fill_id&quot;:&quot;e865351ab2c849e3b2d22f89a61e1e38&quot;,&quot;fill_align&quot;:&quot;lt&quot;,&quot;chip_types&quot;:[&quot;text&quot;]}]]"/>
  <p:tag name="KSO_WM_CHIP_GROUPID" val="5f6dafb59c98c299aacce4d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afb59c98c299aacce4d6"/>
  <p:tag name="KSO_WM_SLIDE_BACKGROUND" val="[&quot;general&quot;]"/>
  <p:tag name="KSO_WM_SLIDE_BACKGROUND_TYPE" val="general"/>
  <p:tag name="KSO_WM_SLIDE_BK_DARK_LIGHT" val="2"/>
  <p:tag name="KSO_WM_SLIDE_CAN_ADD_NAVIGATION" val="1"/>
  <p:tag name="KSO_WM_SLIDE_ID" val="diagram202113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25:00&quot;,&quot;maxSize&quot;:{&quot;size1&quot;:57.4},&quot;minSize&quot;:{&quot;size1&quot;:42.5},&quot;normalSize&quot;:{&quot;size1&quot;:57.4},&quot;subLayout&quot;:[{&quot;id&quot;:&quot;2021-04-01T15:25:00&quot;,&quot;maxSize&quot;:{&quot;size1&quot;:49},&quot;minSize&quot;:{&quot;size1&quot;:33.5},&quot;normalSize&quot;:{&quot;size1&quot;:42.4},&quot;subLayout&quot;:[{&quot;id&quot;:&quot;2021-04-01T15:25:00&quot;,&quot;margin&quot;:{&quot;bottom&quot;:0.026000002399086952,&quot;left&quot;:2.5399999618530273,&quot;right&quot;:2.5260000228881836,&quot;top&quot;:4.232999801635742},&quot;type&quot;:0},{&quot;id&quot;:&quot;2021-04-01T15:25:00&quot;,&quot;margin&quot;:{&quot;bottom&quot;:4.232999801635742,&quot;left&quot;:2.5399999618530273,&quot;right&quot;:2.5260000228881836,&quot;top&quot;:0.3970000147819519},&quot;type&quot;:0}],&quot;type&quot;:0},{&quot;id&quot;:&quot;2021-04-01T15:25:00&quot;,&quot;type&quot;:0}],&quot;type&quot;:0}"/>
  <p:tag name="KSO_WM_SLIDE_POSITION" val="72*0"/>
  <p:tag name="KSO_WM_SLIDE_RATIO" val="1.777778"/>
  <p:tag name="KSO_WM_SLIDE_SIZE" val="887*540"/>
  <p:tag name="KSO_WM_SLIDE_SUBTYPE" val="picTxt"/>
  <p:tag name="KSO_WM_SLIDE_SUPPORT_FEATURE_TYPE" val="3"/>
  <p:tag name="KSO_WM_SLIDE_TYPE" val="text"/>
  <p:tag name="KSO_WM_SPECIAL_SOURCE" val="bdnull"/>
  <p:tag name="KSO_WM_TAG_VERSION" val="1.0"/>
  <p:tag name="KSO_WM_TEMPLATE_ASSEMBLE_GROUPID" val="60656f024054ed1e2fb8022c"/>
  <p:tag name="KSO_WM_TEMPLATE_ASSEMBLE_XID" val="60656f024054ed1e2fb8022c"/>
  <p:tag name="KSO_WM_TEMPLATE_CATEGORY" val="diagram"/>
  <p:tag name="KSO_WM_TEMPLATE_COLOR_TYPE" val="1"/>
  <p:tag name="KSO_WM_TEMPLATE_INDEX" val="20211382"/>
  <p:tag name="KSO_WM_TEMPLATE_MASTER_TYPE" val="0"/>
  <p:tag name="KSO_WM_TEMPLATE_SUBCATEGORY" val="2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i*1"/>
  <p:tag name="KSO_WM_UNIT_INDEX" val="1"/>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 name="WM_BEAUTIFY_SHAPE_IDENTITY" val="{4cdc8cf2-c763-44bd-a74e-1fcd7df16cab}"/>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 name="WM_BEAUTIFY_SHAPE_IDENTITY" val="{666b1830-9cac-4624-a7e9-8d77846053e7}"/>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 name="WM_BEAUTIFY_SHAPE_IDENTITY" val="{fc85f5f0-6698-4516-9bc7-5d998917bc2f}"/>
</p:tagLst>
</file>

<file path=ppt/tags/tag157.xml><?xml version="1.0" encoding="utf-8"?>
<p:tagLst xmlns:p="http://schemas.openxmlformats.org/presentationml/2006/main">
  <p:tag name="KSO_WM_ASSEMBLE_CHIP_INDEX" val="b0ccb3fae6184d48a2476256fbef7dc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BLOCK" val="0"/>
  <p:tag name="KSO_WM_UNIT_COMPATIBLE" val="0"/>
  <p:tag name="KSO_WM_UNIT_DEC_AREA_ID" val="c12dadd194f34462baae2f858a77e6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7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158.xml><?xml version="1.0" encoding="utf-8"?>
<p:tagLst xmlns:p="http://schemas.openxmlformats.org/presentationml/2006/main">
  <p:tag name="KSO_WM_ASSEMBLE_CHIP_INDEX" val="8b282a935caa418eaf9cabfd6f92544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BLOCK" val="0"/>
  <p:tag name="KSO_WM_UNIT_COMPATIBLE" val="0"/>
  <p:tag name="KSO_WM_UNIT_DEC_AREA_ID" val="e4202ac7cbb743b3bfc77074fcb5a3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7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59.xml><?xml version="1.0" encoding="utf-8"?>
<p:tagLst xmlns:p="http://schemas.openxmlformats.org/presentationml/2006/main">
  <p:tag name="KSO_WM_ASSEMBLE_CHIP_INDEX" val="21b38dd4db4042a2adb361fc66f16278"/>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COMPATIBLE" val="1"/>
  <p:tag name="KSO_WM_UNIT_DEC_AREA_ID" val="95083281cb76401abc00243c5961fc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79_1*d*1"/>
  <p:tag name="KSO_WM_UNIT_INDEX" val="1"/>
  <p:tag name="KSO_WM_UNIT_LAYERLEVEL" val="1"/>
  <p:tag name="KSO_WM_UNIT_PLACING_PICTURE" val="21b38dd4db4042a2adb361fc66f16278"/>
  <p:tag name="KSO_WM_UNIT_SM_LIMIT_TYPE" val="2"/>
  <p:tag name="KSO_WM_UNIT_SUPPORT_UNIT_TYPE" val="[&quot;d&quot;,&quot;α&quot;,&quot;β&quot;,&quot;θ&quot;]"/>
  <p:tag name="KSO_WM_UNIT_TYPE" val="d"/>
  <p:tag name="KSO_WM_UNIT_VALUE" val="1396*1058"/>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CHIP_DECFILLPROP" val="[]"/>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CHIP_GROUPID" val="5ed8af63afe44fab1839bf75"/>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SLIDE_BACKGROUND" val="[&quot;general&quot;,&quot;frame&quot;]"/>
  <p:tag name="KSO_WM_SLIDE_BACKGROUND_TYPE" val="frame"/>
  <p:tag name="KSO_WM_SLIDE_BK_DARK_LIGHT" val="2"/>
  <p:tag name="KSO_WM_SLIDE_CAN_ADD_NAVIGATION" val="1"/>
  <p:tag name="KSO_WM_SLIDE_ID" val="diagram20211979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9:20&quot;,&quot;maxSize&quot;:{&quot;size1&quot;:57.49965111414591},&quot;minSize&quot;:{&quot;size1&quot;:43.79965111414591},&quot;normalSize&quot;:{&quot;size1&quot;:57.49965111414591},&quot;subLayout&quot;:[{&quot;id&quot;:&quot;2021-04-01T15:29:20&quot;,&quot;maxSize&quot;:{&quot;size1&quot;:66.7},&quot;minSize&quot;:{&quot;size1&quot;:24.4},&quot;normalSize&quot;:{&quot;size1&quot;:31.533333333333335},&quot;subLayout&quot;:[{&quot;id&quot;:&quot;2021-04-01T15:29:20&quot;,&quot;margin&quot;:{&quot;bottom&quot;:0,&quot;left&quot;:2.5399999618530273,&quot;right&quot;:0,&quot;top&quot;:2.5399999618530273},&quot;type&quot;:0},{&quot;id&quot;:&quot;2021-04-01T15:29:20&quot;,&quot;margin&quot;:{&quot;bottom&quot;:2.5399999618530273,&quot;left&quot;:2.5399999618530273,&quot;right&quot;:0,&quot;top&quot;:0.847000002861023},&quot;type&quot;:0}],&quot;type&quot;:0},{&quot;id&quot;:&quot;2021-04-01T15:29:20&quot;,&quot;margin&quot;:{&quot;bottom&quot;:2.5399999618530273,&quot;left&quot;:1.2699999809265137,&quot;right&quot;:2.5399999618530273,&quot;top&quot;:2.5399999618530273},&quot;type&quot;:0}],&quot;type&quot;:0}"/>
  <p:tag name="KSO_WM_SLIDE_POSITION" val="72*72"/>
  <p:tag name="KSO_WM_SLIDE_RATIO" val="1.777778"/>
  <p:tag name="KSO_WM_SLIDE_SIZE" val="816*396"/>
  <p:tag name="KSO_WM_SLIDE_SUBTYPE" val="picTxt"/>
  <p:tag name="KSO_WM_SLIDE_SUPPORT_FEATURE_TYPE" val="7"/>
  <p:tag name="KSO_WM_SLIDE_TYPE" val="text"/>
  <p:tag name="KSO_WM_TAG_VERSION" val="1.0"/>
  <p:tag name="KSO_WM_TEMPLATE_ASSEMBLE_GROUPID" val="60656f204054ed1e2fb803d3"/>
  <p:tag name="KSO_WM_TEMPLATE_ASSEMBLE_XID" val="60656f204054ed1e2fb803d3"/>
  <p:tag name="KSO_WM_TEMPLATE_CATEGORY" val="diagram"/>
  <p:tag name="KSO_WM_TEMPLATE_COLOR_TYPE" val="1"/>
  <p:tag name="KSO_WM_TEMPLATE_INDEX" val="20211979"/>
  <p:tag name="KSO_WM_TEMPLATE_MASTER_TYPE" val="0"/>
  <p:tag name="KSO_WM_TEMPLATE_SUBCATEGORY" val="21"/>
</p:tagLst>
</file>

<file path=ppt/tags/tag1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 name="WM_BEAUTIFY_SHAPE_IDENTITY" val="{4ef7d3f8-8d05-43d8-a348-93198137bfed}"/>
</p:tagLst>
</file>

<file path=ppt/tags/tag1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91961a49-ace6-424f-aa24-06a37a63b294}"/>
</p:tagLst>
</file>

<file path=ppt/tags/tag16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7041bace-6326-4a65-8a33-4d935ab84cd3}"/>
</p:tagLst>
</file>

<file path=ppt/tags/tag164.xml><?xml version="1.0" encoding="utf-8"?>
<p:tagLst xmlns:p="http://schemas.openxmlformats.org/presentationml/2006/main">
  <p:tag name="KSO_WM_ASSEMBLE_CHIP_INDEX" val="e672c3495a7d4fc88f20c267d2e889c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904054ed1e2fb7fb8a"/>
  <p:tag name="KSO_WM_TEMPLATE_ASSEMBLE_XID" val="60656e904054ed1e2fb7fb8a"/>
  <p:tag name="KSO_WM_TEMPLATE_CATEGORY" val="diagram"/>
  <p:tag name="KSO_WM_TEMPLATE_INDEX" val="20209800"/>
  <p:tag name="KSO_WM_UNIT_BLOCK" val="0"/>
  <p:tag name="KSO_WM_UNIT_COMPATIBLE" val="0"/>
  <p:tag name="KSO_WM_UNIT_DEC_AREA_ID" val="950d97a6fc2a47eb90bb43c707f38b7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80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65.xml><?xml version="1.0" encoding="utf-8"?>
<p:tagLst xmlns:p="http://schemas.openxmlformats.org/presentationml/2006/main">
  <p:tag name="KSO_WM_ASSEMBLE_CHIP_INDEX" val="15875348ab4a4dfe9b08e02d0722acc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904054ed1e2fb7fb8a"/>
  <p:tag name="KSO_WM_TEMPLATE_ASSEMBLE_XID" val="60656e904054ed1e2fb7fb8a"/>
  <p:tag name="KSO_WM_TEMPLATE_CATEGORY" val="diagram"/>
  <p:tag name="KSO_WM_TEMPLATE_INDEX" val="20209800"/>
  <p:tag name="KSO_WM_UNIT_COMPATIBLE" val="0"/>
  <p:tag name="KSO_WM_UNIT_DEC_AREA_ID" val="b7f38f36bcf343da8555b2481226b5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800_1*d*1"/>
  <p:tag name="KSO_WM_UNIT_INDEX" val="1"/>
  <p:tag name="KSO_WM_UNIT_LAYERLEVEL" val="1"/>
  <p:tag name="KSO_WM_UNIT_PLACING_PICTURE" val="15875348ab4a4dfe9b08e02d0722acc3"/>
  <p:tag name="KSO_WM_UNIT_SM_LIMIT_TYPE" val="2"/>
  <p:tag name="KSO_WM_UNIT_SUPPORT_UNIT_TYPE" val="[&quot;d&quot;]"/>
  <p:tag name="KSO_WM_UNIT_TYPE" val="d"/>
  <p:tag name="KSO_WM_UNIT_VALUE" val="804*1438"/>
</p:tagLst>
</file>

<file path=ppt/tags/tag166.xml><?xml version="1.0" encoding="utf-8"?>
<p:tagLst xmlns:p="http://schemas.openxmlformats.org/presentationml/2006/main">
  <p:tag name="KSO_WM_ASSEMBLE_CHIP_INDEX" val="9aa3b0137ed24f41adf1a191498956a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904054ed1e2fb7fb8a"/>
  <p:tag name="KSO_WM_TEMPLATE_ASSEMBLE_XID" val="60656e904054ed1e2fb7fb8a"/>
  <p:tag name="KSO_WM_TEMPLATE_CATEGORY" val="diagram"/>
  <p:tag name="KSO_WM_TEMPLATE_INDEX" val="20209800"/>
  <p:tag name="KSO_WM_UNIT_BLOCK" val="0"/>
  <p:tag name="KSO_WM_UNIT_COMPATIBLE" val="0"/>
  <p:tag name="KSO_WM_UNIT_DEC_AREA_ID" val="da294508696f42c7897250f94eabf2d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80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0"/>
</p:tagLst>
</file>

<file path=ppt/tags/tag16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64fef733638246a6b31168fcca795b6c&quot;,&quot;fill_align&quot;:&quot;lm&quot;,&quot;chip_types&quot;:[&quot;header&quot;]},{&quot;text_align&quot;:&quot;lm&quot;,&quot;text_direction&quot;:&quot;horizontal&quot;,&quot;support_big_font&quot;:false,&quot;fill_id&quot;:&quot;e7350a276e1b487dbd111a1392cc20e6&quot;,&quot;fill_align&quot;:&quot;lm&quot;,&quot;chip_types&quot;:[&quot;text&quot;]},{&quot;text_align&quot;:&quot;lm&quot;,&quot;text_direction&quot;:&quot;horizontal&quot;,&quot;support_features&quot;:[&quot;collage&quot;,&quot;carousel&quot;,&quot;creativecrop&quot;],&quot;support_big_font&quot;:false,&quot;fill_id&quot;:&quot;d80f169e8ede4174b58d7a712e746ee0&quot;,&quot;fill_align&quot;:&quot;lm&quot;,&quot;chip_types&quot;:[&quot;diagram&quot;,&quot;pictext&quot;,&quot;text&quot;,&quot;picture&quot;,&quot;chart&quot;,&quot;table&quot;,&quot;video&quot;]}],[{&quot;text_align&quot;:&quot;lm&quot;,&quot;text_direction&quot;:&quot;horizontal&quot;,&quot;support_big_font&quot;:false,&quot;fill_id&quot;:&quot;64fef733638246a6b31168fcca795b6c&quot;,&quot;fill_align&quot;:&quot;lm&quot;,&quot;chip_types&quot;:[&quot;header&quot;]},{&quot;text_align&quot;:&quot;lm&quot;,&quot;text_direction&quot;:&quot;horizontal&quot;,&quot;support_features&quot;:[&quot;collage&quot;,&quot;carousel&quot;,&quot;creativecrop&quot;],&quot;support_big_font&quot;:false,&quot;fill_id&quot;:&quot;e7350a276e1b487dbd111a1392cc20e6&quot;,&quot;fill_align&quot;:&quot;lm&quot;,&quot;chip_types&quot;:[&quot;diagram&quot;,&quot;pictext&quot;,&quot;picture&quot;,&quot;chart&quot;,&quot;table&quot;,&quot;video&quot;]},{&quot;text_align&quot;:&quot;lm&quot;,&quot;text_direction&quot;:&quot;horizontal&quot;,&quot;support_big_font&quot;:false,&quot;fill_id&quot;:&quot;d80f169e8ede4174b58d7a712e746ee0&quot;,&quot;fill_align&quot;:&quot;lm&quot;,&quot;chip_types&quot;:[&quot;text&quot;]}],[{&quot;text_align&quot;:&quot;lm&quot;,&quot;text_direction&quot;:&quot;horizontal&quot;,&quot;support_big_font&quot;:false,&quot;fill_id&quot;:&quot;64fef733638246a6b31168fcca795b6c&quot;,&quot;fill_align&quot;:&quot;lm&quot;,&quot;chip_types&quot;:[&quot;header&quot;]},{&quot;text_align&quot;:&quot;lm&quot;,&quot;text_direction&quot;:&quot;horizontal&quot;,&quot;support_big_font&quot;:false,&quot;fill_id&quot;:&quot;e7350a276e1b487dbd111a1392cc20e6&quot;,&quot;fill_align&quot;:&quot;lm&quot;,&quot;chip_types&quot;:[&quot;text&quot;,&quot;picture&quot;]},{&quot;text_align&quot;:&quot;lm&quot;,&quot;text_direction&quot;:&quot;horizontal&quot;,&quot;support_big_font&quot;:false,&quot;fill_id&quot;:&quot;d80f169e8ede4174b58d7a712e746ee0&quot;,&quot;fill_align&quot;:&quot;lm&quot;,&quot;chip_types&quot;:[&quot;text&quot;,&quot;picture&quot;]}]]"/>
  <p:tag name="KSO_WM_CHIP_GROUPID" val="5eedaffaaa51720c6c8f4f95"/>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ffaaa51720c6c8f4f96"/>
  <p:tag name="KSO_WM_SLIDE_BACKGROUND" val="[&quot;general&quot;,&quot;navigation&quot;]"/>
  <p:tag name="KSO_WM_SLIDE_BACKGROUND_TYPE" val="navigation"/>
  <p:tag name="KSO_WM_SLIDE_BK_DARK_LIGHT" val="2"/>
  <p:tag name="KSO_WM_SLIDE_CAN_ADD_NAVIGATION" val="1"/>
  <p:tag name="KSO_WM_SLIDE_ID" val="diagram2020980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06:4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06:42&quot;,&quot;margin&quot;:{&quot;bottom&quot;:0.44999998807907104,&quot;left&quot;:1.2699999809265137,&quot;right&quot;:1.2699999809265137,&quot;top&quot;:0.4230000078678131},&quot;type&quot;:0},{&quot;direction&quot;:1,&quot;id&quot;:&quot;2021-04-01T15:06:42&quot;,&quot;maxSize&quot;:{&quot;size1&quot;:62.450135467176246},&quot;minSize&quot;:{&quot;size1&quot;:42.450135467176246},&quot;normalSize&quot;:{&quot;size1&quot;:60.943885467176244},&quot;subLayout&quot;:[{&quot;id&quot;:&quot;2021-04-01T15:06:42&quot;,&quot;margin&quot;:{&quot;bottom&quot;:1.6929999589920044,&quot;left&quot;:1.6929999589920044,&quot;right&quot;:1.6670000553131104,&quot;top&quot;:1.6929999589920044},&quot;type&quot;:0},{&quot;id&quot;:&quot;2021-04-01T15:06:42&quot;,&quot;margin&quot;:{&quot;bottom&quot;:1.6929999589920044,&quot;left&quot;:0.026000002399086952,&quot;right&quot;:1.6929999589920044,&quot;top&quot;:1.6929999589920044},&quot;type&quot;:0}],&quot;type&quot;:0}],&quot;type&quot;:0}"/>
  <p:tag name="KSO_WM_SLIDE_POSITION" val="0*0"/>
  <p:tag name="KSO_WM_SLIDE_RATIO" val="1.777778"/>
  <p:tag name="KSO_WM_SLIDE_SIZE" val="960*420"/>
  <p:tag name="KSO_WM_SLIDE_SUBTYPE" val="picTxt"/>
  <p:tag name="KSO_WM_SLIDE_SUPPORT_FEATURE_TYPE" val="0"/>
  <p:tag name="KSO_WM_SLIDE_TYPE" val="text"/>
  <p:tag name="KSO_WM_TAG_VERSION" val="1.0"/>
  <p:tag name="KSO_WM_TEMPLATE_ASSEMBLE_GROUPID" val="60656e904054ed1e2fb7fb8a"/>
  <p:tag name="KSO_WM_TEMPLATE_ASSEMBLE_XID" val="60656e904054ed1e2fb7fb8a"/>
  <p:tag name="KSO_WM_TEMPLATE_CATEGORY" val="diagram"/>
  <p:tag name="KSO_WM_TEMPLATE_COLOR_TYPE" val="1"/>
  <p:tag name="KSO_WM_TEMPLATE_INDEX" val="20209800"/>
  <p:tag name="KSO_WM_TEMPLATE_MASTER_TYPE" val="0"/>
  <p:tag name="KSO_WM_TEMPLATE_SUBCATEGORY" val="21"/>
</p:tagLst>
</file>

<file path=ppt/tags/tag1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3.xml><?xml version="1.0" encoding="utf-8"?>
<p:tagLst xmlns:p="http://schemas.openxmlformats.org/presentationml/2006/main">
  <p:tag name="KSO_WM_UNIT_TEXT_FILL_FORE_SCHEMECOLOR_INDEX" val="1"/>
  <p:tag name="KSO_WM_UNIT_TEXT_FILL_FORE_SCHEMECOLOR_INDEX_BRIGHTNESS" val="0"/>
  <p:tag name="KSO_WM_UNIT_TEXT_FILL_TYPE" val="1"/>
</p:tagLst>
</file>

<file path=ppt/tags/tag174.xml><?xml version="1.0" encoding="utf-8"?>
<p:tagLst xmlns:p="http://schemas.openxmlformats.org/presentationml/2006/main">
  <p:tag name="KSO_WM_SLIDE_BACKGROUND_TYPE" val="general"/>
  <p:tag name="KSO_WM_SLIDE_BK_DARK_LIGHT" val="2"/>
</p:tagLst>
</file>

<file path=ppt/tags/tag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177.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634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8.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63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79.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HIGHLIGHT" val="0"/>
  <p:tag name="KSO_WM_UNIT_ID" val="diagram20200634_1*f*1"/>
  <p:tag name="KSO_WM_UNIT_INDEX" val="1"/>
  <p:tag name="KSO_WM_UNIT_LAYERLEVEL" val="1"/>
  <p:tag name="KSO_WM_UNIT_NOCLEAR" val="0"/>
  <p:tag name="KSO_WM_UNIT_PRESET_TEXT" val="世界上一成不变的东西，&#10;只有“任何事物都是在不断变化的”这条真理。&#10; &#10;                                             —— 斯里兰卡"/>
  <p:tag name="KSO_WM_UNIT_SUBTYPE" val="a"/>
  <p:tag name="KSO_WM_UNIT_TEXT_FILL_FORE_SCHEMECOLOR_INDEX" val="13"/>
  <p:tag name="KSO_WM_UNIT_TEXT_FILL_FORE_SCHEMECOLOR_INDEX_BRIGHTNESS" val="0.15"/>
  <p:tag name="KSO_WM_UNIT_TEXT_FILL_TYPE" val="1"/>
  <p:tag name="KSO_WM_UNIT_TYPE" val="f"/>
  <p:tag name="KSO_WM_UNIT_VALUE" val="72"/>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SLIDE_ID" val="diagram20200634_1"/>
  <p:tag name="KSO_WM_SLIDE_INDEX" val="1"/>
  <p:tag name="KSO_WM_SLIDE_ITEM_CNT" val="0"/>
  <p:tag name="KSO_WM_SLIDE_LAYOUT" val="f"/>
  <p:tag name="KSO_WM_SLIDE_LAYOUT_CNT" val="1"/>
  <p:tag name="KSO_WM_SLIDE_POSITION" val="101*104"/>
  <p:tag name="KSO_WM_SLIDE_SIZE" val="756*331"/>
  <p:tag name="KSO_WM_SLIDE_SUBTYPE" val="pureTxt"/>
  <p:tag name="KSO_WM_SLIDE_TYPE" val="text"/>
  <p:tag name="KSO_WM_TAG_VERSION" val="1.0"/>
  <p:tag name="KSO_WM_TEMPLATE_CATEGORY" val="diagram"/>
  <p:tag name="KSO_WM_TEMPLATE_COLOR_TYPE" val="1"/>
  <p:tag name="KSO_WM_TEMPLATE_INDEX" val="20200634"/>
  <p:tag name="KSO_WM_TEMPLATE_MASTER_TYPE" val="0"/>
  <p:tag name="KSO_WM_TEMPLATE_SUBCATEGORY" val="0"/>
</p:tagLst>
</file>

<file path=ppt/tags/tag1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i*1"/>
  <p:tag name="KSO_WM_UNIT_INDEX" val="1"/>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 name="WM_BEAUTIFY_SHAPE_IDENTITY" val="{d5bc731e-7cff-486b-a553-a34449078aa6}"/>
</p:tagLst>
</file>

<file path=ppt/tags/tag1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 name="WM_BEAUTIFY_SHAPE_IDENTITY" val="{a8376fee-b70a-4138-bce0-4c0a2975bea8}"/>
</p:tagLst>
</file>

<file path=ppt/tags/tag1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 name="WM_BEAUTIFY_SHAPE_IDENTITY" val="{91c61ab3-211f-4036-8d9b-1e064009b9ac}"/>
</p:tagLst>
</file>

<file path=ppt/tags/tag184.xml><?xml version="1.0" encoding="utf-8"?>
<p:tagLst xmlns:p="http://schemas.openxmlformats.org/presentationml/2006/main">
  <p:tag name="KSO_WM_ASSEMBLE_CHIP_INDEX" val="b0ccb3fae6184d48a2476256fbef7dc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BLOCK" val="0"/>
  <p:tag name="KSO_WM_UNIT_COMPATIBLE" val="0"/>
  <p:tag name="KSO_WM_UNIT_DEC_AREA_ID" val="c12dadd194f34462baae2f858a77e6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7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185.xml><?xml version="1.0" encoding="utf-8"?>
<p:tagLst xmlns:p="http://schemas.openxmlformats.org/presentationml/2006/main">
  <p:tag name="KSO_WM_ASSEMBLE_CHIP_INDEX" val="8b282a935caa418eaf9cabfd6f92544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BLOCK" val="0"/>
  <p:tag name="KSO_WM_UNIT_COMPATIBLE" val="0"/>
  <p:tag name="KSO_WM_UNIT_DEC_AREA_ID" val="e4202ac7cbb743b3bfc77074fcb5a3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7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86.xml><?xml version="1.0" encoding="utf-8"?>
<p:tagLst xmlns:p="http://schemas.openxmlformats.org/presentationml/2006/main">
  <p:tag name="KSO_WM_ASSEMBLE_CHIP_INDEX" val="21b38dd4db4042a2adb361fc66f16278"/>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204054ed1e2fb803d3"/>
  <p:tag name="KSO_WM_TEMPLATE_ASSEMBLE_XID" val="60656f204054ed1e2fb803d3"/>
  <p:tag name="KSO_WM_TEMPLATE_CATEGORY" val="diagram"/>
  <p:tag name="KSO_WM_TEMPLATE_INDEX" val="20211979"/>
  <p:tag name="KSO_WM_UNIT_COMPATIBLE" val="1"/>
  <p:tag name="KSO_WM_UNIT_DEC_AREA_ID" val="95083281cb76401abc00243c5961fc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79_1*d*1"/>
  <p:tag name="KSO_WM_UNIT_INDEX" val="1"/>
  <p:tag name="KSO_WM_UNIT_LAYERLEVEL" val="1"/>
  <p:tag name="KSO_WM_UNIT_PLACING_PICTURE" val="21b38dd4db4042a2adb361fc66f16278"/>
  <p:tag name="KSO_WM_UNIT_SM_LIMIT_TYPE" val="2"/>
  <p:tag name="KSO_WM_UNIT_SUPPORT_UNIT_TYPE" val="[&quot;d&quot;,&quot;α&quot;,&quot;β&quot;,&quot;θ&quot;]"/>
  <p:tag name="KSO_WM_UNIT_TYPE" val="d"/>
  <p:tag name="KSO_WM_UNIT_VALUE" val="1396*1058"/>
</p:tagLst>
</file>

<file path=ppt/tags/tag187.xml><?xml version="1.0" encoding="utf-8"?>
<p:tagLst xmlns:p="http://schemas.openxmlformats.org/presentationml/2006/main">
  <p:tag name="KSO_WM_BEAUTIFY_FLAG" val="#wm#"/>
  <p:tag name="KSO_WM_CHIP_DECFILLPROP" val="[]"/>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CHIP_GROUPID" val="5ed8af63afe44fab1839bf75"/>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SLIDE_BACKGROUND" val="[&quot;general&quot;,&quot;frame&quot;]"/>
  <p:tag name="KSO_WM_SLIDE_BACKGROUND_TYPE" val="frame"/>
  <p:tag name="KSO_WM_SLIDE_BK_DARK_LIGHT" val="2"/>
  <p:tag name="KSO_WM_SLIDE_CAN_ADD_NAVIGATION" val="1"/>
  <p:tag name="KSO_WM_SLIDE_ID" val="diagram20211979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9:20&quot;,&quot;maxSize&quot;:{&quot;size1&quot;:57.499302228291825},&quot;minSize&quot;:{&quot;size1&quot;:43.79930222829182},&quot;normalSize&quot;:{&quot;size1&quot;:57.499302228291825},&quot;subLayout&quot;:[{&quot;id&quot;:&quot;2021-04-01T15:29:20&quot;,&quot;maxSize&quot;:{&quot;size1&quot;:66.7},&quot;minSize&quot;:{&quot;size1&quot;:24.4},&quot;normalSize&quot;:{&quot;size1&quot;:26.199999999999996},&quot;subLayout&quot;:[{&quot;id&quot;:&quot;2021-04-01T15:29:20&quot;,&quot;margin&quot;:{&quot;bottom&quot;:0,&quot;left&quot;:2.5399999618530273,&quot;right&quot;:0,&quot;top&quot;:2.5399999618530273},&quot;type&quot;:0},{&quot;id&quot;:&quot;2021-04-01T15:29:20&quot;,&quot;margin&quot;:{&quot;bottom&quot;:2.5399999618530273,&quot;left&quot;:2.5399999618530273,&quot;right&quot;:0,&quot;top&quot;:0.847000002861023},&quot;type&quot;:0}],&quot;type&quot;:0},{&quot;id&quot;:&quot;2021-04-01T15:29:20&quot;,&quot;margin&quot;:{&quot;bottom&quot;:2.5399999618530273,&quot;left&quot;:1.2699999809265137,&quot;right&quot;:2.5399999618530273,&quot;top&quot;:2.5399999618530273},&quot;type&quot;:0}],&quot;type&quot;:0}"/>
  <p:tag name="KSO_WM_SLIDE_POSITION" val="72*72"/>
  <p:tag name="KSO_WM_SLIDE_RATIO" val="1.777778"/>
  <p:tag name="KSO_WM_SLIDE_SIZE" val="816*396"/>
  <p:tag name="KSO_WM_SLIDE_SUBTYPE" val="picTxt"/>
  <p:tag name="KSO_WM_SLIDE_SUPPORT_FEATURE_TYPE" val="7"/>
  <p:tag name="KSO_WM_SLIDE_TYPE" val="text"/>
  <p:tag name="KSO_WM_TAG_VERSION" val="1.0"/>
  <p:tag name="KSO_WM_TEMPLATE_ASSEMBLE_GROUPID" val="60656f204054ed1e2fb803d3"/>
  <p:tag name="KSO_WM_TEMPLATE_ASSEMBLE_XID" val="60656f204054ed1e2fb803d3"/>
  <p:tag name="KSO_WM_TEMPLATE_CATEGORY" val="diagram"/>
  <p:tag name="KSO_WM_TEMPLATE_COLOR_TYPE" val="1"/>
  <p:tag name="KSO_WM_TEMPLATE_INDEX" val="20211979"/>
  <p:tag name="KSO_WM_TEMPLATE_MASTER_TYPE" val="0"/>
  <p:tag name="KSO_WM_TEMPLATE_SUBCATEGORY" val="21"/>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UNIT_FILL_FORE_SCHEMECOLOR_INDEX" val="10"/>
  <p:tag name="KSO_WM_UNIT_FILL_FORE_SCHEMECOLOR_INDEX_BRIGHTNESS" val="0.6"/>
  <p:tag name="KSO_WM_UNIT_FILL_TYPE" val="1"/>
  <p:tag name="KSO_WM_UNIT_LINE_FILL_TYPE" val="2"/>
  <p:tag name="KSO_WM_UNIT_LINE_FORE_SCHEMECOLOR_INDEX" val="10"/>
  <p:tag name="KSO_WM_UNIT_LINE_FORE_SCHEMECOLOR_INDEX_BRIGHTNESS" val="0"/>
  <p:tag name="KSO_WM_UNIT_TEXT_FILL_FORE_SCHEMECOLOR_INDEX" val="1"/>
  <p:tag name="KSO_WM_UNIT_TEXT_FILL_FORE_SCHEMECOLOR_INDEX_BRIGHTNESS" val="0"/>
  <p:tag name="KSO_WM_UNIT_TEXT_FILL_TYPE" val="1"/>
</p:tagLst>
</file>

<file path=ppt/tags/tag191.xml><?xml version="1.0" encoding="utf-8"?>
<p:tagLst xmlns:p="http://schemas.openxmlformats.org/presentationml/2006/main">
  <p:tag name="KSO_WM_UNIT_LINE_FILL_TYPE" val="2"/>
  <p:tag name="KSO_WM_UNIT_LINE_FORE_SCHEMECOLOR_INDEX" val="16"/>
  <p:tag name="KSO_WM_UNIT_LINE_FORE_SCHEMECOLOR_INDEX_BRIGHTNESS" val="-0.75"/>
  <p:tag name="KSO_WM_UNIT_TEXT_FILL_FORE_SCHEMECOLOR_INDEX" val="2"/>
  <p:tag name="KSO_WM_UNIT_TEXT_FILL_FORE_SCHEMECOLOR_INDEX_BRIGHTNESS" val="0"/>
  <p:tag name="KSO_WM_UNIT_TEXT_FILL_TYPE" val="1"/>
</p:tagLst>
</file>

<file path=ppt/tags/tag192.xml><?xml version="1.0" encoding="utf-8"?>
<p:tagLst xmlns:p="http://schemas.openxmlformats.org/presentationml/2006/main">
  <p:tag name="KSO_WM_UNIT_TEXT_FILL_FORE_SCHEMECOLOR_INDEX" val="1"/>
  <p:tag name="KSO_WM_UNIT_TEXT_FILL_FORE_SCHEMECOLOR_INDEX_BRIGHTNESS" val="0"/>
  <p:tag name="KSO_WM_UNIT_TEXT_FILL_TYPE" val="1"/>
</p:tagLst>
</file>

<file path=ppt/tags/tag1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4.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195.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196.xml><?xml version="1.0" encoding="utf-8"?>
<p:tagLst xmlns:p="http://schemas.openxmlformats.org/presentationml/2006/main">
  <p:tag name="KSO_WM_UNIT_TEXT_FILL_FORE_SCHEMECOLOR_INDEX" val="2"/>
  <p:tag name="KSO_WM_UNIT_TEXT_FILL_FORE_SCHEMECOLOR_INDEX_BRIGHTNESS" val="0"/>
  <p:tag name="KSO_WM_UNIT_TEXT_FILL_TYPE" val="1"/>
</p:tagLst>
</file>

<file path=ppt/tags/tag197.xml><?xml version="1.0" encoding="utf-8"?>
<p:tagLst xmlns:p="http://schemas.openxmlformats.org/presentationml/2006/main">
  <p:tag name="KSO_WM_SLIDE_BACKGROUND_TYPE" val="general"/>
  <p:tag name="KSO_WM_SLIDE_BK_DARK_LIGHT" val="2"/>
</p:tagLst>
</file>

<file path=ppt/tags/tag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201.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202.xml><?xml version="1.0" encoding="utf-8"?>
<p:tagLst xmlns:p="http://schemas.openxmlformats.org/presentationml/2006/main">
  <p:tag name="KSO_WM_ASSEMBLE_CHIP_INDEX" val="63f1d13dcc404ff49166f4903eafb1f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5384e76793b24466a5e71d1939b72f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20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4.232999801635742,&quot;right&quot;:4.232999801635742,&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7"/>
  <p:tag name="KSO_WM_TEMPLATE_ASSEMBLE_XID" val="60656e8c4054ed1e2fb7fb37"/>
  <p:tag name="KSO_WM_TEMPLATE_CATEGORY" val="diagram"/>
  <p:tag name="KSO_WM_TEMPLATE_COLOR_TYPE" val="1"/>
  <p:tag name="KSO_WM_TEMPLATE_INDEX" val="20209345"/>
  <p:tag name="KSO_WM_TEMPLATE_MASTER_TYPE" val="0"/>
  <p:tag name="KSO_WM_TEMPLATE_SUBCATEGORY" val="21"/>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06.xml><?xml version="1.0" encoding="utf-8"?>
<p:tagLst xmlns:p="http://schemas.openxmlformats.org/presentationml/2006/main">
  <p:tag name="KSO_WM_ASSEMBLE_CHIP_INDEX" val="6a1c87022fb04f40bcad6119faa546e8"/>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BLOCK" val="0"/>
  <p:tag name="KSO_WM_UNIT_COMPATIBLE" val="0"/>
  <p:tag name="KSO_WM_UNIT_DEC_AREA_ID" val="11feeca0d463483991b081cda3135c7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07.xml><?xml version="1.0" encoding="utf-8"?>
<p:tagLst xmlns:p="http://schemas.openxmlformats.org/presentationml/2006/main">
  <p:tag name="KSO_WM_ASSEMBLE_CHIP_INDEX" val="e9f952181de84b6298c1db528a3817b0"/>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BLOCK" val="0"/>
  <p:tag name="KSO_WM_UNIT_COMPATIBLE" val="0"/>
  <p:tag name="KSO_WM_UNIT_DEC_AREA_ID" val="5e911c54cdee41ad9b1e500f8daee06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54"/>
</p:tagLst>
</file>

<file path=ppt/tags/tag208.xml><?xml version="1.0" encoding="utf-8"?>
<p:tagLst xmlns:p="http://schemas.openxmlformats.org/presentationml/2006/main">
  <p:tag name="KSO_WM_ASSEMBLE_CHIP_INDEX" val="65d8df3b28664f018dbb92edb4e819a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DEC_AREA_ID" val="9c2b9d9d035a4a8da41cfbaf133e5b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LACING_PICTURE" val="65d8df3b28664f018dbb92edb4e819a4"/>
  <p:tag name="KSO_WM_UNIT_PLACING_PICTURE_INFO" val="{&quot;code&quot;:&quot;cBa&quot;,&quot;full_picture&quot;:true,&quot;last_full_picture&quot;:&quot;cBa&quot;,&quot;margin&quot;:{&quot;left&quot;:2.0319488817891624,&quot;right&quot;:2.4269533711199074},&quot;scheme&quot;:&quot;4-0&quot;,&quot;spacing&quot;:5}"/>
  <p:tag name="KSO_WM_UNIT_PLACING_PICTURE_USER_RELATIVERECTANGLE_SMARTMENU" val="{&quot;bottom&quot;:0,&quot;left&quot;:0,&quot;right&quot;:0,&quot;top&quot;:0}"/>
  <p:tag name="KSO_WM_UNIT_PLACING_PICTURE_USER_VIEWPORT" val="{&quot;height&quot;:3221.379527559055,&quot;width&quot;:1610.6897637795275}"/>
  <p:tag name="KSO_WM_UNIT_PLACING_PICTURE_USER_VIEWPORT_SMARTMENU" val="{&quot;height&quot;:3447.8990556732665,&quot;width&quot;:1637.7811471543973}"/>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209.xml><?xml version="1.0" encoding="utf-8"?>
<p:tagLst xmlns:p="http://schemas.openxmlformats.org/presentationml/2006/main">
  <p:tag name="KSO_WM_ASSEMBLE_CHIP_INDEX" val="65d8df3b28664f018dbb92edb4e819a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DEC_AREA_ID" val="9c2b9d9d035a4a8da41cfbaf133e5b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LACING_PICTURE" val="65d8df3b28664f018dbb92edb4e819a4"/>
  <p:tag name="KSO_WM_UNIT_PLACING_PICTURE_INFO" val="{&quot;code&quot;:&quot;cBa&quot;,&quot;full_picture&quot;:true,&quot;last_full_picture&quot;:&quot;cBa&quot;,&quot;margin&quot;:{&quot;left&quot;:2.0319488817891624,&quot;right&quot;:2.4269533711199074},&quot;scheme&quot;:&quot;4-0&quot;,&quot;spacing&quot;:5}"/>
  <p:tag name="KSO_WM_UNIT_PLACING_PICTURE_USER_RELATIVERECTANGLE_SMARTMENU" val="{&quot;bottom&quot;:0,&quot;left&quot;:0,&quot;right&quot;:0,&quot;top&quot;:0}"/>
  <p:tag name="KSO_WM_UNIT_PLACING_PICTURE_USER_VIEWPORT" val="{&quot;height&quot;:3901.475590551181,&quot;width&quot;:5719.058267716536}"/>
  <p:tag name="KSO_WM_UNIT_PLACING_PICTURE_USER_VIEWPORT_SMARTMENU" val="{&quot;height&quot;:3122.1406171782955,&quot;width&quot;:4038.5158304760166}"/>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ASSEMBLE_CHIP_INDEX" val="65d8df3b28664f018dbb92edb4e819a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DEC_AREA_ID" val="9c2b9d9d035a4a8da41cfbaf133e5b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LACING_PICTURE" val="65d8df3b28664f018dbb92edb4e819a4"/>
  <p:tag name="KSO_WM_UNIT_PLACING_PICTURE_INFO" val="{&quot;code&quot;:&quot;cBa&quot;,&quot;full_picture&quot;:true,&quot;last_full_picture&quot;:&quot;cBa&quot;,&quot;margin&quot;:{&quot;left&quot;:2.0319488817891624,&quot;right&quot;:2.4269533711199074},&quot;scheme&quot;:&quot;4-0&quot;,&quot;spacing&quot;:5}"/>
  <p:tag name="KSO_WM_UNIT_PLACING_PICTURE_USER_RELATIVERECTANGLE_SMARTMENU" val="{&quot;bottom&quot;:0,&quot;left&quot;:0,&quot;right&quot;:0,&quot;top&quot;:0}"/>
  <p:tag name="KSO_WM_UNIT_PLACING_PICTURE_USER_VIEWPORT" val="{&quot;height&quot;:3733.19842519685,&quot;width&quot;:3037.5007874015746}"/>
  <p:tag name="KSO_WM_UNIT_PLACING_PICTURE_USER_VIEWPORT_SMARTMENU" val="{&quot;height&quot;:6720.0396728515625,&quot;width&quot;:5112.306124465805}"/>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211.xml><?xml version="1.0" encoding="utf-8"?>
<p:tagLst xmlns:p="http://schemas.openxmlformats.org/presentationml/2006/main">
  <p:tag name="KSO_WM_ASSEMBLE_CHIP_INDEX" val="65d8df3b28664f018dbb92edb4e819a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1"/>
  <p:tag name="KSO_WM_TEMPLATE_ASSEMBLE_XID" val="60656ecc4054ed1e2fb7ffd1"/>
  <p:tag name="KSO_WM_TEMPLATE_CATEGORY" val="diagram"/>
  <p:tag name="KSO_WM_TEMPLATE_INDEX" val="20215548"/>
  <p:tag name="KSO_WM_UNIT_DEC_AREA_ID" val="9c2b9d9d035a4a8da41cfbaf133e5b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LACING_PICTURE" val="65d8df3b28664f018dbb92edb4e819a4"/>
  <p:tag name="KSO_WM_UNIT_PLACING_PICTURE_INFO" val="{&quot;code&quot;:&quot;cBa&quot;,&quot;full_picture&quot;:true,&quot;last_full_picture&quot;:&quot;cBa&quot;,&quot;margin&quot;:{&quot;left&quot;:2.0319488817891624,&quot;right&quot;:2.4269533711199074},&quot;scheme&quot;:&quot;4-0&quot;,&quot;spacing&quot;:5}"/>
  <p:tag name="KSO_WM_UNIT_PLACING_PICTURE_USER_RELATIVERECTANGLE_SMARTMENU" val="{&quot;bottom&quot;:0,&quot;left&quot;:0,&quot;right&quot;:0,&quot;top&quot;:0}"/>
  <p:tag name="KSO_WM_UNIT_PLACING_PICTURE_USER_VIEWPORT" val="{&quot;height&quot;:3937.499212598425,&quot;width&quot;:3037.5007874015746}"/>
  <p:tag name="KSO_WM_UNIT_PLACING_PICTURE_USER_VIEWPORT_SMARTMENU" val="{&quot;height&quot;:3447.8990556732665,&quot;width&quot;:2250.7346833216197}"/>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212.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8:29&quot;,&quot;maxSize&quot;:{&quot;size1&quot;:26.7},&quot;minSize&quot;:{&quot;size1&quot;:20},&quot;normalSize&quot;:{&quot;size1&quot;:24.6},&quot;subLayout&quot;:[{&quot;id&quot;:&quot;2021-04-01T15:18:29&quot;,&quot;margin&quot;:{&quot;bottom&quot;:0,&quot;left&quot;:1.6929999589920044,&quot;right&quot;:1.6929999589920044,&quot;top&quot;:1.6929999589920044},&quot;type&quot;:0},{&quot;direction&quot;:1,&quot;id&quot;:&quot;2021-04-01T15:18:29&quot;,&quot;maxSize&quot;:{&quot;size1&quot;:47.5},&quot;minSize&quot;:{&quot;size1&quot;:35.1},&quot;normalSize&quot;:{&quot;size1&quot;:43.69375},&quot;subLayout&quot;:[{&quot;id&quot;:&quot;2021-04-01T15:18:29&quot;,&quot;margin&quot;:{&quot;bottom&quot;:1.6929999589920044,&quot;left&quot;:1.6929999589920044,&quot;right&quot;:0.026000002399086952,&quot;top&quot;:0.847000002861023},&quot;type&quot;:0},{&quot;id&quot;:&quot;2021-04-01T15:18:29&quot;,&quot;margin&quot;:{&quot;bottom&quot;:1.6929999589920044,&quot;left&quot;:0.8199999928474426,&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3"/>
  <p:tag name="KSO_WM_SLIDE_TYPE" val="text"/>
  <p:tag name="KSO_WM_TAG_VERSION" val="1.0"/>
  <p:tag name="KSO_WM_TEMPLATE_ASSEMBLE_GROUPID" val="60656ecc4054ed1e2fb7ffd1"/>
  <p:tag name="KSO_WM_TEMPLATE_ASSEMBLE_XID" val="60656ecc4054ed1e2fb7ffd1"/>
  <p:tag name="KSO_WM_TEMPLATE_CATEGORY" val="diagram"/>
  <p:tag name="KSO_WM_TEMPLATE_COLOR_TYPE" val="1"/>
  <p:tag name="KSO_WM_TEMPLATE_INDEX" val="20215548"/>
  <p:tag name="KSO_WM_TEMPLATE_MASTER_TYPE" val="0"/>
  <p:tag name="KSO_WM_TEMPLATE_SUBCATEGORY" val="21"/>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1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6.xml><?xml version="1.0" encoding="utf-8"?>
<p:tagLst xmlns:p="http://schemas.openxmlformats.org/presentationml/2006/main">
  <p:tag name="KSO_WM_UNIT_TEXT_FILL_FORE_SCHEMECOLOR_INDEX" val="10"/>
  <p:tag name="KSO_WM_UNIT_TEXT_FILL_FORE_SCHEMECOLOR_INDEX_BRIGHTNESS" val="-0.5"/>
  <p:tag name="KSO_WM_UNIT_TEXT_FILL_TYPE" val="1"/>
</p:tagLst>
</file>

<file path=ppt/tags/tag217.xml><?xml version="1.0" encoding="utf-8"?>
<p:tagLst xmlns:p="http://schemas.openxmlformats.org/presentationml/2006/main">
  <p:tag name="KSO_WM_UNIT_TEXT_FILL_FORE_SCHEMECOLOR_INDEX" val="5"/>
  <p:tag name="KSO_WM_UNIT_TEXT_FILL_FORE_SCHEMECOLOR_INDEX_BRIGHTNESS" val="-0.25"/>
  <p:tag name="KSO_WM_UNIT_TEXT_FILL_TYPE" val="1"/>
</p:tagLst>
</file>

<file path=ppt/tags/tag218.xml><?xml version="1.0" encoding="utf-8"?>
<p:tagLst xmlns:p="http://schemas.openxmlformats.org/presentationml/2006/main">
  <p:tag name="KSO_WM_SLIDE_BACKGROUND_TYPE" val="general"/>
  <p:tag name="KSO_WM_SLIDE_BK_DARK_LIGHT" val="2"/>
</p:tagLst>
</file>

<file path=ppt/tags/tag2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 name="WM_BEAUTIFY_SHAPE_IDENTITY" val="{056dbe8c-05d1-4cd1-905d-c4a3f2f9f550}"/>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43a78f0b-5f46-4028-866a-79280eed57a7}"/>
</p:tagLst>
</file>

<file path=ppt/tags/tag2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8d38e657-6c38-4ea6-94fb-ad64da2ce8db}"/>
</p:tagLst>
</file>

<file path=ppt/tags/tag222.xml><?xml version="1.0" encoding="utf-8"?>
<p:tagLst xmlns:p="http://schemas.openxmlformats.org/presentationml/2006/main">
  <p:tag name="KSO_WM_BEAUTIFY_FLAG" val="#wm#"/>
  <p:tag name="KSO_WM_CHIP_GROUPID" val="5f5ee1ca4d6848d78f644aeb"/>
  <p:tag name="KSO_WM_CHIP_XID" val="5f5f3b9c8e478fb0c58a946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8756586584234ea3a38cdbb238c2948f"/>
  <p:tag name="KSO_WM_UNIT_DECORATE_INFO" val="{&quot;DecorateInfoH&quot;:{&quot;IsAbs&quot;:false},&quot;DecorateInfoW&quot;:{&quot;IsAbs&quot;:false},&quot;DecorateInfoX&quot;:{&quot;IsAbs&quot;:false,&quot;Pos&quot;:1},&quot;DecorateInfoY&quot;:{&quot;IsAbs&quot;:false,&quot;Pos&quot;:1},&quot;ReferentInfo&quot;:{&quot;Id&quot;:&quot;3a9d24958cbf4fd78d370165adcf20ef&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77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2"/>
</p:tagLst>
</file>

<file path=ppt/tags/tag223.xml><?xml version="1.0" encoding="utf-8"?>
<p:tagLst xmlns:p="http://schemas.openxmlformats.org/presentationml/2006/main">
  <p:tag name="KSO_WM_BEAUTIFY_FLAG" val="#wm#"/>
  <p:tag name="KSO_WM_CHIP_GROUPID" val="5f5ee1ca4d6848d78f644aeb"/>
  <p:tag name="KSO_WM_CHIP_XID" val="5f5f3b9c8e478fb0c58a946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8a6608b307684b5bad3bb03fbe266463"/>
  <p:tag name="KSO_WM_UNIT_DECORATE_INFO" val="{&quot;DecorateInfoH&quot;:{&quot;IsAbs&quot;:false},&quot;DecorateInfoW&quot;:{&quot;IsAbs&quot;:false},&quot;DecorateInfoX&quot;:{&quot;IsAbs&quot;:false,&quot;Pos&quot;:1},&quot;DecorateInfoY&quot;:{&quot;IsAbs&quot;:false,&quot;Pos&quot;:1},&quot;ReferentInfo&quot;:{&quot;Id&quot;:&quot;e51d089ea92749539a7d3c691710dd5b&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7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2"/>
</p:tagLst>
</file>

<file path=ppt/tags/tag224.xml><?xml version="1.0" encoding="utf-8"?>
<p:tagLst xmlns:p="http://schemas.openxmlformats.org/presentationml/2006/main">
  <p:tag name="KSO_WM_BEAUTIFY_FLAG" val="#wm#"/>
  <p:tag name="KSO_WM_CHIP_GROUPID" val="5f5ee1ca4d6848d78f644aeb"/>
  <p:tag name="KSO_WM_CHIP_XID" val="5f5f3b9c8e478fb0c58a946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2d536add5c8b48ac904c9d33b28206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177_1*i*4"/>
  <p:tag name="KSO_WM_UNIT_INDEX" val="4"/>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323"/>
</p:tagLst>
</file>

<file path=ppt/tags/tag225.xml><?xml version="1.0" encoding="utf-8"?>
<p:tagLst xmlns:p="http://schemas.openxmlformats.org/presentationml/2006/main">
  <p:tag name="KSO_WM_BEAUTIFY_FLAG" val="#wm#"/>
  <p:tag name="KSO_WM_CHIP_GROUPID" val="5f5ee1ca4d6848d78f644aeb"/>
  <p:tag name="KSO_WM_CHIP_XID" val="5f5f3b9c8e478fb0c58a946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50f6fd9e2e29482194d4477f7cc1ed90"/>
  <p:tag name="KSO_WM_UNIT_DECORATE_INFO" val="{&quot;DecorateInfoH&quot;:{&quot;IsAbs&quot;:true},&quot;DecorateInfoW&quot;:{&quot;IsAbs&quot;:true},&quot;DecorateInfoX&quot;:{&quot;IsAbs&quot;:true,&quot;Pos&quot;:0},&quot;DecorateInfoY&quot;:{&quot;IsAbs&quot;:true,&quot;Pos&quot;:1},&quot;ReferentInfo&quot;:{&quot;Id&quot;:&quot;e51d089ea92749539a7d3c691710dd5b&quot;,&quot;X&quot;:{&quot;Pos&quot;:2},&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
</p:tagLst>
</file>

<file path=ppt/tags/tag226.xml><?xml version="1.0" encoding="utf-8"?>
<p:tagLst xmlns:p="http://schemas.openxmlformats.org/presentationml/2006/main">
  <p:tag name="KSO_WM_BEAUTIFY_FLAG" val="#wm#"/>
  <p:tag name="KSO_WM_CHIP_GROUPID" val="5f5ee1ca4d6848d78f644aeb"/>
  <p:tag name="KSO_WM_CHIP_XID" val="5f5f3b9c8e478fb0c58a946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8849c1c52bb54394a1f0d6a7742ec53c"/>
  <p:tag name="KSO_WM_UNIT_DECORATE_INFO" val="{&quot;DecorateInfoH&quot;:{&quot;IsAbs&quot;:true},&quot;DecorateInfoW&quot;:{&quot;IsAbs&quot;:true},&quot;DecorateInfoX&quot;:{&quot;IsAbs&quot;:true,&quot;Pos&quot;:0},&quot;DecorateInfoY&quot;:{&quot;IsAbs&quot;:true,&quot;Pos&quot;:1},&quot;ReferentInfo&quot;:{&quot;Id&quot;:&quot;3a9d24958cbf4fd78d370165adcf20e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7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
</p:tagLst>
</file>

<file path=ppt/tags/tag227.xml><?xml version="1.0" encoding="utf-8"?>
<p:tagLst xmlns:p="http://schemas.openxmlformats.org/presentationml/2006/main">
  <p:tag name="KSO_WM_ASSEMBLE_CHIP_INDEX" val="ba9a71e9c4df4404b40f08b3cea209b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a4604da6ab454a15b896502cff48c9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7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28.xml><?xml version="1.0" encoding="utf-8"?>
<p:tagLst xmlns:p="http://schemas.openxmlformats.org/presentationml/2006/main">
  <p:tag name="KSO_WM_ASSEMBLE_CHIP_INDEX" val="ff68f774e67149d2a073f47ad4f8ede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e51d089ea92749539a7d3c691710dd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7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29.xml><?xml version="1.0" encoding="utf-8"?>
<p:tagLst xmlns:p="http://schemas.openxmlformats.org/presentationml/2006/main">
  <p:tag name="KSO_WM_ASSEMBLE_CHIP_INDEX" val="a9883c9fb2394b2ba39716d5e450e38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BLOCK" val="0"/>
  <p:tag name="KSO_WM_UNIT_COMPATIBLE" val="0"/>
  <p:tag name="KSO_WM_UNIT_DEC_AREA_ID" val="3a9d24958cbf4fd78d370165adcf20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7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ASSEMBLE_CHIP_INDEX" val="6f44d50914d749e8ab3774e2d0894e4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a94054ed1e2fb7fd4c"/>
  <p:tag name="KSO_WM_TEMPLATE_ASSEMBLE_XID" val="60656ea94054ed1e2fb7fd4c"/>
  <p:tag name="KSO_WM_TEMPLATE_CATEGORY" val="diagram"/>
  <p:tag name="KSO_WM_TEMPLATE_INDEX" val="20211177"/>
  <p:tag name="KSO_WM_UNIT_COMPATIBLE" val="0"/>
  <p:tag name="KSO_WM_UNIT_DEC_AREA_ID" val="063d48cce7ec445e860f8448e3ab7c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7_1*d*1"/>
  <p:tag name="KSO_WM_UNIT_INDEX" val="1"/>
  <p:tag name="KSO_WM_UNIT_LAYERLEVEL" val="1"/>
  <p:tag name="KSO_WM_UNIT_PLACING_PICTURE" val="6f44d50914d749e8ab3774e2d0894e46"/>
  <p:tag name="KSO_WM_UNIT_SM_LIMIT_TYPE" val="2"/>
  <p:tag name="KSO_WM_UNIT_TYPE" val="d"/>
  <p:tag name="KSO_WM_UNIT_VALUE" val="1142*1058"/>
</p:tagLst>
</file>

<file path=ppt/tags/tag231.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a5074f922ec24a4ca308b7d8292b5c1c&quot;,&quot;fill_align&quot;:&quot;cm&quot;,&quot;chip_types&quot;:[&quot;text&quot;]},{&quot;text_align&quot;:&quot;lm&quot;,&quot;text_direction&quot;:&quot;horizontal&quot;,&quot;support_big_font&quot;:false,&quot;picture_toward&quot;:0,&quot;picture_dockside&quot;:[],&quot;fill_id&quot;:&quot;14c19b4dfc6d466b87c8b464341c83c6&quot;,&quot;fill_align&quot;:&quot;cm&quot;,&quot;chip_types&quot;:[&quot;text&quot;]},{&quot;text_align&quot;:&quot;cm&quot;,&quot;text_direction&quot;:&quot;horizontal&quot;,&quot;support_features&quot;:[&quot;carousel&quot;],&quot;support_big_font&quot;:false,&quot;picture_toward&quot;:0,&quot;picture_dockside&quot;:[],&quot;fill_id&quot;:&quot;421b34ad772749ab8314acdb2c1d46c2&quot;,&quot;fill_align&quot;:&quot;cm&quot;,&quot;chip_types&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c8e478fb0c58a9466"/>
  <p:tag name="KSO_WM_SLIDE_BACKGROUND" val="[&quot;navigation&quot;]"/>
  <p:tag name="KSO_WM_SLIDE_BACKGROUND_TYPE" val="navigation"/>
  <p:tag name="KSO_WM_SLIDE_BK_DARK_LIGHT" val="2"/>
  <p:tag name="KSO_WM_SLIDE_CAN_ADD_NAVIGATION" val="1"/>
  <p:tag name="KSO_WM_SLIDE_ID" val="diagram20211177_1"/>
  <p:tag name="KSO_WM_SLIDE_INDEX" val="1"/>
  <p:tag name="KSO_WM_SLIDE_ITEM_CNT" val="0"/>
  <p:tag name="KSO_WM_SLIDE_LAYOUT" val="a_d_f"/>
  <p:tag name="KSO_WM_SLIDE_LAYOUT_CNT" val="1_1_2"/>
  <p:tag name="KSO_WM_SLIDE_LAYOUT_INFO" val="{&quot;id&quot;:&quot;2021-04-01T15:11:2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1:27&quot;,&quot;margin&quot;:{&quot;bottom&quot;:0.44999998807907104,&quot;left&quot;:1.2699999809265137,&quot;right&quot;:1.2699999809265137,&quot;top&quot;:0.4230000078678131},&quot;type&quot;:0},{&quot;direction&quot;:1,&quot;id&quot;:&quot;2021-04-01T15:11:27&quot;,&quot;maxSize&quot;:{&quot;size1&quot;:43.79960201380114},&quot;minSize&quot;:{&quot;size1&quot;:43.79960201380114},&quot;normalSize&quot;:{&quot;size1&quot;:43.79960201380114},&quot;subLayout&quot;:[{&quot;id&quot;:&quot;2021-04-01T15:11:27&quot;,&quot;margin&quot;:{&quot;bottom&quot;:2.5399999618530273,&quot;left&quot;:3.38700008392334,&quot;right&quot;:0.8730000257492065,&quot;top&quot;:2.5139999389648438},&quot;type&quot;:0},{&quot;id&quot;:&quot;2021-04-01T15:11:27&quot;,&quot;maxSize&quot;:{&quot;size1&quot;:61.3},&quot;minSize&quot;:{&quot;size1&quot;:51.4},&quot;normalSize&quot;:{&quot;size1&quot;:51.40019267822736},&quot;subLayout&quot;:[{&quot;id&quot;:&quot;2021-04-01T15:11:27&quot;,&quot;margin&quot;:{&quot;bottom&quot;:1.6670000553131104,&quot;left&quot;:0.8299999833106995,&quot;right&quot;:5.079999923706055,&quot;top&quot;:4.232999801635742},&quot;type&quot;:0},{&quot;id&quot;:&quot;2021-04-01T15:11:27&quot;,&quot;margin&quot;:{&quot;bottom&quot;:3.809999942779541,&quot;left&quot;:0.8299999833106995,&quot;right&quot;:5.079999923706055,&quot;top&quot;:0.026000002399086952},&quot;type&quot;:0}],&quot;type&quot;:0}],&quot;type&quot;:0}],&quot;type&quot;:0}"/>
  <p:tag name="KSO_WM_SLIDE_POSITION" val="0*0"/>
  <p:tag name="KSO_WM_SLIDE_RATIO" val="1.777778"/>
  <p:tag name="KSO_WM_SLIDE_SIZE" val="960*492"/>
  <p:tag name="KSO_WM_SLIDE_SUBTYPE" val="picTxt"/>
  <p:tag name="KSO_WM_SLIDE_SUPPORT_FEATURE_TYPE" val="2"/>
  <p:tag name="KSO_WM_SLIDE_TYPE" val="text"/>
  <p:tag name="KSO_WM_TAG_VERSION" val="1.0"/>
  <p:tag name="KSO_WM_TEMPLATE_ASSEMBLE_GROUPID" val="60656ea94054ed1e2fb7fd4c"/>
  <p:tag name="KSO_WM_TEMPLATE_ASSEMBLE_XID" val="60656ea94054ed1e2fb7fd4c"/>
  <p:tag name="KSO_WM_TEMPLATE_CATEGORY" val="diagram"/>
  <p:tag name="KSO_WM_TEMPLATE_COLOR_TYPE" val="1"/>
  <p:tag name="KSO_WM_TEMPLATE_INDEX" val="20211177"/>
  <p:tag name="KSO_WM_TEMPLATE_MASTER_TYPE" val="0"/>
  <p:tag name="KSO_WM_TEMPLATE_SUBCATEGORY" val="21"/>
  <p:tag name="KSO_WM_TEMPLATE_THUMBS_INDEX" val="1、4、7、12、13、14、15、16、17、18、20、24、25、28、33、36、40、43、44"/>
</p:tagLst>
</file>

<file path=ppt/tags/tag2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34.xml><?xml version="1.0" encoding="utf-8"?>
<p:tagLst xmlns:p="http://schemas.openxmlformats.org/presentationml/2006/main">
  <p:tag name="KSO_WM_ASSEMBLE_CHIP_INDEX" val="0a7cfa302f294ebe9e26bbe6637f1a4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BLOCK" val="0"/>
  <p:tag name="KSO_WM_UNIT_COMPATIBLE" val="0"/>
  <p:tag name="KSO_WM_UNIT_DEC_AREA_ID" val="7b04bc3543894ccfb44ff9140c4bf7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235.xml><?xml version="1.0" encoding="utf-8"?>
<p:tagLst xmlns:p="http://schemas.openxmlformats.org/presentationml/2006/main">
  <p:tag name="KSO_WM_ASSEMBLE_CHIP_INDEX" val="1e86b1ba5b3548609695a6040f22a78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COMPATIBLE" val="1"/>
  <p:tag name="KSO_WM_UNIT_DEC_AREA_ID" val="ebc6fc96658942e58e1c85e1012cb16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0_1*d*1"/>
  <p:tag name="KSO_WM_UNIT_INDEX" val="1"/>
  <p:tag name="KSO_WM_UNIT_LAYERLEVEL" val="1"/>
  <p:tag name="KSO_WM_UNIT_PLACING_PICTURE" val="1e86b1ba5b3548609695a6040f22a786"/>
  <p:tag name="KSO_WM_UNIT_SM_LIMIT_TYPE" val="2"/>
  <p:tag name="KSO_WM_UNIT_TYPE" val="d"/>
  <p:tag name="KSO_WM_UNIT_VALUE" val="1904*1311"/>
</p:tagLst>
</file>

<file path=ppt/tags/tag236.xml><?xml version="1.0" encoding="utf-8"?>
<p:tagLst xmlns:p="http://schemas.openxmlformats.org/presentationml/2006/main">
  <p:tag name="KSO_WM_BEAUTIFY_FLAG" val="#wm#"/>
  <p:tag name="KSO_WM_CHIP_GROUPID" val="5ed74684afe44fab1839bd41"/>
  <p:tag name="KSO_WM_CHIP_XID" val="5ed201d37ab0972fba70b21b"/>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BLOCK" val="0"/>
  <p:tag name="KSO_WM_UNIT_COMPATIBLE" val="0"/>
  <p:tag name="KSO_WM_UNIT_DEC_AREA_ID" val="bba0f37a4ed04eebbfbccb705fa19d7b"/>
  <p:tag name="KSO_WM_UNIT_DIAGRAM_ISNUMVISUAL" val="0"/>
  <p:tag name="KSO_WM_UNIT_DIAGRAM_ISREFERUNIT" val="0"/>
  <p:tag name="KSO_WM_UNIT_HIGHLIGHT" val="0"/>
  <p:tag name="KSO_WM_UNIT_ID" val="diagram20212560_1**"/>
  <p:tag name="KSO_WM_UNIT_LAYERLEVEL" val="1"/>
  <p:tag name="KSO_WM_UNIT_SM_LIMIT_TYPE" val="2"/>
</p:tagLst>
</file>

<file path=ppt/tags/tag237.xml><?xml version="1.0" encoding="utf-8"?>
<p:tagLst xmlns:p="http://schemas.openxmlformats.org/presentationml/2006/main">
  <p:tag name="KSO_WM_BEAUTIFY_FLAG" val="#wm#"/>
  <p:tag name="KSO_WM_CHIP_GROUPID" val="5ed74684afe44fab1839bd41"/>
  <p:tag name="KSO_WM_CHIP_XID" val="5ed201d37ab0972fba70b21b"/>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COMPATIBLE" val="0"/>
  <p:tag name="KSO_WM_UNIT_DIAGRAM_ISNUMVISUAL" val="0"/>
  <p:tag name="KSO_WM_UNIT_DIAGRAM_ISREFERUNIT" val="0"/>
  <p:tag name="KSO_WM_UNIT_HIGHLIGHT" val="0"/>
  <p:tag name="KSO_WM_UNIT_ID" val="diagram20212560_1*i*1"/>
  <p:tag name="KSO_WM_UNIT_INDEX" val="1"/>
  <p:tag name="KSO_WM_UNIT_LAYERLEVEL" val="1"/>
  <p:tag name="KSO_WM_UNIT_LINE_FILL_TYPE" val="2"/>
  <p:tag name="KSO_WM_UNIT_LINE_FORE_SCHEMECOLOR_INDEX" val="5"/>
  <p:tag name="KSO_WM_UNIT_LINE_FORE_SCHEMECOLOR_INDEX_BRIGHTNESS" val="0.6"/>
  <p:tag name="KSO_WM_UNIT_SM_LIMIT_TYPE" val="2"/>
  <p:tag name="KSO_WM_UNIT_TYPE" val="i"/>
</p:tagLst>
</file>

<file path=ppt/tags/tag238.xml><?xml version="1.0" encoding="utf-8"?>
<p:tagLst xmlns:p="http://schemas.openxmlformats.org/presentationml/2006/main">
  <p:tag name="KSO_WM_BEAUTIFY_FLAG" val="#wm#"/>
  <p:tag name="KSO_WM_CHIP_GROUPID" val="5ed74684afe44fab1839bd41"/>
  <p:tag name="KSO_WM_CHIP_XID" val="5ed201d37ab0972fba70b21b"/>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COMPATIBLE" val="0"/>
  <p:tag name="KSO_WM_UNIT_DIAGRAM_ISNUMVISUAL" val="0"/>
  <p:tag name="KSO_WM_UNIT_DIAGRAM_ISREFERUNIT" val="0"/>
  <p:tag name="KSO_WM_UNIT_HIGHLIGHT" val="0"/>
  <p:tag name="KSO_WM_UNIT_ID" val="diagram20212560_1*i*2"/>
  <p:tag name="KSO_WM_UNIT_INDEX" val="2"/>
  <p:tag name="KSO_WM_UNIT_LAYERLEVEL" val="1"/>
  <p:tag name="KSO_WM_UNIT_LINE_FILL_TYPE" val="2"/>
  <p:tag name="KSO_WM_UNIT_LINE_FORE_SCHEMECOLOR_INDEX" val="5"/>
  <p:tag name="KSO_WM_UNIT_LINE_FORE_SCHEMECOLOR_INDEX_BRIGHTNESS" val="0.6"/>
  <p:tag name="KSO_WM_UNIT_SM_LIMIT_TYPE" val="2"/>
  <p:tag name="KSO_WM_UNIT_TYPE" val="i"/>
</p:tagLst>
</file>

<file path=ppt/tags/tag239.xml><?xml version="1.0" encoding="utf-8"?>
<p:tagLst xmlns:p="http://schemas.openxmlformats.org/presentationml/2006/main">
  <p:tag name="KSO_WM_BEAUTIFY_FLAG" val="#wm#"/>
  <p:tag name="KSO_WM_CHIP_GROUPID" val="5ed74684afe44fab1839bd41"/>
  <p:tag name="KSO_WM_CHIP_XID" val="5ed201d37ab0972fba70b21b"/>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BLOCK" val="0"/>
  <p:tag name="KSO_WM_UNIT_COMPATIBLE" val="0"/>
  <p:tag name="KSO_WM_UNIT_DEC_AREA_ID" val="3166272a538f4943a56ececd163e4fcc"/>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256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CHIP_GROUPID" val="5ed74684afe44fab1839bd41"/>
  <p:tag name="KSO_WM_CHIP_XID" val="5ed201d37ab0972fba70b21b"/>
  <p:tag name="KSO_WM_TAG_VERSION" val="1.0"/>
  <p:tag name="KSO_WM_TEMPLATE_ASSEMBLE_GROUPID" val="60656f514054ed1e2fb807ad"/>
  <p:tag name="KSO_WM_TEMPLATE_ASSEMBLE_XID" val="60656f514054ed1e2fb807ad"/>
  <p:tag name="KSO_WM_TEMPLATE_CATEGORY" val="diagram"/>
  <p:tag name="KSO_WM_TEMPLATE_INDEX" val="20212560"/>
  <p:tag name="KSO_WM_UNIT_BLOCK" val="0"/>
  <p:tag name="KSO_WM_UNIT_COMPATIBLE" val="0"/>
  <p:tag name="KSO_WM_UNIT_DEC_AREA_ID" val="0b6a6729838846b181fa8ab82885e58f"/>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2560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1"/>
</p:tagLst>
</file>

<file path=ppt/tags/tag24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638406d0486245d2b45eaefa205bfe8b&quot;,&quot;fill_align&quot;:&quot;cm&quot;,&quot;chip_types&quot;:[&quot;text&quot;,&quot;header&quot;]},{&quot;text_align&quot;:&quot;cm&quot;,&quot;text_direction&quot;:&quot;horizontal&quot;,&quot;support_big_font&quot;:false,&quot;picture_toward&quot;:0,&quot;picture_dockside&quot;:[],&quot;fill_id&quot;:&quot;06040cf8480645abb727ffea16b770ed&quot;,&quot;fill_align&quot;:&quot;cm&quot;,&quot;chip_types&quot;:[&quot;picture&quot;]}]]"/>
  <p:tag name="KSO_WM_CHIP_GROUPID" val="5ed74684afe44fab1839bd4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01d37ab0972fba70b21b"/>
  <p:tag name="KSO_WM_SLIDE_BACKGROUND_TYPE" val="general"/>
  <p:tag name="KSO_WM_SLIDE_BK_DARK_LIGHT" val="2"/>
  <p:tag name="KSO_WM_SLIDE_ID" val="diagram20212560_1"/>
  <p:tag name="KSO_WM_SLIDE_INDEX" val="1"/>
  <p:tag name="KSO_WM_SLIDE_ITEM_CNT" val="0"/>
  <p:tag name="KSO_WM_SLIDE_LAYOUT" val="d_f"/>
  <p:tag name="KSO_WM_SLIDE_LAYOUT_CNT" val="1_1"/>
  <p:tag name="KSO_WM_SLIDE_LAYOUT_INFO" val="{&quot;direction&quot;:1,&quot;id&quot;:&quot;2021-04-01T15:39:42&quot;,&quot;maxSize&quot;:{&quot;size1&quot;:61.2},&quot;minSize&quot;:{&quot;size1&quot;:61.2},&quot;normalSize&quot;:{&quot;size1&quot;:61.2},&quot;subLayout&quot;:[{&quot;id&quot;:&quot;2021-04-01T15:39:42&quot;,&quot;margin&quot;:{&quot;bottom&quot;:4.6570000648498535,&quot;left&quot;:2.5399999618530273,&quot;right&quot;:5.900000095367432,&quot;top&quot;:4.6570000648498535},&quot;type&quot;:0},{&quot;id&quot;:&quot;2021-04-01T15:39:42&quot;,&quot;type&quot;:0}],&quot;type&quot;:0}"/>
  <p:tag name="KSO_WM_SLIDE_POSITION" val="72*0"/>
  <p:tag name="KSO_WM_SLIDE_RATIO" val="1.777778"/>
  <p:tag name="KSO_WM_SLIDE_SIZE" val="888*540"/>
  <p:tag name="KSO_WM_SLIDE_SUBTYPE" val="picTxt"/>
  <p:tag name="KSO_WM_SLIDE_SUPPORT_FEATURE_TYPE" val="0"/>
  <p:tag name="KSO_WM_SLIDE_TYPE" val="text"/>
  <p:tag name="KSO_WM_TAG_VERSION" val="1.0"/>
  <p:tag name="KSO_WM_TEMPLATE_ASSEMBLE_GROUPID" val="60656f514054ed1e2fb807ad"/>
  <p:tag name="KSO_WM_TEMPLATE_ASSEMBLE_XID" val="60656f514054ed1e2fb807ad"/>
  <p:tag name="KSO_WM_TEMPLATE_CATEGORY" val="diagram"/>
  <p:tag name="KSO_WM_TEMPLATE_COLOR_TYPE" val="1"/>
  <p:tag name="KSO_WM_TEMPLATE_INDEX" val="20212560"/>
  <p:tag name="KSO_WM_TEMPLATE_MASTER_TYPE" val="0"/>
  <p:tag name="KSO_WM_TEMPLATE_SUBCATEGORY" val="21"/>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44.xml><?xml version="1.0" encoding="utf-8"?>
<p:tagLst xmlns:p="http://schemas.openxmlformats.org/presentationml/2006/main">
  <p:tag name="KSO_WM_ASSEMBLE_CHIP_INDEX" val="3fe3fb2827144c15ac2bdaeb264f231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ec64054ed1e2fb7ff6b"/>
  <p:tag name="KSO_WM_TEMPLATE_ASSEMBLE_XID" val="60656ec64054ed1e2fb7ff6b"/>
  <p:tag name="KSO_WM_TEMPLATE_CATEGORY" val="diagram"/>
  <p:tag name="KSO_WM_TEMPLATE_INDEX" val="20213712"/>
  <p:tag name="KSO_WM_UNIT_BLOCK" val="0"/>
  <p:tag name="KSO_WM_UNIT_COMPATIBLE" val="0"/>
  <p:tag name="KSO_WM_UNIT_DEC_AREA_ID" val="7b4b008640f047cd86f87531f5f4a01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71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45.xml><?xml version="1.0" encoding="utf-8"?>
<p:tagLst xmlns:p="http://schemas.openxmlformats.org/presentationml/2006/main">
  <p:tag name="KSO_WM_ASSEMBLE_CHIP_INDEX" val="22423c3f134545f68e3eba247b5064a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64054ed1e2fb7ff6b"/>
  <p:tag name="KSO_WM_TEMPLATE_ASSEMBLE_XID" val="60656ec64054ed1e2fb7ff6b"/>
  <p:tag name="KSO_WM_TEMPLATE_CATEGORY" val="diagram"/>
  <p:tag name="KSO_WM_TEMPLATE_INDEX" val="20213712"/>
  <p:tag name="KSO_WM_UNIT_DEC_AREA_ID" val="be491f260a8242b0b69d92fb989302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712_1*d*1"/>
  <p:tag name="KSO_WM_UNIT_INDEX" val="1"/>
  <p:tag name="KSO_WM_UNIT_LAYERLEVEL" val="1"/>
  <p:tag name="KSO_WM_UNIT_PLACING_PICTURE" val="22423c3f134545f68e3eba247b5064a3"/>
  <p:tag name="KSO_WM_UNIT_PLACING_PICTURE_INFO" val="{&quot;code&quot;:&quot;&quot;,&quot;full_picture&quot;:false,&quot;scheme&quot;:&quot;3-0&quot;,&quot;spacing&quot;:5}"/>
  <p:tag name="KSO_WM_UNIT_PLACING_PICTURE_USER_RELATIVERECTANGLE_SMARTMENU" val="{&quot;bottom&quot;:0,&quot;left&quot;:0.3365743772696812,&quot;right&quot;:0.3365743772696812,&quot;top&quot;:0}"/>
  <p:tag name="KSO_WM_UNIT_PLACING_PICTURE_USER_VIEWPORT" val="{&quot;height&quot;:6180.2377952755905,&quot;width&quot;:3973.6708661417324}"/>
  <p:tag name="KSO_WM_UNIT_PLACING_PICTURE_USER_VIEWPORT_SMARTMENU" val="{&quot;height&quot;:6724.300537109375,&quot;width&quot;:3300.0299072265625}"/>
  <p:tag name="KSO_WM_UNIT_SM_LIMIT_TYPE" val="2"/>
  <p:tag name="KSO_WM_UNIT_SUPPORT_UNIT_TYPE" val="[&quot;d&quot;,&quot;α&quot;,&quot;β&quot;]"/>
  <p:tag name="KSO_WM_UNIT_TYPE" val="d"/>
  <p:tag name="KSO_WM_UNIT_VALUE" val="973*1481"/>
</p:tagLst>
</file>

<file path=ppt/tags/tag246.xml><?xml version="1.0" encoding="utf-8"?>
<p:tagLst xmlns:p="http://schemas.openxmlformats.org/presentationml/2006/main">
  <p:tag name="KSO_WM_ASSEMBLE_CHIP_INDEX" val="22423c3f134545f68e3eba247b5064a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64054ed1e2fb7ff6b"/>
  <p:tag name="KSO_WM_TEMPLATE_ASSEMBLE_XID" val="60656ec64054ed1e2fb7ff6b"/>
  <p:tag name="KSO_WM_TEMPLATE_CATEGORY" val="diagram"/>
  <p:tag name="KSO_WM_TEMPLATE_INDEX" val="20213712"/>
  <p:tag name="KSO_WM_UNIT_DEC_AREA_ID" val="be491f260a8242b0b69d92fb989302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712_1*d*1"/>
  <p:tag name="KSO_WM_UNIT_INDEX" val="1"/>
  <p:tag name="KSO_WM_UNIT_LAYERLEVEL" val="1"/>
  <p:tag name="KSO_WM_UNIT_PLACING_PICTURE" val="22423c3f134545f68e3eba247b5064a3"/>
  <p:tag name="KSO_WM_UNIT_PLACING_PICTURE_INFO" val="{&quot;code&quot;:&quot;&quot;,&quot;full_picture&quot;:false,&quot;scheme&quot;:&quot;3-0&quot;,&quot;spacing&quot;:5}"/>
  <p:tag name="KSO_WM_UNIT_PLACING_PICTURE_USER_RELATIVERECTANGLE_SMARTMENU" val="{&quot;bottom&quot;:0.2509757213596512,&quot;left&quot;:0,&quot;right&quot;:0,&quot;top&quot;:0.2509757213596512}"/>
  <p:tag name="KSO_WM_UNIT_PLACING_PICTURE_USER_VIEWPORT" val="{&quot;height&quot;:3221.379527559055,&quot;width&quot;:1610.6897637795275}"/>
  <p:tag name="KSO_WM_UNIT_PLACING_PICTURE_USER_VIEWPORT_SMARTMENU" val="{&quot;height&quot;:3287.1502685546875,&quot;width&quot;:3300.0299072265625}"/>
  <p:tag name="KSO_WM_UNIT_SM_LIMIT_TYPE" val="2"/>
  <p:tag name="KSO_WM_UNIT_SUPPORT_UNIT_TYPE" val="[&quot;d&quot;,&quot;α&quot;,&quot;β&quot;]"/>
  <p:tag name="KSO_WM_UNIT_TYPE" val="d"/>
  <p:tag name="KSO_WM_UNIT_VALUE" val="973*1481"/>
</p:tagLst>
</file>

<file path=ppt/tags/tag247.xml><?xml version="1.0" encoding="utf-8"?>
<p:tagLst xmlns:p="http://schemas.openxmlformats.org/presentationml/2006/main">
  <p:tag name="KSO_WM_ASSEMBLE_CHIP_INDEX" val="22423c3f134545f68e3eba247b5064a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64054ed1e2fb7ff6b"/>
  <p:tag name="KSO_WM_TEMPLATE_ASSEMBLE_XID" val="60656ec64054ed1e2fb7ff6b"/>
  <p:tag name="KSO_WM_TEMPLATE_CATEGORY" val="diagram"/>
  <p:tag name="KSO_WM_TEMPLATE_INDEX" val="20213712"/>
  <p:tag name="KSO_WM_UNIT_DEC_AREA_ID" val="be491f260a8242b0b69d92fb989302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712_1*d*1"/>
  <p:tag name="KSO_WM_UNIT_INDEX" val="1"/>
  <p:tag name="KSO_WM_UNIT_LAYERLEVEL" val="1"/>
  <p:tag name="KSO_WM_UNIT_PLACING_PICTURE" val="22423c3f134545f68e3eba247b5064a3"/>
  <p:tag name="KSO_WM_UNIT_PLACING_PICTURE_INFO" val="{&quot;code&quot;:&quot;&quot;,&quot;full_picture&quot;:false,&quot;scheme&quot;:&quot;3-0&quot;,&quot;spacing&quot;:5}"/>
  <p:tag name="KSO_WM_UNIT_PLACING_PICTURE_USER_RELATIVERECTANGLE_SMARTMENU" val="{&quot;bottom&quot;:0,&quot;left&quot;:0.10775874480301043,&quot;right&quot;:0.10775874480301043,&quot;top&quot;:0}"/>
  <p:tag name="KSO_WM_UNIT_PLACING_PICTURE_USER_VIEWPORT" val="{&quot;height&quot;:4300,&quot;width&quot;:5500}"/>
  <p:tag name="KSO_WM_UNIT_PLACING_PICTURE_USER_VIEWPORT_SMARTMENU" val="{&quot;height&quot;:3287.1502685546875,&quot;width&quot;:3300.0299072265625}"/>
  <p:tag name="KSO_WM_UNIT_SM_LIMIT_TYPE" val="2"/>
  <p:tag name="KSO_WM_UNIT_SUPPORT_UNIT_TYPE" val="[&quot;d&quot;,&quot;α&quot;,&quot;β&quot;]"/>
  <p:tag name="KSO_WM_UNIT_TYPE" val="d"/>
  <p:tag name="KSO_WM_UNIT_VALUE" val="973*1481"/>
</p:tagLst>
</file>

<file path=ppt/tags/tag248.xml><?xml version="1.0" encoding="utf-8"?>
<p:tagLst xmlns:p="http://schemas.openxmlformats.org/presentationml/2006/main">
  <p:tag name="KSO_WM_ASSEMBLE_CHIP_INDEX" val="2bf5e55b8d0a488ca6a19063e57cf52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64054ed1e2fb7ff6b"/>
  <p:tag name="KSO_WM_TEMPLATE_ASSEMBLE_XID" val="60656ec64054ed1e2fb7ff6b"/>
  <p:tag name="KSO_WM_TEMPLATE_CATEGORY" val="diagram"/>
  <p:tag name="KSO_WM_TEMPLATE_INDEX" val="20213712"/>
  <p:tag name="KSO_WM_UNIT_BLOCK" val="0"/>
  <p:tag name="KSO_WM_UNIT_COMPATIBLE" val="0"/>
  <p:tag name="KSO_WM_UNIT_DEC_AREA_ID" val="e3e1eb978e5847b0bd7450979bb8f33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71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9"/>
</p:tagLst>
</file>

<file path=ppt/tags/tag249.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fbc1d1c81b9c4bca8f09873cfc4ac6db&quot;,&quot;fill_align&quot;:&quot;lb&quot;,&quot;chip_types&quot;:[&quot;header&quot;]},{&quot;text_align&quot;:&quot;lm&quot;,&quot;text_direction&quot;:&quot;horizontal&quot;,&quot;support_features&quot;:[&quot;collage&quot;,&quot;carousel&quot;],&quot;support_big_font&quot;:false,&quot;picture_toward&quot;:0,&quot;picture_dockside&quot;:[],&quot;fill_id&quot;:&quot;d54432bd1b4847ebb88cfc3a13dc3d7e&quot;,&quot;fill_align&quot;:&quot;lm&quot;,&quot;chip_types&quot;:[&quot;pictext&quot;,&quot;text&quot;,&quot;picture&quot;,&quot;chart&quot;,&quot;table&quot;]},{&quot;text_align&quot;:&quot;lm&quot;,&quot;text_direction&quot;:&quot;horizontal&quot;,&quot;support_features&quot;:[&quot;collage&quot;,&quot;carousel&quot;],&quot;support_big_font&quot;:false,&quot;picture_toward&quot;:0,&quot;picture_dockside&quot;:[],&quot;fill_id&quot;:&quot;84872d1deea942cc88eb8f9a4bbdba10&quot;,&quot;fill_align&quot;:&quot;lm&quot;,&quot;chip_types&quot;:[&quot;pictext&quot;,&quot;text&quot;,&quot;picture&quot;,&quot;chart&quot;,&quot;tabl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4553136823a5e614a"/>
  <p:tag name="KSO_WM_SLIDE_BACKGROUND" val="[&quot;general&quot;]"/>
  <p:tag name="KSO_WM_SLIDE_BACKGROUND_TYPE" val="general"/>
  <p:tag name="KSO_WM_SLIDE_BK_DARK_LIGHT" val="2"/>
  <p:tag name="KSO_WM_SLIDE_CAN_ADD_NAVIGATION" val="1"/>
  <p:tag name="KSO_WM_SLIDE_ID" val="diagram2021371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7:28&quot;,&quot;maxSize&quot;:{&quot;size1&quot;:26.7},&quot;minSize&quot;:{&quot;size1&quot;:15.6},&quot;normalSize&quot;:{&quot;size1&quot;:20.1},&quot;subLayout&quot;:[{&quot;id&quot;:&quot;2021-04-01T15:17:28&quot;,&quot;margin&quot;:{&quot;bottom&quot;:0.026000002399086952,&quot;left&quot;:1.6929999589920044,&quot;right&quot;:1.6929999589920044,&quot;top&quot;:1.6929999589920044},&quot;type&quot;:0},{&quot;direction&quot;:1,&quot;id&quot;:&quot;2021-04-01T15:17:28&quot;,&quot;maxSize&quot;:{&quot;size1&quot;:64.99963919321696},&quot;minSize&quot;:{&quot;size1&quot;:37.49963919321696},&quot;normalSize&quot;:{&quot;size1&quot;:42.60588919321696},&quot;subLayout&quot;:[{&quot;id&quot;:&quot;2021-04-01T15:17:28&quot;,&quot;margin&quot;:{&quot;bottom&quot;:1.6929999589920044,&quot;left&quot;:1.6929999589920044,&quot;right&quot;:0.8199999928474426,&quot;top&quot;:1.6670000553131104},&quot;type&quot;:0},{&quot;id&quot;:&quot;2021-04-01T15:17:28&quot;,&quot;margin&quot;:{&quot;bottom&quot;:1.6929999589920044,&quot;left&quot;:0.026000002399086952,&quot;right&quot;:1.6929999589920044,&quot;top&quot;:1.6670000553131104},&quot;type&quot;:0}],&quot;type&quot;:0}],&quot;type&quot;:0}"/>
  <p:tag name="KSO_WM_SLIDE_POSITION" val="48*48"/>
  <p:tag name="KSO_WM_SLIDE_RATIO" val="1.777778"/>
  <p:tag name="KSO_WM_SLIDE_SIZE" val="864*384"/>
  <p:tag name="KSO_WM_SLIDE_SUBTYPE" val="picTxt"/>
  <p:tag name="KSO_WM_SLIDE_SUPPORT_FEATURE_TYPE" val="3"/>
  <p:tag name="KSO_WM_SLIDE_TYPE" val="text"/>
  <p:tag name="KSO_WM_TAG_VERSION" val="1.0"/>
  <p:tag name="KSO_WM_TEMPLATE_ASSEMBLE_GROUPID" val="60656ec64054ed1e2fb7ff6b"/>
  <p:tag name="KSO_WM_TEMPLATE_ASSEMBLE_XID" val="60656ec64054ed1e2fb7ff6b"/>
  <p:tag name="KSO_WM_TEMPLATE_CATEGORY" val="diagram"/>
  <p:tag name="KSO_WM_TEMPLATE_COLOR_TYPE" val="1"/>
  <p:tag name="KSO_WM_TEMPLATE_INDEX" val="20213712"/>
  <p:tag name="KSO_WM_TEMPLATE_MASTER_TYPE" val="0"/>
  <p:tag name="KSO_WM_TEMPLATE_SUBCATEGORY" val="2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52.xml><?xml version="1.0" encoding="utf-8"?>
<p:tagLst xmlns:p="http://schemas.openxmlformats.org/presentationml/2006/main">
  <p:tag name="KSO_WM_UNIT_TEXT_FILL_FORE_SCHEMECOLOR_INDEX" val="1"/>
  <p:tag name="KSO_WM_UNIT_TEXT_FILL_FORE_SCHEMECOLOR_INDEX_BRIGHTNESS" val="0"/>
  <p:tag name="KSO_WM_UNIT_TEXT_FILL_TYPE" val="1"/>
</p:tagLst>
</file>

<file path=ppt/tags/tag253.xml><?xml version="1.0" encoding="utf-8"?>
<p:tagLst xmlns:p="http://schemas.openxmlformats.org/presentationml/2006/main">
  <p:tag name="KSO_WM_SLIDE_BACKGROUND_TYPE" val="general"/>
  <p:tag name="KSO_WM_SLIDE_BK_DARK_LIGHT" val="2"/>
</p:tagLst>
</file>

<file path=ppt/tags/tag2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2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25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25136182e3114f46b6c3ca0cac3854a7"/>
  <p:tag name="KSO_WM_UNIT_DIAGRAM_ISNUMVISUAL" val="0"/>
  <p:tag name="KSO_WM_UNIT_DIAGRAM_ISREFERUNIT" val="0"/>
  <p:tag name="KSO_WM_UNIT_HIGHLIGHT" val="0"/>
  <p:tag name="KSO_WM_UNIT_ID" val="diagram20217415_1**"/>
  <p:tag name="KSO_WM_UNIT_LAYERLEVEL" val="1"/>
  <p:tag name="KSO_WM_UNIT_SM_LIMIT_TYPE" val="2"/>
</p:tagLst>
</file>

<file path=ppt/tags/tag25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5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5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6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7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28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415_1*i*1"/>
  <p:tag name="KSO_WM_UNIT_INDEX" val="1"/>
  <p:tag name="KSO_WM_UNIT_LAYERLEVEL" val="1"/>
  <p:tag name="KSO_WM_UNIT_SM_LIMIT_TYPE" val="2"/>
  <p:tag name="KSO_WM_UNIT_TYPE" val="i"/>
  <p:tag name="KSO_WM_UNIT_VALUE" val="224"/>
</p:tagLst>
</file>

<file path=ppt/tags/tag28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7415_1*i*2"/>
  <p:tag name="KSO_WM_UNIT_INDEX" val="2"/>
  <p:tag name="KSO_WM_UNIT_LAYERLEVEL" val="1"/>
  <p:tag name="KSO_WM_UNIT_SM_LIMIT_TYPE" val="2"/>
  <p:tag name="KSO_WM_UNIT_TYPE" val="i"/>
  <p:tag name="KSO_WM_UNIT_VALUE" val="375"/>
</p:tagLst>
</file>

<file path=ppt/tags/tag28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7415_1*i*3"/>
  <p:tag name="KSO_WM_UNIT_INDEX" val="3"/>
  <p:tag name="KSO_WM_UNIT_LAYERLEVEL" val="1"/>
  <p:tag name="KSO_WM_UNIT_SM_LIMIT_TYPE" val="2"/>
  <p:tag name="KSO_WM_UNIT_TYPE" val="i"/>
  <p:tag name="KSO_WM_UNIT_VALUE" val="1025"/>
</p:tagLst>
</file>

<file path=ppt/tags/tag28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UNIT_DIAGRAM_ISNUMVISUAL" val="0"/>
  <p:tag name="KSO_WM_UNIT_DIAGRAM_ISREFERUNIT" val="0"/>
  <p:tag name="KSO_WM_UNIT_HIGHLIGHT" val="0"/>
  <p:tag name="KSO_WM_UNIT_ID" val="diagram20217415_1*i*4"/>
  <p:tag name="KSO_WM_UNIT_INDEX" val="4"/>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8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28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287.xml><?xml version="1.0" encoding="utf-8"?>
<p:tagLst xmlns:p="http://schemas.openxmlformats.org/presentationml/2006/main">
  <p:tag name="KSO_WM_ASSEMBLE_CHIP_INDEX" val="67f987923fa2419986fae3f909b0cae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28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8},&quot;minSize&quot;:{&quot;size1&quot;:63.8},&quot;normalSize&quot;:{&quot;size1&quot;:63.8},&quot;subLayout&quot;:[{&quot;id&quot;:&quot;2021-04-01T16:20:58&quot;,&quot;margin&quot;:{&quot;bottom&quot;:4.232999801635742,&quot;left&quot;:3.809999942779541,&quot;right&quot;:0.026000002399086952,&quot;top&quot;:4.232999801635742},&quot;type&quot;:0},{&quot;id&quot;:&quot;2021-04-01T16:20:58&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70804054ed1e2fb8168e"/>
  <p:tag name="KSO_WM_TEMPLATE_ASSEMBLE_XID" val="606570804054ed1e2fb8168e"/>
  <p:tag name="KSO_WM_TEMPLATE_CATEGORY" val="diagram"/>
  <p:tag name="KSO_WM_TEMPLATE_COLOR_TYPE" val="1"/>
  <p:tag name="KSO_WM_TEMPLATE_INDEX" val="20217415"/>
  <p:tag name="KSO_WM_TEMPLATE_MASTER_TYPE" val="0"/>
  <p:tag name="KSO_WM_TEMPLATE_SUBCATEGORY" val="21"/>
</p:tagLst>
</file>

<file path=ppt/tags/tag2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 name="WM_BEAUTIFY_SHAPE_IDENTITY" val="{92af87f6-23ce-434b-9d80-64015eba1d79}"/>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9191f6c7-a331-45c5-ac60-974979097815}"/>
</p:tagLst>
</file>

<file path=ppt/tags/tag2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 name="WM_BEAUTIFY_SHAPE_IDENTITY" val="{39cf580d-7bbb-43ca-9e0b-7a161b40753a}"/>
</p:tagLst>
</file>

<file path=ppt/tags/tag292.xml><?xml version="1.0" encoding="utf-8"?>
<p:tagLst xmlns:p="http://schemas.openxmlformats.org/presentationml/2006/main">
  <p:tag name="KSO_WM_BEAUTIFY_FLAG" val="#wm#"/>
  <p:tag name="KSO_WM_CHIP_GROUPID" val="5f5ee1ca4d6848d78f644aeb"/>
  <p:tag name="KSO_WM_CHIP_XID" val="5f5f3ba48e478fb0c58a9478"/>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BLOCK" val="0"/>
  <p:tag name="KSO_WM_UNIT_COMPATIBLE" val="0"/>
  <p:tag name="KSO_WM_UNIT_DEC_AREA_ID" val="a657ffa1888c4003b122b833ae442afe"/>
  <p:tag name="KSO_WM_UNIT_DECORATE_INFO" val="{&quot;DecorateInfoH&quot;:{&quot;IsAbs&quot;:false},&quot;DecorateInfoW&quot;:{&quot;IsAbs&quot;:true},&quot;DecorateInfoX&quot;:{&quot;IsAbs&quot;:true,&quot;Pos&quot;:1},&quot;DecorateInfoY&quot;:{&quot;IsAbs&quot;:true,&quot;Pos&quot;:1},&quot;ReferentInfo&quot;:{&quot;Id&quot;:&quot;77f7361e39c34ab89abdb71f5e04cfa0;85605c724bbf46d085c2571e24ce4735&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171_1*i*2"/>
  <p:tag name="KSO_WM_UNIT_INDEX" val="2"/>
  <p:tag name="KSO_WM_UNIT_LAYERLEVEL" val="1"/>
  <p:tag name="KSO_WM_UNIT_SHADOW_SCHEMECOLOR_INDEX" val="14"/>
  <p:tag name="KSO_WM_UNIT_SHADOW_SCHEMECOLOR_INDEX_BRIGHTNESS" val="-0.5"/>
  <p:tag name="KSO_WM_UNIT_SM_LIMIT_TYPE" val="4"/>
  <p:tag name="KSO_WM_UNIT_TEXT_FILL_FORE_SCHEMECOLOR_INDEX" val="2"/>
  <p:tag name="KSO_WM_UNIT_TEXT_FILL_FORE_SCHEMECOLOR_INDEX_BRIGHTNESS" val="0"/>
  <p:tag name="KSO_WM_UNIT_TEXT_FILL_TYPE" val="1"/>
  <p:tag name="KSO_WM_UNIT_TYPE" val="i"/>
  <p:tag name="KSO_WM_UNIT_VALUE" val="636"/>
</p:tagLst>
</file>

<file path=ppt/tags/tag293.xml><?xml version="1.0" encoding="utf-8"?>
<p:tagLst xmlns:p="http://schemas.openxmlformats.org/presentationml/2006/main">
  <p:tag name="KSO_WM_BEAUTIFY_FLAG" val="#wm#"/>
  <p:tag name="KSO_WM_CHIP_GROUPID" val="5f5ee1ca4d6848d78f644aeb"/>
  <p:tag name="KSO_WM_CHIP_XID" val="5f5f3ba48e478fb0c58a9478"/>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BLOCK" val="0"/>
  <p:tag name="KSO_WM_UNIT_COMPATIBLE" val="0"/>
  <p:tag name="KSO_WM_UNIT_DEC_AREA_ID" val="53d29a0ff6774d66baab3df178f77067"/>
  <p:tag name="KSO_WM_UNIT_DECORATE_INFO" val="{&quot;DecorateInfoH&quot;:{&quot;IsAbs&quot;:true},&quot;DecorateInfoW&quot;:{&quot;IsAbs&quot;:true},&quot;DecorateInfoX&quot;:{&quot;IsAbs&quot;:true,&quot;Pos&quot;:0},&quot;DecorateInfoY&quot;:{&quot;IsAbs&quot;:true,&quot;Pos&quot;:1},&quot;ReferentInfo&quot;:{&quot;Id&quot;:&quot;a657ffa1888c4003b122b833ae442afe&quot;,&quot;X&quot;:{&quot;Pos&quot;:0},&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1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
</p:tagLst>
</file>

<file path=ppt/tags/tag294.xml><?xml version="1.0" encoding="utf-8"?>
<p:tagLst xmlns:p="http://schemas.openxmlformats.org/presentationml/2006/main">
  <p:tag name="KSO_WM_ASSEMBLE_CHIP_INDEX" val="dfdd809fb40143feb7e507b15bdef6f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BLOCK" val="0"/>
  <p:tag name="KSO_WM_UNIT_COMPATIBLE" val="0"/>
  <p:tag name="KSO_WM_UNIT_DEC_AREA_ID" val="cd8c6032b8e944208f53056a933e8f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7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95.xml><?xml version="1.0" encoding="utf-8"?>
<p:tagLst xmlns:p="http://schemas.openxmlformats.org/presentationml/2006/main">
  <p:tag name="KSO_WM_ASSEMBLE_CHIP_INDEX" val="09493b58986b44a78f6d973eb972bdc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COMPATIBLE" val="0"/>
  <p:tag name="KSO_WM_UNIT_DEC_AREA_ID" val="29b54022532549dda9ce5035f8cbe8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1_1*d*1"/>
  <p:tag name="KSO_WM_UNIT_INDEX" val="1"/>
  <p:tag name="KSO_WM_UNIT_LAYERLEVEL" val="1"/>
  <p:tag name="KSO_WM_UNIT_PLACING_PICTURE" val="09493b58986b44a78f6d973eb972bdca"/>
  <p:tag name="KSO_WM_UNIT_SM_LIMIT_TYPE" val="2"/>
  <p:tag name="KSO_WM_UNIT_TYPE" val="d"/>
  <p:tag name="KSO_WM_UNIT_VALUE" val="1396*931"/>
</p:tagLst>
</file>

<file path=ppt/tags/tag296.xml><?xml version="1.0" encoding="utf-8"?>
<p:tagLst xmlns:p="http://schemas.openxmlformats.org/presentationml/2006/main">
  <p:tag name="KSO_WM_ASSEMBLE_CHIP_INDEX" val="8a3e4495695849709f47edfef0052b9c"/>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BLOCK" val="0"/>
  <p:tag name="KSO_WM_UNIT_COMPATIBLE" val="0"/>
  <p:tag name="KSO_WM_UNIT_DEC_AREA_ID" val="77f7361e39c34ab89abdb71f5e04cf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0"/>
</p:tagLst>
</file>

<file path=ppt/tags/tag297.xml><?xml version="1.0" encoding="utf-8"?>
<p:tagLst xmlns:p="http://schemas.openxmlformats.org/presentationml/2006/main">
  <p:tag name="KSO_WM_ASSEMBLE_CHIP_INDEX" val="bc2f0b23f5184163af3562e5bbd2d1c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d4054ed1e2fb7fda4"/>
  <p:tag name="KSO_WM_TEMPLATE_ASSEMBLE_XID" val="60656ead4054ed1e2fb7fda4"/>
  <p:tag name="KSO_WM_TEMPLATE_CATEGORY" val="diagram"/>
  <p:tag name="KSO_WM_TEMPLATE_INDEX" val="20211171"/>
  <p:tag name="KSO_WM_UNIT_BLOCK" val="0"/>
  <p:tag name="KSO_WM_UNIT_COMPATIBLE" val="0"/>
  <p:tag name="KSO_WM_UNIT_DEC_AREA_ID" val="85605c724bbf46d085c2571e24ce47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1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0"/>
</p:tagLst>
</file>

<file path=ppt/tags/tag29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ca8de92451f348158eb0270fbc5ccb58&quot;,&quot;fill_align&quot;:&quot;cm&quot;,&quot;chip_types&quot;:[&quot;picture&quot;]},{&quot;text_align&quot;:&quot;lm&quot;,&quot;text_direction&quot;:&quot;horizontal&quot;,&quot;support_big_font&quot;:true,&quot;fill_id&quot;:&quot;e54b39abb6134bd99f2ad5804b1fbb0a&quot;,&quot;fill_align&quot;:&quot;cm&quot;,&quot;chip_types&quot;:[&quot;text&quot;,&quot;picture&quot;]},{&quot;text_align&quot;:&quot;lm&quot;,&quot;text_direction&quot;:&quot;horizontal&quot;,&quot;support_big_font&quot;:true,&quot;fill_id&quot;:&quot;b00aac29de5e4f3a8931cbcad28ae896&quot;,&quot;fill_align&quot;:&quot;cm&quot;,&quot;chip_types&quot;:[&quot;text&quot;,&quot;picture&quot;]}]]"/>
  <p:tag name="KSO_WM_CHIP_GROUPID" val="5f5ee1ca4d6848d78f644aeb"/>
  <p:tag name="KSO_WM_CHIP_INFOS" val="{&quot;type&quot;:0,&quot;layout_type&quot;:&quot;leftright&quot;,&quot;layout_feature&quot;:2,&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48e478fb0c58a9478"/>
  <p:tag name="KSO_WM_SLIDE_BACKGROUND" val="[&quot;navigation&quot;]"/>
  <p:tag name="KSO_WM_SLIDE_BACKGROUND_TYPE" val="navigation"/>
  <p:tag name="KSO_WM_SLIDE_BK_DARK_LIGHT" val="2"/>
  <p:tag name="KSO_WM_SLIDE_CAN_ADD_NAVIGATION" val="1"/>
  <p:tag name="KSO_WM_SLIDE_ID" val="diagram20211171_1"/>
  <p:tag name="KSO_WM_SLIDE_INDEX" val="1"/>
  <p:tag name="KSO_WM_SLIDE_ITEM_CNT" val="0"/>
  <p:tag name="KSO_WM_SLIDE_LAYOUT" val="a_d_f"/>
  <p:tag name="KSO_WM_SLIDE_LAYOUT_CNT" val="1_1_2"/>
  <p:tag name="KSO_WM_SLIDE_LAYOUT_INFO" val="{&quot;id&quot;:&quot;2021-04-01T15:12:23&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2:23&quot;,&quot;margin&quot;:{&quot;bottom&quot;:0.44999998807907104,&quot;left&quot;:1.2699999809265137,&quot;right&quot;:1.2699999809265137,&quot;top&quot;:0.4230000078678131},&quot;type&quot;:0},{&quot;direction&quot;:1,&quot;id&quot;:&quot;2021-04-01T15:12:23&quot;,&quot;maxSize&quot;:{&quot;size1&quot;:43.7},&quot;minSize&quot;:{&quot;size1&quot;:43.7},&quot;normalSize&quot;:{&quot;size1&quot;:43.7},&quot;subLayout&quot;:[{&quot;id&quot;:&quot;2021-04-01T15:12:23&quot;,&quot;margin&quot;:{&quot;bottom&quot;:1.2699999809265137,&quot;left&quot;:2.117000102996826,&quot;right&quot;:3.359999895095825,&quot;top&quot;:1.2439998388290405},&quot;type&quot;:0},{&quot;direction&quot;:1,&quot;id&quot;:&quot;2021-04-01T15:12:23&quot;,&quot;maxSize&quot;:{&quot;size1&quot;:46.6},&quot;minSize&quot;:{&quot;size1&quot;:46.6},&quot;normalSize&quot;:{&quot;size1&quot;:46.6},&quot;subLayout&quot;:[{&quot;id&quot;:&quot;2021-04-01T15:12:23&quot;,&quot;margin&quot;:{&quot;bottom&quot;:2.9630000591278076,&quot;left&quot;:0.026000002399086952,&quot;right&quot;:1.2439998388290405,&quot;top&quot;:4.232999801635742},&quot;type&quot;:0},{&quot;id&quot;:&quot;2021-04-01T15:12:23&quot;,&quot;margin&quot;:{&quot;bottom&quot;:2.9630000591278076,&quot;left&quot;:0.026000002399086952,&quot;right&quot;:2.5399999618530273,&quot;top&quot;:4.232999801635742},&quot;type&quot;:0}],&quot;type&quot;:0}],&quot;type&quot;:0}],&quot;type&quot;:0}"/>
  <p:tag name="KSO_WM_SLIDE_POSITION" val="0*0"/>
  <p:tag name="KSO_WM_SLIDE_RATIO" val="1.777778"/>
  <p:tag name="KSO_WM_SLIDE_SAME_FONT_SIZE" val="1"/>
  <p:tag name="KSO_WM_SLIDE_SIZE" val="960*504"/>
  <p:tag name="KSO_WM_SLIDE_SUBTYPE" val="picTxt"/>
  <p:tag name="KSO_WM_SLIDE_SUPPORT_FEATURE_TYPE" val="0"/>
  <p:tag name="KSO_WM_SLIDE_TYPE" val="text"/>
  <p:tag name="KSO_WM_TAG_VERSION" val="1.0"/>
  <p:tag name="KSO_WM_TEMPLATE_ASSEMBLE_GROUPID" val="60656ead4054ed1e2fb7fda4"/>
  <p:tag name="KSO_WM_TEMPLATE_ASSEMBLE_XID" val="60656ead4054ed1e2fb7fda4"/>
  <p:tag name="KSO_WM_TEMPLATE_CATEGORY" val="diagram"/>
  <p:tag name="KSO_WM_TEMPLATE_COLOR_TYPE" val="1"/>
  <p:tag name="KSO_WM_TEMPLATE_INDEX" val="20211171"/>
  <p:tag name="KSO_WM_TEMPLATE_MASTER_TYPE" val="0"/>
  <p:tag name="KSO_WM_TEMPLATE_SUBCATEGORY" val="21"/>
  <p:tag name="KSO_WM_TEMPLATE_THUMBS_INDEX" val="1、4、7、12、13、14、15、16、17、18、20、24、25、28、33、36、40、43、44"/>
</p:tagLst>
</file>

<file path=ppt/tags/tag2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01.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302.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303.xml><?xml version="1.0" encoding="utf-8"?>
<p:tagLst xmlns:p="http://schemas.openxmlformats.org/presentationml/2006/main">
  <p:tag name="KSO_WM_ASSEMBLE_CHIP_INDEX" val="63f1d13dcc404ff49166f4903eafb1f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8c4054ed1e2fb7fb37"/>
  <p:tag name="KSO_WM_TEMPLATE_ASSEMBLE_XID" val="60656e8c4054ed1e2fb7fb37"/>
  <p:tag name="KSO_WM_TEMPLATE_CATEGORY" val="diagram"/>
  <p:tag name="KSO_WM_TEMPLATE_INDEX" val="20209345"/>
  <p:tag name="KSO_WM_UNIT_BLOCK" val="0"/>
  <p:tag name="KSO_WM_UNIT_COMPATIBLE" val="0"/>
  <p:tag name="KSO_WM_UNIT_DEC_AREA_ID" val="5384e76793b24466a5e71d1939b72f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0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4.232999801635742,&quot;right&quot;:4.232999801635742,&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7"/>
  <p:tag name="KSO_WM_TEMPLATE_ASSEMBLE_XID" val="60656e8c4054ed1e2fb7fb37"/>
  <p:tag name="KSO_WM_TEMPLATE_CATEGORY" val="diagram"/>
  <p:tag name="KSO_WM_TEMPLATE_COLOR_TYPE" val="1"/>
  <p:tag name="KSO_WM_TEMPLATE_INDEX" val="20209345"/>
  <p:tag name="KSO_WM_TEMPLATE_MASTER_TYPE" val="0"/>
  <p:tag name="KSO_WM_TEMPLATE_SUBCATEGORY" val="21"/>
</p:tagLst>
</file>

<file path=ppt/tags/tag3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0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25136182e3114f46b6c3ca0cac3854a7"/>
  <p:tag name="KSO_WM_UNIT_DIAGRAM_ISNUMVISUAL" val="0"/>
  <p:tag name="KSO_WM_UNIT_DIAGRAM_ISREFERUNIT" val="0"/>
  <p:tag name="KSO_WM_UNIT_HIGHLIGHT" val="0"/>
  <p:tag name="KSO_WM_UNIT_ID" val="diagram20217415_1**"/>
  <p:tag name="KSO_WM_UNIT_LAYERLEVEL" val="1"/>
  <p:tag name="KSO_WM_UNIT_SM_LIMIT_TYPE" val="2"/>
</p:tagLst>
</file>

<file path=ppt/tags/tag30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0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1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2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3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3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415_1*i*1"/>
  <p:tag name="KSO_WM_UNIT_INDEX" val="1"/>
  <p:tag name="KSO_WM_UNIT_LAYERLEVEL" val="1"/>
  <p:tag name="KSO_WM_UNIT_SM_LIMIT_TYPE" val="2"/>
  <p:tag name="KSO_WM_UNIT_TYPE" val="i"/>
  <p:tag name="KSO_WM_UNIT_VALUE" val="224"/>
</p:tagLst>
</file>

<file path=ppt/tags/tag33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7415_1*i*2"/>
  <p:tag name="KSO_WM_UNIT_INDEX" val="2"/>
  <p:tag name="KSO_WM_UNIT_LAYERLEVEL" val="1"/>
  <p:tag name="KSO_WM_UNIT_SM_LIMIT_TYPE" val="2"/>
  <p:tag name="KSO_WM_UNIT_TYPE" val="i"/>
  <p:tag name="KSO_WM_UNIT_VALUE" val="375"/>
</p:tagLst>
</file>

<file path=ppt/tags/tag33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7415_1*i*3"/>
  <p:tag name="KSO_WM_UNIT_INDEX" val="3"/>
  <p:tag name="KSO_WM_UNIT_LAYERLEVEL" val="1"/>
  <p:tag name="KSO_WM_UNIT_SM_LIMIT_TYPE" val="2"/>
  <p:tag name="KSO_WM_UNIT_TYPE" val="i"/>
  <p:tag name="KSO_WM_UNIT_VALUE" val="1025"/>
</p:tagLst>
</file>

<file path=ppt/tags/tag33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UNIT_DIAGRAM_ISNUMVISUAL" val="0"/>
  <p:tag name="KSO_WM_UNIT_DIAGRAM_ISREFERUNIT" val="0"/>
  <p:tag name="KSO_WM_UNIT_HIGHLIGHT" val="0"/>
  <p:tag name="KSO_WM_UNIT_ID" val="diagram20217415_1*i*4"/>
  <p:tag name="KSO_WM_UNIT_INDEX" val="4"/>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33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33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338.xml><?xml version="1.0" encoding="utf-8"?>
<p:tagLst xmlns:p="http://schemas.openxmlformats.org/presentationml/2006/main">
  <p:tag name="KSO_WM_ASSEMBLE_CHIP_INDEX" val="67f987923fa2419986fae3f909b0cae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3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8},&quot;minSize&quot;:{&quot;size1&quot;:63.8},&quot;normalSize&quot;:{&quot;size1&quot;:63.8},&quot;subLayout&quot;:[{&quot;id&quot;:&quot;2021-04-01T16:20:58&quot;,&quot;margin&quot;:{&quot;bottom&quot;:4.232999801635742,&quot;left&quot;:3.809999942779541,&quot;right&quot;:0.026000002399086952,&quot;top&quot;:4.232999801635742},&quot;type&quot;:0},{&quot;id&quot;:&quot;2021-04-01T16:20:58&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70804054ed1e2fb8168e"/>
  <p:tag name="KSO_WM_TEMPLATE_ASSEMBLE_XID" val="606570804054ed1e2fb8168e"/>
  <p:tag name="KSO_WM_TEMPLATE_CATEGORY" val="diagram"/>
  <p:tag name="KSO_WM_TEMPLATE_COLOR_TYPE" val="1"/>
  <p:tag name="KSO_WM_TEMPLATE_INDEX" val="20217415"/>
  <p:tag name="KSO_WM_TEMPLATE_MASTER_TYPE" val="0"/>
  <p:tag name="KSO_WM_TEMPLATE_SUBCATEGORY" val="2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42.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634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43.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63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44.xml><?xml version="1.0" encoding="utf-8"?>
<p:tagLst xmlns:p="http://schemas.openxmlformats.org/presentationml/2006/main">
  <p:tag name="KSO_WM_BEAUTIFY_FLAG" val="#wm#"/>
  <p:tag name="KSO_WM_TAG_VERSION" val="1.0"/>
  <p:tag name="KSO_WM_TEMPLATE_CATEGORY" val="diagram"/>
  <p:tag name="KSO_WM_TEMPLATE_INDEX" val="20200634"/>
  <p:tag name="KSO_WM_UNIT_COMPATIBLE" val="0"/>
  <p:tag name="KSO_WM_UNIT_DIAGRAM_ISNUMVISUAL" val="0"/>
  <p:tag name="KSO_WM_UNIT_DIAGRAM_ISREFERUNIT" val="0"/>
  <p:tag name="KSO_WM_UNIT_HIGHLIGHT" val="0"/>
  <p:tag name="KSO_WM_UNIT_ID" val="diagram20200634_1*f*1"/>
  <p:tag name="KSO_WM_UNIT_INDEX" val="1"/>
  <p:tag name="KSO_WM_UNIT_LAYERLEVEL" val="1"/>
  <p:tag name="KSO_WM_UNIT_NOCLEAR" val="0"/>
  <p:tag name="KSO_WM_UNIT_PRESET_TEXT" val="世界上一成不变的东西，&#10;只有“任何事物都是在不断变化的”这条真理。&#10; &#10;                                             —— 斯里兰卡"/>
  <p:tag name="KSO_WM_UNIT_SUBTYPE" val="a"/>
  <p:tag name="KSO_WM_UNIT_TEXT_FILL_FORE_SCHEMECOLOR_INDEX" val="13"/>
  <p:tag name="KSO_WM_UNIT_TEXT_FILL_FORE_SCHEMECOLOR_INDEX_BRIGHTNESS" val="0.15"/>
  <p:tag name="KSO_WM_UNIT_TEXT_FILL_TYPE" val="1"/>
  <p:tag name="KSO_WM_UNIT_TYPE" val="f"/>
  <p:tag name="KSO_WM_UNIT_VALUE" val="72"/>
</p:tagLst>
</file>

<file path=ppt/tags/tag345.xml><?xml version="1.0" encoding="utf-8"?>
<p:tagLst xmlns:p="http://schemas.openxmlformats.org/presentationml/2006/main">
  <p:tag name="KSO_WM_BEAUTIFY_FLAG" val="#wm#"/>
  <p:tag name="KSO_WM_SLIDE_BACKGROUND_TYPE" val="general"/>
  <p:tag name="KSO_WM_SLIDE_BK_DARK_LIGHT" val="2"/>
  <p:tag name="KSO_WM_SLIDE_ID" val="diagram20200634_1"/>
  <p:tag name="KSO_WM_SLIDE_INDEX" val="1"/>
  <p:tag name="KSO_WM_SLIDE_ITEM_CNT" val="0"/>
  <p:tag name="KSO_WM_SLIDE_LAYOUT" val="f"/>
  <p:tag name="KSO_WM_SLIDE_LAYOUT_CNT" val="1"/>
  <p:tag name="KSO_WM_SLIDE_POSITION" val="101*104"/>
  <p:tag name="KSO_WM_SLIDE_SIZE" val="756*331"/>
  <p:tag name="KSO_WM_SLIDE_SUBTYPE" val="pureTxt"/>
  <p:tag name="KSO_WM_SLIDE_TYPE" val="text"/>
  <p:tag name="KSO_WM_TAG_VERSION" val="1.0"/>
  <p:tag name="KSO_WM_TEMPLATE_CATEGORY" val="diagram"/>
  <p:tag name="KSO_WM_TEMPLATE_COLOR_TYPE" val="1"/>
  <p:tag name="KSO_WM_TEMPLATE_INDEX" val="20200634"/>
  <p:tag name="KSO_WM_TEMPLATE_MASTER_TYPE" val="0"/>
  <p:tag name="KSO_WM_TEMPLATE_SUBCATEGORY" val="0"/>
</p:tagLst>
</file>

<file path=ppt/tags/tag3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4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25136182e3114f46b6c3ca0cac3854a7"/>
  <p:tag name="KSO_WM_UNIT_DIAGRAM_ISNUMVISUAL" val="0"/>
  <p:tag name="KSO_WM_UNIT_DIAGRAM_ISREFERUNIT" val="0"/>
  <p:tag name="KSO_WM_UNIT_HIGHLIGHT" val="0"/>
  <p:tag name="KSO_WM_UNIT_ID" val="diagram20217415_1**"/>
  <p:tag name="KSO_WM_UNIT_LAYERLEVEL" val="1"/>
  <p:tag name="KSO_WM_UNIT_SM_LIMIT_TYPE" val="2"/>
</p:tagLst>
</file>

<file path=ppt/tags/tag34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5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6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7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7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37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415_1*i*1"/>
  <p:tag name="KSO_WM_UNIT_INDEX" val="1"/>
  <p:tag name="KSO_WM_UNIT_LAYERLEVEL" val="1"/>
  <p:tag name="KSO_WM_UNIT_SM_LIMIT_TYPE" val="2"/>
  <p:tag name="KSO_WM_UNIT_TYPE" val="i"/>
  <p:tag name="KSO_WM_UNIT_VALUE" val="224"/>
</p:tagLst>
</file>

<file path=ppt/tags/tag37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7415_1*i*2"/>
  <p:tag name="KSO_WM_UNIT_INDEX" val="2"/>
  <p:tag name="KSO_WM_UNIT_LAYERLEVEL" val="1"/>
  <p:tag name="KSO_WM_UNIT_SM_LIMIT_TYPE" val="2"/>
  <p:tag name="KSO_WM_UNIT_TYPE" val="i"/>
  <p:tag name="KSO_WM_UNIT_VALUE" val="375"/>
</p:tagLst>
</file>

<file path=ppt/tags/tag37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7415_1*i*3"/>
  <p:tag name="KSO_WM_UNIT_INDEX" val="3"/>
  <p:tag name="KSO_WM_UNIT_LAYERLEVEL" val="1"/>
  <p:tag name="KSO_WM_UNIT_SM_LIMIT_TYPE" val="2"/>
  <p:tag name="KSO_WM_UNIT_TYPE" val="i"/>
  <p:tag name="KSO_WM_UNIT_VALUE" val="1025"/>
</p:tagLst>
</file>

<file path=ppt/tags/tag37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UNIT_DIAGRAM_ISNUMVISUAL" val="0"/>
  <p:tag name="KSO_WM_UNIT_DIAGRAM_ISREFERUNIT" val="0"/>
  <p:tag name="KSO_WM_UNIT_HIGHLIGHT" val="0"/>
  <p:tag name="KSO_WM_UNIT_ID" val="diagram20217415_1*i*4"/>
  <p:tag name="KSO_WM_UNIT_INDEX" val="4"/>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37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37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379.xml><?xml version="1.0" encoding="utf-8"?>
<p:tagLst xmlns:p="http://schemas.openxmlformats.org/presentationml/2006/main">
  <p:tag name="KSO_WM_ASSEMBLE_CHIP_INDEX" val="67f987923fa2419986fae3f909b0cae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8},&quot;minSize&quot;:{&quot;size1&quot;:63.8},&quot;normalSize&quot;:{&quot;size1&quot;:63.8},&quot;subLayout&quot;:[{&quot;id&quot;:&quot;2021-04-01T16:20:58&quot;,&quot;margin&quot;:{&quot;bottom&quot;:4.232999801635742,&quot;left&quot;:3.809999942779541,&quot;right&quot;:0.026000002399086952,&quot;top&quot;:4.232999801635742},&quot;type&quot;:0},{&quot;id&quot;:&quot;2021-04-01T16:20:58&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70804054ed1e2fb8168e"/>
  <p:tag name="KSO_WM_TEMPLATE_ASSEMBLE_XID" val="606570804054ed1e2fb8168e"/>
  <p:tag name="KSO_WM_TEMPLATE_CATEGORY" val="diagram"/>
  <p:tag name="KSO_WM_TEMPLATE_COLOR_TYPE" val="1"/>
  <p:tag name="KSO_WM_TEMPLATE_INDEX" val="20217415"/>
  <p:tag name="KSO_WM_TEMPLATE_MASTER_TYPE" val="0"/>
  <p:tag name="KSO_WM_TEMPLATE_SUBCATEGORY" val="21"/>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83.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48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384.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4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385.xml><?xml version="1.0" encoding="utf-8"?>
<p:tagLst xmlns:p="http://schemas.openxmlformats.org/presentationml/2006/main">
  <p:tag name="KSO_WM_ASSEMBLE_CHIP_INDEX" val="649b62a275d04b088616f8bd2eaf936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COMPATIBLE" val="0"/>
  <p:tag name="KSO_WM_UNIT_DEC_AREA_ID" val="784d21d005ed43d0b712b1d2585c5d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48_1*d*1"/>
  <p:tag name="KSO_WM_UNIT_INDEX" val="1"/>
  <p:tag name="KSO_WM_UNIT_LAYERLEVEL" val="1"/>
  <p:tag name="KSO_WM_UNIT_PLACING_PICTURE" val="649b62a275d04b088616f8bd2eaf9365"/>
  <p:tag name="KSO_WM_UNIT_SM_LIMIT_TYPE" val="2"/>
  <p:tag name="KSO_WM_UNIT_SUPPORT_UNIT_TYPE" val="[&quot;d&quot;,&quot;α&quot;,&quot;β&quot;,&quot;θ&quot;]"/>
  <p:tag name="KSO_WM_UNIT_TYPE" val="d"/>
  <p:tag name="KSO_WM_UNIT_VALUE" val="1311*1861"/>
</p:tagLst>
</file>

<file path=ppt/tags/tag38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48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7-24T19:35:45&quot;,&quot;maxSize&quot;:{&quot;size1&quot;:2.2101821214236597},&quot;minSize&quot;:{&quot;size1&quot;:2.2101821214236597},&quot;normalSize&quot;:{&quot;size1&quot;:2.2101821214236597},&quot;subLayout&quot;:[{&quot;id&quot;:&quot;2021-07-24T19:35:45&quot;,&quot;type&quot;:0},{&quot;id&quot;:&quot;2021-07-24T19:35:45&quot;,&quot;margin&quot;:{&quot;bottom&quot;:1.9049999713897705,&quot;left&quot;:7.831999778747559,&quot;right&quot;:5.291999816894531,&quot;top&quot;:1.4819999933242798},&quot;type&quot;:0}],&quot;type&quot;:0}"/>
  <p:tag name="KSO_WM_SLIDE_POSITION" val="96*21"/>
  <p:tag name="KSO_WM_SLIDE_RATIO" val="1.777778"/>
  <p:tag name="KSO_WM_SLIDE_SIZE" val="745*497"/>
  <p:tag name="KSO_WM_SLIDE_SUBTYPE" val="picTxt"/>
  <p:tag name="KSO_WM_SLIDE_SUPPORT_FEATURE_TYPE" val="5"/>
  <p:tag name="KSO_WM_SLIDE_TYPE" val="text"/>
  <p:tag name="KSO_WM_TAG_VERSION" val="1.0"/>
  <p:tag name="KSO_WM_TEMPLATE_ASSEMBLE_GROUPID" val="60656e7c4054ed1e2fb7f9c2"/>
  <p:tag name="KSO_WM_TEMPLATE_ASSEMBLE_XID" val="60656e7c4054ed1e2fb7f9c2"/>
  <p:tag name="KSO_WM_TEMPLATE_CATEGORY" val="diagram"/>
  <p:tag name="KSO_WM_TEMPLATE_COLOR_TYPE" val="1"/>
  <p:tag name="KSO_WM_TEMPLATE_INDEX" val="20208748"/>
  <p:tag name="KSO_WM_TEMPLATE_MASTER_TYPE" val="0"/>
  <p:tag name="KSO_WM_TEMPLATE_SUBCATEGORY" val="21"/>
</p:tagLst>
</file>

<file path=ppt/tags/tag3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89.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48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4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391.xml><?xml version="1.0" encoding="utf-8"?>
<p:tagLst xmlns:p="http://schemas.openxmlformats.org/presentationml/2006/main">
  <p:tag name="KSO_WM_ASSEMBLE_CHIP_INDEX" val="649b62a275d04b088616f8bd2eaf936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COMPATIBLE" val="0"/>
  <p:tag name="KSO_WM_UNIT_DEC_AREA_ID" val="784d21d005ed43d0b712b1d2585c5d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48_1*d*1"/>
  <p:tag name="KSO_WM_UNIT_INDEX" val="1"/>
  <p:tag name="KSO_WM_UNIT_LAYERLEVEL" val="1"/>
  <p:tag name="KSO_WM_UNIT_PLACING_PICTURE" val="649b62a275d04b088616f8bd2eaf9365"/>
  <p:tag name="KSO_WM_UNIT_SM_LIMIT_TYPE" val="2"/>
  <p:tag name="KSO_WM_UNIT_SUPPORT_UNIT_TYPE" val="[&quot;d&quot;,&quot;α&quot;,&quot;β&quot;,&quot;θ&quot;]"/>
  <p:tag name="KSO_WM_UNIT_TYPE" val="d"/>
  <p:tag name="KSO_WM_UNIT_VALUE" val="1311*1861"/>
</p:tagLst>
</file>

<file path=ppt/tags/tag39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48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7-24T19:35:45&quot;,&quot;maxSize&quot;:{&quot;size1&quot;:2.220364242847319},&quot;minSize&quot;:{&quot;size1&quot;:2.220364242847319},&quot;normalSize&quot;:{&quot;size1&quot;:2.220364242847319},&quot;subLayout&quot;:[{&quot;id&quot;:&quot;2021-07-24T19:35:45&quot;,&quot;type&quot;:0},{&quot;id&quot;:&quot;2021-07-24T19:35:45&quot;,&quot;margin&quot;:{&quot;bottom&quot;:1.9049999713897705,&quot;left&quot;:7.831999778747559,&quot;right&quot;:5.291999816894531,&quot;top&quot;:1.4819999933242798},&quot;type&quot;:0}],&quot;type&quot;:0}"/>
  <p:tag name="KSO_WM_SLIDE_POSITION" val="96*21"/>
  <p:tag name="KSO_WM_SLIDE_RATIO" val="1.777778"/>
  <p:tag name="KSO_WM_SLIDE_SIZE" val="745*497"/>
  <p:tag name="KSO_WM_SLIDE_SUBTYPE" val="picTxt"/>
  <p:tag name="KSO_WM_SLIDE_SUPPORT_FEATURE_TYPE" val="5"/>
  <p:tag name="KSO_WM_SLIDE_TYPE" val="text"/>
  <p:tag name="KSO_WM_TAG_VERSION" val="1.0"/>
  <p:tag name="KSO_WM_TEMPLATE_ASSEMBLE_GROUPID" val="60656e7c4054ed1e2fb7f9c2"/>
  <p:tag name="KSO_WM_TEMPLATE_ASSEMBLE_XID" val="60656e7c4054ed1e2fb7f9c2"/>
  <p:tag name="KSO_WM_TEMPLATE_CATEGORY" val="diagram"/>
  <p:tag name="KSO_WM_TEMPLATE_COLOR_TYPE" val="1"/>
  <p:tag name="KSO_WM_TEMPLATE_INDEX" val="20208748"/>
  <p:tag name="KSO_WM_TEMPLATE_MASTER_TYPE" val="0"/>
  <p:tag name="KSO_WM_TEMPLATE_SUBCATEGORY" val="21"/>
</p:tagLst>
</file>

<file path=ppt/tags/tag3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95.xml><?xml version="1.0" encoding="utf-8"?>
<p:tagLst xmlns:p="http://schemas.openxmlformats.org/presentationml/2006/main">
  <p:tag name="KSO_WM_ASSEMBLE_CHIP_INDEX" val="0f305e1c26a04fa49e14c7e978d25f5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544054ed1e2fb807dd"/>
  <p:tag name="KSO_WM_TEMPLATE_ASSEMBLE_XID" val="60656f544054ed1e2fb807dd"/>
  <p:tag name="KSO_WM_TEMPLATE_CATEGORY" val="diagram"/>
  <p:tag name="KSO_WM_TEMPLATE_INDEX" val="20212809"/>
  <p:tag name="KSO_WM_UNIT_COMPATIBLE" val="1"/>
  <p:tag name="KSO_WM_UNIT_DEC_AREA_ID" val="7393942d5c9747ef81f5b07a04ed4e7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809_1*d*1"/>
  <p:tag name="KSO_WM_UNIT_INDEX" val="1"/>
  <p:tag name="KSO_WM_UNIT_LAYERLEVEL" val="1"/>
  <p:tag name="KSO_WM_UNIT_PLACING_PICTURE" val="0f305e1c26a04fa49e14c7e978d25f5d"/>
  <p:tag name="KSO_WM_UNIT_SM_LIMIT_TYPE" val="2"/>
  <p:tag name="KSO_WM_UNIT_TYPE" val="d"/>
  <p:tag name="KSO_WM_UNIT_VALUE" val="1904*2623"/>
</p:tagLst>
</file>

<file path=ppt/tags/tag396.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74de1e39bc9f4da2ad0919e0e257f08b&quot;,&quot;fill_align&quot;:&quot;cm&quot;,&quot;chip_types&quot;:[&quot;picture&quot;]},{&quot;text_align&quot;:&quot;lm&quot;,&quot;text_direction&quot;:&quot;horizontal&quot;,&quot;support_big_font&quot;:false,&quot;fill_id&quot;:&quot;f8831afc8efd474b9cccc82f8f6f1bea&quot;,&quot;fill_align&quot;:&quot;lm&quot;,&quot;chip_types&quot;:[&quot;text&quot;,&quot;header&quot;]}],[{&quot;text_align&quot;:&quot;cm&quot;,&quot;text_direction&quot;:&quot;horizontal&quot;,&quot;support_big_font&quot;:false,&quot;fill_id&quot;:&quot;74de1e39bc9f4da2ad0919e0e257f08b&quot;,&quot;fill_align&quot;:&quot;cm&quot;,&quot;chip_types&quot;:[&quot;picture&quot;]},{&quot;text_align&quot;:&quot;cm&quot;,&quot;text_direction&quot;:&quot;horizontal&quot;,&quot;support_big_font&quot;:false,&quot;fill_id&quot;:&quot;f8831afc8efd474b9cccc82f8f6f1bea&quot;,&quot;fill_align&quot;:&quot;cm&quot;,&quot;chip_types&quot;:[&quot;header&quot;]}]]"/>
  <p:tag name="KSO_WM_CHIP_GROUPID" val="5ea0fac0660c33b3b8e66bb2"/>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0fac0660c33b3b8e66bb3"/>
  <p:tag name="KSO_WM_SLIDE_BACKGROUND" val="[&quot;general&quot;]"/>
  <p:tag name="KSO_WM_SLIDE_BACKGROUND_TYPE" val="general"/>
  <p:tag name="KSO_WM_SLIDE_BK_DARK_LIGHT" val="2"/>
  <p:tag name="KSO_WM_SLIDE_CAN_ADD_NAVIGATION" val="1"/>
  <p:tag name="KSO_WM_SLIDE_ID" val="diagram2021280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40:10&quot;,&quot;maxSize&quot;:{&quot;size1&quot;:5},&quot;minSize&quot;:{&quot;size1&quot;:5},&quot;normalSize&quot;:{&quot;size1&quot;:5},&quot;subLayout&quot;:[{&quot;id&quot;:&quot;2021-04-01T15:40:10&quot;,&quot;type&quot;:0},{&quot;id&quot;:&quot;2021-04-01T15:40:10&quot;,&quot;margin&quot;:{&quot;bottom&quot;:4.868000030517578,&quot;left&quot;:19.897001266479492,&quot;right&quot;:2.5399999618530273,&quot;top&quot;:5.291999816894531},&quot;type&quot;:0}],&quot;type&quot;:0}"/>
  <p:tag name="KSO_WM_SLIDE_POSITION" val="0*0"/>
  <p:tag name="KSO_WM_SLIDE_RATIO" val="1.777778"/>
  <p:tag name="KSO_WM_SLIDE_SIZE" val="909*540"/>
  <p:tag name="KSO_WM_SLIDE_SUBTYPE" val="picTxt"/>
  <p:tag name="KSO_WM_SLIDE_SUPPORT_FEATURE_TYPE" val="0"/>
  <p:tag name="KSO_WM_SLIDE_TYPE" val="text"/>
  <p:tag name="KSO_WM_TAG_VERSION" val="1.0"/>
  <p:tag name="KSO_WM_TEMPLATE_ASSEMBLE_GROUPID" val="60656f544054ed1e2fb807dd"/>
  <p:tag name="KSO_WM_TEMPLATE_ASSEMBLE_XID" val="60656f544054ed1e2fb807dd"/>
  <p:tag name="KSO_WM_TEMPLATE_CATEGORY" val="diagram"/>
  <p:tag name="KSO_WM_TEMPLATE_COLOR_TYPE" val="1"/>
  <p:tag name="KSO_WM_TEMPLATE_INDEX" val="20212809"/>
  <p:tag name="KSO_WM_TEMPLATE_MASTER_TYPE" val="0"/>
  <p:tag name="KSO_WM_TEMPLATE_SUBCATEGORY" val="21"/>
</p:tagLst>
</file>

<file path=ppt/tags/tag3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3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399.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48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4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401.xml><?xml version="1.0" encoding="utf-8"?>
<p:tagLst xmlns:p="http://schemas.openxmlformats.org/presentationml/2006/main">
  <p:tag name="KSO_WM_ASSEMBLE_CHIP_INDEX" val="649b62a275d04b088616f8bd2eaf936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COMPATIBLE" val="0"/>
  <p:tag name="KSO_WM_UNIT_DEC_AREA_ID" val="784d21d005ed43d0b712b1d2585c5d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48_1*d*1"/>
  <p:tag name="KSO_WM_UNIT_INDEX" val="1"/>
  <p:tag name="KSO_WM_UNIT_LAYERLEVEL" val="1"/>
  <p:tag name="KSO_WM_UNIT_PLACING_PICTURE" val="649b62a275d04b088616f8bd2eaf9365"/>
  <p:tag name="KSO_WM_UNIT_SM_LIMIT_TYPE" val="2"/>
  <p:tag name="KSO_WM_UNIT_SUPPORT_UNIT_TYPE" val="[&quot;d&quot;,&quot;α&quot;,&quot;β&quot;,&quot;θ&quot;]"/>
  <p:tag name="KSO_WM_UNIT_TYPE" val="d"/>
  <p:tag name="KSO_WM_UNIT_VALUE" val="1311*1861"/>
</p:tagLst>
</file>

<file path=ppt/tags/tag40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48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7-24T19:35:45&quot;,&quot;maxSize&quot;:{&quot;size1&quot;:2.220364242847319},&quot;minSize&quot;:{&quot;size1&quot;:2.220364242847319},&quot;normalSize&quot;:{&quot;size1&quot;:2.220364242847319},&quot;subLayout&quot;:[{&quot;id&quot;:&quot;2021-07-24T19:35:45&quot;,&quot;type&quot;:0},{&quot;id&quot;:&quot;2021-07-24T19:35:45&quot;,&quot;margin&quot;:{&quot;bottom&quot;:1.9049999713897705,&quot;left&quot;:7.831999778747559,&quot;right&quot;:5.291999816894531,&quot;top&quot;:1.4819999933242798},&quot;type&quot;:0}],&quot;type&quot;:0}"/>
  <p:tag name="KSO_WM_SLIDE_POSITION" val="96*21"/>
  <p:tag name="KSO_WM_SLIDE_RATIO" val="1.777778"/>
  <p:tag name="KSO_WM_SLIDE_SIZE" val="745*497"/>
  <p:tag name="KSO_WM_SLIDE_SUBTYPE" val="picTxt"/>
  <p:tag name="KSO_WM_SLIDE_SUPPORT_FEATURE_TYPE" val="5"/>
  <p:tag name="KSO_WM_SLIDE_TYPE" val="text"/>
  <p:tag name="KSO_WM_TAG_VERSION" val="1.0"/>
  <p:tag name="KSO_WM_TEMPLATE_ASSEMBLE_GROUPID" val="60656e7c4054ed1e2fb7f9c2"/>
  <p:tag name="KSO_WM_TEMPLATE_ASSEMBLE_XID" val="60656e7c4054ed1e2fb7f9c2"/>
  <p:tag name="KSO_WM_TEMPLATE_CATEGORY" val="diagram"/>
  <p:tag name="KSO_WM_TEMPLATE_COLOR_TYPE" val="1"/>
  <p:tag name="KSO_WM_TEMPLATE_INDEX" val="20208748"/>
  <p:tag name="KSO_WM_TEMPLATE_MASTER_TYPE" val="0"/>
  <p:tag name="KSO_WM_TEMPLATE_SUBCATEGORY" val="21"/>
</p:tagLst>
</file>

<file path=ppt/tags/tag4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4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405.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48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406.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4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407.xml><?xml version="1.0" encoding="utf-8"?>
<p:tagLst xmlns:p="http://schemas.openxmlformats.org/presentationml/2006/main">
  <p:tag name="KSO_WM_ASSEMBLE_CHIP_INDEX" val="649b62a275d04b088616f8bd2eaf936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c4054ed1e2fb7f9c2"/>
  <p:tag name="KSO_WM_TEMPLATE_ASSEMBLE_XID" val="60656e7c4054ed1e2fb7f9c2"/>
  <p:tag name="KSO_WM_TEMPLATE_CATEGORY" val="diagram"/>
  <p:tag name="KSO_WM_TEMPLATE_INDEX" val="20208748"/>
  <p:tag name="KSO_WM_UNIT_COMPATIBLE" val="0"/>
  <p:tag name="KSO_WM_UNIT_DEC_AREA_ID" val="784d21d005ed43d0b712b1d2585c5d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48_1*d*1"/>
  <p:tag name="KSO_WM_UNIT_INDEX" val="1"/>
  <p:tag name="KSO_WM_UNIT_LAYERLEVEL" val="1"/>
  <p:tag name="KSO_WM_UNIT_PLACING_PICTURE" val="649b62a275d04b088616f8bd2eaf9365"/>
  <p:tag name="KSO_WM_UNIT_SM_LIMIT_TYPE" val="2"/>
  <p:tag name="KSO_WM_UNIT_SUPPORT_UNIT_TYPE" val="[&quot;d&quot;,&quot;α&quot;,&quot;β&quot;,&quot;θ&quot;]"/>
  <p:tag name="KSO_WM_UNIT_TYPE" val="d"/>
  <p:tag name="KSO_WM_UNIT_VALUE" val="1311*1861"/>
</p:tagLst>
</file>

<file path=ppt/tags/tag40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48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7-24T19:35:45&quot;,&quot;maxSize&quot;:{&quot;size1&quot;:2.220364242847319},&quot;minSize&quot;:{&quot;size1&quot;:2.220364242847319},&quot;normalSize&quot;:{&quot;size1&quot;:2.220364242847319},&quot;subLayout&quot;:[{&quot;id&quot;:&quot;2021-07-24T19:35:45&quot;,&quot;type&quot;:0},{&quot;id&quot;:&quot;2021-07-24T19:35:45&quot;,&quot;margin&quot;:{&quot;bottom&quot;:1.9049999713897705,&quot;left&quot;:7.831999778747559,&quot;right&quot;:5.291999816894531,&quot;top&quot;:1.4819999933242798},&quot;type&quot;:0}],&quot;type&quot;:0}"/>
  <p:tag name="KSO_WM_SLIDE_POSITION" val="96*21"/>
  <p:tag name="KSO_WM_SLIDE_RATIO" val="1.777778"/>
  <p:tag name="KSO_WM_SLIDE_SIZE" val="745*497"/>
  <p:tag name="KSO_WM_SLIDE_SUBTYPE" val="picTxt"/>
  <p:tag name="KSO_WM_SLIDE_SUPPORT_FEATURE_TYPE" val="5"/>
  <p:tag name="KSO_WM_SLIDE_TYPE" val="text"/>
  <p:tag name="KSO_WM_TAG_VERSION" val="1.0"/>
  <p:tag name="KSO_WM_TEMPLATE_ASSEMBLE_GROUPID" val="60656e7c4054ed1e2fb7f9c2"/>
  <p:tag name="KSO_WM_TEMPLATE_ASSEMBLE_XID" val="60656e7c4054ed1e2fb7f9c2"/>
  <p:tag name="KSO_WM_TEMPLATE_CATEGORY" val="diagram"/>
  <p:tag name="KSO_WM_TEMPLATE_COLOR_TYPE" val="1"/>
  <p:tag name="KSO_WM_TEMPLATE_INDEX" val="20208748"/>
  <p:tag name="KSO_WM_TEMPLATE_MASTER_TYPE" val="0"/>
  <p:tag name="KSO_WM_TEMPLATE_SUBCATEGORY" val="21"/>
</p:tagLst>
</file>

<file path=ppt/tags/tag4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4a264e0-dc20-40fb-87a2-5bc6f2bacbd2}"/>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4f52188-59e3-4bdf-bd7c-2f3b4966ca79}"/>
</p:tagLst>
</file>

<file path=ppt/tags/tag411.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d6b7b97a08cd45318ddbc29e28f79a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1"/>
  <p:tag name="KSO_WM_UNIT_INDEX" val="1"/>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412.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09af2422ee32446883a82694180d26f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2"/>
</p:tagLst>
</file>

<file path=ppt/tags/tag413.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d5b40817ac0b46399ce6168549b75b5b"/>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 name="PA" val="v5.2.11"/>
</p:tagLst>
</file>

<file path=ppt/tags/tag414.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bf73e0fa95254115a65380345b4aa9d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415.xml><?xml version="1.0" encoding="utf-8"?>
<p:tagLst xmlns:p="http://schemas.openxmlformats.org/presentationml/2006/main">
  <p:tag name="KSO_WM_ASSEMBLE_CHIP_INDEX" val="0439eeda57a64da4894f55c4d016b9b6"/>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f139e14b1e39486da7140564d90166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55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416.xml><?xml version="1.0" encoding="utf-8"?>
<p:tagLst xmlns:p="http://schemas.openxmlformats.org/presentationml/2006/main">
  <p:tag name="KSO_WM_ASSEMBLE_CHIP_INDEX" val="a8ba5ca2741f4e36a2045bff4ad7062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7cac9eb14d5b496c9f6c6630ba265d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5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417.xml><?xml version="1.0" encoding="utf-8"?>
<p:tagLst xmlns:p="http://schemas.openxmlformats.org/presentationml/2006/main">
  <p:tag name="KSO_WM_BEAUTIFY_FLAG" val="#wm#"/>
  <p:tag name="KSO_WM_CHIP_DECFILLPROP" val="[]"/>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GROUPID" val="5e757e3269be4861f5f8614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SLIDE_BACKGROUND_TYPE" val="general"/>
  <p:tag name="KSO_WM_SLIDE_BK_DARK_LIGHT" val="2"/>
  <p:tag name="KSO_WM_SLIDE_CAN_ADD_NAVIGATION" val="1"/>
  <p:tag name="KSO_WM_SLIDE_ID" val="diagram20213550_1"/>
  <p:tag name="KSO_WM_SLIDE_INDEX" val="1"/>
  <p:tag name="KSO_WM_SLIDE_ITEM_CNT" val="0"/>
  <p:tag name="KSO_WM_SLIDE_LAYOUT" val="a_f"/>
  <p:tag name="KSO_WM_SLIDE_LAYOUT_CNT" val="1_1"/>
  <p:tag name="KSO_WM_SLIDE_LAYOUT_INFO" val="{&quot;id&quot;:&quot;2021-04-01T15:36:38&quot;,&quot;maxSize&quot;:{&quot;size1&quot;:30.1},&quot;minSize&quot;:{&quot;size1&quot;:20.1},&quot;normalSize&quot;:{&quot;size1&quot;:25.7},&quot;subLayout&quot;:[{&quot;id&quot;:&quot;2021-04-01T15:36:38&quot;,&quot;margin&quot;:{&quot;bottom&quot;:0.026000002399086952,&quot;left&quot;:1.6929999589920044,&quot;right&quot;:1.6929999589920044,&quot;top&quot;:2.752000093460083},&quot;type&quot;:0},{&quot;id&quot;:&quot;2021-04-01T15:36:38&quot;,&quot;margin&quot;:{&quot;bottom&quot;:1.7280000448226929,&quot;left&quot;:1.6929999589920044,&quot;right&quot;:1.6929999589920044,&quot;top&quot;:0.609000027179718},&quot;type&quot;:0}],&quot;type&quot;:0}"/>
  <p:tag name="KSO_WM_SLIDE_POSITION" val="0*0"/>
  <p:tag name="KSO_WM_SLIDE_RATIO" val="1.777778"/>
  <p:tag name="KSO_WM_SLIDE_SIZE" val="959*542"/>
  <p:tag name="KSO_WM_SLIDE_SUBTYPE" val="pureTxt"/>
  <p:tag name="KSO_WM_SLIDE_SUPPORT_FEATURE_TYPE" val="0"/>
  <p:tag name="KSO_WM_SLIDE_TYPE" val="text"/>
  <p:tag name="KSO_WM_TAG_VERSION" val="1.0"/>
  <p:tag name="KSO_WM_TEMPLATE_ASSEMBLE_GROUPID" val="60656f434054ed1e2fb80687"/>
  <p:tag name="KSO_WM_TEMPLATE_ASSEMBLE_XID" val="60656f434054ed1e2fb80687"/>
  <p:tag name="KSO_WM_TEMPLATE_CATEGORY" val="diagram"/>
  <p:tag name="KSO_WM_TEMPLATE_COLOR_TYPE" val="1"/>
  <p:tag name="KSO_WM_TEMPLATE_INDEX" val="20213550"/>
  <p:tag name="KSO_WM_TEMPLATE_MASTER_TYPE" val="0"/>
  <p:tag name="KSO_WM_TEMPLATE_SUBCATEGORY" val="21"/>
</p:tagLst>
</file>

<file path=ppt/tags/tag418.xml><?xml version="1.0" encoding="utf-8"?>
<p:tagLst xmlns:p="http://schemas.openxmlformats.org/presentationml/2006/main">
  <p:tag name="AS_OS" val="Unix 3.10 unknown"/>
  <p:tag name="AS_RELEASE_DATE" val="2020.11.30"/>
  <p:tag name="AS_TITLE" val="Aspose.Slides for Java"/>
  <p:tag name="AS_VERSION" val="20.1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自定义 50">
      <a:dk1>
        <a:srgbClr val="000000"/>
      </a:dk1>
      <a:lt1>
        <a:srgbClr val="FFFFFF"/>
      </a:lt1>
      <a:dk2>
        <a:srgbClr val="EAF1F6"/>
      </a:dk2>
      <a:lt2>
        <a:srgbClr val="FFFFFF"/>
      </a:lt2>
      <a:accent1>
        <a:srgbClr val="476BAB"/>
      </a:accent1>
      <a:accent2>
        <a:srgbClr val="267793"/>
      </a:accent2>
      <a:accent3>
        <a:srgbClr val="2E7861"/>
      </a:accent3>
      <a:accent4>
        <a:srgbClr val="53703E"/>
      </a:accent4>
      <a:accent5>
        <a:srgbClr val="866134"/>
      </a:accent5>
      <a:accent6>
        <a:srgbClr val="AB5345"/>
      </a:accent6>
      <a:hlink>
        <a:srgbClr val="0563C1"/>
      </a:hlink>
      <a:folHlink>
        <a:srgbClr val="954E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121</Paragraphs>
  <Slides>27</Slides>
  <Notes>9</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27</vt:i4>
      </vt:variant>
    </vt:vector>
  </HeadingPairs>
  <TitlesOfParts>
    <vt:vector baseType="lpstr" size="39">
      <vt:lpstr>Arial</vt:lpstr>
      <vt:lpstr>宋体</vt:lpstr>
      <vt:lpstr>微软雅黑</vt:lpstr>
      <vt:lpstr>汉仪旗黑-85S</vt:lpstr>
      <vt:lpstr>等线 Light</vt:lpstr>
      <vt:lpstr>等线</vt:lpstr>
      <vt:lpstr>Segoe UI</vt:lpstr>
      <vt:lpstr>隶书</vt:lpstr>
      <vt:lpstr>Wingdings</vt:lpstr>
      <vt:lpstr>Calibri</vt:lpstr>
      <vt:lpstr>思源宋体</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2021-07-24T20:08:23.957</cp:lastPrinted>
  <dcterms:created xsi:type="dcterms:W3CDTF">2021-07-24T20:08:23Z</dcterms:created>
  <dcterms:modified xsi:type="dcterms:W3CDTF">2021-07-24T12:08:34Z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