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 id="2147483672" r:id="rId4"/>
    <p:sldMasterId id="2147483684" r:id="rId5"/>
  </p:sldMasterIdLst>
  <p:notesMasterIdLst>
    <p:notesMasterId r:id="rId14"/>
  </p:notesMasterIdLst>
  <p:sldIdLst>
    <p:sldId id="256" r:id="rId6"/>
    <p:sldId id="257" r:id="rId7"/>
    <p:sldId id="262" r:id="rId8"/>
    <p:sldId id="263" r:id="rId9"/>
    <p:sldId id="264" r:id="rId10"/>
    <p:sldId id="265" r:id="rId11"/>
    <p:sldId id="266" r:id="rId12"/>
    <p:sldId id="273" r:id="rId13"/>
    <p:sldId id="275" r:id="rId15"/>
    <p:sldId id="276" r:id="rId16"/>
    <p:sldId id="277" r:id="rId17"/>
    <p:sldId id="278" r:id="rId18"/>
    <p:sldId id="279" r:id="rId19"/>
    <p:sldId id="280" r:id="rId20"/>
    <p:sldId id="267" r:id="rId21"/>
    <p:sldId id="281" r:id="rId22"/>
    <p:sldId id="282" r:id="rId23"/>
    <p:sldId id="283" r:id="rId24"/>
    <p:sldId id="284" r:id="rId25"/>
    <p:sldId id="285" r:id="rId26"/>
    <p:sldId id="286" r:id="rId27"/>
    <p:sldId id="287" r:id="rId28"/>
    <p:sldId id="288" r:id="rId29"/>
    <p:sldId id="260" r:id="rId30"/>
  </p:sldIdLst>
  <p:sldSz cx="13003530" cy="8128000"/>
  <p:notesSz cx="6858000" cy="9144000"/>
  <p:defaultTextStyle>
    <a:defPPr>
      <a:defRPr lang="zh-CN"/>
    </a:defPPr>
    <a:lvl1pPr marL="0" lvl="0" indent="0" algn="l" defTabSz="914400" eaLnBrk="1" fontAlgn="base" latinLnBrk="0" hangingPunct="1">
      <a:lnSpc>
        <a:spcPct val="100000"/>
      </a:lnSpc>
      <a:spcBef>
        <a:spcPct val="0"/>
      </a:spcBef>
      <a:spcAft>
        <a:spcPct val="0"/>
      </a:spcAft>
      <a:buFont typeface="Arial" panose="020B0604020202020204" pitchFamily="34" charset="0"/>
      <a:buNone/>
      <a:defRPr sz="23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eaLnBrk="1" fontAlgn="base" latinLnBrk="0" hangingPunct="1">
      <a:lnSpc>
        <a:spcPct val="100000"/>
      </a:lnSpc>
      <a:spcBef>
        <a:spcPct val="0"/>
      </a:spcBef>
      <a:spcAft>
        <a:spcPct val="0"/>
      </a:spcAft>
      <a:buFont typeface="Arial" panose="020B0604020202020204" pitchFamily="34" charset="0"/>
      <a:buNone/>
      <a:defRPr sz="2300" b="0" i="0" u="none" kern="1200" baseline="0">
        <a:solidFill>
          <a:schemeClr val="tx1"/>
        </a:solidFill>
        <a:latin typeface="Arial" panose="020B0604020202020204" pitchFamily="34" charset="0"/>
        <a:ea typeface="宋体" panose="02010600030101010101" pitchFamily="2" charset="-122"/>
      </a:defRPr>
    </a:lvl2pPr>
    <a:lvl3pPr marL="914400" lvl="2" indent="0" algn="l" defTabSz="914400" eaLnBrk="1" fontAlgn="base" latinLnBrk="0" hangingPunct="1">
      <a:lnSpc>
        <a:spcPct val="100000"/>
      </a:lnSpc>
      <a:spcBef>
        <a:spcPct val="0"/>
      </a:spcBef>
      <a:spcAft>
        <a:spcPct val="0"/>
      </a:spcAft>
      <a:buFont typeface="Arial" panose="020B0604020202020204" pitchFamily="34" charset="0"/>
      <a:buNone/>
      <a:defRPr sz="2300" b="0" i="0" u="none" kern="1200" baseline="0">
        <a:solidFill>
          <a:schemeClr val="tx1"/>
        </a:solidFill>
        <a:latin typeface="Arial" panose="020B0604020202020204" pitchFamily="34" charset="0"/>
        <a:ea typeface="宋体" panose="02010600030101010101" pitchFamily="2" charset="-122"/>
      </a:defRPr>
    </a:lvl3pPr>
    <a:lvl4pPr marL="1371600" lvl="3" indent="0" algn="l" defTabSz="914400" eaLnBrk="1" fontAlgn="base" latinLnBrk="0" hangingPunct="1">
      <a:lnSpc>
        <a:spcPct val="100000"/>
      </a:lnSpc>
      <a:spcBef>
        <a:spcPct val="0"/>
      </a:spcBef>
      <a:spcAft>
        <a:spcPct val="0"/>
      </a:spcAft>
      <a:buFont typeface="Arial" panose="020B0604020202020204" pitchFamily="34" charset="0"/>
      <a:buNone/>
      <a:defRPr sz="2300" b="0" i="0" u="none" kern="1200" baseline="0">
        <a:solidFill>
          <a:schemeClr val="tx1"/>
        </a:solidFill>
        <a:latin typeface="Arial" panose="020B0604020202020204" pitchFamily="34" charset="0"/>
        <a:ea typeface="宋体" panose="02010600030101010101" pitchFamily="2" charset="-122"/>
      </a:defRPr>
    </a:lvl4pPr>
    <a:lvl5pPr marL="1828800" lvl="4" indent="0" algn="l" defTabSz="914400" eaLnBrk="1" fontAlgn="base" latinLnBrk="0" hangingPunct="1">
      <a:lnSpc>
        <a:spcPct val="100000"/>
      </a:lnSpc>
      <a:spcBef>
        <a:spcPct val="0"/>
      </a:spcBef>
      <a:spcAft>
        <a:spcPct val="0"/>
      </a:spcAft>
      <a:buFont typeface="Arial" panose="020B0604020202020204" pitchFamily="34" charset="0"/>
      <a:buNone/>
      <a:defRPr sz="2300" b="0" i="0" u="none" kern="1200" baseline="0">
        <a:solidFill>
          <a:schemeClr val="tx1"/>
        </a:solidFill>
        <a:latin typeface="Arial" panose="020B0604020202020204" pitchFamily="34" charset="0"/>
        <a:ea typeface="宋体" panose="02010600030101010101" pitchFamily="2" charset="-122"/>
      </a:defRPr>
    </a:lvl5pPr>
    <a:lvl6pPr marL="2286000" lvl="5" indent="0" algn="l" defTabSz="914400" eaLnBrk="1" fontAlgn="base" latinLnBrk="0" hangingPunct="1">
      <a:lnSpc>
        <a:spcPct val="100000"/>
      </a:lnSpc>
      <a:spcBef>
        <a:spcPct val="0"/>
      </a:spcBef>
      <a:spcAft>
        <a:spcPct val="0"/>
      </a:spcAft>
      <a:buFont typeface="Arial" panose="020B0604020202020204" pitchFamily="34" charset="0"/>
      <a:buNone/>
      <a:defRPr sz="2300" b="0" i="0" u="none" kern="1200" baseline="0">
        <a:solidFill>
          <a:schemeClr val="tx1"/>
        </a:solidFill>
        <a:latin typeface="Arial" panose="020B0604020202020204" pitchFamily="34" charset="0"/>
        <a:ea typeface="宋体" panose="02010600030101010101" pitchFamily="2" charset="-122"/>
      </a:defRPr>
    </a:lvl6pPr>
    <a:lvl7pPr marL="2743200" lvl="6" indent="0" algn="l" defTabSz="914400" eaLnBrk="1" fontAlgn="base" latinLnBrk="0" hangingPunct="1">
      <a:lnSpc>
        <a:spcPct val="100000"/>
      </a:lnSpc>
      <a:spcBef>
        <a:spcPct val="0"/>
      </a:spcBef>
      <a:spcAft>
        <a:spcPct val="0"/>
      </a:spcAft>
      <a:buFont typeface="Arial" panose="020B0604020202020204" pitchFamily="34" charset="0"/>
      <a:buNone/>
      <a:defRPr sz="2300" b="0" i="0" u="none" kern="1200" baseline="0">
        <a:solidFill>
          <a:schemeClr val="tx1"/>
        </a:solidFill>
        <a:latin typeface="Arial" panose="020B0604020202020204" pitchFamily="34" charset="0"/>
        <a:ea typeface="宋体" panose="02010600030101010101" pitchFamily="2" charset="-122"/>
      </a:defRPr>
    </a:lvl7pPr>
    <a:lvl8pPr marL="3200400" lvl="7" indent="0" algn="l" defTabSz="914400" eaLnBrk="1" fontAlgn="base" latinLnBrk="0" hangingPunct="1">
      <a:lnSpc>
        <a:spcPct val="100000"/>
      </a:lnSpc>
      <a:spcBef>
        <a:spcPct val="0"/>
      </a:spcBef>
      <a:spcAft>
        <a:spcPct val="0"/>
      </a:spcAft>
      <a:buFont typeface="Arial" panose="020B0604020202020204" pitchFamily="34" charset="0"/>
      <a:buNone/>
      <a:defRPr sz="2300" b="0" i="0" u="none" kern="1200" baseline="0">
        <a:solidFill>
          <a:schemeClr val="tx1"/>
        </a:solidFill>
        <a:latin typeface="Arial" panose="020B0604020202020204" pitchFamily="34" charset="0"/>
        <a:ea typeface="宋体" panose="02010600030101010101" pitchFamily="2" charset="-122"/>
      </a:defRPr>
    </a:lvl8pPr>
    <a:lvl9pPr marL="3657600" lvl="8" indent="0" algn="l" defTabSz="914400" eaLnBrk="1" fontAlgn="base" latinLnBrk="0" hangingPunct="1">
      <a:lnSpc>
        <a:spcPct val="100000"/>
      </a:lnSpc>
      <a:spcBef>
        <a:spcPct val="0"/>
      </a:spcBef>
      <a:spcAft>
        <a:spcPct val="0"/>
      </a:spcAft>
      <a:buFont typeface="Arial" panose="020B0604020202020204" pitchFamily="34" charset="0"/>
      <a:buNone/>
      <a:defRPr sz="2300" b="0" i="0" u="none" kern="1200" baseline="0">
        <a:solidFill>
          <a:schemeClr val="tx1"/>
        </a:solidFill>
        <a:latin typeface="Arial" panose="020B0604020202020204" pitchFamily="34" charset="0"/>
        <a:ea typeface="宋体" panose="02010600030101010101" pitchFamily="2" charset="-122"/>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C0066"/>
    <a:srgbClr val="00FF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howGuides="1">
      <p:cViewPr varScale="1">
        <p:scale>
          <a:sx n="69" d="100"/>
          <a:sy n="69" d="100"/>
        </p:scale>
        <p:origin x="-138" y="-102"/>
      </p:cViewPr>
      <p:guideLst>
        <p:guide orient="horz" pos="2560"/>
        <p:guide pos="4095"/>
      </p:guideLst>
    </p:cSldViewPr>
  </p:slideViewPr>
  <p:gridSpacing cx="76199" cy="76199"/>
</p:viewPr>
</file>

<file path=ppt/_rels/presentation.xml.rels><?xml version="1.0" encoding="UTF-8" standalone="yes"?>
<Relationships xmlns="http://schemas.openxmlformats.org/package/2006/relationships"><Relationship Id="rId9" Type="http://schemas.openxmlformats.org/officeDocument/2006/relationships/slide" Target="slides/slide4.xml"/><Relationship Id="rId8" Type="http://schemas.openxmlformats.org/officeDocument/2006/relationships/slide" Target="slides/slide3.xml"/><Relationship Id="rId7" Type="http://schemas.openxmlformats.org/officeDocument/2006/relationships/slide" Target="slides/slide2.xml"/><Relationship Id="rId6" Type="http://schemas.openxmlformats.org/officeDocument/2006/relationships/slide" Target="slides/slide1.xml"/><Relationship Id="rId5" Type="http://schemas.openxmlformats.org/officeDocument/2006/relationships/slideMaster" Target="slideMasters/slideMaster4.xml"/><Relationship Id="rId4" Type="http://schemas.openxmlformats.org/officeDocument/2006/relationships/slideMaster" Target="slideMasters/slideMaster3.xml"/><Relationship Id="rId33" Type="http://schemas.openxmlformats.org/officeDocument/2006/relationships/tableStyles" Target="tableStyles.xml"/><Relationship Id="rId32" Type="http://schemas.openxmlformats.org/officeDocument/2006/relationships/viewProps" Target="viewProps.xml"/><Relationship Id="rId31" Type="http://schemas.openxmlformats.org/officeDocument/2006/relationships/presProps" Target="presProps.xml"/><Relationship Id="rId30" Type="http://schemas.openxmlformats.org/officeDocument/2006/relationships/slide" Target="slides/slide24.xml"/><Relationship Id="rId3" Type="http://schemas.openxmlformats.org/officeDocument/2006/relationships/slideMaster" Target="slideMasters/slideMaster2.xml"/><Relationship Id="rId29" Type="http://schemas.openxmlformats.org/officeDocument/2006/relationships/slide" Target="slides/slide23.xml"/><Relationship Id="rId28" Type="http://schemas.openxmlformats.org/officeDocument/2006/relationships/slide" Target="slides/slide22.xml"/><Relationship Id="rId27" Type="http://schemas.openxmlformats.org/officeDocument/2006/relationships/slide" Target="slides/slide21.xml"/><Relationship Id="rId26" Type="http://schemas.openxmlformats.org/officeDocument/2006/relationships/slide" Target="slides/slide20.xml"/><Relationship Id="rId25" Type="http://schemas.openxmlformats.org/officeDocument/2006/relationships/slide" Target="slides/slide19.xml"/><Relationship Id="rId24" Type="http://schemas.openxmlformats.org/officeDocument/2006/relationships/slide" Target="slides/slide18.xml"/><Relationship Id="rId23" Type="http://schemas.openxmlformats.org/officeDocument/2006/relationships/slide" Target="slides/slide17.xml"/><Relationship Id="rId22" Type="http://schemas.openxmlformats.org/officeDocument/2006/relationships/slide" Target="slides/slide16.xml"/><Relationship Id="rId21" Type="http://schemas.openxmlformats.org/officeDocument/2006/relationships/slide" Target="slides/slide15.xml"/><Relationship Id="rId20" Type="http://schemas.openxmlformats.org/officeDocument/2006/relationships/slide" Target="slides/slide14.xml"/><Relationship Id="rId2" Type="http://schemas.openxmlformats.org/officeDocument/2006/relationships/theme" Target="theme/theme1.xml"/><Relationship Id="rId19" Type="http://schemas.openxmlformats.org/officeDocument/2006/relationships/slide" Target="slides/slide13.xml"/><Relationship Id="rId18" Type="http://schemas.openxmlformats.org/officeDocument/2006/relationships/slide" Target="slides/slide12.xml"/><Relationship Id="rId17" Type="http://schemas.openxmlformats.org/officeDocument/2006/relationships/slide" Target="slides/slide11.xml"/><Relationship Id="rId16" Type="http://schemas.openxmlformats.org/officeDocument/2006/relationships/slide" Target="slides/slide10.xml"/><Relationship Id="rId15" Type="http://schemas.openxmlformats.org/officeDocument/2006/relationships/slide" Target="slides/slide9.xml"/><Relationship Id="rId14" Type="http://schemas.openxmlformats.org/officeDocument/2006/relationships/notesMaster" Target="notesMasters/notesMaster1.xml"/><Relationship Id="rId13" Type="http://schemas.openxmlformats.org/officeDocument/2006/relationships/slide" Target="slides/slide8.xml"/><Relationship Id="rId12" Type="http://schemas.openxmlformats.org/officeDocument/2006/relationships/slide" Target="slides/slide7.xml"/><Relationship Id="rId11" Type="http://schemas.openxmlformats.org/officeDocument/2006/relationships/slide" Target="slides/slide6.xml"/><Relationship Id="rId10" Type="http://schemas.openxmlformats.org/officeDocument/2006/relationships/slide" Target="slides/slide5.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960361" y="1143000"/>
            <a:ext cx="4937278"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93186" name="幻灯片图像占位符 93185"/>
          <p:cNvSpPr>
            <a:spLocks noRot="1" noTextEdit="1"/>
          </p:cNvSpPr>
          <p:nvPr>
            <p:ph type="sldImg"/>
          </p:nvPr>
        </p:nvSpPr>
        <p:spPr/>
      </p:sp>
      <p:sp>
        <p:nvSpPr>
          <p:cNvPr id="93187" name="文本占位符 93186"/>
          <p:cNvSpPr>
            <a:spLocks noGrp="1"/>
          </p:cNvSpPr>
          <p:nvPr>
            <p:ph type="body" idx="1"/>
          </p:nvPr>
        </p:nvSpPr>
        <p:spPr/>
        <p:txBody>
          <a:bodyPr/>
          <a:p>
            <a:pPr lvl="0"/>
            <a:endParaRPr lang="zh-CN" altLang="en-US" dirty="0"/>
          </a:p>
        </p:txBody>
      </p:sp>
      <p:sp>
        <p:nvSpPr>
          <p:cNvPr id="2" name="灯片编号占位符 1"/>
          <p:cNvSpPr/>
          <p:nvPr>
            <p:ph type="sldNum" sz="quarter" idx="2"/>
          </p:nvPr>
        </p:nvSpPr>
        <p:spPr/>
        <p:txBody>
          <a:bodyPr/>
          <a:p>
            <a:pPr lvl="0" algn="r"/>
            <a:fld id="{9A0DB2DC-4C9A-4742-B13C-FB6460FD3503}" type="slidenum">
              <a:rPr lang="zh-CN" altLang="en-US" sz="1200" dirty="0"/>
            </a:fld>
            <a:endParaRPr lang="zh-CN" altLang="en-US" sz="1200"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04450" name="幻灯片图像占位符 104449"/>
          <p:cNvSpPr>
            <a:spLocks noRot="1" noTextEdit="1"/>
          </p:cNvSpPr>
          <p:nvPr>
            <p:ph type="sldImg"/>
          </p:nvPr>
        </p:nvSpPr>
        <p:spPr/>
      </p:sp>
      <p:sp>
        <p:nvSpPr>
          <p:cNvPr id="104451" name="文本占位符 104450"/>
          <p:cNvSpPr>
            <a:spLocks noGrp="1"/>
          </p:cNvSpPr>
          <p:nvPr>
            <p:ph type="body" idx="1"/>
          </p:nvPr>
        </p:nvSpPr>
        <p:spPr/>
        <p:txBody>
          <a:bodyPr/>
          <a:p>
            <a:pPr lvl="0"/>
            <a:endParaRPr lang="zh-CN" altLang="en-US" dirty="0"/>
          </a:p>
        </p:txBody>
      </p:sp>
      <p:sp>
        <p:nvSpPr>
          <p:cNvPr id="2" name="灯片编号占位符 1"/>
          <p:cNvSpPr/>
          <p:nvPr>
            <p:ph type="sldNum" sz="quarter" idx="2"/>
          </p:nvPr>
        </p:nvSpPr>
        <p:spPr/>
        <p:txBody>
          <a:bodyPr/>
          <a:p>
            <a:pPr lvl="0" algn="r"/>
            <a:fld id="{9A0DB2DC-4C9A-4742-B13C-FB6460FD3503}" type="slidenum">
              <a:rPr lang="zh-CN" altLang="en-US" sz="1200" dirty="0"/>
            </a:fld>
            <a:endParaRPr lang="zh-CN" altLang="en-US" sz="1200"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05474" name="幻灯片图像占位符 105473"/>
          <p:cNvSpPr>
            <a:spLocks noRot="1" noTextEdit="1"/>
          </p:cNvSpPr>
          <p:nvPr>
            <p:ph type="sldImg"/>
          </p:nvPr>
        </p:nvSpPr>
        <p:spPr/>
      </p:sp>
      <p:sp>
        <p:nvSpPr>
          <p:cNvPr id="105475" name="文本占位符 105474"/>
          <p:cNvSpPr>
            <a:spLocks noGrp="1"/>
          </p:cNvSpPr>
          <p:nvPr>
            <p:ph type="body" idx="1"/>
          </p:nvPr>
        </p:nvSpPr>
        <p:spPr/>
        <p:txBody>
          <a:bodyPr/>
          <a:p>
            <a:pPr lvl="0"/>
            <a:endParaRPr lang="zh-CN" altLang="en-US" dirty="0"/>
          </a:p>
        </p:txBody>
      </p:sp>
      <p:sp>
        <p:nvSpPr>
          <p:cNvPr id="2" name="灯片编号占位符 1"/>
          <p:cNvSpPr/>
          <p:nvPr>
            <p:ph type="sldNum" sz="quarter" idx="2"/>
          </p:nvPr>
        </p:nvSpPr>
        <p:spPr/>
        <p:txBody>
          <a:bodyPr/>
          <a:p>
            <a:pPr lvl="0" algn="r"/>
            <a:fld id="{9A0DB2DC-4C9A-4742-B13C-FB6460FD3503}" type="slidenum">
              <a:rPr lang="zh-CN" altLang="en-US" sz="1200" dirty="0"/>
            </a:fld>
            <a:endParaRPr lang="zh-CN" altLang="en-US" sz="1200"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06498" name="幻灯片图像占位符 106497"/>
          <p:cNvSpPr>
            <a:spLocks noRot="1" noTextEdit="1"/>
          </p:cNvSpPr>
          <p:nvPr>
            <p:ph type="sldImg"/>
          </p:nvPr>
        </p:nvSpPr>
        <p:spPr/>
      </p:sp>
      <p:sp>
        <p:nvSpPr>
          <p:cNvPr id="106499" name="文本占位符 106498"/>
          <p:cNvSpPr>
            <a:spLocks noGrp="1"/>
          </p:cNvSpPr>
          <p:nvPr>
            <p:ph type="body" idx="1"/>
          </p:nvPr>
        </p:nvSpPr>
        <p:spPr/>
        <p:txBody>
          <a:bodyPr/>
          <a:p>
            <a:pPr lvl="0"/>
            <a:endParaRPr lang="zh-CN" altLang="en-US" dirty="0"/>
          </a:p>
        </p:txBody>
      </p:sp>
      <p:sp>
        <p:nvSpPr>
          <p:cNvPr id="2" name="灯片编号占位符 1"/>
          <p:cNvSpPr/>
          <p:nvPr>
            <p:ph type="sldNum" sz="quarter" idx="2"/>
          </p:nvPr>
        </p:nvSpPr>
        <p:spPr/>
        <p:txBody>
          <a:bodyPr/>
          <a:p>
            <a:pPr lvl="0" algn="r"/>
            <a:fld id="{9A0DB2DC-4C9A-4742-B13C-FB6460FD3503}" type="slidenum">
              <a:rPr lang="zh-CN" altLang="en-US" sz="1200" dirty="0"/>
            </a:fld>
            <a:endParaRPr lang="zh-CN" altLang="en-US" sz="1200"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07522" name="幻灯片图像占位符 107521"/>
          <p:cNvSpPr>
            <a:spLocks noRot="1" noTextEdit="1"/>
          </p:cNvSpPr>
          <p:nvPr>
            <p:ph type="sldImg"/>
          </p:nvPr>
        </p:nvSpPr>
        <p:spPr/>
      </p:sp>
      <p:sp>
        <p:nvSpPr>
          <p:cNvPr id="107523" name="文本占位符 107522"/>
          <p:cNvSpPr>
            <a:spLocks noGrp="1"/>
          </p:cNvSpPr>
          <p:nvPr>
            <p:ph type="body" idx="1"/>
          </p:nvPr>
        </p:nvSpPr>
        <p:spPr/>
        <p:txBody>
          <a:bodyPr/>
          <a:p>
            <a:pPr lvl="0"/>
            <a:endParaRPr lang="zh-CN" altLang="en-US" dirty="0"/>
          </a:p>
        </p:txBody>
      </p:sp>
      <p:sp>
        <p:nvSpPr>
          <p:cNvPr id="2" name="灯片编号占位符 1"/>
          <p:cNvSpPr/>
          <p:nvPr>
            <p:ph type="sldNum" sz="quarter" idx="2"/>
          </p:nvPr>
        </p:nvSpPr>
        <p:spPr/>
        <p:txBody>
          <a:bodyPr/>
          <a:p>
            <a:pPr lvl="0" algn="r"/>
            <a:fld id="{9A0DB2DC-4C9A-4742-B13C-FB6460FD3503}" type="slidenum">
              <a:rPr lang="zh-CN" altLang="en-US" sz="1200" dirty="0"/>
            </a:fld>
            <a:endParaRPr lang="zh-CN" altLang="en-US" sz="1200"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10594" name="幻灯片图像占位符 110593"/>
          <p:cNvSpPr>
            <a:spLocks noRot="1" noTextEdit="1"/>
          </p:cNvSpPr>
          <p:nvPr>
            <p:ph type="sldImg"/>
          </p:nvPr>
        </p:nvSpPr>
        <p:spPr/>
      </p:sp>
      <p:sp>
        <p:nvSpPr>
          <p:cNvPr id="110595" name="文本占位符 110594"/>
          <p:cNvSpPr>
            <a:spLocks noGrp="1"/>
          </p:cNvSpPr>
          <p:nvPr>
            <p:ph type="body" idx="1"/>
          </p:nvPr>
        </p:nvSpPr>
        <p:spPr/>
        <p:txBody>
          <a:bodyPr/>
          <a:p>
            <a:pPr lvl="0"/>
            <a:endParaRPr lang="zh-CN" altLang="en-US" dirty="0"/>
          </a:p>
        </p:txBody>
      </p:sp>
      <p:sp>
        <p:nvSpPr>
          <p:cNvPr id="2" name="灯片编号占位符 1"/>
          <p:cNvSpPr/>
          <p:nvPr>
            <p:ph type="sldNum" sz="quarter" idx="2"/>
          </p:nvPr>
        </p:nvSpPr>
        <p:spPr/>
        <p:txBody>
          <a:bodyPr/>
          <a:p>
            <a:pPr lvl="0" algn="r"/>
            <a:fld id="{9A0DB2DC-4C9A-4742-B13C-FB6460FD3503}" type="slidenum">
              <a:rPr lang="zh-CN" altLang="en-US" sz="1200" dirty="0"/>
            </a:fld>
            <a:endParaRPr lang="zh-CN" altLang="en-US" sz="1200"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12642" name="幻灯片图像占位符 112641"/>
          <p:cNvSpPr>
            <a:spLocks noRot="1" noTextEdit="1"/>
          </p:cNvSpPr>
          <p:nvPr>
            <p:ph type="sldImg"/>
          </p:nvPr>
        </p:nvSpPr>
        <p:spPr/>
      </p:sp>
      <p:sp>
        <p:nvSpPr>
          <p:cNvPr id="112643" name="文本占位符 112642"/>
          <p:cNvSpPr>
            <a:spLocks noGrp="1"/>
          </p:cNvSpPr>
          <p:nvPr>
            <p:ph type="body" idx="1"/>
          </p:nvPr>
        </p:nvSpPr>
        <p:spPr/>
        <p:txBody>
          <a:bodyPr/>
          <a:p>
            <a:pPr lvl="0"/>
            <a:endParaRPr lang="zh-CN" altLang="en-US" dirty="0"/>
          </a:p>
        </p:txBody>
      </p:sp>
      <p:sp>
        <p:nvSpPr>
          <p:cNvPr id="2" name="灯片编号占位符 1"/>
          <p:cNvSpPr/>
          <p:nvPr>
            <p:ph type="sldNum" sz="quarter" idx="2"/>
          </p:nvPr>
        </p:nvSpPr>
        <p:spPr/>
        <p:txBody>
          <a:bodyPr/>
          <a:p>
            <a:pPr lvl="0" algn="r"/>
            <a:fld id="{9A0DB2DC-4C9A-4742-B13C-FB6460FD3503}" type="slidenum">
              <a:rPr lang="zh-CN" altLang="en-US" sz="1200" dirty="0"/>
            </a:fld>
            <a:endParaRPr lang="zh-CN" altLang="en-US" sz="1200"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95234" name="幻灯片图像占位符 95233"/>
          <p:cNvSpPr>
            <a:spLocks noRot="1" noTextEdit="1"/>
          </p:cNvSpPr>
          <p:nvPr>
            <p:ph type="sldImg"/>
          </p:nvPr>
        </p:nvSpPr>
        <p:spPr/>
      </p:sp>
      <p:sp>
        <p:nvSpPr>
          <p:cNvPr id="95235" name="文本占位符 95234"/>
          <p:cNvSpPr>
            <a:spLocks noGrp="1"/>
          </p:cNvSpPr>
          <p:nvPr>
            <p:ph type="body" idx="1"/>
          </p:nvPr>
        </p:nvSpPr>
        <p:spPr/>
        <p:txBody>
          <a:bodyPr/>
          <a:p>
            <a:pPr lvl="0"/>
            <a:endParaRPr lang="zh-CN" altLang="en-US" dirty="0"/>
          </a:p>
        </p:txBody>
      </p:sp>
      <p:sp>
        <p:nvSpPr>
          <p:cNvPr id="2" name="灯片编号占位符 1"/>
          <p:cNvSpPr/>
          <p:nvPr>
            <p:ph type="sldNum" sz="quarter" idx="2"/>
          </p:nvPr>
        </p:nvSpPr>
        <p:spPr/>
        <p:txBody>
          <a:bodyPr/>
          <a:p>
            <a:pPr lvl="0" algn="r"/>
            <a:fld id="{9A0DB2DC-4C9A-4742-B13C-FB6460FD3503}" type="slidenum">
              <a:rPr lang="zh-CN" altLang="en-US" sz="1200" dirty="0"/>
            </a:fld>
            <a:endParaRPr lang="zh-CN" altLang="en-US" sz="1200"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96258" name="幻灯片图像占位符 96257"/>
          <p:cNvSpPr>
            <a:spLocks noRot="1" noTextEdit="1"/>
          </p:cNvSpPr>
          <p:nvPr>
            <p:ph type="sldImg"/>
          </p:nvPr>
        </p:nvSpPr>
        <p:spPr/>
      </p:sp>
      <p:sp>
        <p:nvSpPr>
          <p:cNvPr id="96259" name="文本占位符 96258"/>
          <p:cNvSpPr>
            <a:spLocks noGrp="1"/>
          </p:cNvSpPr>
          <p:nvPr>
            <p:ph type="body" idx="1"/>
          </p:nvPr>
        </p:nvSpPr>
        <p:spPr/>
        <p:txBody>
          <a:bodyPr/>
          <a:p>
            <a:pPr lvl="0"/>
            <a:endParaRPr lang="zh-CN" altLang="en-US" dirty="0"/>
          </a:p>
        </p:txBody>
      </p:sp>
      <p:sp>
        <p:nvSpPr>
          <p:cNvPr id="2" name="灯片编号占位符 1"/>
          <p:cNvSpPr/>
          <p:nvPr>
            <p:ph type="sldNum" sz="quarter" idx="2"/>
          </p:nvPr>
        </p:nvSpPr>
        <p:spPr/>
        <p:txBody>
          <a:bodyPr/>
          <a:p>
            <a:pPr lvl="0" algn="r"/>
            <a:fld id="{9A0DB2DC-4C9A-4742-B13C-FB6460FD3503}" type="slidenum">
              <a:rPr lang="zh-CN" altLang="en-US" sz="1200" dirty="0"/>
            </a:fld>
            <a:endParaRPr lang="zh-CN" altLang="en-US" sz="1200"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97282" name="幻灯片图像占位符 97281"/>
          <p:cNvSpPr>
            <a:spLocks noRot="1" noTextEdit="1"/>
          </p:cNvSpPr>
          <p:nvPr>
            <p:ph type="sldImg"/>
          </p:nvPr>
        </p:nvSpPr>
        <p:spPr/>
      </p:sp>
      <p:sp>
        <p:nvSpPr>
          <p:cNvPr id="97283" name="文本占位符 97282"/>
          <p:cNvSpPr>
            <a:spLocks noGrp="1"/>
          </p:cNvSpPr>
          <p:nvPr>
            <p:ph type="body" idx="1"/>
          </p:nvPr>
        </p:nvSpPr>
        <p:spPr/>
        <p:txBody>
          <a:bodyPr/>
          <a:p>
            <a:pPr lvl="0"/>
            <a:endParaRPr lang="zh-CN" altLang="en-US" dirty="0"/>
          </a:p>
        </p:txBody>
      </p:sp>
      <p:sp>
        <p:nvSpPr>
          <p:cNvPr id="2" name="灯片编号占位符 1"/>
          <p:cNvSpPr/>
          <p:nvPr>
            <p:ph type="sldNum" sz="quarter" idx="2"/>
          </p:nvPr>
        </p:nvSpPr>
        <p:spPr/>
        <p:txBody>
          <a:bodyPr/>
          <a:p>
            <a:pPr lvl="0" algn="r"/>
            <a:fld id="{9A0DB2DC-4C9A-4742-B13C-FB6460FD3503}" type="slidenum">
              <a:rPr lang="zh-CN" altLang="en-US" sz="1200" dirty="0"/>
            </a:fld>
            <a:endParaRPr lang="zh-CN" altLang="en-US" sz="1200"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98306" name="幻灯片图像占位符 98305"/>
          <p:cNvSpPr>
            <a:spLocks noRot="1" noTextEdit="1"/>
          </p:cNvSpPr>
          <p:nvPr>
            <p:ph type="sldImg"/>
          </p:nvPr>
        </p:nvSpPr>
        <p:spPr/>
      </p:sp>
      <p:sp>
        <p:nvSpPr>
          <p:cNvPr id="98307" name="文本占位符 98306"/>
          <p:cNvSpPr>
            <a:spLocks noGrp="1"/>
          </p:cNvSpPr>
          <p:nvPr>
            <p:ph type="body" idx="1"/>
          </p:nvPr>
        </p:nvSpPr>
        <p:spPr/>
        <p:txBody>
          <a:bodyPr/>
          <a:p>
            <a:pPr lvl="0"/>
            <a:endParaRPr lang="zh-CN" altLang="en-US" dirty="0"/>
          </a:p>
        </p:txBody>
      </p:sp>
      <p:sp>
        <p:nvSpPr>
          <p:cNvPr id="2" name="灯片编号占位符 1"/>
          <p:cNvSpPr/>
          <p:nvPr>
            <p:ph type="sldNum" sz="quarter" idx="2"/>
          </p:nvPr>
        </p:nvSpPr>
        <p:spPr/>
        <p:txBody>
          <a:bodyPr/>
          <a:p>
            <a:pPr lvl="0" algn="r"/>
            <a:fld id="{9A0DB2DC-4C9A-4742-B13C-FB6460FD3503}" type="slidenum">
              <a:rPr lang="zh-CN" altLang="en-US" sz="1200" dirty="0"/>
            </a:fld>
            <a:endParaRPr lang="zh-CN" altLang="en-US" sz="1200"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99330" name="幻灯片图像占位符 99329"/>
          <p:cNvSpPr>
            <a:spLocks noRot="1" noTextEdit="1"/>
          </p:cNvSpPr>
          <p:nvPr>
            <p:ph type="sldImg"/>
          </p:nvPr>
        </p:nvSpPr>
        <p:spPr/>
      </p:sp>
      <p:sp>
        <p:nvSpPr>
          <p:cNvPr id="99331" name="文本占位符 99330"/>
          <p:cNvSpPr>
            <a:spLocks noGrp="1"/>
          </p:cNvSpPr>
          <p:nvPr>
            <p:ph type="body" idx="1"/>
          </p:nvPr>
        </p:nvSpPr>
        <p:spPr/>
        <p:txBody>
          <a:bodyPr/>
          <a:p>
            <a:pPr lvl="0"/>
            <a:endParaRPr lang="zh-CN" altLang="en-US" dirty="0"/>
          </a:p>
        </p:txBody>
      </p:sp>
      <p:sp>
        <p:nvSpPr>
          <p:cNvPr id="2" name="灯片编号占位符 1"/>
          <p:cNvSpPr/>
          <p:nvPr>
            <p:ph type="sldNum" sz="quarter" idx="2"/>
          </p:nvPr>
        </p:nvSpPr>
        <p:spPr/>
        <p:txBody>
          <a:bodyPr/>
          <a:p>
            <a:pPr lvl="0" algn="r"/>
            <a:fld id="{9A0DB2DC-4C9A-4742-B13C-FB6460FD3503}" type="slidenum">
              <a:rPr lang="zh-CN" altLang="en-US" sz="1200" dirty="0"/>
            </a:fld>
            <a:endParaRPr lang="zh-CN" altLang="en-US" sz="1200"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00354" name="幻灯片图像占位符 100353"/>
          <p:cNvSpPr>
            <a:spLocks noRot="1" noTextEdit="1"/>
          </p:cNvSpPr>
          <p:nvPr>
            <p:ph type="sldImg"/>
          </p:nvPr>
        </p:nvSpPr>
        <p:spPr/>
      </p:sp>
      <p:sp>
        <p:nvSpPr>
          <p:cNvPr id="100355" name="文本占位符 100354"/>
          <p:cNvSpPr>
            <a:spLocks noGrp="1"/>
          </p:cNvSpPr>
          <p:nvPr>
            <p:ph type="body" idx="1"/>
          </p:nvPr>
        </p:nvSpPr>
        <p:spPr/>
        <p:txBody>
          <a:bodyPr/>
          <a:p>
            <a:pPr lvl="0"/>
            <a:endParaRPr lang="zh-CN" altLang="en-US" dirty="0"/>
          </a:p>
        </p:txBody>
      </p:sp>
      <p:sp>
        <p:nvSpPr>
          <p:cNvPr id="2" name="灯片编号占位符 1"/>
          <p:cNvSpPr/>
          <p:nvPr>
            <p:ph type="sldNum" sz="quarter" idx="2"/>
          </p:nvPr>
        </p:nvSpPr>
        <p:spPr/>
        <p:txBody>
          <a:bodyPr/>
          <a:p>
            <a:pPr lvl="0" algn="r"/>
            <a:fld id="{9A0DB2DC-4C9A-4742-B13C-FB6460FD3503}" type="slidenum">
              <a:rPr lang="zh-CN" altLang="en-US" sz="1200" dirty="0"/>
            </a:fld>
            <a:endParaRPr lang="zh-CN" altLang="en-US" sz="1200"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01378" name="幻灯片图像占位符 101377"/>
          <p:cNvSpPr>
            <a:spLocks noRot="1" noTextEdit="1"/>
          </p:cNvSpPr>
          <p:nvPr>
            <p:ph type="sldImg"/>
          </p:nvPr>
        </p:nvSpPr>
        <p:spPr/>
      </p:sp>
      <p:sp>
        <p:nvSpPr>
          <p:cNvPr id="101379" name="文本占位符 101378"/>
          <p:cNvSpPr>
            <a:spLocks noGrp="1"/>
          </p:cNvSpPr>
          <p:nvPr>
            <p:ph type="body" idx="1"/>
          </p:nvPr>
        </p:nvSpPr>
        <p:spPr/>
        <p:txBody>
          <a:bodyPr/>
          <a:p>
            <a:pPr lvl="0"/>
            <a:endParaRPr lang="zh-CN" altLang="en-US" dirty="0"/>
          </a:p>
        </p:txBody>
      </p:sp>
      <p:sp>
        <p:nvSpPr>
          <p:cNvPr id="2" name="灯片编号占位符 1"/>
          <p:cNvSpPr/>
          <p:nvPr>
            <p:ph type="sldNum" sz="quarter" idx="2"/>
          </p:nvPr>
        </p:nvSpPr>
        <p:spPr/>
        <p:txBody>
          <a:bodyPr/>
          <a:p>
            <a:pPr lvl="0" algn="r"/>
            <a:fld id="{9A0DB2DC-4C9A-4742-B13C-FB6460FD3503}" type="slidenum">
              <a:rPr lang="zh-CN" altLang="en-US" sz="1200" dirty="0"/>
            </a:fld>
            <a:endParaRPr lang="zh-CN" altLang="en-US" sz="1200"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02402" name="幻灯片图像占位符 102401"/>
          <p:cNvSpPr>
            <a:spLocks noRot="1" noTextEdit="1"/>
          </p:cNvSpPr>
          <p:nvPr>
            <p:ph type="sldImg"/>
          </p:nvPr>
        </p:nvSpPr>
        <p:spPr/>
      </p:sp>
      <p:sp>
        <p:nvSpPr>
          <p:cNvPr id="102403" name="文本占位符 102402"/>
          <p:cNvSpPr>
            <a:spLocks noGrp="1"/>
          </p:cNvSpPr>
          <p:nvPr>
            <p:ph type="body" idx="1"/>
          </p:nvPr>
        </p:nvSpPr>
        <p:spPr/>
        <p:txBody>
          <a:bodyPr/>
          <a:p>
            <a:pPr lvl="0"/>
            <a:endParaRPr lang="zh-CN" altLang="en-US" dirty="0"/>
          </a:p>
        </p:txBody>
      </p:sp>
      <p:sp>
        <p:nvSpPr>
          <p:cNvPr id="2" name="灯片编号占位符 1"/>
          <p:cNvSpPr/>
          <p:nvPr>
            <p:ph type="sldNum" sz="quarter" idx="2"/>
          </p:nvPr>
        </p:nvSpPr>
        <p:spPr/>
        <p:txBody>
          <a:bodyPr/>
          <a:p>
            <a:pPr lvl="0" algn="r"/>
            <a:fld id="{9A0DB2DC-4C9A-4742-B13C-FB6460FD3503}" type="slidenum">
              <a:rPr lang="zh-CN" altLang="en-US" sz="1200" dirty="0"/>
            </a:fld>
            <a:endParaRPr lang="zh-CN" altLang="en-US" sz="1200"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625441" y="1330208"/>
            <a:ext cx="9752648" cy="2829748"/>
          </a:xfrm>
        </p:spPr>
        <p:txBody>
          <a:bodyPr anchor="b"/>
          <a:lstStyle>
            <a:lvl1pPr algn="ctr">
              <a:defRPr sz="64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625441" y="4269082"/>
            <a:ext cx="9752648" cy="1962385"/>
          </a:xfrm>
        </p:spPr>
        <p:txBody>
          <a:bodyPr/>
          <a:lstStyle>
            <a:lvl1pPr marL="0" indent="0" algn="ctr">
              <a:buNone/>
              <a:defRPr sz="2560"/>
            </a:lvl1pPr>
            <a:lvl2pPr marL="487680" indent="0" algn="ctr">
              <a:buNone/>
              <a:defRPr sz="2135"/>
            </a:lvl2pPr>
            <a:lvl3pPr marL="975360" indent="0" algn="ctr">
              <a:buNone/>
              <a:defRPr sz="1920"/>
            </a:lvl3pPr>
            <a:lvl4pPr marL="1463040" indent="0" algn="ctr">
              <a:buNone/>
              <a:defRPr sz="1705"/>
            </a:lvl4pPr>
            <a:lvl5pPr marL="1950720" indent="0" algn="ctr">
              <a:buNone/>
              <a:defRPr sz="1705"/>
            </a:lvl5pPr>
            <a:lvl6pPr marL="2438400" indent="0" algn="ctr">
              <a:buNone/>
              <a:defRPr sz="1705"/>
            </a:lvl6pPr>
            <a:lvl7pPr marL="2926080" indent="0" algn="ctr">
              <a:buNone/>
              <a:defRPr sz="1705"/>
            </a:lvl7pPr>
            <a:lvl8pPr marL="3413125" indent="0" algn="ctr">
              <a:buNone/>
              <a:defRPr sz="1705"/>
            </a:lvl8pPr>
            <a:lvl9pPr marL="3900805" indent="0" algn="ctr">
              <a:buNone/>
              <a:defRPr sz="1705"/>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pPr lvl="0" eaLnBrk="1" hangingPunct="1"/>
            <a:endParaRPr lang="en-US" altLang="x-none" dirty="0"/>
          </a:p>
        </p:txBody>
      </p:sp>
      <p:sp>
        <p:nvSpPr>
          <p:cNvPr id="5" name="页脚占位符 4"/>
          <p:cNvSpPr>
            <a:spLocks noGrp="1"/>
          </p:cNvSpPr>
          <p:nvPr>
            <p:ph type="ftr" sz="quarter" idx="11"/>
          </p:nvPr>
        </p:nvSpPr>
        <p:spPr/>
        <p:txBody>
          <a:bodyPr/>
          <a:lstStyle/>
          <a:p>
            <a:pPr lvl="0" eaLnBrk="1" hangingPunct="1"/>
            <a:endParaRPr lang="en-US" altLang="x-none" dirty="0"/>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en-US" altLang="x-none" dirty="0"/>
            </a:fld>
            <a:endParaRPr lang="en-US" altLang="x-none"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eaLnBrk="1" hangingPunct="1"/>
            <a:endParaRPr lang="en-US" altLang="x-none" dirty="0"/>
          </a:p>
        </p:txBody>
      </p:sp>
      <p:sp>
        <p:nvSpPr>
          <p:cNvPr id="5" name="页脚占位符 4"/>
          <p:cNvSpPr>
            <a:spLocks noGrp="1"/>
          </p:cNvSpPr>
          <p:nvPr>
            <p:ph type="ftr" sz="quarter" idx="11"/>
          </p:nvPr>
        </p:nvSpPr>
        <p:spPr/>
        <p:txBody>
          <a:bodyPr/>
          <a:lstStyle/>
          <a:p>
            <a:pPr lvl="0" eaLnBrk="1" hangingPunct="1"/>
            <a:endParaRPr lang="en-US" altLang="x-none" dirty="0"/>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en-US" altLang="x-none" dirty="0"/>
            </a:fld>
            <a:endParaRPr lang="en-US" altLang="x-none"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9426972" y="327025"/>
            <a:ext cx="2925366" cy="69342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50875" y="327025"/>
            <a:ext cx="8606511" cy="6934200"/>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eaLnBrk="1" hangingPunct="1"/>
            <a:endParaRPr lang="en-US" altLang="x-none" dirty="0"/>
          </a:p>
        </p:txBody>
      </p:sp>
      <p:sp>
        <p:nvSpPr>
          <p:cNvPr id="5" name="页脚占位符 4"/>
          <p:cNvSpPr>
            <a:spLocks noGrp="1"/>
          </p:cNvSpPr>
          <p:nvPr>
            <p:ph type="ftr" sz="quarter" idx="11"/>
          </p:nvPr>
        </p:nvSpPr>
        <p:spPr/>
        <p:txBody>
          <a:bodyPr/>
          <a:lstStyle/>
          <a:p>
            <a:pPr lvl="0" eaLnBrk="1" hangingPunct="1"/>
            <a:endParaRPr lang="en-US" altLang="x-none" dirty="0"/>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en-US" altLang="x-none" dirty="0"/>
            </a:fld>
            <a:endParaRPr lang="en-US" altLang="x-none"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625441" y="1330208"/>
            <a:ext cx="9752648" cy="2829748"/>
          </a:xfrm>
        </p:spPr>
        <p:txBody>
          <a:bodyPr anchor="b"/>
          <a:lstStyle>
            <a:lvl1pPr algn="ctr">
              <a:defRPr sz="64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625441" y="4269082"/>
            <a:ext cx="9752648" cy="1962385"/>
          </a:xfrm>
        </p:spPr>
        <p:txBody>
          <a:bodyPr/>
          <a:lstStyle>
            <a:lvl1pPr marL="0" indent="0" algn="ctr">
              <a:buNone/>
              <a:defRPr sz="2560"/>
            </a:lvl1pPr>
            <a:lvl2pPr marL="487680" indent="0" algn="ctr">
              <a:buNone/>
              <a:defRPr sz="2135"/>
            </a:lvl2pPr>
            <a:lvl3pPr marL="975360" indent="0" algn="ctr">
              <a:buNone/>
              <a:defRPr sz="1920"/>
            </a:lvl3pPr>
            <a:lvl4pPr marL="1463040" indent="0" algn="ctr">
              <a:buNone/>
              <a:defRPr sz="1705"/>
            </a:lvl4pPr>
            <a:lvl5pPr marL="1950720" indent="0" algn="ctr">
              <a:buNone/>
              <a:defRPr sz="1705"/>
            </a:lvl5pPr>
            <a:lvl6pPr marL="2438400" indent="0" algn="ctr">
              <a:buNone/>
              <a:defRPr sz="1705"/>
            </a:lvl6pPr>
            <a:lvl7pPr marL="2926080" indent="0" algn="ctr">
              <a:buNone/>
              <a:defRPr sz="1705"/>
            </a:lvl7pPr>
            <a:lvl8pPr marL="3413125" indent="0" algn="ctr">
              <a:buNone/>
              <a:defRPr sz="1705"/>
            </a:lvl8pPr>
            <a:lvl9pPr marL="3900805" indent="0" algn="ctr">
              <a:buNone/>
              <a:defRPr sz="1705"/>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pPr lvl="0" eaLnBrk="1" hangingPunct="1"/>
            <a:endParaRPr lang="en-US" altLang="x-none" dirty="0"/>
          </a:p>
        </p:txBody>
      </p:sp>
      <p:sp>
        <p:nvSpPr>
          <p:cNvPr id="5" name="页脚占位符 4"/>
          <p:cNvSpPr>
            <a:spLocks noGrp="1"/>
          </p:cNvSpPr>
          <p:nvPr>
            <p:ph type="ftr" sz="quarter" idx="11"/>
          </p:nvPr>
        </p:nvSpPr>
        <p:spPr/>
        <p:txBody>
          <a:bodyPr/>
          <a:lstStyle/>
          <a:p>
            <a:pPr lvl="0" eaLnBrk="1" hangingPunct="1"/>
            <a:endParaRPr lang="en-US" altLang="x-none" dirty="0"/>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en-US" altLang="x-none" dirty="0"/>
            </a:fld>
            <a:endParaRPr lang="en-US" altLang="x-none"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eaLnBrk="1" hangingPunct="1"/>
            <a:endParaRPr lang="en-US" altLang="x-none" dirty="0"/>
          </a:p>
        </p:txBody>
      </p:sp>
      <p:sp>
        <p:nvSpPr>
          <p:cNvPr id="5" name="页脚占位符 4"/>
          <p:cNvSpPr>
            <a:spLocks noGrp="1"/>
          </p:cNvSpPr>
          <p:nvPr>
            <p:ph type="ftr" sz="quarter" idx="11"/>
          </p:nvPr>
        </p:nvSpPr>
        <p:spPr/>
        <p:txBody>
          <a:bodyPr/>
          <a:lstStyle/>
          <a:p>
            <a:pPr lvl="0" eaLnBrk="1" hangingPunct="1"/>
            <a:endParaRPr lang="en-US" altLang="x-none" dirty="0"/>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en-US" altLang="x-none" dirty="0"/>
            </a:fld>
            <a:endParaRPr lang="en-US" altLang="x-none"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87220" y="2026356"/>
            <a:ext cx="11215545" cy="3381022"/>
          </a:xfrm>
        </p:spPr>
        <p:txBody>
          <a:bodyPr anchor="b"/>
          <a:lstStyle>
            <a:lvl1pPr>
              <a:defRPr sz="64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87220" y="5439364"/>
            <a:ext cx="11215545" cy="1777999"/>
          </a:xfrm>
        </p:spPr>
        <p:txBody>
          <a:bodyPr/>
          <a:lstStyle>
            <a:lvl1pPr marL="0" indent="0">
              <a:buNone/>
              <a:defRPr sz="2560">
                <a:solidFill>
                  <a:schemeClr val="tx1">
                    <a:tint val="75000"/>
                  </a:schemeClr>
                </a:solidFill>
              </a:defRPr>
            </a:lvl1pPr>
            <a:lvl2pPr marL="487680" indent="0">
              <a:buNone/>
              <a:defRPr sz="2135">
                <a:solidFill>
                  <a:schemeClr val="tx1">
                    <a:tint val="75000"/>
                  </a:schemeClr>
                </a:solidFill>
              </a:defRPr>
            </a:lvl2pPr>
            <a:lvl3pPr marL="975360" indent="0">
              <a:buNone/>
              <a:defRPr sz="1920">
                <a:solidFill>
                  <a:schemeClr val="tx1">
                    <a:tint val="75000"/>
                  </a:schemeClr>
                </a:solidFill>
              </a:defRPr>
            </a:lvl3pPr>
            <a:lvl4pPr marL="1463040" indent="0">
              <a:buNone/>
              <a:defRPr sz="1705">
                <a:solidFill>
                  <a:schemeClr val="tx1">
                    <a:tint val="75000"/>
                  </a:schemeClr>
                </a:solidFill>
              </a:defRPr>
            </a:lvl4pPr>
            <a:lvl5pPr marL="1950720" indent="0">
              <a:buNone/>
              <a:defRPr sz="1705">
                <a:solidFill>
                  <a:schemeClr val="tx1">
                    <a:tint val="75000"/>
                  </a:schemeClr>
                </a:solidFill>
              </a:defRPr>
            </a:lvl5pPr>
            <a:lvl6pPr marL="2438400" indent="0">
              <a:buNone/>
              <a:defRPr sz="1705">
                <a:solidFill>
                  <a:schemeClr val="tx1">
                    <a:tint val="75000"/>
                  </a:schemeClr>
                </a:solidFill>
              </a:defRPr>
            </a:lvl6pPr>
            <a:lvl7pPr marL="2926080" indent="0">
              <a:buNone/>
              <a:defRPr sz="1705">
                <a:solidFill>
                  <a:schemeClr val="tx1">
                    <a:tint val="75000"/>
                  </a:schemeClr>
                </a:solidFill>
              </a:defRPr>
            </a:lvl7pPr>
            <a:lvl8pPr marL="3413125" indent="0">
              <a:buNone/>
              <a:defRPr sz="1705">
                <a:solidFill>
                  <a:schemeClr val="tx1">
                    <a:tint val="75000"/>
                  </a:schemeClr>
                </a:solidFill>
              </a:defRPr>
            </a:lvl8pPr>
            <a:lvl9pPr marL="3900805" indent="0">
              <a:buNone/>
              <a:defRPr sz="1705">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pPr lvl="0" eaLnBrk="1" hangingPunct="1"/>
            <a:endParaRPr lang="en-US" altLang="x-none" dirty="0"/>
          </a:p>
        </p:txBody>
      </p:sp>
      <p:sp>
        <p:nvSpPr>
          <p:cNvPr id="5" name="页脚占位符 4"/>
          <p:cNvSpPr>
            <a:spLocks noGrp="1"/>
          </p:cNvSpPr>
          <p:nvPr>
            <p:ph type="ftr" sz="quarter" idx="11"/>
          </p:nvPr>
        </p:nvSpPr>
        <p:spPr/>
        <p:txBody>
          <a:bodyPr/>
          <a:lstStyle/>
          <a:p>
            <a:pPr lvl="0" eaLnBrk="1" hangingPunct="1"/>
            <a:endParaRPr lang="en-US" altLang="x-none" dirty="0"/>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en-US" altLang="x-none" dirty="0"/>
            </a:fld>
            <a:endParaRPr lang="en-US" altLang="x-none"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50875" y="1897063"/>
            <a:ext cx="5733717" cy="5364162"/>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618621" y="1897063"/>
            <a:ext cx="5733717" cy="5364162"/>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lvl="0" eaLnBrk="1" hangingPunct="1"/>
            <a:endParaRPr lang="en-US" altLang="x-none" dirty="0"/>
          </a:p>
        </p:txBody>
      </p:sp>
      <p:sp>
        <p:nvSpPr>
          <p:cNvPr id="6" name="页脚占位符 5"/>
          <p:cNvSpPr>
            <a:spLocks noGrp="1"/>
          </p:cNvSpPr>
          <p:nvPr>
            <p:ph type="ftr" sz="quarter" idx="11"/>
          </p:nvPr>
        </p:nvSpPr>
        <p:spPr/>
        <p:txBody>
          <a:bodyPr/>
          <a:lstStyle/>
          <a:p>
            <a:pPr lvl="0" eaLnBrk="1" hangingPunct="1"/>
            <a:endParaRPr lang="en-US" altLang="x-none" dirty="0"/>
          </a:p>
        </p:txBody>
      </p:sp>
      <p:sp>
        <p:nvSpPr>
          <p:cNvPr id="7" name="灯片编号占位符 6"/>
          <p:cNvSpPr>
            <a:spLocks noGrp="1"/>
          </p:cNvSpPr>
          <p:nvPr>
            <p:ph type="sldNum" sz="quarter" idx="12"/>
          </p:nvPr>
        </p:nvSpPr>
        <p:spPr/>
        <p:txBody>
          <a:bodyPr/>
          <a:lstStyle/>
          <a:p>
            <a:pPr lvl="0" eaLnBrk="1" hangingPunct="1"/>
            <a:fld id="{9A0DB2DC-4C9A-4742-B13C-FB6460FD3503}" type="slidenum">
              <a:rPr lang="en-US" altLang="x-none" dirty="0"/>
            </a:fld>
            <a:endParaRPr lang="en-US" altLang="x-none"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95686" y="432741"/>
            <a:ext cx="11215545" cy="1571038"/>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1265769" y="2107778"/>
            <a:ext cx="5197971" cy="976488"/>
          </a:xfrm>
        </p:spPr>
        <p:txBody>
          <a:bodyPr anchor="ctr" anchorCtr="0"/>
          <a:lstStyle>
            <a:lvl1pPr marL="0" indent="0">
              <a:buNone/>
              <a:defRPr sz="2985"/>
            </a:lvl1pPr>
            <a:lvl2pPr marL="487680" indent="0">
              <a:buNone/>
              <a:defRPr sz="2560"/>
            </a:lvl2pPr>
            <a:lvl3pPr marL="975360" indent="0">
              <a:buNone/>
              <a:defRPr sz="2135"/>
            </a:lvl3pPr>
            <a:lvl4pPr marL="1463040" indent="0">
              <a:buNone/>
              <a:defRPr sz="1920"/>
            </a:lvl4pPr>
            <a:lvl5pPr marL="1950720" indent="0">
              <a:buNone/>
              <a:defRPr sz="1920"/>
            </a:lvl5pPr>
            <a:lvl6pPr marL="2438400" indent="0">
              <a:buNone/>
              <a:defRPr sz="1920"/>
            </a:lvl6pPr>
            <a:lvl7pPr marL="2926080" indent="0">
              <a:buNone/>
              <a:defRPr sz="1920"/>
            </a:lvl7pPr>
            <a:lvl8pPr marL="3413125" indent="0">
              <a:buNone/>
              <a:defRPr sz="1920"/>
            </a:lvl8pPr>
            <a:lvl9pPr marL="3900805" indent="0">
              <a:buNone/>
              <a:defRPr sz="192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1265769" y="3158968"/>
            <a:ext cx="5197971" cy="4176929"/>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673415" y="2107778"/>
            <a:ext cx="5223571" cy="976488"/>
          </a:xfrm>
        </p:spPr>
        <p:txBody>
          <a:bodyPr anchor="ctr" anchorCtr="0"/>
          <a:lstStyle>
            <a:lvl1pPr marL="0" indent="0">
              <a:buNone/>
              <a:defRPr sz="2985"/>
            </a:lvl1pPr>
            <a:lvl2pPr marL="487680" indent="0">
              <a:buNone/>
              <a:defRPr sz="2560"/>
            </a:lvl2pPr>
            <a:lvl3pPr marL="975360" indent="0">
              <a:buNone/>
              <a:defRPr sz="2135"/>
            </a:lvl3pPr>
            <a:lvl4pPr marL="1463040" indent="0">
              <a:buNone/>
              <a:defRPr sz="1920"/>
            </a:lvl4pPr>
            <a:lvl5pPr marL="1950720" indent="0">
              <a:buNone/>
              <a:defRPr sz="1920"/>
            </a:lvl5pPr>
            <a:lvl6pPr marL="2438400" indent="0">
              <a:buNone/>
              <a:defRPr sz="1920"/>
            </a:lvl6pPr>
            <a:lvl7pPr marL="2926080" indent="0">
              <a:buNone/>
              <a:defRPr sz="1920"/>
            </a:lvl7pPr>
            <a:lvl8pPr marL="3413125" indent="0">
              <a:buNone/>
              <a:defRPr sz="1920"/>
            </a:lvl8pPr>
            <a:lvl9pPr marL="3900805" indent="0">
              <a:buNone/>
              <a:defRPr sz="192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673415" y="3158968"/>
            <a:ext cx="5223571" cy="4176929"/>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lvl="0" eaLnBrk="1" hangingPunct="1"/>
            <a:endParaRPr lang="en-US" altLang="x-none" dirty="0"/>
          </a:p>
        </p:txBody>
      </p:sp>
      <p:sp>
        <p:nvSpPr>
          <p:cNvPr id="8" name="页脚占位符 7"/>
          <p:cNvSpPr>
            <a:spLocks noGrp="1"/>
          </p:cNvSpPr>
          <p:nvPr>
            <p:ph type="ftr" sz="quarter" idx="11"/>
          </p:nvPr>
        </p:nvSpPr>
        <p:spPr/>
        <p:txBody>
          <a:bodyPr/>
          <a:lstStyle/>
          <a:p>
            <a:pPr lvl="0" eaLnBrk="1" hangingPunct="1"/>
            <a:endParaRPr lang="en-US" altLang="x-none" dirty="0"/>
          </a:p>
        </p:txBody>
      </p:sp>
      <p:sp>
        <p:nvSpPr>
          <p:cNvPr id="9" name="灯片编号占位符 8"/>
          <p:cNvSpPr>
            <a:spLocks noGrp="1"/>
          </p:cNvSpPr>
          <p:nvPr>
            <p:ph type="sldNum" sz="quarter" idx="12"/>
          </p:nvPr>
        </p:nvSpPr>
        <p:spPr/>
        <p:txBody>
          <a:bodyPr/>
          <a:lstStyle/>
          <a:p>
            <a:pPr lvl="0" eaLnBrk="1" hangingPunct="1"/>
            <a:fld id="{9A0DB2DC-4C9A-4742-B13C-FB6460FD3503}" type="slidenum">
              <a:rPr lang="en-US" altLang="x-none" dirty="0"/>
            </a:fld>
            <a:endParaRPr lang="en-US" altLang="x-none"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lvl="0" eaLnBrk="1" hangingPunct="1"/>
            <a:endParaRPr lang="en-US" altLang="x-none" dirty="0"/>
          </a:p>
        </p:txBody>
      </p:sp>
      <p:sp>
        <p:nvSpPr>
          <p:cNvPr id="4" name="页脚占位符 3"/>
          <p:cNvSpPr>
            <a:spLocks noGrp="1"/>
          </p:cNvSpPr>
          <p:nvPr>
            <p:ph type="ftr" sz="quarter" idx="11"/>
          </p:nvPr>
        </p:nvSpPr>
        <p:spPr/>
        <p:txBody>
          <a:bodyPr/>
          <a:lstStyle/>
          <a:p>
            <a:pPr lvl="0" eaLnBrk="1" hangingPunct="1"/>
            <a:endParaRPr lang="en-US" altLang="x-none" dirty="0"/>
          </a:p>
        </p:txBody>
      </p:sp>
      <p:sp>
        <p:nvSpPr>
          <p:cNvPr id="5" name="灯片编号占位符 4"/>
          <p:cNvSpPr>
            <a:spLocks noGrp="1"/>
          </p:cNvSpPr>
          <p:nvPr>
            <p:ph type="sldNum" sz="quarter" idx="12"/>
          </p:nvPr>
        </p:nvSpPr>
        <p:spPr/>
        <p:txBody>
          <a:bodyPr/>
          <a:lstStyle/>
          <a:p>
            <a:pPr lvl="0" eaLnBrk="1" hangingPunct="1"/>
            <a:fld id="{9A0DB2DC-4C9A-4742-B13C-FB6460FD3503}" type="slidenum">
              <a:rPr lang="en-US" altLang="x-none" dirty="0"/>
            </a:fld>
            <a:endParaRPr lang="en-US" altLang="x-none" dirty="0"/>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lvl="0" eaLnBrk="1" hangingPunct="1"/>
            <a:endParaRPr lang="en-US" altLang="x-none" dirty="0"/>
          </a:p>
        </p:txBody>
      </p:sp>
      <p:sp>
        <p:nvSpPr>
          <p:cNvPr id="3" name="页脚占位符 2"/>
          <p:cNvSpPr>
            <a:spLocks noGrp="1"/>
          </p:cNvSpPr>
          <p:nvPr>
            <p:ph type="ftr" sz="quarter" idx="11"/>
          </p:nvPr>
        </p:nvSpPr>
        <p:spPr/>
        <p:txBody>
          <a:bodyPr/>
          <a:lstStyle/>
          <a:p>
            <a:pPr lvl="0" eaLnBrk="1" hangingPunct="1"/>
            <a:endParaRPr lang="en-US" altLang="x-none" dirty="0"/>
          </a:p>
        </p:txBody>
      </p:sp>
      <p:sp>
        <p:nvSpPr>
          <p:cNvPr id="4" name="灯片编号占位符 3"/>
          <p:cNvSpPr>
            <a:spLocks noGrp="1"/>
          </p:cNvSpPr>
          <p:nvPr>
            <p:ph type="sldNum" sz="quarter" idx="12"/>
          </p:nvPr>
        </p:nvSpPr>
        <p:spPr/>
        <p:txBody>
          <a:bodyPr/>
          <a:lstStyle/>
          <a:p>
            <a:pPr lvl="0" eaLnBrk="1" hangingPunct="1"/>
            <a:fld id="{9A0DB2DC-4C9A-4742-B13C-FB6460FD3503}" type="slidenum">
              <a:rPr lang="en-US" altLang="x-none" dirty="0"/>
            </a:fld>
            <a:endParaRPr lang="en-US" altLang="x-none" dirty="0"/>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95686" y="541867"/>
            <a:ext cx="4193977" cy="1896533"/>
          </a:xfrm>
        </p:spPr>
        <p:txBody>
          <a:bodyPr anchor="b"/>
          <a:lstStyle>
            <a:lvl1pPr>
              <a:defRPr sz="3415"/>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528194" y="1170281"/>
            <a:ext cx="6583037" cy="5776148"/>
          </a:xfrm>
        </p:spPr>
        <p:txBody>
          <a:bodyPr/>
          <a:lstStyle>
            <a:lvl1pPr>
              <a:defRPr sz="3415"/>
            </a:lvl1pPr>
            <a:lvl2pPr>
              <a:defRPr sz="2985"/>
            </a:lvl2pPr>
            <a:lvl3pPr>
              <a:defRPr sz="2560"/>
            </a:lvl3pPr>
            <a:lvl4pPr>
              <a:defRPr sz="2135"/>
            </a:lvl4pPr>
            <a:lvl5pPr>
              <a:defRPr sz="2135"/>
            </a:lvl5pPr>
            <a:lvl6pPr>
              <a:defRPr sz="2135"/>
            </a:lvl6pPr>
            <a:lvl7pPr>
              <a:defRPr sz="2135"/>
            </a:lvl7pPr>
            <a:lvl8pPr>
              <a:defRPr sz="2135"/>
            </a:lvl8pPr>
            <a:lvl9pPr>
              <a:defRPr sz="2135"/>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95686" y="2438400"/>
            <a:ext cx="4193977" cy="4517438"/>
          </a:xfrm>
        </p:spPr>
        <p:txBody>
          <a:bodyPr/>
          <a:lstStyle>
            <a:lvl1pPr marL="0" indent="0">
              <a:buNone/>
              <a:defRPr sz="1705"/>
            </a:lvl1pPr>
            <a:lvl2pPr marL="487680" indent="0">
              <a:buNone/>
              <a:defRPr sz="1495"/>
            </a:lvl2pPr>
            <a:lvl3pPr marL="975360" indent="0">
              <a:buNone/>
              <a:defRPr sz="1280"/>
            </a:lvl3pPr>
            <a:lvl4pPr marL="1463040" indent="0">
              <a:buNone/>
              <a:defRPr sz="1065"/>
            </a:lvl4pPr>
            <a:lvl5pPr marL="1950720" indent="0">
              <a:buNone/>
              <a:defRPr sz="1065"/>
            </a:lvl5pPr>
            <a:lvl6pPr marL="2438400" indent="0">
              <a:buNone/>
              <a:defRPr sz="1065"/>
            </a:lvl6pPr>
            <a:lvl7pPr marL="2926080" indent="0">
              <a:buNone/>
              <a:defRPr sz="1065"/>
            </a:lvl7pPr>
            <a:lvl8pPr marL="3413125" indent="0">
              <a:buNone/>
              <a:defRPr sz="1065"/>
            </a:lvl8pPr>
            <a:lvl9pPr marL="3900805" indent="0">
              <a:buNone/>
              <a:defRPr sz="1065"/>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eaLnBrk="1" hangingPunct="1"/>
            <a:endParaRPr lang="en-US" altLang="x-none" dirty="0"/>
          </a:p>
        </p:txBody>
      </p:sp>
      <p:sp>
        <p:nvSpPr>
          <p:cNvPr id="6" name="页脚占位符 5"/>
          <p:cNvSpPr>
            <a:spLocks noGrp="1"/>
          </p:cNvSpPr>
          <p:nvPr>
            <p:ph type="ftr" sz="quarter" idx="11"/>
          </p:nvPr>
        </p:nvSpPr>
        <p:spPr/>
        <p:txBody>
          <a:bodyPr/>
          <a:lstStyle/>
          <a:p>
            <a:pPr lvl="0" eaLnBrk="1" hangingPunct="1"/>
            <a:endParaRPr lang="en-US" altLang="x-none" dirty="0"/>
          </a:p>
        </p:txBody>
      </p:sp>
      <p:sp>
        <p:nvSpPr>
          <p:cNvPr id="7" name="灯片编号占位符 6"/>
          <p:cNvSpPr>
            <a:spLocks noGrp="1"/>
          </p:cNvSpPr>
          <p:nvPr>
            <p:ph type="sldNum" sz="quarter" idx="12"/>
          </p:nvPr>
        </p:nvSpPr>
        <p:spPr/>
        <p:txBody>
          <a:bodyPr/>
          <a:lstStyle/>
          <a:p>
            <a:pPr lvl="0" eaLnBrk="1" hangingPunct="1"/>
            <a:fld id="{9A0DB2DC-4C9A-4742-B13C-FB6460FD3503}" type="slidenum">
              <a:rPr lang="en-US" altLang="x-none" dirty="0"/>
            </a:fld>
            <a:endParaRPr lang="en-US" altLang="x-none"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eaLnBrk="1" hangingPunct="1"/>
            <a:endParaRPr lang="en-US" altLang="x-none" dirty="0"/>
          </a:p>
        </p:txBody>
      </p:sp>
      <p:sp>
        <p:nvSpPr>
          <p:cNvPr id="5" name="页脚占位符 4"/>
          <p:cNvSpPr>
            <a:spLocks noGrp="1"/>
          </p:cNvSpPr>
          <p:nvPr>
            <p:ph type="ftr" sz="quarter" idx="11"/>
          </p:nvPr>
        </p:nvSpPr>
        <p:spPr/>
        <p:txBody>
          <a:bodyPr/>
          <a:lstStyle/>
          <a:p>
            <a:pPr lvl="0" eaLnBrk="1" hangingPunct="1"/>
            <a:endParaRPr lang="en-US" altLang="x-none" dirty="0"/>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en-US" altLang="x-none" dirty="0"/>
            </a:fld>
            <a:endParaRPr lang="en-US" altLang="x-none" dirty="0"/>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95686" y="541867"/>
            <a:ext cx="4442605" cy="1896533"/>
          </a:xfrm>
        </p:spPr>
        <p:txBody>
          <a:bodyPr anchor="b"/>
          <a:lstStyle>
            <a:lvl1pPr>
              <a:defRPr sz="3415"/>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528194" y="541868"/>
            <a:ext cx="6583037" cy="6404563"/>
          </a:xfrm>
        </p:spPr>
        <p:txBody>
          <a:bodyPr/>
          <a:lstStyle>
            <a:lvl1pPr marL="0" indent="0">
              <a:buNone/>
              <a:defRPr sz="3415"/>
            </a:lvl1pPr>
            <a:lvl2pPr marL="487680" indent="0">
              <a:buNone/>
              <a:defRPr sz="2985"/>
            </a:lvl2pPr>
            <a:lvl3pPr marL="975360" indent="0">
              <a:buNone/>
              <a:defRPr sz="2560"/>
            </a:lvl3pPr>
            <a:lvl4pPr marL="1463040" indent="0">
              <a:buNone/>
              <a:defRPr sz="2135"/>
            </a:lvl4pPr>
            <a:lvl5pPr marL="1950720" indent="0">
              <a:buNone/>
              <a:defRPr sz="2135"/>
            </a:lvl5pPr>
            <a:lvl6pPr marL="2438400" indent="0">
              <a:buNone/>
              <a:defRPr sz="2135"/>
            </a:lvl6pPr>
            <a:lvl7pPr marL="2926080" indent="0">
              <a:buNone/>
              <a:defRPr sz="2135"/>
            </a:lvl7pPr>
            <a:lvl8pPr marL="3413125" indent="0">
              <a:buNone/>
              <a:defRPr sz="2135"/>
            </a:lvl8pPr>
            <a:lvl9pPr marL="3900805" indent="0">
              <a:buNone/>
              <a:defRPr sz="2135"/>
            </a:lvl9pPr>
          </a:lstStyle>
          <a:p>
            <a:endParaRPr lang="zh-CN" altLang="en-US"/>
          </a:p>
        </p:txBody>
      </p:sp>
      <p:sp>
        <p:nvSpPr>
          <p:cNvPr id="4" name="文本占位符 3"/>
          <p:cNvSpPr>
            <a:spLocks noGrp="1"/>
          </p:cNvSpPr>
          <p:nvPr>
            <p:ph type="body" sz="half" idx="2"/>
          </p:nvPr>
        </p:nvSpPr>
        <p:spPr>
          <a:xfrm>
            <a:off x="895686" y="2438400"/>
            <a:ext cx="4442605" cy="4517438"/>
          </a:xfrm>
        </p:spPr>
        <p:txBody>
          <a:bodyPr/>
          <a:lstStyle>
            <a:lvl1pPr marL="0" indent="0">
              <a:buNone/>
              <a:defRPr sz="2135"/>
            </a:lvl1pPr>
            <a:lvl2pPr marL="487680" indent="0">
              <a:buNone/>
              <a:defRPr sz="1920"/>
            </a:lvl2pPr>
            <a:lvl3pPr marL="975360" indent="0">
              <a:buNone/>
              <a:defRPr sz="1705"/>
            </a:lvl3pPr>
            <a:lvl4pPr marL="1463040" indent="0">
              <a:buNone/>
              <a:defRPr sz="1495"/>
            </a:lvl4pPr>
            <a:lvl5pPr marL="1950720" indent="0">
              <a:buNone/>
              <a:defRPr sz="1495"/>
            </a:lvl5pPr>
            <a:lvl6pPr marL="2438400" indent="0">
              <a:buNone/>
              <a:defRPr sz="1495"/>
            </a:lvl6pPr>
            <a:lvl7pPr marL="2926080" indent="0">
              <a:buNone/>
              <a:defRPr sz="1495"/>
            </a:lvl7pPr>
            <a:lvl8pPr marL="3413125" indent="0">
              <a:buNone/>
              <a:defRPr sz="1495"/>
            </a:lvl8pPr>
            <a:lvl9pPr marL="3900805" indent="0">
              <a:buNone/>
              <a:defRPr sz="1495"/>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eaLnBrk="1" hangingPunct="1"/>
            <a:endParaRPr lang="en-US" altLang="x-none" dirty="0"/>
          </a:p>
        </p:txBody>
      </p:sp>
      <p:sp>
        <p:nvSpPr>
          <p:cNvPr id="6" name="页脚占位符 5"/>
          <p:cNvSpPr>
            <a:spLocks noGrp="1"/>
          </p:cNvSpPr>
          <p:nvPr>
            <p:ph type="ftr" sz="quarter" idx="11"/>
          </p:nvPr>
        </p:nvSpPr>
        <p:spPr/>
        <p:txBody>
          <a:bodyPr/>
          <a:lstStyle/>
          <a:p>
            <a:pPr lvl="0" eaLnBrk="1" hangingPunct="1"/>
            <a:endParaRPr lang="en-US" altLang="x-none" dirty="0"/>
          </a:p>
        </p:txBody>
      </p:sp>
      <p:sp>
        <p:nvSpPr>
          <p:cNvPr id="7" name="灯片编号占位符 6"/>
          <p:cNvSpPr>
            <a:spLocks noGrp="1"/>
          </p:cNvSpPr>
          <p:nvPr>
            <p:ph type="sldNum" sz="quarter" idx="12"/>
          </p:nvPr>
        </p:nvSpPr>
        <p:spPr/>
        <p:txBody>
          <a:bodyPr/>
          <a:lstStyle/>
          <a:p>
            <a:pPr lvl="0" eaLnBrk="1" hangingPunct="1"/>
            <a:fld id="{9A0DB2DC-4C9A-4742-B13C-FB6460FD3503}" type="slidenum">
              <a:rPr lang="en-US" altLang="x-none" dirty="0"/>
            </a:fld>
            <a:endParaRPr lang="en-US" altLang="x-none" dirty="0"/>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eaLnBrk="1" hangingPunct="1"/>
            <a:endParaRPr lang="en-US" altLang="x-none" dirty="0"/>
          </a:p>
        </p:txBody>
      </p:sp>
      <p:sp>
        <p:nvSpPr>
          <p:cNvPr id="5" name="页脚占位符 4"/>
          <p:cNvSpPr>
            <a:spLocks noGrp="1"/>
          </p:cNvSpPr>
          <p:nvPr>
            <p:ph type="ftr" sz="quarter" idx="11"/>
          </p:nvPr>
        </p:nvSpPr>
        <p:spPr/>
        <p:txBody>
          <a:bodyPr/>
          <a:lstStyle/>
          <a:p>
            <a:pPr lvl="0" eaLnBrk="1" hangingPunct="1"/>
            <a:endParaRPr lang="en-US" altLang="x-none" dirty="0"/>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en-US" altLang="x-none" dirty="0"/>
            </a:fld>
            <a:endParaRPr lang="en-US" altLang="x-none" dirty="0"/>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9426972" y="327025"/>
            <a:ext cx="2925366" cy="69342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50875" y="327025"/>
            <a:ext cx="8606511" cy="6934200"/>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eaLnBrk="1" hangingPunct="1"/>
            <a:endParaRPr lang="en-US" altLang="x-none" dirty="0"/>
          </a:p>
        </p:txBody>
      </p:sp>
      <p:sp>
        <p:nvSpPr>
          <p:cNvPr id="5" name="页脚占位符 4"/>
          <p:cNvSpPr>
            <a:spLocks noGrp="1"/>
          </p:cNvSpPr>
          <p:nvPr>
            <p:ph type="ftr" sz="quarter" idx="11"/>
          </p:nvPr>
        </p:nvSpPr>
        <p:spPr/>
        <p:txBody>
          <a:bodyPr/>
          <a:lstStyle/>
          <a:p>
            <a:pPr lvl="0" eaLnBrk="1" hangingPunct="1"/>
            <a:endParaRPr lang="en-US" altLang="x-none" dirty="0"/>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en-US" altLang="x-none" dirty="0"/>
            </a:fld>
            <a:endParaRPr lang="en-US" altLang="x-none" dirty="0"/>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625441" y="1330208"/>
            <a:ext cx="9752648" cy="2829748"/>
          </a:xfrm>
        </p:spPr>
        <p:txBody>
          <a:bodyPr anchor="b"/>
          <a:lstStyle>
            <a:lvl1pPr algn="ctr">
              <a:defRPr sz="64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625441" y="4269082"/>
            <a:ext cx="9752648" cy="1962385"/>
          </a:xfrm>
        </p:spPr>
        <p:txBody>
          <a:bodyPr/>
          <a:lstStyle>
            <a:lvl1pPr marL="0" indent="0" algn="ctr">
              <a:buNone/>
              <a:defRPr sz="2560"/>
            </a:lvl1pPr>
            <a:lvl2pPr marL="487680" indent="0" algn="ctr">
              <a:buNone/>
              <a:defRPr sz="2135"/>
            </a:lvl2pPr>
            <a:lvl3pPr marL="975360" indent="0" algn="ctr">
              <a:buNone/>
              <a:defRPr sz="1920"/>
            </a:lvl3pPr>
            <a:lvl4pPr marL="1463040" indent="0" algn="ctr">
              <a:buNone/>
              <a:defRPr sz="1705"/>
            </a:lvl4pPr>
            <a:lvl5pPr marL="1950720" indent="0" algn="ctr">
              <a:buNone/>
              <a:defRPr sz="1705"/>
            </a:lvl5pPr>
            <a:lvl6pPr marL="2438400" indent="0" algn="ctr">
              <a:buNone/>
              <a:defRPr sz="1705"/>
            </a:lvl6pPr>
            <a:lvl7pPr marL="2926080" indent="0" algn="ctr">
              <a:buNone/>
              <a:defRPr sz="1705"/>
            </a:lvl7pPr>
            <a:lvl8pPr marL="3413125" indent="0" algn="ctr">
              <a:buNone/>
              <a:defRPr sz="1705"/>
            </a:lvl8pPr>
            <a:lvl9pPr marL="3900805" indent="0" algn="ctr">
              <a:buNone/>
              <a:defRPr sz="1705"/>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pPr lvl="0"/>
            <a:endParaRPr lang="zh-CN" altLang="en-US"/>
          </a:p>
        </p:txBody>
      </p:sp>
      <p:sp>
        <p:nvSpPr>
          <p:cNvPr id="5" name="页脚占位符 4"/>
          <p:cNvSpPr>
            <a:spLocks noGrp="1"/>
          </p:cNvSpPr>
          <p:nvPr>
            <p:ph type="ftr" sz="quarter" idx="11"/>
          </p:nvPr>
        </p:nvSpPr>
        <p:spPr/>
        <p:txBody>
          <a:bodyPr/>
          <a:lstStyle/>
          <a:p>
            <a:pPr lvl="0"/>
            <a:endParaRPr lang="zh-CN"/>
          </a:p>
        </p:txBody>
      </p:sp>
      <p:sp>
        <p:nvSpPr>
          <p:cNvPr id="6" name="灯片编号占位符 5"/>
          <p:cNvSpPr>
            <a:spLocks noGrp="1"/>
          </p:cNvSpPr>
          <p:nvPr>
            <p:ph type="sldNum" sz="quarter" idx="12"/>
          </p:nvPr>
        </p:nvSpPr>
        <p:spPr/>
        <p:txBody>
          <a:bodyPr/>
          <a:lstStyle/>
          <a:p>
            <a:pPr lvl="0"/>
            <a:fld id="{9A0DB2DC-4C9A-4742-B13C-FB6460FD3503}" type="slidenum">
              <a:rPr lang="zh-CN"/>
            </a:fld>
            <a:endParaRPr lang="zh-CN"/>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a:p>
        </p:txBody>
      </p:sp>
      <p:sp>
        <p:nvSpPr>
          <p:cNvPr id="5" name="页脚占位符 4"/>
          <p:cNvSpPr>
            <a:spLocks noGrp="1"/>
          </p:cNvSpPr>
          <p:nvPr>
            <p:ph type="ftr" sz="quarter" idx="11"/>
          </p:nvPr>
        </p:nvSpPr>
        <p:spPr/>
        <p:txBody>
          <a:bodyPr/>
          <a:lstStyle/>
          <a:p>
            <a:pPr lvl="0"/>
            <a:endParaRPr lang="zh-CN"/>
          </a:p>
        </p:txBody>
      </p:sp>
      <p:sp>
        <p:nvSpPr>
          <p:cNvPr id="6" name="灯片编号占位符 5"/>
          <p:cNvSpPr>
            <a:spLocks noGrp="1"/>
          </p:cNvSpPr>
          <p:nvPr>
            <p:ph type="sldNum" sz="quarter" idx="12"/>
          </p:nvPr>
        </p:nvSpPr>
        <p:spPr/>
        <p:txBody>
          <a:bodyPr/>
          <a:lstStyle/>
          <a:p>
            <a:pPr lvl="0"/>
            <a:fld id="{9A0DB2DC-4C9A-4742-B13C-FB6460FD3503}" type="slidenum">
              <a:rPr lang="zh-CN"/>
            </a:fld>
            <a:endParaRPr lang="zh-CN"/>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87220" y="2026356"/>
            <a:ext cx="11215545" cy="3381022"/>
          </a:xfrm>
        </p:spPr>
        <p:txBody>
          <a:bodyPr anchor="b"/>
          <a:lstStyle>
            <a:lvl1pPr>
              <a:defRPr sz="64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87220" y="5439364"/>
            <a:ext cx="11215545" cy="1777999"/>
          </a:xfrm>
        </p:spPr>
        <p:txBody>
          <a:bodyPr/>
          <a:lstStyle>
            <a:lvl1pPr marL="0" indent="0">
              <a:buNone/>
              <a:defRPr sz="2560">
                <a:solidFill>
                  <a:schemeClr val="tx1">
                    <a:tint val="75000"/>
                  </a:schemeClr>
                </a:solidFill>
              </a:defRPr>
            </a:lvl1pPr>
            <a:lvl2pPr marL="487680" indent="0">
              <a:buNone/>
              <a:defRPr sz="2135">
                <a:solidFill>
                  <a:schemeClr val="tx1">
                    <a:tint val="75000"/>
                  </a:schemeClr>
                </a:solidFill>
              </a:defRPr>
            </a:lvl2pPr>
            <a:lvl3pPr marL="975360" indent="0">
              <a:buNone/>
              <a:defRPr sz="1920">
                <a:solidFill>
                  <a:schemeClr val="tx1">
                    <a:tint val="75000"/>
                  </a:schemeClr>
                </a:solidFill>
              </a:defRPr>
            </a:lvl3pPr>
            <a:lvl4pPr marL="1463040" indent="0">
              <a:buNone/>
              <a:defRPr sz="1705">
                <a:solidFill>
                  <a:schemeClr val="tx1">
                    <a:tint val="75000"/>
                  </a:schemeClr>
                </a:solidFill>
              </a:defRPr>
            </a:lvl4pPr>
            <a:lvl5pPr marL="1950720" indent="0">
              <a:buNone/>
              <a:defRPr sz="1705">
                <a:solidFill>
                  <a:schemeClr val="tx1">
                    <a:tint val="75000"/>
                  </a:schemeClr>
                </a:solidFill>
              </a:defRPr>
            </a:lvl5pPr>
            <a:lvl6pPr marL="2438400" indent="0">
              <a:buNone/>
              <a:defRPr sz="1705">
                <a:solidFill>
                  <a:schemeClr val="tx1">
                    <a:tint val="75000"/>
                  </a:schemeClr>
                </a:solidFill>
              </a:defRPr>
            </a:lvl6pPr>
            <a:lvl7pPr marL="2926080" indent="0">
              <a:buNone/>
              <a:defRPr sz="1705">
                <a:solidFill>
                  <a:schemeClr val="tx1">
                    <a:tint val="75000"/>
                  </a:schemeClr>
                </a:solidFill>
              </a:defRPr>
            </a:lvl7pPr>
            <a:lvl8pPr marL="3413125" indent="0">
              <a:buNone/>
              <a:defRPr sz="1705">
                <a:solidFill>
                  <a:schemeClr val="tx1">
                    <a:tint val="75000"/>
                  </a:schemeClr>
                </a:solidFill>
              </a:defRPr>
            </a:lvl8pPr>
            <a:lvl9pPr marL="3900805" indent="0">
              <a:buNone/>
              <a:defRPr sz="1705">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pPr lvl="0"/>
            <a:endParaRPr lang="zh-CN" altLang="en-US"/>
          </a:p>
        </p:txBody>
      </p:sp>
      <p:sp>
        <p:nvSpPr>
          <p:cNvPr id="5" name="页脚占位符 4"/>
          <p:cNvSpPr>
            <a:spLocks noGrp="1"/>
          </p:cNvSpPr>
          <p:nvPr>
            <p:ph type="ftr" sz="quarter" idx="11"/>
          </p:nvPr>
        </p:nvSpPr>
        <p:spPr/>
        <p:txBody>
          <a:bodyPr/>
          <a:lstStyle/>
          <a:p>
            <a:pPr lvl="0"/>
            <a:endParaRPr lang="zh-CN"/>
          </a:p>
        </p:txBody>
      </p:sp>
      <p:sp>
        <p:nvSpPr>
          <p:cNvPr id="6" name="灯片编号占位符 5"/>
          <p:cNvSpPr>
            <a:spLocks noGrp="1"/>
          </p:cNvSpPr>
          <p:nvPr>
            <p:ph type="sldNum" sz="quarter" idx="12"/>
          </p:nvPr>
        </p:nvSpPr>
        <p:spPr/>
        <p:txBody>
          <a:bodyPr/>
          <a:lstStyle/>
          <a:p>
            <a:pPr lvl="0"/>
            <a:fld id="{9A0DB2DC-4C9A-4742-B13C-FB6460FD3503}" type="slidenum">
              <a:rPr lang="zh-CN"/>
            </a:fld>
            <a:endParaRPr lang="zh-CN"/>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54050" y="1895475"/>
            <a:ext cx="5731383" cy="5365750"/>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619367" y="1895475"/>
            <a:ext cx="5731383" cy="5365750"/>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lvl="0"/>
            <a:endParaRPr lang="zh-CN" altLang="en-US"/>
          </a:p>
        </p:txBody>
      </p:sp>
      <p:sp>
        <p:nvSpPr>
          <p:cNvPr id="6" name="页脚占位符 5"/>
          <p:cNvSpPr>
            <a:spLocks noGrp="1"/>
          </p:cNvSpPr>
          <p:nvPr>
            <p:ph type="ftr" sz="quarter" idx="11"/>
          </p:nvPr>
        </p:nvSpPr>
        <p:spPr/>
        <p:txBody>
          <a:bodyPr/>
          <a:lstStyle/>
          <a:p>
            <a:pPr lvl="0"/>
            <a:endParaRPr lang="zh-CN"/>
          </a:p>
        </p:txBody>
      </p:sp>
      <p:sp>
        <p:nvSpPr>
          <p:cNvPr id="7" name="灯片编号占位符 6"/>
          <p:cNvSpPr>
            <a:spLocks noGrp="1"/>
          </p:cNvSpPr>
          <p:nvPr>
            <p:ph type="sldNum" sz="quarter" idx="12"/>
          </p:nvPr>
        </p:nvSpPr>
        <p:spPr/>
        <p:txBody>
          <a:bodyPr/>
          <a:lstStyle/>
          <a:p>
            <a:pPr lvl="0"/>
            <a:fld id="{9A0DB2DC-4C9A-4742-B13C-FB6460FD3503}" type="slidenum">
              <a:rPr lang="zh-CN"/>
            </a:fld>
            <a:endParaRPr lang="zh-CN"/>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95686" y="432741"/>
            <a:ext cx="11215545" cy="1571038"/>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1265769" y="2107778"/>
            <a:ext cx="5197971" cy="976488"/>
          </a:xfrm>
        </p:spPr>
        <p:txBody>
          <a:bodyPr anchor="ctr" anchorCtr="0"/>
          <a:lstStyle>
            <a:lvl1pPr marL="0" indent="0">
              <a:buNone/>
              <a:defRPr sz="2985"/>
            </a:lvl1pPr>
            <a:lvl2pPr marL="487680" indent="0">
              <a:buNone/>
              <a:defRPr sz="2560"/>
            </a:lvl2pPr>
            <a:lvl3pPr marL="975360" indent="0">
              <a:buNone/>
              <a:defRPr sz="2135"/>
            </a:lvl3pPr>
            <a:lvl4pPr marL="1463040" indent="0">
              <a:buNone/>
              <a:defRPr sz="1920"/>
            </a:lvl4pPr>
            <a:lvl5pPr marL="1950720" indent="0">
              <a:buNone/>
              <a:defRPr sz="1920"/>
            </a:lvl5pPr>
            <a:lvl6pPr marL="2438400" indent="0">
              <a:buNone/>
              <a:defRPr sz="1920"/>
            </a:lvl6pPr>
            <a:lvl7pPr marL="2926080" indent="0">
              <a:buNone/>
              <a:defRPr sz="1920"/>
            </a:lvl7pPr>
            <a:lvl8pPr marL="3413125" indent="0">
              <a:buNone/>
              <a:defRPr sz="1920"/>
            </a:lvl8pPr>
            <a:lvl9pPr marL="3900805" indent="0">
              <a:buNone/>
              <a:defRPr sz="192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1265769" y="3158968"/>
            <a:ext cx="5197971" cy="4176929"/>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673415" y="2107778"/>
            <a:ext cx="5223571" cy="976488"/>
          </a:xfrm>
        </p:spPr>
        <p:txBody>
          <a:bodyPr anchor="ctr" anchorCtr="0"/>
          <a:lstStyle>
            <a:lvl1pPr marL="0" indent="0">
              <a:buNone/>
              <a:defRPr sz="2985"/>
            </a:lvl1pPr>
            <a:lvl2pPr marL="487680" indent="0">
              <a:buNone/>
              <a:defRPr sz="2560"/>
            </a:lvl2pPr>
            <a:lvl3pPr marL="975360" indent="0">
              <a:buNone/>
              <a:defRPr sz="2135"/>
            </a:lvl3pPr>
            <a:lvl4pPr marL="1463040" indent="0">
              <a:buNone/>
              <a:defRPr sz="1920"/>
            </a:lvl4pPr>
            <a:lvl5pPr marL="1950720" indent="0">
              <a:buNone/>
              <a:defRPr sz="1920"/>
            </a:lvl5pPr>
            <a:lvl6pPr marL="2438400" indent="0">
              <a:buNone/>
              <a:defRPr sz="1920"/>
            </a:lvl6pPr>
            <a:lvl7pPr marL="2926080" indent="0">
              <a:buNone/>
              <a:defRPr sz="1920"/>
            </a:lvl7pPr>
            <a:lvl8pPr marL="3413125" indent="0">
              <a:buNone/>
              <a:defRPr sz="1920"/>
            </a:lvl8pPr>
            <a:lvl9pPr marL="3900805" indent="0">
              <a:buNone/>
              <a:defRPr sz="192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673415" y="3158968"/>
            <a:ext cx="5223571" cy="4176929"/>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lvl="0"/>
            <a:endParaRPr lang="zh-CN" altLang="en-US"/>
          </a:p>
        </p:txBody>
      </p:sp>
      <p:sp>
        <p:nvSpPr>
          <p:cNvPr id="8" name="页脚占位符 7"/>
          <p:cNvSpPr>
            <a:spLocks noGrp="1"/>
          </p:cNvSpPr>
          <p:nvPr>
            <p:ph type="ftr" sz="quarter" idx="11"/>
          </p:nvPr>
        </p:nvSpPr>
        <p:spPr/>
        <p:txBody>
          <a:bodyPr/>
          <a:lstStyle/>
          <a:p>
            <a:pPr lvl="0"/>
            <a:endParaRPr lang="zh-CN"/>
          </a:p>
        </p:txBody>
      </p:sp>
      <p:sp>
        <p:nvSpPr>
          <p:cNvPr id="9" name="灯片编号占位符 8"/>
          <p:cNvSpPr>
            <a:spLocks noGrp="1"/>
          </p:cNvSpPr>
          <p:nvPr>
            <p:ph type="sldNum" sz="quarter" idx="12"/>
          </p:nvPr>
        </p:nvSpPr>
        <p:spPr/>
        <p:txBody>
          <a:bodyPr/>
          <a:lstStyle/>
          <a:p>
            <a:pPr lvl="0"/>
            <a:fld id="{9A0DB2DC-4C9A-4742-B13C-FB6460FD3503}" type="slidenum">
              <a:rPr lang="zh-CN"/>
            </a:fld>
            <a:endParaRPr lang="zh-CN"/>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lvl="0"/>
            <a:endParaRPr lang="zh-CN" altLang="en-US"/>
          </a:p>
        </p:txBody>
      </p:sp>
      <p:sp>
        <p:nvSpPr>
          <p:cNvPr id="4" name="页脚占位符 3"/>
          <p:cNvSpPr>
            <a:spLocks noGrp="1"/>
          </p:cNvSpPr>
          <p:nvPr>
            <p:ph type="ftr" sz="quarter" idx="11"/>
          </p:nvPr>
        </p:nvSpPr>
        <p:spPr/>
        <p:txBody>
          <a:bodyPr/>
          <a:lstStyle/>
          <a:p>
            <a:pPr lvl="0"/>
            <a:endParaRPr lang="zh-CN"/>
          </a:p>
        </p:txBody>
      </p:sp>
      <p:sp>
        <p:nvSpPr>
          <p:cNvPr id="5" name="灯片编号占位符 4"/>
          <p:cNvSpPr>
            <a:spLocks noGrp="1"/>
          </p:cNvSpPr>
          <p:nvPr>
            <p:ph type="sldNum" sz="quarter" idx="12"/>
          </p:nvPr>
        </p:nvSpPr>
        <p:spPr/>
        <p:txBody>
          <a:bodyPr/>
          <a:lstStyle/>
          <a:p>
            <a:pPr lvl="0"/>
            <a:fld id="{9A0DB2DC-4C9A-4742-B13C-FB6460FD3503}" type="slidenum">
              <a:rPr lang="zh-CN"/>
            </a:fld>
            <a:endParaRPr lang="zh-CN"/>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lvl="0"/>
            <a:endParaRPr lang="zh-CN" altLang="en-US"/>
          </a:p>
        </p:txBody>
      </p:sp>
      <p:sp>
        <p:nvSpPr>
          <p:cNvPr id="3" name="页脚占位符 2"/>
          <p:cNvSpPr>
            <a:spLocks noGrp="1"/>
          </p:cNvSpPr>
          <p:nvPr>
            <p:ph type="ftr" sz="quarter" idx="11"/>
          </p:nvPr>
        </p:nvSpPr>
        <p:spPr/>
        <p:txBody>
          <a:bodyPr/>
          <a:lstStyle/>
          <a:p>
            <a:pPr lvl="0"/>
            <a:endParaRPr lang="zh-CN"/>
          </a:p>
        </p:txBody>
      </p:sp>
      <p:sp>
        <p:nvSpPr>
          <p:cNvPr id="4" name="灯片编号占位符 3"/>
          <p:cNvSpPr>
            <a:spLocks noGrp="1"/>
          </p:cNvSpPr>
          <p:nvPr>
            <p:ph type="sldNum" sz="quarter" idx="12"/>
          </p:nvPr>
        </p:nvSpPr>
        <p:spPr/>
        <p:txBody>
          <a:bodyPr/>
          <a:lstStyle/>
          <a:p>
            <a:pPr lvl="0"/>
            <a:fld id="{9A0DB2DC-4C9A-4742-B13C-FB6460FD3503}" type="slidenum">
              <a:rPr lang="zh-CN"/>
            </a:fld>
            <a:endParaRPr lang="zh-CN"/>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87220" y="2026356"/>
            <a:ext cx="11215545" cy="3381022"/>
          </a:xfrm>
        </p:spPr>
        <p:txBody>
          <a:bodyPr anchor="b"/>
          <a:lstStyle>
            <a:lvl1pPr>
              <a:defRPr sz="64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87220" y="5439364"/>
            <a:ext cx="11215545" cy="1777999"/>
          </a:xfrm>
        </p:spPr>
        <p:txBody>
          <a:bodyPr/>
          <a:lstStyle>
            <a:lvl1pPr marL="0" indent="0">
              <a:buNone/>
              <a:defRPr sz="2560">
                <a:solidFill>
                  <a:schemeClr val="tx1">
                    <a:tint val="75000"/>
                  </a:schemeClr>
                </a:solidFill>
              </a:defRPr>
            </a:lvl1pPr>
            <a:lvl2pPr marL="487680" indent="0">
              <a:buNone/>
              <a:defRPr sz="2135">
                <a:solidFill>
                  <a:schemeClr val="tx1">
                    <a:tint val="75000"/>
                  </a:schemeClr>
                </a:solidFill>
              </a:defRPr>
            </a:lvl2pPr>
            <a:lvl3pPr marL="975360" indent="0">
              <a:buNone/>
              <a:defRPr sz="1920">
                <a:solidFill>
                  <a:schemeClr val="tx1">
                    <a:tint val="75000"/>
                  </a:schemeClr>
                </a:solidFill>
              </a:defRPr>
            </a:lvl3pPr>
            <a:lvl4pPr marL="1463040" indent="0">
              <a:buNone/>
              <a:defRPr sz="1705">
                <a:solidFill>
                  <a:schemeClr val="tx1">
                    <a:tint val="75000"/>
                  </a:schemeClr>
                </a:solidFill>
              </a:defRPr>
            </a:lvl4pPr>
            <a:lvl5pPr marL="1950720" indent="0">
              <a:buNone/>
              <a:defRPr sz="1705">
                <a:solidFill>
                  <a:schemeClr val="tx1">
                    <a:tint val="75000"/>
                  </a:schemeClr>
                </a:solidFill>
              </a:defRPr>
            </a:lvl5pPr>
            <a:lvl6pPr marL="2438400" indent="0">
              <a:buNone/>
              <a:defRPr sz="1705">
                <a:solidFill>
                  <a:schemeClr val="tx1">
                    <a:tint val="75000"/>
                  </a:schemeClr>
                </a:solidFill>
              </a:defRPr>
            </a:lvl6pPr>
            <a:lvl7pPr marL="2926080" indent="0">
              <a:buNone/>
              <a:defRPr sz="1705">
                <a:solidFill>
                  <a:schemeClr val="tx1">
                    <a:tint val="75000"/>
                  </a:schemeClr>
                </a:solidFill>
              </a:defRPr>
            </a:lvl7pPr>
            <a:lvl8pPr marL="3413125" indent="0">
              <a:buNone/>
              <a:defRPr sz="1705">
                <a:solidFill>
                  <a:schemeClr val="tx1">
                    <a:tint val="75000"/>
                  </a:schemeClr>
                </a:solidFill>
              </a:defRPr>
            </a:lvl8pPr>
            <a:lvl9pPr marL="3900805" indent="0">
              <a:buNone/>
              <a:defRPr sz="1705">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pPr lvl="0" eaLnBrk="1" hangingPunct="1"/>
            <a:endParaRPr lang="en-US" altLang="x-none" dirty="0"/>
          </a:p>
        </p:txBody>
      </p:sp>
      <p:sp>
        <p:nvSpPr>
          <p:cNvPr id="5" name="页脚占位符 4"/>
          <p:cNvSpPr>
            <a:spLocks noGrp="1"/>
          </p:cNvSpPr>
          <p:nvPr>
            <p:ph type="ftr" sz="quarter" idx="11"/>
          </p:nvPr>
        </p:nvSpPr>
        <p:spPr/>
        <p:txBody>
          <a:bodyPr/>
          <a:lstStyle/>
          <a:p>
            <a:pPr lvl="0" eaLnBrk="1" hangingPunct="1"/>
            <a:endParaRPr lang="en-US" altLang="x-none" dirty="0"/>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en-US" altLang="x-none" dirty="0"/>
            </a:fld>
            <a:endParaRPr lang="en-US" altLang="x-none" dirty="0"/>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95686" y="541867"/>
            <a:ext cx="4193977" cy="1896533"/>
          </a:xfrm>
        </p:spPr>
        <p:txBody>
          <a:bodyPr anchor="b"/>
          <a:lstStyle>
            <a:lvl1pPr>
              <a:defRPr sz="3415"/>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528194" y="1170281"/>
            <a:ext cx="6583037" cy="5776148"/>
          </a:xfrm>
        </p:spPr>
        <p:txBody>
          <a:bodyPr/>
          <a:lstStyle>
            <a:lvl1pPr>
              <a:defRPr sz="3415"/>
            </a:lvl1pPr>
            <a:lvl2pPr>
              <a:defRPr sz="2985"/>
            </a:lvl2pPr>
            <a:lvl3pPr>
              <a:defRPr sz="2560"/>
            </a:lvl3pPr>
            <a:lvl4pPr>
              <a:defRPr sz="2135"/>
            </a:lvl4pPr>
            <a:lvl5pPr>
              <a:defRPr sz="2135"/>
            </a:lvl5pPr>
            <a:lvl6pPr>
              <a:defRPr sz="2135"/>
            </a:lvl6pPr>
            <a:lvl7pPr>
              <a:defRPr sz="2135"/>
            </a:lvl7pPr>
            <a:lvl8pPr>
              <a:defRPr sz="2135"/>
            </a:lvl8pPr>
            <a:lvl9pPr>
              <a:defRPr sz="2135"/>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95686" y="2438400"/>
            <a:ext cx="4193977" cy="4517438"/>
          </a:xfrm>
        </p:spPr>
        <p:txBody>
          <a:bodyPr/>
          <a:lstStyle>
            <a:lvl1pPr marL="0" indent="0">
              <a:buNone/>
              <a:defRPr sz="1705"/>
            </a:lvl1pPr>
            <a:lvl2pPr marL="487680" indent="0">
              <a:buNone/>
              <a:defRPr sz="1495"/>
            </a:lvl2pPr>
            <a:lvl3pPr marL="975360" indent="0">
              <a:buNone/>
              <a:defRPr sz="1280"/>
            </a:lvl3pPr>
            <a:lvl4pPr marL="1463040" indent="0">
              <a:buNone/>
              <a:defRPr sz="1065"/>
            </a:lvl4pPr>
            <a:lvl5pPr marL="1950720" indent="0">
              <a:buNone/>
              <a:defRPr sz="1065"/>
            </a:lvl5pPr>
            <a:lvl6pPr marL="2438400" indent="0">
              <a:buNone/>
              <a:defRPr sz="1065"/>
            </a:lvl6pPr>
            <a:lvl7pPr marL="2926080" indent="0">
              <a:buNone/>
              <a:defRPr sz="1065"/>
            </a:lvl7pPr>
            <a:lvl8pPr marL="3413125" indent="0">
              <a:buNone/>
              <a:defRPr sz="1065"/>
            </a:lvl8pPr>
            <a:lvl9pPr marL="3900805" indent="0">
              <a:buNone/>
              <a:defRPr sz="1065"/>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a:endParaRPr lang="zh-CN" altLang="en-US"/>
          </a:p>
        </p:txBody>
      </p:sp>
      <p:sp>
        <p:nvSpPr>
          <p:cNvPr id="6" name="页脚占位符 5"/>
          <p:cNvSpPr>
            <a:spLocks noGrp="1"/>
          </p:cNvSpPr>
          <p:nvPr>
            <p:ph type="ftr" sz="quarter" idx="11"/>
          </p:nvPr>
        </p:nvSpPr>
        <p:spPr/>
        <p:txBody>
          <a:bodyPr/>
          <a:lstStyle/>
          <a:p>
            <a:pPr lvl="0"/>
            <a:endParaRPr lang="zh-CN"/>
          </a:p>
        </p:txBody>
      </p:sp>
      <p:sp>
        <p:nvSpPr>
          <p:cNvPr id="7" name="灯片编号占位符 6"/>
          <p:cNvSpPr>
            <a:spLocks noGrp="1"/>
          </p:cNvSpPr>
          <p:nvPr>
            <p:ph type="sldNum" sz="quarter" idx="12"/>
          </p:nvPr>
        </p:nvSpPr>
        <p:spPr/>
        <p:txBody>
          <a:bodyPr/>
          <a:lstStyle/>
          <a:p>
            <a:pPr lvl="0"/>
            <a:fld id="{9A0DB2DC-4C9A-4742-B13C-FB6460FD3503}" type="slidenum">
              <a:rPr lang="zh-CN"/>
            </a:fld>
            <a:endParaRPr lang="zh-CN"/>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95686" y="541867"/>
            <a:ext cx="4442605" cy="1896533"/>
          </a:xfrm>
        </p:spPr>
        <p:txBody>
          <a:bodyPr anchor="b"/>
          <a:lstStyle>
            <a:lvl1pPr>
              <a:defRPr sz="3415"/>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528194" y="541868"/>
            <a:ext cx="6583037" cy="6404563"/>
          </a:xfrm>
        </p:spPr>
        <p:txBody>
          <a:bodyPr/>
          <a:lstStyle>
            <a:lvl1pPr marL="0" indent="0">
              <a:buNone/>
              <a:defRPr sz="3415"/>
            </a:lvl1pPr>
            <a:lvl2pPr marL="487680" indent="0">
              <a:buNone/>
              <a:defRPr sz="2985"/>
            </a:lvl2pPr>
            <a:lvl3pPr marL="975360" indent="0">
              <a:buNone/>
              <a:defRPr sz="2560"/>
            </a:lvl3pPr>
            <a:lvl4pPr marL="1463040" indent="0">
              <a:buNone/>
              <a:defRPr sz="2135"/>
            </a:lvl4pPr>
            <a:lvl5pPr marL="1950720" indent="0">
              <a:buNone/>
              <a:defRPr sz="2135"/>
            </a:lvl5pPr>
            <a:lvl6pPr marL="2438400" indent="0">
              <a:buNone/>
              <a:defRPr sz="2135"/>
            </a:lvl6pPr>
            <a:lvl7pPr marL="2926080" indent="0">
              <a:buNone/>
              <a:defRPr sz="2135"/>
            </a:lvl7pPr>
            <a:lvl8pPr marL="3413125" indent="0">
              <a:buNone/>
              <a:defRPr sz="2135"/>
            </a:lvl8pPr>
            <a:lvl9pPr marL="3900805" indent="0">
              <a:buNone/>
              <a:defRPr sz="2135"/>
            </a:lvl9pPr>
          </a:lstStyle>
          <a:p>
            <a:endParaRPr lang="zh-CN" altLang="en-US"/>
          </a:p>
        </p:txBody>
      </p:sp>
      <p:sp>
        <p:nvSpPr>
          <p:cNvPr id="4" name="文本占位符 3"/>
          <p:cNvSpPr>
            <a:spLocks noGrp="1"/>
          </p:cNvSpPr>
          <p:nvPr>
            <p:ph type="body" sz="half" idx="2"/>
          </p:nvPr>
        </p:nvSpPr>
        <p:spPr>
          <a:xfrm>
            <a:off x="895686" y="2438400"/>
            <a:ext cx="4442605" cy="4517438"/>
          </a:xfrm>
        </p:spPr>
        <p:txBody>
          <a:bodyPr/>
          <a:lstStyle>
            <a:lvl1pPr marL="0" indent="0">
              <a:buNone/>
              <a:defRPr sz="2135"/>
            </a:lvl1pPr>
            <a:lvl2pPr marL="487680" indent="0">
              <a:buNone/>
              <a:defRPr sz="1920"/>
            </a:lvl2pPr>
            <a:lvl3pPr marL="975360" indent="0">
              <a:buNone/>
              <a:defRPr sz="1705"/>
            </a:lvl3pPr>
            <a:lvl4pPr marL="1463040" indent="0">
              <a:buNone/>
              <a:defRPr sz="1495"/>
            </a:lvl4pPr>
            <a:lvl5pPr marL="1950720" indent="0">
              <a:buNone/>
              <a:defRPr sz="1495"/>
            </a:lvl5pPr>
            <a:lvl6pPr marL="2438400" indent="0">
              <a:buNone/>
              <a:defRPr sz="1495"/>
            </a:lvl6pPr>
            <a:lvl7pPr marL="2926080" indent="0">
              <a:buNone/>
              <a:defRPr sz="1495"/>
            </a:lvl7pPr>
            <a:lvl8pPr marL="3413125" indent="0">
              <a:buNone/>
              <a:defRPr sz="1495"/>
            </a:lvl8pPr>
            <a:lvl9pPr marL="3900805" indent="0">
              <a:buNone/>
              <a:defRPr sz="1495"/>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a:endParaRPr lang="zh-CN" altLang="en-US"/>
          </a:p>
        </p:txBody>
      </p:sp>
      <p:sp>
        <p:nvSpPr>
          <p:cNvPr id="6" name="页脚占位符 5"/>
          <p:cNvSpPr>
            <a:spLocks noGrp="1"/>
          </p:cNvSpPr>
          <p:nvPr>
            <p:ph type="ftr" sz="quarter" idx="11"/>
          </p:nvPr>
        </p:nvSpPr>
        <p:spPr/>
        <p:txBody>
          <a:bodyPr/>
          <a:lstStyle/>
          <a:p>
            <a:pPr lvl="0"/>
            <a:endParaRPr lang="zh-CN"/>
          </a:p>
        </p:txBody>
      </p:sp>
      <p:sp>
        <p:nvSpPr>
          <p:cNvPr id="7" name="灯片编号占位符 6"/>
          <p:cNvSpPr>
            <a:spLocks noGrp="1"/>
          </p:cNvSpPr>
          <p:nvPr>
            <p:ph type="sldNum" sz="quarter" idx="12"/>
          </p:nvPr>
        </p:nvSpPr>
        <p:spPr/>
        <p:txBody>
          <a:bodyPr/>
          <a:lstStyle/>
          <a:p>
            <a:pPr lvl="0"/>
            <a:fld id="{9A0DB2DC-4C9A-4742-B13C-FB6460FD3503}" type="slidenum">
              <a:rPr lang="zh-CN"/>
            </a:fld>
            <a:endParaRPr lang="zh-CN"/>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a:p>
        </p:txBody>
      </p:sp>
      <p:sp>
        <p:nvSpPr>
          <p:cNvPr id="5" name="页脚占位符 4"/>
          <p:cNvSpPr>
            <a:spLocks noGrp="1"/>
          </p:cNvSpPr>
          <p:nvPr>
            <p:ph type="ftr" sz="quarter" idx="11"/>
          </p:nvPr>
        </p:nvSpPr>
        <p:spPr/>
        <p:txBody>
          <a:bodyPr/>
          <a:lstStyle/>
          <a:p>
            <a:pPr lvl="0"/>
            <a:endParaRPr lang="zh-CN"/>
          </a:p>
        </p:txBody>
      </p:sp>
      <p:sp>
        <p:nvSpPr>
          <p:cNvPr id="6" name="灯片编号占位符 5"/>
          <p:cNvSpPr>
            <a:spLocks noGrp="1"/>
          </p:cNvSpPr>
          <p:nvPr>
            <p:ph type="sldNum" sz="quarter" idx="12"/>
          </p:nvPr>
        </p:nvSpPr>
        <p:spPr/>
        <p:txBody>
          <a:bodyPr/>
          <a:lstStyle/>
          <a:p>
            <a:pPr lvl="0"/>
            <a:fld id="{9A0DB2DC-4C9A-4742-B13C-FB6460FD3503}" type="slidenum">
              <a:rPr lang="zh-CN"/>
            </a:fld>
            <a:endParaRPr lang="zh-CN"/>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9426575" y="325438"/>
            <a:ext cx="2924175" cy="6935787"/>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54050" y="325438"/>
            <a:ext cx="8603008" cy="6935787"/>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a:p>
        </p:txBody>
      </p:sp>
      <p:sp>
        <p:nvSpPr>
          <p:cNvPr id="5" name="页脚占位符 4"/>
          <p:cNvSpPr>
            <a:spLocks noGrp="1"/>
          </p:cNvSpPr>
          <p:nvPr>
            <p:ph type="ftr" sz="quarter" idx="11"/>
          </p:nvPr>
        </p:nvSpPr>
        <p:spPr/>
        <p:txBody>
          <a:bodyPr/>
          <a:lstStyle/>
          <a:p>
            <a:pPr lvl="0"/>
            <a:endParaRPr lang="zh-CN"/>
          </a:p>
        </p:txBody>
      </p:sp>
      <p:sp>
        <p:nvSpPr>
          <p:cNvPr id="6" name="灯片编号占位符 5"/>
          <p:cNvSpPr>
            <a:spLocks noGrp="1"/>
          </p:cNvSpPr>
          <p:nvPr>
            <p:ph type="sldNum" sz="quarter" idx="12"/>
          </p:nvPr>
        </p:nvSpPr>
        <p:spPr/>
        <p:txBody>
          <a:bodyPr/>
          <a:lstStyle/>
          <a:p>
            <a:pPr lvl="0"/>
            <a:fld id="{9A0DB2DC-4C9A-4742-B13C-FB6460FD3503}" type="slidenum">
              <a:rPr lang="zh-CN"/>
            </a:fld>
            <a:endParaRPr lang="zh-CN"/>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625441" y="1330208"/>
            <a:ext cx="9752648" cy="2829748"/>
          </a:xfrm>
        </p:spPr>
        <p:txBody>
          <a:bodyPr anchor="b"/>
          <a:lstStyle>
            <a:lvl1pPr algn="ctr">
              <a:defRPr sz="64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625441" y="4269082"/>
            <a:ext cx="9752648" cy="1962385"/>
          </a:xfrm>
        </p:spPr>
        <p:txBody>
          <a:bodyPr/>
          <a:lstStyle>
            <a:lvl1pPr marL="0" indent="0" algn="ctr">
              <a:buNone/>
              <a:defRPr sz="2560"/>
            </a:lvl1pPr>
            <a:lvl2pPr marL="487680" indent="0" algn="ctr">
              <a:buNone/>
              <a:defRPr sz="2135"/>
            </a:lvl2pPr>
            <a:lvl3pPr marL="975360" indent="0" algn="ctr">
              <a:buNone/>
              <a:defRPr sz="1920"/>
            </a:lvl3pPr>
            <a:lvl4pPr marL="1463040" indent="0" algn="ctr">
              <a:buNone/>
              <a:defRPr sz="1705"/>
            </a:lvl4pPr>
            <a:lvl5pPr marL="1950720" indent="0" algn="ctr">
              <a:buNone/>
              <a:defRPr sz="1705"/>
            </a:lvl5pPr>
            <a:lvl6pPr marL="2438400" indent="0" algn="ctr">
              <a:buNone/>
              <a:defRPr sz="1705"/>
            </a:lvl6pPr>
            <a:lvl7pPr marL="2926080" indent="0" algn="ctr">
              <a:buNone/>
              <a:defRPr sz="1705"/>
            </a:lvl7pPr>
            <a:lvl8pPr marL="3413125" indent="0" algn="ctr">
              <a:buNone/>
              <a:defRPr sz="1705"/>
            </a:lvl8pPr>
            <a:lvl9pPr marL="3900805" indent="0" algn="ctr">
              <a:buNone/>
              <a:defRPr sz="1705"/>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pPr lvl="0" eaLnBrk="1" hangingPunct="1"/>
            <a:endParaRPr lang="en-US" altLang="x-none" dirty="0"/>
          </a:p>
        </p:txBody>
      </p:sp>
      <p:sp>
        <p:nvSpPr>
          <p:cNvPr id="5" name="页脚占位符 4"/>
          <p:cNvSpPr>
            <a:spLocks noGrp="1"/>
          </p:cNvSpPr>
          <p:nvPr>
            <p:ph type="ftr" sz="quarter" idx="11"/>
          </p:nvPr>
        </p:nvSpPr>
        <p:spPr/>
        <p:txBody>
          <a:bodyPr/>
          <a:lstStyle/>
          <a:p>
            <a:pPr lvl="0" eaLnBrk="1" hangingPunct="1"/>
            <a:endParaRPr lang="en-US" altLang="x-none" dirty="0"/>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en-US" altLang="x-none" dirty="0"/>
            </a:fld>
            <a:endParaRPr lang="en-US" altLang="x-none" dirty="0"/>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eaLnBrk="1" hangingPunct="1"/>
            <a:endParaRPr lang="en-US" altLang="x-none" dirty="0"/>
          </a:p>
        </p:txBody>
      </p:sp>
      <p:sp>
        <p:nvSpPr>
          <p:cNvPr id="5" name="页脚占位符 4"/>
          <p:cNvSpPr>
            <a:spLocks noGrp="1"/>
          </p:cNvSpPr>
          <p:nvPr>
            <p:ph type="ftr" sz="quarter" idx="11"/>
          </p:nvPr>
        </p:nvSpPr>
        <p:spPr/>
        <p:txBody>
          <a:bodyPr/>
          <a:lstStyle/>
          <a:p>
            <a:pPr lvl="0" eaLnBrk="1" hangingPunct="1"/>
            <a:endParaRPr lang="en-US" altLang="x-none" dirty="0"/>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en-US" altLang="x-none" dirty="0"/>
            </a:fld>
            <a:endParaRPr lang="en-US" altLang="x-none" dirty="0"/>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87220" y="2026356"/>
            <a:ext cx="11215545" cy="3381022"/>
          </a:xfrm>
        </p:spPr>
        <p:txBody>
          <a:bodyPr anchor="b"/>
          <a:lstStyle>
            <a:lvl1pPr>
              <a:defRPr sz="64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87220" y="5439364"/>
            <a:ext cx="11215545" cy="1777999"/>
          </a:xfrm>
        </p:spPr>
        <p:txBody>
          <a:bodyPr/>
          <a:lstStyle>
            <a:lvl1pPr marL="0" indent="0">
              <a:buNone/>
              <a:defRPr sz="2560">
                <a:solidFill>
                  <a:schemeClr val="tx1">
                    <a:tint val="75000"/>
                  </a:schemeClr>
                </a:solidFill>
              </a:defRPr>
            </a:lvl1pPr>
            <a:lvl2pPr marL="487680" indent="0">
              <a:buNone/>
              <a:defRPr sz="2135">
                <a:solidFill>
                  <a:schemeClr val="tx1">
                    <a:tint val="75000"/>
                  </a:schemeClr>
                </a:solidFill>
              </a:defRPr>
            </a:lvl2pPr>
            <a:lvl3pPr marL="975360" indent="0">
              <a:buNone/>
              <a:defRPr sz="1920">
                <a:solidFill>
                  <a:schemeClr val="tx1">
                    <a:tint val="75000"/>
                  </a:schemeClr>
                </a:solidFill>
              </a:defRPr>
            </a:lvl3pPr>
            <a:lvl4pPr marL="1463040" indent="0">
              <a:buNone/>
              <a:defRPr sz="1705">
                <a:solidFill>
                  <a:schemeClr val="tx1">
                    <a:tint val="75000"/>
                  </a:schemeClr>
                </a:solidFill>
              </a:defRPr>
            </a:lvl4pPr>
            <a:lvl5pPr marL="1950720" indent="0">
              <a:buNone/>
              <a:defRPr sz="1705">
                <a:solidFill>
                  <a:schemeClr val="tx1">
                    <a:tint val="75000"/>
                  </a:schemeClr>
                </a:solidFill>
              </a:defRPr>
            </a:lvl5pPr>
            <a:lvl6pPr marL="2438400" indent="0">
              <a:buNone/>
              <a:defRPr sz="1705">
                <a:solidFill>
                  <a:schemeClr val="tx1">
                    <a:tint val="75000"/>
                  </a:schemeClr>
                </a:solidFill>
              </a:defRPr>
            </a:lvl6pPr>
            <a:lvl7pPr marL="2926080" indent="0">
              <a:buNone/>
              <a:defRPr sz="1705">
                <a:solidFill>
                  <a:schemeClr val="tx1">
                    <a:tint val="75000"/>
                  </a:schemeClr>
                </a:solidFill>
              </a:defRPr>
            </a:lvl7pPr>
            <a:lvl8pPr marL="3413125" indent="0">
              <a:buNone/>
              <a:defRPr sz="1705">
                <a:solidFill>
                  <a:schemeClr val="tx1">
                    <a:tint val="75000"/>
                  </a:schemeClr>
                </a:solidFill>
              </a:defRPr>
            </a:lvl8pPr>
            <a:lvl9pPr marL="3900805" indent="0">
              <a:buNone/>
              <a:defRPr sz="1705">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pPr lvl="0" eaLnBrk="1" hangingPunct="1"/>
            <a:endParaRPr lang="en-US" altLang="x-none" dirty="0"/>
          </a:p>
        </p:txBody>
      </p:sp>
      <p:sp>
        <p:nvSpPr>
          <p:cNvPr id="5" name="页脚占位符 4"/>
          <p:cNvSpPr>
            <a:spLocks noGrp="1"/>
          </p:cNvSpPr>
          <p:nvPr>
            <p:ph type="ftr" sz="quarter" idx="11"/>
          </p:nvPr>
        </p:nvSpPr>
        <p:spPr/>
        <p:txBody>
          <a:bodyPr/>
          <a:lstStyle/>
          <a:p>
            <a:pPr lvl="0" eaLnBrk="1" hangingPunct="1"/>
            <a:endParaRPr lang="en-US" altLang="x-none" dirty="0"/>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en-US" altLang="x-none" dirty="0"/>
            </a:fld>
            <a:endParaRPr lang="en-US" altLang="x-none" dirty="0"/>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50875" y="1897063"/>
            <a:ext cx="5733717" cy="5364162"/>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618621" y="1897063"/>
            <a:ext cx="5733717" cy="5364162"/>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lvl="0" eaLnBrk="1" hangingPunct="1"/>
            <a:endParaRPr lang="en-US" altLang="x-none" dirty="0"/>
          </a:p>
        </p:txBody>
      </p:sp>
      <p:sp>
        <p:nvSpPr>
          <p:cNvPr id="6" name="页脚占位符 5"/>
          <p:cNvSpPr>
            <a:spLocks noGrp="1"/>
          </p:cNvSpPr>
          <p:nvPr>
            <p:ph type="ftr" sz="quarter" idx="11"/>
          </p:nvPr>
        </p:nvSpPr>
        <p:spPr/>
        <p:txBody>
          <a:bodyPr/>
          <a:lstStyle/>
          <a:p>
            <a:pPr lvl="0" eaLnBrk="1" hangingPunct="1"/>
            <a:endParaRPr lang="en-US" altLang="x-none" dirty="0"/>
          </a:p>
        </p:txBody>
      </p:sp>
      <p:sp>
        <p:nvSpPr>
          <p:cNvPr id="7" name="灯片编号占位符 6"/>
          <p:cNvSpPr>
            <a:spLocks noGrp="1"/>
          </p:cNvSpPr>
          <p:nvPr>
            <p:ph type="sldNum" sz="quarter" idx="12"/>
          </p:nvPr>
        </p:nvSpPr>
        <p:spPr/>
        <p:txBody>
          <a:bodyPr/>
          <a:lstStyle/>
          <a:p>
            <a:pPr lvl="0" eaLnBrk="1" hangingPunct="1"/>
            <a:fld id="{9A0DB2DC-4C9A-4742-B13C-FB6460FD3503}" type="slidenum">
              <a:rPr lang="en-US" altLang="x-none" dirty="0"/>
            </a:fld>
            <a:endParaRPr lang="en-US" altLang="x-none" dirty="0"/>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95686" y="432741"/>
            <a:ext cx="11215545" cy="1571038"/>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1265769" y="2107778"/>
            <a:ext cx="5197971" cy="976488"/>
          </a:xfrm>
        </p:spPr>
        <p:txBody>
          <a:bodyPr anchor="ctr" anchorCtr="0"/>
          <a:lstStyle>
            <a:lvl1pPr marL="0" indent="0">
              <a:buNone/>
              <a:defRPr sz="2985"/>
            </a:lvl1pPr>
            <a:lvl2pPr marL="487680" indent="0">
              <a:buNone/>
              <a:defRPr sz="2560"/>
            </a:lvl2pPr>
            <a:lvl3pPr marL="975360" indent="0">
              <a:buNone/>
              <a:defRPr sz="2135"/>
            </a:lvl3pPr>
            <a:lvl4pPr marL="1463040" indent="0">
              <a:buNone/>
              <a:defRPr sz="1920"/>
            </a:lvl4pPr>
            <a:lvl5pPr marL="1950720" indent="0">
              <a:buNone/>
              <a:defRPr sz="1920"/>
            </a:lvl5pPr>
            <a:lvl6pPr marL="2438400" indent="0">
              <a:buNone/>
              <a:defRPr sz="1920"/>
            </a:lvl6pPr>
            <a:lvl7pPr marL="2926080" indent="0">
              <a:buNone/>
              <a:defRPr sz="1920"/>
            </a:lvl7pPr>
            <a:lvl8pPr marL="3413125" indent="0">
              <a:buNone/>
              <a:defRPr sz="1920"/>
            </a:lvl8pPr>
            <a:lvl9pPr marL="3900805" indent="0">
              <a:buNone/>
              <a:defRPr sz="192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1265769" y="3158968"/>
            <a:ext cx="5197971" cy="4176929"/>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673415" y="2107778"/>
            <a:ext cx="5223571" cy="976488"/>
          </a:xfrm>
        </p:spPr>
        <p:txBody>
          <a:bodyPr anchor="ctr" anchorCtr="0"/>
          <a:lstStyle>
            <a:lvl1pPr marL="0" indent="0">
              <a:buNone/>
              <a:defRPr sz="2985"/>
            </a:lvl1pPr>
            <a:lvl2pPr marL="487680" indent="0">
              <a:buNone/>
              <a:defRPr sz="2560"/>
            </a:lvl2pPr>
            <a:lvl3pPr marL="975360" indent="0">
              <a:buNone/>
              <a:defRPr sz="2135"/>
            </a:lvl3pPr>
            <a:lvl4pPr marL="1463040" indent="0">
              <a:buNone/>
              <a:defRPr sz="1920"/>
            </a:lvl4pPr>
            <a:lvl5pPr marL="1950720" indent="0">
              <a:buNone/>
              <a:defRPr sz="1920"/>
            </a:lvl5pPr>
            <a:lvl6pPr marL="2438400" indent="0">
              <a:buNone/>
              <a:defRPr sz="1920"/>
            </a:lvl6pPr>
            <a:lvl7pPr marL="2926080" indent="0">
              <a:buNone/>
              <a:defRPr sz="1920"/>
            </a:lvl7pPr>
            <a:lvl8pPr marL="3413125" indent="0">
              <a:buNone/>
              <a:defRPr sz="1920"/>
            </a:lvl8pPr>
            <a:lvl9pPr marL="3900805" indent="0">
              <a:buNone/>
              <a:defRPr sz="192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673415" y="3158968"/>
            <a:ext cx="5223571" cy="4176929"/>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lvl="0" eaLnBrk="1" hangingPunct="1"/>
            <a:endParaRPr lang="en-US" altLang="x-none" dirty="0"/>
          </a:p>
        </p:txBody>
      </p:sp>
      <p:sp>
        <p:nvSpPr>
          <p:cNvPr id="8" name="页脚占位符 7"/>
          <p:cNvSpPr>
            <a:spLocks noGrp="1"/>
          </p:cNvSpPr>
          <p:nvPr>
            <p:ph type="ftr" sz="quarter" idx="11"/>
          </p:nvPr>
        </p:nvSpPr>
        <p:spPr/>
        <p:txBody>
          <a:bodyPr/>
          <a:lstStyle/>
          <a:p>
            <a:pPr lvl="0" eaLnBrk="1" hangingPunct="1"/>
            <a:endParaRPr lang="en-US" altLang="x-none" dirty="0"/>
          </a:p>
        </p:txBody>
      </p:sp>
      <p:sp>
        <p:nvSpPr>
          <p:cNvPr id="9" name="灯片编号占位符 8"/>
          <p:cNvSpPr>
            <a:spLocks noGrp="1"/>
          </p:cNvSpPr>
          <p:nvPr>
            <p:ph type="sldNum" sz="quarter" idx="12"/>
          </p:nvPr>
        </p:nvSpPr>
        <p:spPr/>
        <p:txBody>
          <a:bodyPr/>
          <a:lstStyle/>
          <a:p>
            <a:pPr lvl="0" eaLnBrk="1" hangingPunct="1"/>
            <a:fld id="{9A0DB2DC-4C9A-4742-B13C-FB6460FD3503}" type="slidenum">
              <a:rPr lang="en-US" altLang="x-none" dirty="0"/>
            </a:fld>
            <a:endParaRPr lang="en-US" altLang="x-none" dirty="0"/>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lvl="0" eaLnBrk="1" hangingPunct="1"/>
            <a:endParaRPr lang="en-US" altLang="x-none" dirty="0"/>
          </a:p>
        </p:txBody>
      </p:sp>
      <p:sp>
        <p:nvSpPr>
          <p:cNvPr id="4" name="页脚占位符 3"/>
          <p:cNvSpPr>
            <a:spLocks noGrp="1"/>
          </p:cNvSpPr>
          <p:nvPr>
            <p:ph type="ftr" sz="quarter" idx="11"/>
          </p:nvPr>
        </p:nvSpPr>
        <p:spPr/>
        <p:txBody>
          <a:bodyPr/>
          <a:lstStyle/>
          <a:p>
            <a:pPr lvl="0" eaLnBrk="1" hangingPunct="1"/>
            <a:endParaRPr lang="en-US" altLang="x-none" dirty="0"/>
          </a:p>
        </p:txBody>
      </p:sp>
      <p:sp>
        <p:nvSpPr>
          <p:cNvPr id="5" name="灯片编号占位符 4"/>
          <p:cNvSpPr>
            <a:spLocks noGrp="1"/>
          </p:cNvSpPr>
          <p:nvPr>
            <p:ph type="sldNum" sz="quarter" idx="12"/>
          </p:nvPr>
        </p:nvSpPr>
        <p:spPr/>
        <p:txBody>
          <a:bodyPr/>
          <a:lstStyle/>
          <a:p>
            <a:pPr lvl="0" eaLnBrk="1" hangingPunct="1"/>
            <a:fld id="{9A0DB2DC-4C9A-4742-B13C-FB6460FD3503}" type="slidenum">
              <a:rPr lang="en-US" altLang="x-none" dirty="0"/>
            </a:fld>
            <a:endParaRPr lang="en-US" altLang="x-none"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50875" y="1897063"/>
            <a:ext cx="5733717" cy="5364162"/>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618621" y="1897063"/>
            <a:ext cx="5733717" cy="5364162"/>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lvl="0" eaLnBrk="1" hangingPunct="1"/>
            <a:endParaRPr lang="en-US" altLang="x-none" dirty="0"/>
          </a:p>
        </p:txBody>
      </p:sp>
      <p:sp>
        <p:nvSpPr>
          <p:cNvPr id="6" name="页脚占位符 5"/>
          <p:cNvSpPr>
            <a:spLocks noGrp="1"/>
          </p:cNvSpPr>
          <p:nvPr>
            <p:ph type="ftr" sz="quarter" idx="11"/>
          </p:nvPr>
        </p:nvSpPr>
        <p:spPr/>
        <p:txBody>
          <a:bodyPr/>
          <a:lstStyle/>
          <a:p>
            <a:pPr lvl="0" eaLnBrk="1" hangingPunct="1"/>
            <a:endParaRPr lang="en-US" altLang="x-none" dirty="0"/>
          </a:p>
        </p:txBody>
      </p:sp>
      <p:sp>
        <p:nvSpPr>
          <p:cNvPr id="7" name="灯片编号占位符 6"/>
          <p:cNvSpPr>
            <a:spLocks noGrp="1"/>
          </p:cNvSpPr>
          <p:nvPr>
            <p:ph type="sldNum" sz="quarter" idx="12"/>
          </p:nvPr>
        </p:nvSpPr>
        <p:spPr/>
        <p:txBody>
          <a:bodyPr/>
          <a:lstStyle/>
          <a:p>
            <a:pPr lvl="0" eaLnBrk="1" hangingPunct="1"/>
            <a:fld id="{9A0DB2DC-4C9A-4742-B13C-FB6460FD3503}" type="slidenum">
              <a:rPr lang="en-US" altLang="x-none" dirty="0"/>
            </a:fld>
            <a:endParaRPr lang="en-US" altLang="x-none" dirty="0"/>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lvl="0" eaLnBrk="1" hangingPunct="1"/>
            <a:endParaRPr lang="en-US" altLang="x-none" dirty="0"/>
          </a:p>
        </p:txBody>
      </p:sp>
      <p:sp>
        <p:nvSpPr>
          <p:cNvPr id="3" name="页脚占位符 2"/>
          <p:cNvSpPr>
            <a:spLocks noGrp="1"/>
          </p:cNvSpPr>
          <p:nvPr>
            <p:ph type="ftr" sz="quarter" idx="11"/>
          </p:nvPr>
        </p:nvSpPr>
        <p:spPr/>
        <p:txBody>
          <a:bodyPr/>
          <a:lstStyle/>
          <a:p>
            <a:pPr lvl="0" eaLnBrk="1" hangingPunct="1"/>
            <a:endParaRPr lang="en-US" altLang="x-none" dirty="0"/>
          </a:p>
        </p:txBody>
      </p:sp>
      <p:sp>
        <p:nvSpPr>
          <p:cNvPr id="4" name="灯片编号占位符 3"/>
          <p:cNvSpPr>
            <a:spLocks noGrp="1"/>
          </p:cNvSpPr>
          <p:nvPr>
            <p:ph type="sldNum" sz="quarter" idx="12"/>
          </p:nvPr>
        </p:nvSpPr>
        <p:spPr/>
        <p:txBody>
          <a:bodyPr/>
          <a:lstStyle/>
          <a:p>
            <a:pPr lvl="0" eaLnBrk="1" hangingPunct="1"/>
            <a:fld id="{9A0DB2DC-4C9A-4742-B13C-FB6460FD3503}" type="slidenum">
              <a:rPr lang="en-US" altLang="x-none" dirty="0"/>
            </a:fld>
            <a:endParaRPr lang="en-US" altLang="x-none" dirty="0"/>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95686" y="541867"/>
            <a:ext cx="4193977" cy="1896533"/>
          </a:xfrm>
        </p:spPr>
        <p:txBody>
          <a:bodyPr anchor="b"/>
          <a:lstStyle>
            <a:lvl1pPr>
              <a:defRPr sz="3415"/>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528194" y="1170281"/>
            <a:ext cx="6583037" cy="5776148"/>
          </a:xfrm>
        </p:spPr>
        <p:txBody>
          <a:bodyPr/>
          <a:lstStyle>
            <a:lvl1pPr>
              <a:defRPr sz="3415"/>
            </a:lvl1pPr>
            <a:lvl2pPr>
              <a:defRPr sz="2985"/>
            </a:lvl2pPr>
            <a:lvl3pPr>
              <a:defRPr sz="2560"/>
            </a:lvl3pPr>
            <a:lvl4pPr>
              <a:defRPr sz="2135"/>
            </a:lvl4pPr>
            <a:lvl5pPr>
              <a:defRPr sz="2135"/>
            </a:lvl5pPr>
            <a:lvl6pPr>
              <a:defRPr sz="2135"/>
            </a:lvl6pPr>
            <a:lvl7pPr>
              <a:defRPr sz="2135"/>
            </a:lvl7pPr>
            <a:lvl8pPr>
              <a:defRPr sz="2135"/>
            </a:lvl8pPr>
            <a:lvl9pPr>
              <a:defRPr sz="2135"/>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95686" y="2438400"/>
            <a:ext cx="4193977" cy="4517438"/>
          </a:xfrm>
        </p:spPr>
        <p:txBody>
          <a:bodyPr/>
          <a:lstStyle>
            <a:lvl1pPr marL="0" indent="0">
              <a:buNone/>
              <a:defRPr sz="1705"/>
            </a:lvl1pPr>
            <a:lvl2pPr marL="487680" indent="0">
              <a:buNone/>
              <a:defRPr sz="1495"/>
            </a:lvl2pPr>
            <a:lvl3pPr marL="975360" indent="0">
              <a:buNone/>
              <a:defRPr sz="1280"/>
            </a:lvl3pPr>
            <a:lvl4pPr marL="1463040" indent="0">
              <a:buNone/>
              <a:defRPr sz="1065"/>
            </a:lvl4pPr>
            <a:lvl5pPr marL="1950720" indent="0">
              <a:buNone/>
              <a:defRPr sz="1065"/>
            </a:lvl5pPr>
            <a:lvl6pPr marL="2438400" indent="0">
              <a:buNone/>
              <a:defRPr sz="1065"/>
            </a:lvl6pPr>
            <a:lvl7pPr marL="2926080" indent="0">
              <a:buNone/>
              <a:defRPr sz="1065"/>
            </a:lvl7pPr>
            <a:lvl8pPr marL="3413125" indent="0">
              <a:buNone/>
              <a:defRPr sz="1065"/>
            </a:lvl8pPr>
            <a:lvl9pPr marL="3900805" indent="0">
              <a:buNone/>
              <a:defRPr sz="1065"/>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eaLnBrk="1" hangingPunct="1"/>
            <a:endParaRPr lang="en-US" altLang="x-none" dirty="0"/>
          </a:p>
        </p:txBody>
      </p:sp>
      <p:sp>
        <p:nvSpPr>
          <p:cNvPr id="6" name="页脚占位符 5"/>
          <p:cNvSpPr>
            <a:spLocks noGrp="1"/>
          </p:cNvSpPr>
          <p:nvPr>
            <p:ph type="ftr" sz="quarter" idx="11"/>
          </p:nvPr>
        </p:nvSpPr>
        <p:spPr/>
        <p:txBody>
          <a:bodyPr/>
          <a:lstStyle/>
          <a:p>
            <a:pPr lvl="0" eaLnBrk="1" hangingPunct="1"/>
            <a:endParaRPr lang="en-US" altLang="x-none" dirty="0"/>
          </a:p>
        </p:txBody>
      </p:sp>
      <p:sp>
        <p:nvSpPr>
          <p:cNvPr id="7" name="灯片编号占位符 6"/>
          <p:cNvSpPr>
            <a:spLocks noGrp="1"/>
          </p:cNvSpPr>
          <p:nvPr>
            <p:ph type="sldNum" sz="quarter" idx="12"/>
          </p:nvPr>
        </p:nvSpPr>
        <p:spPr/>
        <p:txBody>
          <a:bodyPr/>
          <a:lstStyle/>
          <a:p>
            <a:pPr lvl="0" eaLnBrk="1" hangingPunct="1"/>
            <a:fld id="{9A0DB2DC-4C9A-4742-B13C-FB6460FD3503}" type="slidenum">
              <a:rPr lang="en-US" altLang="x-none" dirty="0"/>
            </a:fld>
            <a:endParaRPr lang="en-US" altLang="x-none" dirty="0"/>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95686" y="541867"/>
            <a:ext cx="4442605" cy="1896533"/>
          </a:xfrm>
        </p:spPr>
        <p:txBody>
          <a:bodyPr anchor="b"/>
          <a:lstStyle>
            <a:lvl1pPr>
              <a:defRPr sz="3415"/>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528194" y="541868"/>
            <a:ext cx="6583037" cy="6404563"/>
          </a:xfrm>
        </p:spPr>
        <p:txBody>
          <a:bodyPr/>
          <a:lstStyle>
            <a:lvl1pPr marL="0" indent="0">
              <a:buNone/>
              <a:defRPr sz="3415"/>
            </a:lvl1pPr>
            <a:lvl2pPr marL="487680" indent="0">
              <a:buNone/>
              <a:defRPr sz="2985"/>
            </a:lvl2pPr>
            <a:lvl3pPr marL="975360" indent="0">
              <a:buNone/>
              <a:defRPr sz="2560"/>
            </a:lvl3pPr>
            <a:lvl4pPr marL="1463040" indent="0">
              <a:buNone/>
              <a:defRPr sz="2135"/>
            </a:lvl4pPr>
            <a:lvl5pPr marL="1950720" indent="0">
              <a:buNone/>
              <a:defRPr sz="2135"/>
            </a:lvl5pPr>
            <a:lvl6pPr marL="2438400" indent="0">
              <a:buNone/>
              <a:defRPr sz="2135"/>
            </a:lvl6pPr>
            <a:lvl7pPr marL="2926080" indent="0">
              <a:buNone/>
              <a:defRPr sz="2135"/>
            </a:lvl7pPr>
            <a:lvl8pPr marL="3413125" indent="0">
              <a:buNone/>
              <a:defRPr sz="2135"/>
            </a:lvl8pPr>
            <a:lvl9pPr marL="3900805" indent="0">
              <a:buNone/>
              <a:defRPr sz="2135"/>
            </a:lvl9pPr>
          </a:lstStyle>
          <a:p>
            <a:endParaRPr lang="zh-CN" altLang="en-US"/>
          </a:p>
        </p:txBody>
      </p:sp>
      <p:sp>
        <p:nvSpPr>
          <p:cNvPr id="4" name="文本占位符 3"/>
          <p:cNvSpPr>
            <a:spLocks noGrp="1"/>
          </p:cNvSpPr>
          <p:nvPr>
            <p:ph type="body" sz="half" idx="2"/>
          </p:nvPr>
        </p:nvSpPr>
        <p:spPr>
          <a:xfrm>
            <a:off x="895686" y="2438400"/>
            <a:ext cx="4442605" cy="4517438"/>
          </a:xfrm>
        </p:spPr>
        <p:txBody>
          <a:bodyPr/>
          <a:lstStyle>
            <a:lvl1pPr marL="0" indent="0">
              <a:buNone/>
              <a:defRPr sz="2135"/>
            </a:lvl1pPr>
            <a:lvl2pPr marL="487680" indent="0">
              <a:buNone/>
              <a:defRPr sz="1920"/>
            </a:lvl2pPr>
            <a:lvl3pPr marL="975360" indent="0">
              <a:buNone/>
              <a:defRPr sz="1705"/>
            </a:lvl3pPr>
            <a:lvl4pPr marL="1463040" indent="0">
              <a:buNone/>
              <a:defRPr sz="1495"/>
            </a:lvl4pPr>
            <a:lvl5pPr marL="1950720" indent="0">
              <a:buNone/>
              <a:defRPr sz="1495"/>
            </a:lvl5pPr>
            <a:lvl6pPr marL="2438400" indent="0">
              <a:buNone/>
              <a:defRPr sz="1495"/>
            </a:lvl6pPr>
            <a:lvl7pPr marL="2926080" indent="0">
              <a:buNone/>
              <a:defRPr sz="1495"/>
            </a:lvl7pPr>
            <a:lvl8pPr marL="3413125" indent="0">
              <a:buNone/>
              <a:defRPr sz="1495"/>
            </a:lvl8pPr>
            <a:lvl9pPr marL="3900805" indent="0">
              <a:buNone/>
              <a:defRPr sz="1495"/>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eaLnBrk="1" hangingPunct="1"/>
            <a:endParaRPr lang="en-US" altLang="x-none" dirty="0"/>
          </a:p>
        </p:txBody>
      </p:sp>
      <p:sp>
        <p:nvSpPr>
          <p:cNvPr id="6" name="页脚占位符 5"/>
          <p:cNvSpPr>
            <a:spLocks noGrp="1"/>
          </p:cNvSpPr>
          <p:nvPr>
            <p:ph type="ftr" sz="quarter" idx="11"/>
          </p:nvPr>
        </p:nvSpPr>
        <p:spPr/>
        <p:txBody>
          <a:bodyPr/>
          <a:lstStyle/>
          <a:p>
            <a:pPr lvl="0" eaLnBrk="1" hangingPunct="1"/>
            <a:endParaRPr lang="en-US" altLang="x-none" dirty="0"/>
          </a:p>
        </p:txBody>
      </p:sp>
      <p:sp>
        <p:nvSpPr>
          <p:cNvPr id="7" name="灯片编号占位符 6"/>
          <p:cNvSpPr>
            <a:spLocks noGrp="1"/>
          </p:cNvSpPr>
          <p:nvPr>
            <p:ph type="sldNum" sz="quarter" idx="12"/>
          </p:nvPr>
        </p:nvSpPr>
        <p:spPr/>
        <p:txBody>
          <a:bodyPr/>
          <a:lstStyle/>
          <a:p>
            <a:pPr lvl="0" eaLnBrk="1" hangingPunct="1"/>
            <a:fld id="{9A0DB2DC-4C9A-4742-B13C-FB6460FD3503}" type="slidenum">
              <a:rPr lang="en-US" altLang="x-none" dirty="0"/>
            </a:fld>
            <a:endParaRPr lang="en-US" altLang="x-none" dirty="0"/>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eaLnBrk="1" hangingPunct="1"/>
            <a:endParaRPr lang="en-US" altLang="x-none" dirty="0"/>
          </a:p>
        </p:txBody>
      </p:sp>
      <p:sp>
        <p:nvSpPr>
          <p:cNvPr id="5" name="页脚占位符 4"/>
          <p:cNvSpPr>
            <a:spLocks noGrp="1"/>
          </p:cNvSpPr>
          <p:nvPr>
            <p:ph type="ftr" sz="quarter" idx="11"/>
          </p:nvPr>
        </p:nvSpPr>
        <p:spPr/>
        <p:txBody>
          <a:bodyPr/>
          <a:lstStyle/>
          <a:p>
            <a:pPr lvl="0" eaLnBrk="1" hangingPunct="1"/>
            <a:endParaRPr lang="en-US" altLang="x-none" dirty="0"/>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en-US" altLang="x-none" dirty="0"/>
            </a:fld>
            <a:endParaRPr lang="en-US" altLang="x-none" dirty="0"/>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9426972" y="327025"/>
            <a:ext cx="2925366" cy="69342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50875" y="327025"/>
            <a:ext cx="8606511" cy="6934200"/>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eaLnBrk="1" hangingPunct="1"/>
            <a:endParaRPr lang="en-US" altLang="x-none" dirty="0"/>
          </a:p>
        </p:txBody>
      </p:sp>
      <p:sp>
        <p:nvSpPr>
          <p:cNvPr id="5" name="页脚占位符 4"/>
          <p:cNvSpPr>
            <a:spLocks noGrp="1"/>
          </p:cNvSpPr>
          <p:nvPr>
            <p:ph type="ftr" sz="quarter" idx="11"/>
          </p:nvPr>
        </p:nvSpPr>
        <p:spPr/>
        <p:txBody>
          <a:bodyPr/>
          <a:lstStyle/>
          <a:p>
            <a:pPr lvl="0" eaLnBrk="1" hangingPunct="1"/>
            <a:endParaRPr lang="en-US" altLang="x-none" dirty="0"/>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en-US" altLang="x-none" dirty="0"/>
            </a:fld>
            <a:endParaRPr lang="en-US" altLang="x-none"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95686" y="432741"/>
            <a:ext cx="11215545" cy="1571038"/>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1265769" y="2107778"/>
            <a:ext cx="5197971" cy="976488"/>
          </a:xfrm>
        </p:spPr>
        <p:txBody>
          <a:bodyPr anchor="ctr" anchorCtr="0"/>
          <a:lstStyle>
            <a:lvl1pPr marL="0" indent="0">
              <a:buNone/>
              <a:defRPr sz="2985"/>
            </a:lvl1pPr>
            <a:lvl2pPr marL="487680" indent="0">
              <a:buNone/>
              <a:defRPr sz="2560"/>
            </a:lvl2pPr>
            <a:lvl3pPr marL="975360" indent="0">
              <a:buNone/>
              <a:defRPr sz="2135"/>
            </a:lvl3pPr>
            <a:lvl4pPr marL="1463040" indent="0">
              <a:buNone/>
              <a:defRPr sz="1920"/>
            </a:lvl4pPr>
            <a:lvl5pPr marL="1950720" indent="0">
              <a:buNone/>
              <a:defRPr sz="1920"/>
            </a:lvl5pPr>
            <a:lvl6pPr marL="2438400" indent="0">
              <a:buNone/>
              <a:defRPr sz="1920"/>
            </a:lvl6pPr>
            <a:lvl7pPr marL="2926080" indent="0">
              <a:buNone/>
              <a:defRPr sz="1920"/>
            </a:lvl7pPr>
            <a:lvl8pPr marL="3413125" indent="0">
              <a:buNone/>
              <a:defRPr sz="1920"/>
            </a:lvl8pPr>
            <a:lvl9pPr marL="3900805" indent="0">
              <a:buNone/>
              <a:defRPr sz="192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1265769" y="3158968"/>
            <a:ext cx="5197971" cy="4176929"/>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673415" y="2107778"/>
            <a:ext cx="5223571" cy="976488"/>
          </a:xfrm>
        </p:spPr>
        <p:txBody>
          <a:bodyPr anchor="ctr" anchorCtr="0"/>
          <a:lstStyle>
            <a:lvl1pPr marL="0" indent="0">
              <a:buNone/>
              <a:defRPr sz="2985"/>
            </a:lvl1pPr>
            <a:lvl2pPr marL="487680" indent="0">
              <a:buNone/>
              <a:defRPr sz="2560"/>
            </a:lvl2pPr>
            <a:lvl3pPr marL="975360" indent="0">
              <a:buNone/>
              <a:defRPr sz="2135"/>
            </a:lvl3pPr>
            <a:lvl4pPr marL="1463040" indent="0">
              <a:buNone/>
              <a:defRPr sz="1920"/>
            </a:lvl4pPr>
            <a:lvl5pPr marL="1950720" indent="0">
              <a:buNone/>
              <a:defRPr sz="1920"/>
            </a:lvl5pPr>
            <a:lvl6pPr marL="2438400" indent="0">
              <a:buNone/>
              <a:defRPr sz="1920"/>
            </a:lvl6pPr>
            <a:lvl7pPr marL="2926080" indent="0">
              <a:buNone/>
              <a:defRPr sz="1920"/>
            </a:lvl7pPr>
            <a:lvl8pPr marL="3413125" indent="0">
              <a:buNone/>
              <a:defRPr sz="1920"/>
            </a:lvl8pPr>
            <a:lvl9pPr marL="3900805" indent="0">
              <a:buNone/>
              <a:defRPr sz="192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673415" y="3158968"/>
            <a:ext cx="5223571" cy="4176929"/>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lvl="0" eaLnBrk="1" hangingPunct="1"/>
            <a:endParaRPr lang="en-US" altLang="x-none" dirty="0"/>
          </a:p>
        </p:txBody>
      </p:sp>
      <p:sp>
        <p:nvSpPr>
          <p:cNvPr id="8" name="页脚占位符 7"/>
          <p:cNvSpPr>
            <a:spLocks noGrp="1"/>
          </p:cNvSpPr>
          <p:nvPr>
            <p:ph type="ftr" sz="quarter" idx="11"/>
          </p:nvPr>
        </p:nvSpPr>
        <p:spPr/>
        <p:txBody>
          <a:bodyPr/>
          <a:lstStyle/>
          <a:p>
            <a:pPr lvl="0" eaLnBrk="1" hangingPunct="1"/>
            <a:endParaRPr lang="en-US" altLang="x-none" dirty="0"/>
          </a:p>
        </p:txBody>
      </p:sp>
      <p:sp>
        <p:nvSpPr>
          <p:cNvPr id="9" name="灯片编号占位符 8"/>
          <p:cNvSpPr>
            <a:spLocks noGrp="1"/>
          </p:cNvSpPr>
          <p:nvPr>
            <p:ph type="sldNum" sz="quarter" idx="12"/>
          </p:nvPr>
        </p:nvSpPr>
        <p:spPr/>
        <p:txBody>
          <a:bodyPr/>
          <a:lstStyle/>
          <a:p>
            <a:pPr lvl="0" eaLnBrk="1" hangingPunct="1"/>
            <a:fld id="{9A0DB2DC-4C9A-4742-B13C-FB6460FD3503}" type="slidenum">
              <a:rPr lang="en-US" altLang="x-none" dirty="0"/>
            </a:fld>
            <a:endParaRPr lang="en-US" altLang="x-none"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lvl="0" eaLnBrk="1" hangingPunct="1"/>
            <a:endParaRPr lang="en-US" altLang="x-none" dirty="0"/>
          </a:p>
        </p:txBody>
      </p:sp>
      <p:sp>
        <p:nvSpPr>
          <p:cNvPr id="4" name="页脚占位符 3"/>
          <p:cNvSpPr>
            <a:spLocks noGrp="1"/>
          </p:cNvSpPr>
          <p:nvPr>
            <p:ph type="ftr" sz="quarter" idx="11"/>
          </p:nvPr>
        </p:nvSpPr>
        <p:spPr/>
        <p:txBody>
          <a:bodyPr/>
          <a:lstStyle/>
          <a:p>
            <a:pPr lvl="0" eaLnBrk="1" hangingPunct="1"/>
            <a:endParaRPr lang="en-US" altLang="x-none" dirty="0"/>
          </a:p>
        </p:txBody>
      </p:sp>
      <p:sp>
        <p:nvSpPr>
          <p:cNvPr id="5" name="灯片编号占位符 4"/>
          <p:cNvSpPr>
            <a:spLocks noGrp="1"/>
          </p:cNvSpPr>
          <p:nvPr>
            <p:ph type="sldNum" sz="quarter" idx="12"/>
          </p:nvPr>
        </p:nvSpPr>
        <p:spPr/>
        <p:txBody>
          <a:bodyPr/>
          <a:lstStyle/>
          <a:p>
            <a:pPr lvl="0" eaLnBrk="1" hangingPunct="1"/>
            <a:fld id="{9A0DB2DC-4C9A-4742-B13C-FB6460FD3503}" type="slidenum">
              <a:rPr lang="en-US" altLang="x-none" dirty="0"/>
            </a:fld>
            <a:endParaRPr lang="en-US" altLang="x-none"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lvl="0" eaLnBrk="1" hangingPunct="1"/>
            <a:endParaRPr lang="en-US" altLang="x-none" dirty="0"/>
          </a:p>
        </p:txBody>
      </p:sp>
      <p:sp>
        <p:nvSpPr>
          <p:cNvPr id="3" name="页脚占位符 2"/>
          <p:cNvSpPr>
            <a:spLocks noGrp="1"/>
          </p:cNvSpPr>
          <p:nvPr>
            <p:ph type="ftr" sz="quarter" idx="11"/>
          </p:nvPr>
        </p:nvSpPr>
        <p:spPr/>
        <p:txBody>
          <a:bodyPr/>
          <a:lstStyle/>
          <a:p>
            <a:pPr lvl="0" eaLnBrk="1" hangingPunct="1"/>
            <a:endParaRPr lang="en-US" altLang="x-none" dirty="0"/>
          </a:p>
        </p:txBody>
      </p:sp>
      <p:sp>
        <p:nvSpPr>
          <p:cNvPr id="4" name="灯片编号占位符 3"/>
          <p:cNvSpPr>
            <a:spLocks noGrp="1"/>
          </p:cNvSpPr>
          <p:nvPr>
            <p:ph type="sldNum" sz="quarter" idx="12"/>
          </p:nvPr>
        </p:nvSpPr>
        <p:spPr/>
        <p:txBody>
          <a:bodyPr/>
          <a:lstStyle/>
          <a:p>
            <a:pPr lvl="0" eaLnBrk="1" hangingPunct="1"/>
            <a:fld id="{9A0DB2DC-4C9A-4742-B13C-FB6460FD3503}" type="slidenum">
              <a:rPr lang="en-US" altLang="x-none" dirty="0"/>
            </a:fld>
            <a:endParaRPr lang="en-US" altLang="x-none"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95686" y="541867"/>
            <a:ext cx="4193977" cy="1896533"/>
          </a:xfrm>
        </p:spPr>
        <p:txBody>
          <a:bodyPr anchor="b"/>
          <a:lstStyle>
            <a:lvl1pPr>
              <a:defRPr sz="3415"/>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528194" y="1170281"/>
            <a:ext cx="6583037" cy="5776148"/>
          </a:xfrm>
        </p:spPr>
        <p:txBody>
          <a:bodyPr/>
          <a:lstStyle>
            <a:lvl1pPr>
              <a:defRPr sz="3415"/>
            </a:lvl1pPr>
            <a:lvl2pPr>
              <a:defRPr sz="2985"/>
            </a:lvl2pPr>
            <a:lvl3pPr>
              <a:defRPr sz="2560"/>
            </a:lvl3pPr>
            <a:lvl4pPr>
              <a:defRPr sz="2135"/>
            </a:lvl4pPr>
            <a:lvl5pPr>
              <a:defRPr sz="2135"/>
            </a:lvl5pPr>
            <a:lvl6pPr>
              <a:defRPr sz="2135"/>
            </a:lvl6pPr>
            <a:lvl7pPr>
              <a:defRPr sz="2135"/>
            </a:lvl7pPr>
            <a:lvl8pPr>
              <a:defRPr sz="2135"/>
            </a:lvl8pPr>
            <a:lvl9pPr>
              <a:defRPr sz="2135"/>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95686" y="2438400"/>
            <a:ext cx="4193977" cy="4517438"/>
          </a:xfrm>
        </p:spPr>
        <p:txBody>
          <a:bodyPr/>
          <a:lstStyle>
            <a:lvl1pPr marL="0" indent="0">
              <a:buNone/>
              <a:defRPr sz="1705"/>
            </a:lvl1pPr>
            <a:lvl2pPr marL="487680" indent="0">
              <a:buNone/>
              <a:defRPr sz="1495"/>
            </a:lvl2pPr>
            <a:lvl3pPr marL="975360" indent="0">
              <a:buNone/>
              <a:defRPr sz="1280"/>
            </a:lvl3pPr>
            <a:lvl4pPr marL="1463040" indent="0">
              <a:buNone/>
              <a:defRPr sz="1065"/>
            </a:lvl4pPr>
            <a:lvl5pPr marL="1950720" indent="0">
              <a:buNone/>
              <a:defRPr sz="1065"/>
            </a:lvl5pPr>
            <a:lvl6pPr marL="2438400" indent="0">
              <a:buNone/>
              <a:defRPr sz="1065"/>
            </a:lvl6pPr>
            <a:lvl7pPr marL="2926080" indent="0">
              <a:buNone/>
              <a:defRPr sz="1065"/>
            </a:lvl7pPr>
            <a:lvl8pPr marL="3413125" indent="0">
              <a:buNone/>
              <a:defRPr sz="1065"/>
            </a:lvl8pPr>
            <a:lvl9pPr marL="3900805" indent="0">
              <a:buNone/>
              <a:defRPr sz="1065"/>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eaLnBrk="1" hangingPunct="1"/>
            <a:endParaRPr lang="en-US" altLang="x-none" dirty="0"/>
          </a:p>
        </p:txBody>
      </p:sp>
      <p:sp>
        <p:nvSpPr>
          <p:cNvPr id="6" name="页脚占位符 5"/>
          <p:cNvSpPr>
            <a:spLocks noGrp="1"/>
          </p:cNvSpPr>
          <p:nvPr>
            <p:ph type="ftr" sz="quarter" idx="11"/>
          </p:nvPr>
        </p:nvSpPr>
        <p:spPr/>
        <p:txBody>
          <a:bodyPr/>
          <a:lstStyle/>
          <a:p>
            <a:pPr lvl="0" eaLnBrk="1" hangingPunct="1"/>
            <a:endParaRPr lang="en-US" altLang="x-none" dirty="0"/>
          </a:p>
        </p:txBody>
      </p:sp>
      <p:sp>
        <p:nvSpPr>
          <p:cNvPr id="7" name="灯片编号占位符 6"/>
          <p:cNvSpPr>
            <a:spLocks noGrp="1"/>
          </p:cNvSpPr>
          <p:nvPr>
            <p:ph type="sldNum" sz="quarter" idx="12"/>
          </p:nvPr>
        </p:nvSpPr>
        <p:spPr/>
        <p:txBody>
          <a:bodyPr/>
          <a:lstStyle/>
          <a:p>
            <a:pPr lvl="0" eaLnBrk="1" hangingPunct="1"/>
            <a:fld id="{9A0DB2DC-4C9A-4742-B13C-FB6460FD3503}" type="slidenum">
              <a:rPr lang="en-US" altLang="x-none" dirty="0"/>
            </a:fld>
            <a:endParaRPr lang="en-US" altLang="x-none"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95686" y="541867"/>
            <a:ext cx="4442605" cy="1896533"/>
          </a:xfrm>
        </p:spPr>
        <p:txBody>
          <a:bodyPr anchor="b"/>
          <a:lstStyle>
            <a:lvl1pPr>
              <a:defRPr sz="3415"/>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528194" y="541868"/>
            <a:ext cx="6583037" cy="6404563"/>
          </a:xfrm>
        </p:spPr>
        <p:txBody>
          <a:bodyPr/>
          <a:lstStyle>
            <a:lvl1pPr marL="0" indent="0">
              <a:buNone/>
              <a:defRPr sz="3415"/>
            </a:lvl1pPr>
            <a:lvl2pPr marL="487680" indent="0">
              <a:buNone/>
              <a:defRPr sz="2985"/>
            </a:lvl2pPr>
            <a:lvl3pPr marL="975360" indent="0">
              <a:buNone/>
              <a:defRPr sz="2560"/>
            </a:lvl3pPr>
            <a:lvl4pPr marL="1463040" indent="0">
              <a:buNone/>
              <a:defRPr sz="2135"/>
            </a:lvl4pPr>
            <a:lvl5pPr marL="1950720" indent="0">
              <a:buNone/>
              <a:defRPr sz="2135"/>
            </a:lvl5pPr>
            <a:lvl6pPr marL="2438400" indent="0">
              <a:buNone/>
              <a:defRPr sz="2135"/>
            </a:lvl6pPr>
            <a:lvl7pPr marL="2926080" indent="0">
              <a:buNone/>
              <a:defRPr sz="2135"/>
            </a:lvl7pPr>
            <a:lvl8pPr marL="3413125" indent="0">
              <a:buNone/>
              <a:defRPr sz="2135"/>
            </a:lvl8pPr>
            <a:lvl9pPr marL="3900805" indent="0">
              <a:buNone/>
              <a:defRPr sz="2135"/>
            </a:lvl9pPr>
          </a:lstStyle>
          <a:p>
            <a:endParaRPr lang="zh-CN" altLang="en-US"/>
          </a:p>
        </p:txBody>
      </p:sp>
      <p:sp>
        <p:nvSpPr>
          <p:cNvPr id="4" name="文本占位符 3"/>
          <p:cNvSpPr>
            <a:spLocks noGrp="1"/>
          </p:cNvSpPr>
          <p:nvPr>
            <p:ph type="body" sz="half" idx="2"/>
          </p:nvPr>
        </p:nvSpPr>
        <p:spPr>
          <a:xfrm>
            <a:off x="895686" y="2438400"/>
            <a:ext cx="4442605" cy="4517438"/>
          </a:xfrm>
        </p:spPr>
        <p:txBody>
          <a:bodyPr/>
          <a:lstStyle>
            <a:lvl1pPr marL="0" indent="0">
              <a:buNone/>
              <a:defRPr sz="2135"/>
            </a:lvl1pPr>
            <a:lvl2pPr marL="487680" indent="0">
              <a:buNone/>
              <a:defRPr sz="1920"/>
            </a:lvl2pPr>
            <a:lvl3pPr marL="975360" indent="0">
              <a:buNone/>
              <a:defRPr sz="1705"/>
            </a:lvl3pPr>
            <a:lvl4pPr marL="1463040" indent="0">
              <a:buNone/>
              <a:defRPr sz="1495"/>
            </a:lvl4pPr>
            <a:lvl5pPr marL="1950720" indent="0">
              <a:buNone/>
              <a:defRPr sz="1495"/>
            </a:lvl5pPr>
            <a:lvl6pPr marL="2438400" indent="0">
              <a:buNone/>
              <a:defRPr sz="1495"/>
            </a:lvl6pPr>
            <a:lvl7pPr marL="2926080" indent="0">
              <a:buNone/>
              <a:defRPr sz="1495"/>
            </a:lvl7pPr>
            <a:lvl8pPr marL="3413125" indent="0">
              <a:buNone/>
              <a:defRPr sz="1495"/>
            </a:lvl8pPr>
            <a:lvl9pPr marL="3900805" indent="0">
              <a:buNone/>
              <a:defRPr sz="1495"/>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eaLnBrk="1" hangingPunct="1"/>
            <a:endParaRPr lang="en-US" altLang="x-none" dirty="0"/>
          </a:p>
        </p:txBody>
      </p:sp>
      <p:sp>
        <p:nvSpPr>
          <p:cNvPr id="6" name="页脚占位符 5"/>
          <p:cNvSpPr>
            <a:spLocks noGrp="1"/>
          </p:cNvSpPr>
          <p:nvPr>
            <p:ph type="ftr" sz="quarter" idx="11"/>
          </p:nvPr>
        </p:nvSpPr>
        <p:spPr/>
        <p:txBody>
          <a:bodyPr/>
          <a:lstStyle/>
          <a:p>
            <a:pPr lvl="0" eaLnBrk="1" hangingPunct="1"/>
            <a:endParaRPr lang="en-US" altLang="x-none" dirty="0"/>
          </a:p>
        </p:txBody>
      </p:sp>
      <p:sp>
        <p:nvSpPr>
          <p:cNvPr id="7" name="灯片编号占位符 6"/>
          <p:cNvSpPr>
            <a:spLocks noGrp="1"/>
          </p:cNvSpPr>
          <p:nvPr>
            <p:ph type="sldNum" sz="quarter" idx="12"/>
          </p:nvPr>
        </p:nvSpPr>
        <p:spPr/>
        <p:txBody>
          <a:bodyPr/>
          <a:lstStyle/>
          <a:p>
            <a:pPr lvl="0" eaLnBrk="1" hangingPunct="1"/>
            <a:fld id="{9A0DB2DC-4C9A-4742-B13C-FB6460FD3503}" type="slidenum">
              <a:rPr lang="en-US" altLang="x-none" dirty="0"/>
            </a:fld>
            <a:endParaRPr lang="en-US" altLang="x-none" dirty="0"/>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image" Target="../media/image1.jpe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3" Type="http://schemas.openxmlformats.org/officeDocument/2006/relationships/theme" Target="../theme/theme2.xml"/><Relationship Id="rId12" Type="http://schemas.openxmlformats.org/officeDocument/2006/relationships/image" Target="../media/image2.jpeg"/><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_rels/slideMaster3.xml.rels><?xml version="1.0" encoding="UTF-8" standalone="yes"?>
<Relationships xmlns="http://schemas.openxmlformats.org/package/2006/relationships"><Relationship Id="rId9" Type="http://schemas.openxmlformats.org/officeDocument/2006/relationships/slideLayout" Target="../slideLayouts/slideLayout31.xml"/><Relationship Id="rId8" Type="http://schemas.openxmlformats.org/officeDocument/2006/relationships/slideLayout" Target="../slideLayouts/slideLayout30.xml"/><Relationship Id="rId7" Type="http://schemas.openxmlformats.org/officeDocument/2006/relationships/slideLayout" Target="../slideLayouts/slideLayout29.xml"/><Relationship Id="rId6" Type="http://schemas.openxmlformats.org/officeDocument/2006/relationships/slideLayout" Target="../slideLayouts/slideLayout28.xml"/><Relationship Id="rId5" Type="http://schemas.openxmlformats.org/officeDocument/2006/relationships/slideLayout" Target="../slideLayouts/slideLayout27.xml"/><Relationship Id="rId4" Type="http://schemas.openxmlformats.org/officeDocument/2006/relationships/slideLayout" Target="../slideLayouts/slideLayout26.xml"/><Relationship Id="rId3" Type="http://schemas.openxmlformats.org/officeDocument/2006/relationships/slideLayout" Target="../slideLayouts/slideLayout25.xml"/><Relationship Id="rId2" Type="http://schemas.openxmlformats.org/officeDocument/2006/relationships/slideLayout" Target="../slideLayouts/slideLayout24.xml"/><Relationship Id="rId12" Type="http://schemas.openxmlformats.org/officeDocument/2006/relationships/theme" Target="../theme/theme3.xml"/><Relationship Id="rId11" Type="http://schemas.openxmlformats.org/officeDocument/2006/relationships/slideLayout" Target="../slideLayouts/slideLayout33.xml"/><Relationship Id="rId10" Type="http://schemas.openxmlformats.org/officeDocument/2006/relationships/slideLayout" Target="../slideLayouts/slideLayout32.xml"/><Relationship Id="rId1" Type="http://schemas.openxmlformats.org/officeDocument/2006/relationships/slideLayout" Target="../slideLayouts/slideLayout23.xml"/></Relationships>
</file>

<file path=ppt/slideMasters/_rels/slideMaster4.xml.rels><?xml version="1.0" encoding="UTF-8" standalone="yes"?>
<Relationships xmlns="http://schemas.openxmlformats.org/package/2006/relationships"><Relationship Id="rId9" Type="http://schemas.openxmlformats.org/officeDocument/2006/relationships/slideLayout" Target="../slideLayouts/slideLayout42.xml"/><Relationship Id="rId8" Type="http://schemas.openxmlformats.org/officeDocument/2006/relationships/slideLayout" Target="../slideLayouts/slideLayout41.xml"/><Relationship Id="rId7" Type="http://schemas.openxmlformats.org/officeDocument/2006/relationships/slideLayout" Target="../slideLayouts/slideLayout40.xml"/><Relationship Id="rId6" Type="http://schemas.openxmlformats.org/officeDocument/2006/relationships/slideLayout" Target="../slideLayouts/slideLayout39.xml"/><Relationship Id="rId5" Type="http://schemas.openxmlformats.org/officeDocument/2006/relationships/slideLayout" Target="../slideLayouts/slideLayout38.xml"/><Relationship Id="rId4" Type="http://schemas.openxmlformats.org/officeDocument/2006/relationships/slideLayout" Target="../slideLayouts/slideLayout37.xml"/><Relationship Id="rId3" Type="http://schemas.openxmlformats.org/officeDocument/2006/relationships/slideLayout" Target="../slideLayouts/slideLayout36.xml"/><Relationship Id="rId2" Type="http://schemas.openxmlformats.org/officeDocument/2006/relationships/slideLayout" Target="../slideLayouts/slideLayout35.xml"/><Relationship Id="rId13" Type="http://schemas.openxmlformats.org/officeDocument/2006/relationships/theme" Target="../theme/theme4.xml"/><Relationship Id="rId12" Type="http://schemas.openxmlformats.org/officeDocument/2006/relationships/image" Target="../media/image1.jpeg"/><Relationship Id="rId11" Type="http://schemas.openxmlformats.org/officeDocument/2006/relationships/slideLayout" Target="../slideLayouts/slideLayout44.xml"/><Relationship Id="rId10" Type="http://schemas.openxmlformats.org/officeDocument/2006/relationships/slideLayout" Target="../slideLayouts/slideLayout43.xml"/><Relationship Id="rId1" Type="http://schemas.openxmlformats.org/officeDocument/2006/relationships/slideLayout" Target="../slideLayouts/slideLayout3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rotWithShape="0">
          <a:blip r:embed="rId12"/>
          <a:stretch>
            <a:fillRect r="-10"/>
          </a:stretch>
        </a:blipFill>
        <a:effectLst/>
      </p:bgPr>
    </p:bg>
    <p:spTree>
      <p:nvGrpSpPr>
        <p:cNvPr id="1" name=""/>
        <p:cNvGrpSpPr/>
        <p:nvPr/>
      </p:nvGrpSpPr>
      <p:grpSpPr/>
      <p:sp>
        <p:nvSpPr>
          <p:cNvPr id="1026" name="Rectangle 2"/>
          <p:cNvSpPr>
            <a:spLocks noGrp="1"/>
          </p:cNvSpPr>
          <p:nvPr>
            <p:ph type="title"/>
          </p:nvPr>
        </p:nvSpPr>
        <p:spPr>
          <a:xfrm>
            <a:off x="650875" y="327025"/>
            <a:ext cx="11701463" cy="1354138"/>
          </a:xfrm>
          <a:prstGeom prst="rect">
            <a:avLst/>
          </a:prstGeom>
          <a:noFill/>
          <a:ln w="9525">
            <a:noFill/>
          </a:ln>
        </p:spPr>
        <p:txBody>
          <a:bodyPr lIns="119205" tIns="59603" rIns="119205" bIns="59603" anchor="ctr"/>
          <a:p>
            <a:pPr lvl="0"/>
            <a:r>
              <a:rPr lang="zh-CN" altLang="en-US"/>
              <a:t>单击此处编辑母版标题样式</a:t>
            </a:r>
            <a:endParaRPr lang="zh-CN" altLang="en-US"/>
          </a:p>
        </p:txBody>
      </p:sp>
      <p:sp>
        <p:nvSpPr>
          <p:cNvPr id="1027" name="Rectangle 3"/>
          <p:cNvSpPr>
            <a:spLocks noGrp="1"/>
          </p:cNvSpPr>
          <p:nvPr>
            <p:ph type="body" idx="1"/>
          </p:nvPr>
        </p:nvSpPr>
        <p:spPr>
          <a:xfrm>
            <a:off x="650875" y="1897063"/>
            <a:ext cx="11701463" cy="5364162"/>
          </a:xfrm>
          <a:prstGeom prst="rect">
            <a:avLst/>
          </a:prstGeom>
          <a:noFill/>
          <a:ln w="9525">
            <a:noFill/>
          </a:ln>
        </p:spPr>
        <p:txBody>
          <a:bodyPr lIns="119205" tIns="59603" rIns="119205" bIns="59603"/>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1028" name="Rectangle 4"/>
          <p:cNvSpPr>
            <a:spLocks noGrp="1"/>
          </p:cNvSpPr>
          <p:nvPr>
            <p:ph type="dt" sz="half" idx="2"/>
          </p:nvPr>
        </p:nvSpPr>
        <p:spPr>
          <a:xfrm>
            <a:off x="650875" y="7404100"/>
            <a:ext cx="3033713" cy="563563"/>
          </a:xfrm>
          <a:prstGeom prst="rect">
            <a:avLst/>
          </a:prstGeom>
          <a:noFill/>
          <a:ln w="9525">
            <a:noFill/>
          </a:ln>
        </p:spPr>
        <p:txBody>
          <a:bodyPr lIns="119205" tIns="59603" rIns="119205" bIns="59603"/>
          <a:lstStyle>
            <a:lvl1pPr>
              <a:defRPr sz="1800"/>
            </a:lvl1pPr>
          </a:lstStyle>
          <a:p>
            <a:pPr lvl="0" eaLnBrk="1" hangingPunct="1"/>
            <a:endParaRPr lang="en-US" altLang="x-none" dirty="0"/>
          </a:p>
        </p:txBody>
      </p:sp>
      <p:sp>
        <p:nvSpPr>
          <p:cNvPr id="1029" name="Rectangle 5"/>
          <p:cNvSpPr>
            <a:spLocks noGrp="1"/>
          </p:cNvSpPr>
          <p:nvPr>
            <p:ph type="ftr" sz="quarter" idx="3"/>
          </p:nvPr>
        </p:nvSpPr>
        <p:spPr>
          <a:xfrm>
            <a:off x="4441825" y="7404100"/>
            <a:ext cx="4117975" cy="563563"/>
          </a:xfrm>
          <a:prstGeom prst="rect">
            <a:avLst/>
          </a:prstGeom>
          <a:noFill/>
          <a:ln w="9525">
            <a:noFill/>
          </a:ln>
        </p:spPr>
        <p:txBody>
          <a:bodyPr lIns="119205" tIns="59603" rIns="119205" bIns="59603"/>
          <a:lstStyle>
            <a:lvl1pPr algn="ctr">
              <a:defRPr sz="1800"/>
            </a:lvl1pPr>
          </a:lstStyle>
          <a:p>
            <a:pPr lvl="0" eaLnBrk="1" hangingPunct="1"/>
            <a:endParaRPr lang="en-US" altLang="x-none" dirty="0"/>
          </a:p>
        </p:txBody>
      </p:sp>
      <p:sp>
        <p:nvSpPr>
          <p:cNvPr id="1030" name="Rectangle 6"/>
          <p:cNvSpPr>
            <a:spLocks noGrp="1"/>
          </p:cNvSpPr>
          <p:nvPr>
            <p:ph type="sldNum" sz="quarter" idx="4"/>
          </p:nvPr>
        </p:nvSpPr>
        <p:spPr>
          <a:xfrm>
            <a:off x="9318625" y="7404100"/>
            <a:ext cx="3033713" cy="563563"/>
          </a:xfrm>
          <a:prstGeom prst="rect">
            <a:avLst/>
          </a:prstGeom>
          <a:noFill/>
          <a:ln w="9525">
            <a:noFill/>
          </a:ln>
        </p:spPr>
        <p:txBody>
          <a:bodyPr lIns="119205" tIns="59603" rIns="119205" bIns="59603"/>
          <a:lstStyle>
            <a:lvl1pPr algn="r">
              <a:defRPr sz="1800"/>
            </a:lvl1pPr>
          </a:lstStyle>
          <a:p>
            <a:pPr lvl="0" eaLnBrk="1" hangingPunct="1"/>
            <a:fld id="{9A0DB2DC-4C9A-4742-B13C-FB6460FD3503}" type="slidenum">
              <a:rPr lang="en-US" altLang="x-none" dirty="0"/>
            </a:fld>
            <a:endParaRPr lang="en-US" altLang="x-none"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marL="0" lvl="0" indent="0" algn="ctr" defTabSz="1192530" eaLnBrk="0" fontAlgn="base" latinLnBrk="0" hangingPunct="0">
        <a:lnSpc>
          <a:spcPct val="100000"/>
        </a:lnSpc>
        <a:spcBef>
          <a:spcPct val="0"/>
        </a:spcBef>
        <a:spcAft>
          <a:spcPct val="0"/>
        </a:spcAft>
        <a:buNone/>
        <a:defRPr sz="4600" b="0" i="0" u="none" kern="1200" baseline="0">
          <a:solidFill>
            <a:schemeClr val="tx2"/>
          </a:solidFill>
          <a:latin typeface="+mj-lt"/>
          <a:ea typeface="+mj-ea"/>
          <a:cs typeface="+mj-cs"/>
        </a:defRPr>
      </a:lvl1pPr>
    </p:titleStyle>
    <p:bodyStyle>
      <a:lvl1pPr marL="447675" lvl="0" indent="-447675" algn="l" defTabSz="1192530" eaLnBrk="0" fontAlgn="base" latinLnBrk="0" hangingPunct="0">
        <a:lnSpc>
          <a:spcPct val="100000"/>
        </a:lnSpc>
        <a:spcBef>
          <a:spcPct val="20000"/>
        </a:spcBef>
        <a:spcAft>
          <a:spcPct val="0"/>
        </a:spcAft>
        <a:buChar char="•"/>
        <a:defRPr sz="3100" b="0" i="0" u="none" kern="1200" baseline="0">
          <a:solidFill>
            <a:schemeClr val="tx1"/>
          </a:solidFill>
          <a:latin typeface="+mn-lt"/>
          <a:ea typeface="+mn-ea"/>
          <a:cs typeface="+mn-cs"/>
        </a:defRPr>
      </a:lvl1pPr>
      <a:lvl2pPr marL="968375" lvl="1" indent="-371475" algn="l" defTabSz="1192530" eaLnBrk="0" fontAlgn="base" latinLnBrk="0" hangingPunct="0">
        <a:lnSpc>
          <a:spcPct val="100000"/>
        </a:lnSpc>
        <a:spcBef>
          <a:spcPct val="20000"/>
        </a:spcBef>
        <a:spcAft>
          <a:spcPct val="0"/>
        </a:spcAft>
        <a:buChar char="–"/>
        <a:defRPr sz="2600" b="0" i="0" u="none" kern="1200" baseline="0">
          <a:solidFill>
            <a:schemeClr val="tx1"/>
          </a:solidFill>
          <a:latin typeface="+mn-lt"/>
          <a:ea typeface="+mn-ea"/>
          <a:cs typeface="+mn-cs"/>
        </a:defRPr>
      </a:lvl2pPr>
      <a:lvl3pPr marL="1490980" lvl="2" indent="-298450" algn="l" defTabSz="1192530" eaLnBrk="0" fontAlgn="base" latinLnBrk="0" hangingPunct="0">
        <a:lnSpc>
          <a:spcPct val="100000"/>
        </a:lnSpc>
        <a:spcBef>
          <a:spcPct val="20000"/>
        </a:spcBef>
        <a:spcAft>
          <a:spcPct val="0"/>
        </a:spcAft>
        <a:buChar char="•"/>
        <a:defRPr sz="3100" b="0" i="0" u="none" kern="1200" baseline="0">
          <a:solidFill>
            <a:schemeClr val="tx1"/>
          </a:solidFill>
          <a:latin typeface="+mn-lt"/>
          <a:ea typeface="+mn-ea"/>
          <a:cs typeface="+mn-cs"/>
        </a:defRPr>
      </a:lvl3pPr>
      <a:lvl4pPr marL="2085975" lvl="3" indent="-298450" algn="l" defTabSz="1192530" eaLnBrk="0" fontAlgn="base" latinLnBrk="0" hangingPunct="0">
        <a:lnSpc>
          <a:spcPct val="100000"/>
        </a:lnSpc>
        <a:spcBef>
          <a:spcPct val="20000"/>
        </a:spcBef>
        <a:spcAft>
          <a:spcPct val="0"/>
        </a:spcAft>
        <a:buChar char="–"/>
        <a:defRPr sz="2000" b="0" i="0" u="none" kern="1200" baseline="0">
          <a:solidFill>
            <a:schemeClr val="tx1"/>
          </a:solidFill>
          <a:latin typeface="+mn-lt"/>
          <a:ea typeface="+mn-ea"/>
          <a:cs typeface="+mn-cs"/>
        </a:defRPr>
      </a:lvl4pPr>
      <a:lvl5pPr marL="2682875" lvl="4" indent="-298450" algn="l" defTabSz="1192530" eaLnBrk="0" fontAlgn="base" latinLnBrk="0" hangingPunct="0">
        <a:lnSpc>
          <a:spcPct val="100000"/>
        </a:lnSpc>
        <a:spcBef>
          <a:spcPct val="20000"/>
        </a:spcBef>
        <a:spcAft>
          <a:spcPct val="0"/>
        </a:spcAft>
        <a:buChar char="»"/>
        <a:defRPr sz="2000" b="0" i="0" u="none" kern="1200" baseline="0">
          <a:solidFill>
            <a:schemeClr val="tx1"/>
          </a:solidFill>
          <a:latin typeface="+mn-lt"/>
          <a:ea typeface="+mn-ea"/>
          <a:cs typeface="+mn-cs"/>
        </a:defRPr>
      </a:lvl5pPr>
      <a:lvl6pPr marL="2514600" lvl="5" indent="-228600" algn="l" defTabSz="1192530" eaLnBrk="0" fontAlgn="base" latinLnBrk="0" hangingPunct="0">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1192530" eaLnBrk="0" fontAlgn="base" latinLnBrk="0" hangingPunct="0">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1192530" eaLnBrk="0" fontAlgn="base" latinLnBrk="0" hangingPunct="0">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1192530" eaLnBrk="0" fontAlgn="base" latinLnBrk="0" hangingPunct="0">
        <a:lnSpc>
          <a:spcPct val="100000"/>
        </a:lnSpc>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Font typeface="Arial" panose="020B0604020202020204" pitchFamily="34" charset="0"/>
        <a:buNone/>
        <a:defRPr sz="2300" b="0" i="0" u="none" kern="1200" baseline="0">
          <a:solidFill>
            <a:schemeClr val="tx1"/>
          </a:solidFill>
          <a:latin typeface="+mn-lt"/>
          <a:ea typeface="+mn-ea"/>
          <a:cs typeface="+mn-cs"/>
        </a:defRPr>
      </a:lvl2pPr>
      <a:lvl3pPr marL="914400" lvl="2" indent="0" algn="l" defTabSz="914400" eaLnBrk="1" fontAlgn="base" latinLnBrk="0" hangingPunct="1">
        <a:lnSpc>
          <a:spcPct val="100000"/>
        </a:lnSpc>
        <a:spcBef>
          <a:spcPct val="0"/>
        </a:spcBef>
        <a:spcAft>
          <a:spcPct val="0"/>
        </a:spcAft>
        <a:buFont typeface="Arial" panose="020B0604020202020204" pitchFamily="34" charset="0"/>
        <a:buNone/>
        <a:defRPr sz="2300" b="0" i="0" u="none" kern="1200" baseline="0">
          <a:solidFill>
            <a:schemeClr val="tx1"/>
          </a:solidFill>
          <a:latin typeface="+mn-lt"/>
          <a:ea typeface="+mn-ea"/>
          <a:cs typeface="+mn-cs"/>
        </a:defRPr>
      </a:lvl3pPr>
      <a:lvl4pPr marL="1371600" lvl="3" indent="0" algn="l" defTabSz="914400" eaLnBrk="1" fontAlgn="base" latinLnBrk="0" hangingPunct="1">
        <a:lnSpc>
          <a:spcPct val="100000"/>
        </a:lnSpc>
        <a:spcBef>
          <a:spcPct val="0"/>
        </a:spcBef>
        <a:spcAft>
          <a:spcPct val="0"/>
        </a:spcAft>
        <a:buFont typeface="Arial" panose="020B0604020202020204" pitchFamily="34" charset="0"/>
        <a:buNone/>
        <a:defRPr sz="2300" b="0" i="0" u="none" kern="1200" baseline="0">
          <a:solidFill>
            <a:schemeClr val="tx1"/>
          </a:solidFill>
          <a:latin typeface="+mn-lt"/>
          <a:ea typeface="+mn-ea"/>
          <a:cs typeface="+mn-cs"/>
        </a:defRPr>
      </a:lvl4pPr>
      <a:lvl5pPr marL="1828800" lvl="4" indent="0" algn="l" defTabSz="914400" eaLnBrk="1" fontAlgn="base" latinLnBrk="0" hangingPunct="1">
        <a:lnSpc>
          <a:spcPct val="100000"/>
        </a:lnSpc>
        <a:spcBef>
          <a:spcPct val="0"/>
        </a:spcBef>
        <a:spcAft>
          <a:spcPct val="0"/>
        </a:spcAft>
        <a:buFont typeface="Arial" panose="020B0604020202020204" pitchFamily="34" charset="0"/>
        <a:buNone/>
        <a:defRPr sz="2300" b="0" i="0" u="none" kern="1200" baseline="0">
          <a:solidFill>
            <a:schemeClr val="tx1"/>
          </a:solidFill>
          <a:latin typeface="+mn-lt"/>
          <a:ea typeface="+mn-ea"/>
          <a:cs typeface="+mn-cs"/>
        </a:defRPr>
      </a:lvl5pPr>
      <a:lvl6pPr marL="2286000" lvl="5" indent="0" algn="l" defTabSz="914400" eaLnBrk="1" fontAlgn="base" latinLnBrk="0" hangingPunct="1">
        <a:lnSpc>
          <a:spcPct val="100000"/>
        </a:lnSpc>
        <a:spcBef>
          <a:spcPct val="0"/>
        </a:spcBef>
        <a:spcAft>
          <a:spcPct val="0"/>
        </a:spcAft>
        <a:buFont typeface="Arial" panose="020B0604020202020204" pitchFamily="34" charset="0"/>
        <a:buNone/>
        <a:defRPr sz="2300" b="0" i="0" u="none" kern="1200" baseline="0">
          <a:solidFill>
            <a:schemeClr val="tx1"/>
          </a:solidFill>
          <a:latin typeface="+mn-lt"/>
          <a:ea typeface="+mn-ea"/>
          <a:cs typeface="+mn-cs"/>
        </a:defRPr>
      </a:lvl6pPr>
      <a:lvl7pPr marL="2743200" lvl="6" indent="0" algn="l" defTabSz="914400" eaLnBrk="1" fontAlgn="base" latinLnBrk="0" hangingPunct="1">
        <a:lnSpc>
          <a:spcPct val="100000"/>
        </a:lnSpc>
        <a:spcBef>
          <a:spcPct val="0"/>
        </a:spcBef>
        <a:spcAft>
          <a:spcPct val="0"/>
        </a:spcAft>
        <a:buFont typeface="Arial" panose="020B0604020202020204" pitchFamily="34" charset="0"/>
        <a:buNone/>
        <a:defRPr sz="2300" b="0" i="0" u="none" kern="1200" baseline="0">
          <a:solidFill>
            <a:schemeClr val="tx1"/>
          </a:solidFill>
          <a:latin typeface="+mn-lt"/>
          <a:ea typeface="+mn-ea"/>
          <a:cs typeface="+mn-cs"/>
        </a:defRPr>
      </a:lvl7pPr>
      <a:lvl8pPr marL="3200400" lvl="7" indent="0" algn="l" defTabSz="914400" eaLnBrk="1" fontAlgn="base" latinLnBrk="0" hangingPunct="1">
        <a:lnSpc>
          <a:spcPct val="100000"/>
        </a:lnSpc>
        <a:spcBef>
          <a:spcPct val="0"/>
        </a:spcBef>
        <a:spcAft>
          <a:spcPct val="0"/>
        </a:spcAft>
        <a:buFont typeface="Arial" panose="020B0604020202020204" pitchFamily="34" charset="0"/>
        <a:buNone/>
        <a:defRPr sz="2300" b="0" i="0" u="none" kern="1200" baseline="0">
          <a:solidFill>
            <a:schemeClr val="tx1"/>
          </a:solidFill>
          <a:latin typeface="+mn-lt"/>
          <a:ea typeface="+mn-ea"/>
          <a:cs typeface="+mn-cs"/>
        </a:defRPr>
      </a:lvl8pPr>
      <a:lvl9pPr marL="3657600" lvl="8" indent="0" algn="l" defTabSz="914400" eaLnBrk="1" fontAlgn="base" latinLnBrk="0" hangingPunct="1">
        <a:lnSpc>
          <a:spcPct val="100000"/>
        </a:lnSpc>
        <a:spcBef>
          <a:spcPct val="0"/>
        </a:spcBef>
        <a:spcAft>
          <a:spcPct val="0"/>
        </a:spcAft>
        <a:buFont typeface="Arial" panose="020B0604020202020204" pitchFamily="34" charset="0"/>
        <a:buNone/>
        <a:defRPr sz="2300" b="0" i="0" u="none" kern="1200" baseline="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rotWithShape="0">
          <a:blip r:embed="rId12"/>
          <a:stretch>
            <a:fillRect r="-10"/>
          </a:stretch>
        </a:blipFill>
        <a:effectLst/>
      </p:bgPr>
    </p:bg>
    <p:spTree>
      <p:nvGrpSpPr>
        <p:cNvPr id="1" name=""/>
        <p:cNvGrpSpPr/>
        <p:nvPr/>
      </p:nvGrpSpPr>
      <p:grpSpPr/>
      <p:sp>
        <p:nvSpPr>
          <p:cNvPr id="2050" name="Rectangle 2"/>
          <p:cNvSpPr>
            <a:spLocks noGrp="1"/>
          </p:cNvSpPr>
          <p:nvPr>
            <p:ph type="title"/>
          </p:nvPr>
        </p:nvSpPr>
        <p:spPr>
          <a:xfrm>
            <a:off x="650875" y="327025"/>
            <a:ext cx="11701463" cy="1354138"/>
          </a:xfrm>
          <a:prstGeom prst="rect">
            <a:avLst/>
          </a:prstGeom>
          <a:noFill/>
          <a:ln w="9525">
            <a:noFill/>
          </a:ln>
        </p:spPr>
        <p:txBody>
          <a:bodyPr lIns="119205" tIns="59603" rIns="119205" bIns="59603" anchor="ctr"/>
          <a:p>
            <a:pPr lvl="0"/>
            <a:r>
              <a:rPr lang="zh-CN" altLang="en-US"/>
              <a:t>单击此处编辑母版标题样式</a:t>
            </a:r>
            <a:endParaRPr lang="zh-CN" altLang="en-US"/>
          </a:p>
        </p:txBody>
      </p:sp>
      <p:sp>
        <p:nvSpPr>
          <p:cNvPr id="2051" name="Rectangle 3"/>
          <p:cNvSpPr>
            <a:spLocks noGrp="1"/>
          </p:cNvSpPr>
          <p:nvPr>
            <p:ph type="body" idx="1"/>
          </p:nvPr>
        </p:nvSpPr>
        <p:spPr>
          <a:xfrm>
            <a:off x="650875" y="1897063"/>
            <a:ext cx="11701463" cy="5364162"/>
          </a:xfrm>
          <a:prstGeom prst="rect">
            <a:avLst/>
          </a:prstGeom>
          <a:noFill/>
          <a:ln w="9525">
            <a:noFill/>
          </a:ln>
        </p:spPr>
        <p:txBody>
          <a:bodyPr lIns="119205" tIns="59603" rIns="119205" bIns="59603"/>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2052" name="日期占位符 3"/>
          <p:cNvSpPr>
            <a:spLocks noGrp="1"/>
          </p:cNvSpPr>
          <p:nvPr>
            <p:ph type="dt" sz="half" idx="2"/>
          </p:nvPr>
        </p:nvSpPr>
        <p:spPr>
          <a:xfrm>
            <a:off x="650875" y="7404100"/>
            <a:ext cx="3033713" cy="563563"/>
          </a:xfrm>
          <a:prstGeom prst="rect">
            <a:avLst/>
          </a:prstGeom>
          <a:noFill/>
          <a:ln w="9525">
            <a:noFill/>
          </a:ln>
        </p:spPr>
        <p:txBody>
          <a:bodyPr lIns="119205" tIns="59603" rIns="119205" bIns="59603"/>
          <a:lstStyle>
            <a:lvl1pPr>
              <a:defRPr sz="1800"/>
            </a:lvl1pPr>
          </a:lstStyle>
          <a:p>
            <a:pPr lvl="0" eaLnBrk="1" hangingPunct="1"/>
            <a:endParaRPr lang="en-US" altLang="x-none" dirty="0"/>
          </a:p>
        </p:txBody>
      </p:sp>
      <p:sp>
        <p:nvSpPr>
          <p:cNvPr id="2053" name="页脚占位符 4"/>
          <p:cNvSpPr>
            <a:spLocks noGrp="1"/>
          </p:cNvSpPr>
          <p:nvPr>
            <p:ph type="ftr" sz="quarter" idx="3"/>
          </p:nvPr>
        </p:nvSpPr>
        <p:spPr>
          <a:xfrm>
            <a:off x="4441825" y="7404100"/>
            <a:ext cx="4117975" cy="563563"/>
          </a:xfrm>
          <a:prstGeom prst="rect">
            <a:avLst/>
          </a:prstGeom>
          <a:noFill/>
          <a:ln w="9525">
            <a:noFill/>
          </a:ln>
        </p:spPr>
        <p:txBody>
          <a:bodyPr lIns="119205" tIns="59603" rIns="119205" bIns="59603"/>
          <a:lstStyle>
            <a:lvl1pPr algn="ctr">
              <a:defRPr sz="1800"/>
            </a:lvl1pPr>
          </a:lstStyle>
          <a:p>
            <a:pPr lvl="0" eaLnBrk="1" hangingPunct="1"/>
            <a:endParaRPr lang="en-US" altLang="x-none" dirty="0"/>
          </a:p>
        </p:txBody>
      </p:sp>
      <p:sp>
        <p:nvSpPr>
          <p:cNvPr id="2054" name="灯片编号占位符 5"/>
          <p:cNvSpPr>
            <a:spLocks noGrp="1"/>
          </p:cNvSpPr>
          <p:nvPr>
            <p:ph type="sldNum" sz="quarter" idx="4"/>
          </p:nvPr>
        </p:nvSpPr>
        <p:spPr>
          <a:xfrm>
            <a:off x="9318625" y="7404100"/>
            <a:ext cx="3033713" cy="563563"/>
          </a:xfrm>
          <a:prstGeom prst="rect">
            <a:avLst/>
          </a:prstGeom>
          <a:noFill/>
          <a:ln w="9525">
            <a:noFill/>
          </a:ln>
        </p:spPr>
        <p:txBody>
          <a:bodyPr lIns="119205" tIns="59603" rIns="119205" bIns="59603"/>
          <a:lstStyle>
            <a:lvl1pPr algn="r">
              <a:defRPr sz="1800"/>
            </a:lvl1pPr>
          </a:lstStyle>
          <a:p>
            <a:pPr lvl="0" eaLnBrk="1" hangingPunct="1"/>
            <a:fld id="{9A0DB2DC-4C9A-4742-B13C-FB6460FD3503}" type="slidenum">
              <a:rPr lang="en-US" altLang="x-none" dirty="0"/>
            </a:fld>
            <a:endParaRPr lang="en-US" altLang="x-none" dirty="0"/>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sldNum="0" hdr="0" ftr="0" dt="0"/>
  <p:txStyles>
    <p:titleStyle>
      <a:lvl1pPr marL="0" lvl="0" indent="0" algn="ctr" defTabSz="1192530" eaLnBrk="0" fontAlgn="base" latinLnBrk="0" hangingPunct="0">
        <a:lnSpc>
          <a:spcPct val="100000"/>
        </a:lnSpc>
        <a:spcBef>
          <a:spcPct val="0"/>
        </a:spcBef>
        <a:spcAft>
          <a:spcPct val="0"/>
        </a:spcAft>
        <a:buNone/>
        <a:defRPr sz="4600" b="0" i="0" u="none" kern="1200" baseline="0">
          <a:solidFill>
            <a:schemeClr val="tx2"/>
          </a:solidFill>
          <a:latin typeface="+mj-lt"/>
          <a:ea typeface="+mj-ea"/>
          <a:cs typeface="+mj-cs"/>
        </a:defRPr>
      </a:lvl1pPr>
    </p:titleStyle>
    <p:bodyStyle>
      <a:lvl1pPr marL="447675" lvl="0" indent="-447675" algn="l" defTabSz="1192530" eaLnBrk="0" fontAlgn="base" latinLnBrk="0" hangingPunct="0">
        <a:lnSpc>
          <a:spcPct val="100000"/>
        </a:lnSpc>
        <a:spcBef>
          <a:spcPct val="20000"/>
        </a:spcBef>
        <a:spcAft>
          <a:spcPct val="0"/>
        </a:spcAft>
        <a:buChar char="•"/>
        <a:defRPr sz="3100" b="0" i="0" u="none" kern="1200" baseline="0">
          <a:solidFill>
            <a:schemeClr val="tx1"/>
          </a:solidFill>
          <a:latin typeface="+mn-lt"/>
          <a:ea typeface="+mn-ea"/>
          <a:cs typeface="+mn-cs"/>
        </a:defRPr>
      </a:lvl1pPr>
      <a:lvl2pPr marL="968375" lvl="1" indent="-371475" algn="l" defTabSz="1192530" eaLnBrk="0" fontAlgn="base" latinLnBrk="0" hangingPunct="0">
        <a:lnSpc>
          <a:spcPct val="100000"/>
        </a:lnSpc>
        <a:spcBef>
          <a:spcPct val="20000"/>
        </a:spcBef>
        <a:spcAft>
          <a:spcPct val="0"/>
        </a:spcAft>
        <a:buChar char="–"/>
        <a:defRPr sz="2600" b="0" i="0" u="none" kern="1200" baseline="0">
          <a:solidFill>
            <a:schemeClr val="tx1"/>
          </a:solidFill>
          <a:latin typeface="+mn-lt"/>
          <a:ea typeface="+mn-ea"/>
          <a:cs typeface="+mn-cs"/>
        </a:defRPr>
      </a:lvl2pPr>
      <a:lvl3pPr marL="1490980" lvl="2" indent="-298450" algn="l" defTabSz="1192530" eaLnBrk="0" fontAlgn="base" latinLnBrk="0" hangingPunct="0">
        <a:lnSpc>
          <a:spcPct val="100000"/>
        </a:lnSpc>
        <a:spcBef>
          <a:spcPct val="20000"/>
        </a:spcBef>
        <a:spcAft>
          <a:spcPct val="0"/>
        </a:spcAft>
        <a:buChar char="•"/>
        <a:defRPr sz="3100" b="0" i="0" u="none" kern="1200" baseline="0">
          <a:solidFill>
            <a:schemeClr val="tx1"/>
          </a:solidFill>
          <a:latin typeface="+mn-lt"/>
          <a:ea typeface="+mn-ea"/>
          <a:cs typeface="+mn-cs"/>
        </a:defRPr>
      </a:lvl3pPr>
      <a:lvl4pPr marL="2085975" lvl="3" indent="-298450" algn="l" defTabSz="1192530" eaLnBrk="0" fontAlgn="base" latinLnBrk="0" hangingPunct="0">
        <a:lnSpc>
          <a:spcPct val="100000"/>
        </a:lnSpc>
        <a:spcBef>
          <a:spcPct val="20000"/>
        </a:spcBef>
        <a:spcAft>
          <a:spcPct val="0"/>
        </a:spcAft>
        <a:buChar char="–"/>
        <a:defRPr sz="2000" b="0" i="0" u="none" kern="1200" baseline="0">
          <a:solidFill>
            <a:schemeClr val="tx1"/>
          </a:solidFill>
          <a:latin typeface="+mn-lt"/>
          <a:ea typeface="+mn-ea"/>
          <a:cs typeface="+mn-cs"/>
        </a:defRPr>
      </a:lvl4pPr>
      <a:lvl5pPr marL="2682875" lvl="4" indent="-298450" algn="l" defTabSz="1192530" eaLnBrk="0" fontAlgn="base" latinLnBrk="0" hangingPunct="0">
        <a:lnSpc>
          <a:spcPct val="100000"/>
        </a:lnSpc>
        <a:spcBef>
          <a:spcPct val="20000"/>
        </a:spcBef>
        <a:spcAft>
          <a:spcPct val="0"/>
        </a:spcAft>
        <a:buChar char="»"/>
        <a:defRPr sz="2000" b="0" i="0" u="none" kern="1200" baseline="0">
          <a:solidFill>
            <a:schemeClr val="tx1"/>
          </a:solidFill>
          <a:latin typeface="+mn-lt"/>
          <a:ea typeface="+mn-ea"/>
          <a:cs typeface="+mn-cs"/>
        </a:defRPr>
      </a:lvl5pPr>
      <a:lvl6pPr marL="2514600" lvl="5" indent="-228600" algn="l" defTabSz="1192530" eaLnBrk="0" fontAlgn="base" latinLnBrk="0" hangingPunct="0">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1192530" eaLnBrk="0" fontAlgn="base" latinLnBrk="0" hangingPunct="0">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1192530" eaLnBrk="0" fontAlgn="base" latinLnBrk="0" hangingPunct="0">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1192530" eaLnBrk="0" fontAlgn="base" latinLnBrk="0" hangingPunct="0">
        <a:lnSpc>
          <a:spcPct val="100000"/>
        </a:lnSpc>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Font typeface="Arial" panose="020B0604020202020204" pitchFamily="34" charset="0"/>
        <a:buNone/>
        <a:defRPr sz="2300" b="0" i="0" u="none" kern="1200" baseline="0">
          <a:solidFill>
            <a:schemeClr val="tx1"/>
          </a:solidFill>
          <a:latin typeface="+mn-lt"/>
          <a:ea typeface="+mn-ea"/>
          <a:cs typeface="+mn-cs"/>
        </a:defRPr>
      </a:lvl2pPr>
      <a:lvl3pPr marL="914400" lvl="2" indent="0" algn="l" defTabSz="914400" eaLnBrk="1" fontAlgn="base" latinLnBrk="0" hangingPunct="1">
        <a:lnSpc>
          <a:spcPct val="100000"/>
        </a:lnSpc>
        <a:spcBef>
          <a:spcPct val="0"/>
        </a:spcBef>
        <a:spcAft>
          <a:spcPct val="0"/>
        </a:spcAft>
        <a:buFont typeface="Arial" panose="020B0604020202020204" pitchFamily="34" charset="0"/>
        <a:buNone/>
        <a:defRPr sz="2300" b="0" i="0" u="none" kern="1200" baseline="0">
          <a:solidFill>
            <a:schemeClr val="tx1"/>
          </a:solidFill>
          <a:latin typeface="+mn-lt"/>
          <a:ea typeface="+mn-ea"/>
          <a:cs typeface="+mn-cs"/>
        </a:defRPr>
      </a:lvl3pPr>
      <a:lvl4pPr marL="1371600" lvl="3" indent="0" algn="l" defTabSz="914400" eaLnBrk="1" fontAlgn="base" latinLnBrk="0" hangingPunct="1">
        <a:lnSpc>
          <a:spcPct val="100000"/>
        </a:lnSpc>
        <a:spcBef>
          <a:spcPct val="0"/>
        </a:spcBef>
        <a:spcAft>
          <a:spcPct val="0"/>
        </a:spcAft>
        <a:buFont typeface="Arial" panose="020B0604020202020204" pitchFamily="34" charset="0"/>
        <a:buNone/>
        <a:defRPr sz="2300" b="0" i="0" u="none" kern="1200" baseline="0">
          <a:solidFill>
            <a:schemeClr val="tx1"/>
          </a:solidFill>
          <a:latin typeface="+mn-lt"/>
          <a:ea typeface="+mn-ea"/>
          <a:cs typeface="+mn-cs"/>
        </a:defRPr>
      </a:lvl4pPr>
      <a:lvl5pPr marL="1828800" lvl="4" indent="0" algn="l" defTabSz="914400" eaLnBrk="1" fontAlgn="base" latinLnBrk="0" hangingPunct="1">
        <a:lnSpc>
          <a:spcPct val="100000"/>
        </a:lnSpc>
        <a:spcBef>
          <a:spcPct val="0"/>
        </a:spcBef>
        <a:spcAft>
          <a:spcPct val="0"/>
        </a:spcAft>
        <a:buFont typeface="Arial" panose="020B0604020202020204" pitchFamily="34" charset="0"/>
        <a:buNone/>
        <a:defRPr sz="2300" b="0" i="0" u="none" kern="1200" baseline="0">
          <a:solidFill>
            <a:schemeClr val="tx1"/>
          </a:solidFill>
          <a:latin typeface="+mn-lt"/>
          <a:ea typeface="+mn-ea"/>
          <a:cs typeface="+mn-cs"/>
        </a:defRPr>
      </a:lvl5pPr>
      <a:lvl6pPr marL="2286000" lvl="5" indent="0" algn="l" defTabSz="914400" eaLnBrk="1" fontAlgn="base" latinLnBrk="0" hangingPunct="1">
        <a:lnSpc>
          <a:spcPct val="100000"/>
        </a:lnSpc>
        <a:spcBef>
          <a:spcPct val="0"/>
        </a:spcBef>
        <a:spcAft>
          <a:spcPct val="0"/>
        </a:spcAft>
        <a:buFont typeface="Arial" panose="020B0604020202020204" pitchFamily="34" charset="0"/>
        <a:buNone/>
        <a:defRPr sz="2300" b="0" i="0" u="none" kern="1200" baseline="0">
          <a:solidFill>
            <a:schemeClr val="tx1"/>
          </a:solidFill>
          <a:latin typeface="+mn-lt"/>
          <a:ea typeface="+mn-ea"/>
          <a:cs typeface="+mn-cs"/>
        </a:defRPr>
      </a:lvl6pPr>
      <a:lvl7pPr marL="2743200" lvl="6" indent="0" algn="l" defTabSz="914400" eaLnBrk="1" fontAlgn="base" latinLnBrk="0" hangingPunct="1">
        <a:lnSpc>
          <a:spcPct val="100000"/>
        </a:lnSpc>
        <a:spcBef>
          <a:spcPct val="0"/>
        </a:spcBef>
        <a:spcAft>
          <a:spcPct val="0"/>
        </a:spcAft>
        <a:buFont typeface="Arial" panose="020B0604020202020204" pitchFamily="34" charset="0"/>
        <a:buNone/>
        <a:defRPr sz="2300" b="0" i="0" u="none" kern="1200" baseline="0">
          <a:solidFill>
            <a:schemeClr val="tx1"/>
          </a:solidFill>
          <a:latin typeface="+mn-lt"/>
          <a:ea typeface="+mn-ea"/>
          <a:cs typeface="+mn-cs"/>
        </a:defRPr>
      </a:lvl7pPr>
      <a:lvl8pPr marL="3200400" lvl="7" indent="0" algn="l" defTabSz="914400" eaLnBrk="1" fontAlgn="base" latinLnBrk="0" hangingPunct="1">
        <a:lnSpc>
          <a:spcPct val="100000"/>
        </a:lnSpc>
        <a:spcBef>
          <a:spcPct val="0"/>
        </a:spcBef>
        <a:spcAft>
          <a:spcPct val="0"/>
        </a:spcAft>
        <a:buFont typeface="Arial" panose="020B0604020202020204" pitchFamily="34" charset="0"/>
        <a:buNone/>
        <a:defRPr sz="2300" b="0" i="0" u="none" kern="1200" baseline="0">
          <a:solidFill>
            <a:schemeClr val="tx1"/>
          </a:solidFill>
          <a:latin typeface="+mn-lt"/>
          <a:ea typeface="+mn-ea"/>
          <a:cs typeface="+mn-cs"/>
        </a:defRPr>
      </a:lvl8pPr>
      <a:lvl9pPr marL="3657600" lvl="8" indent="0" algn="l" defTabSz="914400" eaLnBrk="1" fontAlgn="base" latinLnBrk="0" hangingPunct="1">
        <a:lnSpc>
          <a:spcPct val="100000"/>
        </a:lnSpc>
        <a:spcBef>
          <a:spcPct val="0"/>
        </a:spcBef>
        <a:spcAft>
          <a:spcPct val="0"/>
        </a:spcAft>
        <a:buFont typeface="Arial" panose="020B0604020202020204" pitchFamily="34" charset="0"/>
        <a:buNone/>
        <a:defRPr sz="2300" b="0" i="0" u="none" kern="1200" baseline="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alpha val="100000"/>
          </a:schemeClr>
        </a:solidFill>
        <a:effectLst/>
      </p:bgPr>
    </p:bg>
    <p:spTree>
      <p:nvGrpSpPr>
        <p:cNvPr id="1" name=""/>
        <p:cNvGrpSpPr/>
        <p:nvPr/>
      </p:nvGrpSpPr>
      <p:grpSpPr/>
      <p:sp>
        <p:nvSpPr>
          <p:cNvPr id="3074" name="标题 3073"/>
          <p:cNvSpPr>
            <a:spLocks noGrp="1"/>
          </p:cNvSpPr>
          <p:nvPr>
            <p:ph type="title"/>
          </p:nvPr>
        </p:nvSpPr>
        <p:spPr>
          <a:xfrm>
            <a:off x="654050" y="325438"/>
            <a:ext cx="11696700" cy="1355725"/>
          </a:xfrm>
          <a:prstGeom prst="rect">
            <a:avLst/>
          </a:prstGeom>
          <a:noFill/>
          <a:ln w="9525">
            <a:noFill/>
          </a:ln>
        </p:spPr>
        <p:txBody>
          <a:bodyPr lIns="89544" tIns="44772" rIns="89544" bIns="44772" anchor="ctr"/>
          <a:p>
            <a:pPr lvl="0"/>
            <a:r>
              <a:rPr lang="zh-CN" altLang="en-US"/>
              <a:t>单击此处编辑母版标题样式</a:t>
            </a:r>
            <a:endParaRPr lang="zh-CN" altLang="en-US"/>
          </a:p>
        </p:txBody>
      </p:sp>
      <p:sp>
        <p:nvSpPr>
          <p:cNvPr id="3075" name="文本占位符 3074"/>
          <p:cNvSpPr>
            <a:spLocks noGrp="1"/>
          </p:cNvSpPr>
          <p:nvPr>
            <p:ph type="body" idx="1"/>
          </p:nvPr>
        </p:nvSpPr>
        <p:spPr>
          <a:xfrm>
            <a:off x="654050" y="1895475"/>
            <a:ext cx="11696700" cy="5365750"/>
          </a:xfrm>
          <a:prstGeom prst="rect">
            <a:avLst/>
          </a:prstGeom>
          <a:noFill/>
          <a:ln w="9525">
            <a:noFill/>
          </a:ln>
        </p:spPr>
        <p:txBody>
          <a:bodyPr lIns="89544" tIns="44772" rIns="89544" bIns="44772"/>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3076" name="日期占位符 3075"/>
          <p:cNvSpPr>
            <a:spLocks noGrp="1"/>
          </p:cNvSpPr>
          <p:nvPr>
            <p:ph type="dt" sz="half" idx="2"/>
          </p:nvPr>
        </p:nvSpPr>
        <p:spPr>
          <a:xfrm>
            <a:off x="654050" y="7400925"/>
            <a:ext cx="3028950" cy="565150"/>
          </a:xfrm>
          <a:prstGeom prst="rect">
            <a:avLst/>
          </a:prstGeom>
          <a:noFill/>
          <a:ln w="9525">
            <a:noFill/>
          </a:ln>
        </p:spPr>
        <p:txBody>
          <a:bodyPr lIns="89544" tIns="44772" rIns="89544" bIns="44772"/>
          <a:lstStyle>
            <a:lvl1pPr>
              <a:defRPr sz="1300"/>
            </a:lvl1pPr>
          </a:lstStyle>
          <a:p>
            <a:pPr lvl="0"/>
            <a:endParaRPr lang="zh-CN" altLang="en-US"/>
          </a:p>
        </p:txBody>
      </p:sp>
      <p:sp>
        <p:nvSpPr>
          <p:cNvPr id="3077" name="页脚占位符 3076"/>
          <p:cNvSpPr>
            <a:spLocks noGrp="1"/>
          </p:cNvSpPr>
          <p:nvPr>
            <p:ph type="ftr" sz="quarter" idx="3"/>
          </p:nvPr>
        </p:nvSpPr>
        <p:spPr>
          <a:xfrm>
            <a:off x="4441825" y="7400925"/>
            <a:ext cx="4121150" cy="565150"/>
          </a:xfrm>
          <a:prstGeom prst="rect">
            <a:avLst/>
          </a:prstGeom>
          <a:noFill/>
          <a:ln w="9525">
            <a:noFill/>
          </a:ln>
        </p:spPr>
        <p:txBody>
          <a:bodyPr lIns="89544" tIns="44772" rIns="89544" bIns="44772"/>
          <a:lstStyle>
            <a:lvl1pPr algn="ctr">
              <a:defRPr sz="1300"/>
            </a:lvl1pPr>
          </a:lstStyle>
          <a:p>
            <a:pPr lvl="0"/>
            <a:endParaRPr lang="zh-CN"/>
          </a:p>
        </p:txBody>
      </p:sp>
      <p:sp>
        <p:nvSpPr>
          <p:cNvPr id="3078" name="灯片编号占位符 3077"/>
          <p:cNvSpPr>
            <a:spLocks noGrp="1"/>
          </p:cNvSpPr>
          <p:nvPr>
            <p:ph type="sldNum" sz="quarter" idx="4"/>
          </p:nvPr>
        </p:nvSpPr>
        <p:spPr>
          <a:xfrm>
            <a:off x="9321800" y="7400925"/>
            <a:ext cx="3028950" cy="565150"/>
          </a:xfrm>
          <a:prstGeom prst="rect">
            <a:avLst/>
          </a:prstGeom>
          <a:noFill/>
          <a:ln w="9525">
            <a:noFill/>
          </a:ln>
        </p:spPr>
        <p:txBody>
          <a:bodyPr lIns="89544" tIns="44772" rIns="89544" bIns="44772"/>
          <a:lstStyle>
            <a:lvl1pPr algn="r">
              <a:defRPr sz="1300"/>
            </a:lvl1pPr>
          </a:lstStyle>
          <a:p>
            <a:pPr lvl="0"/>
            <a:fld id="{9A0DB2DC-4C9A-4742-B13C-FB6460FD3503}" type="slidenum">
              <a:rPr lang="zh-CN"/>
            </a:fld>
            <a:endParaRPr lang="zh-CN"/>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hf sldNum="0" hdr="0" ftr="0" dt="0"/>
  <p:txStyles>
    <p:titleStyle>
      <a:lvl1pPr marL="0" lvl="0" indent="0" algn="ctr" defTabSz="895350" eaLnBrk="1" fontAlgn="base" latinLnBrk="0" hangingPunct="1">
        <a:lnSpc>
          <a:spcPct val="100000"/>
        </a:lnSpc>
        <a:spcBef>
          <a:spcPct val="0"/>
        </a:spcBef>
        <a:spcAft>
          <a:spcPct val="0"/>
        </a:spcAft>
        <a:buNone/>
        <a:defRPr sz="4300" b="0" i="0" u="none" kern="1200" baseline="0">
          <a:solidFill>
            <a:schemeClr val="tx2"/>
          </a:solidFill>
          <a:latin typeface="+mj-lt"/>
          <a:ea typeface="+mj-ea"/>
          <a:cs typeface="+mj-cs"/>
        </a:defRPr>
      </a:lvl1pPr>
    </p:titleStyle>
    <p:bodyStyle>
      <a:lvl1pPr marL="336550" lvl="0" indent="-336550" algn="l" defTabSz="895350" eaLnBrk="1" fontAlgn="base" latinLnBrk="0" hangingPunct="1">
        <a:lnSpc>
          <a:spcPct val="100000"/>
        </a:lnSpc>
        <a:spcBef>
          <a:spcPct val="20000"/>
        </a:spcBef>
        <a:spcAft>
          <a:spcPct val="0"/>
        </a:spcAft>
        <a:buChar char="•"/>
        <a:defRPr sz="3100" b="0" i="0" u="none" kern="1200" baseline="0">
          <a:solidFill>
            <a:schemeClr val="tx1"/>
          </a:solidFill>
          <a:latin typeface="+mn-lt"/>
          <a:ea typeface="+mn-ea"/>
          <a:cs typeface="+mn-cs"/>
        </a:defRPr>
      </a:lvl1pPr>
      <a:lvl2pPr marL="727075" lvl="1" indent="-279400" algn="l" defTabSz="895350" eaLnBrk="1" fontAlgn="base" latinLnBrk="0" hangingPunct="1">
        <a:lnSpc>
          <a:spcPct val="100000"/>
        </a:lnSpc>
        <a:spcBef>
          <a:spcPct val="20000"/>
        </a:spcBef>
        <a:spcAft>
          <a:spcPct val="0"/>
        </a:spcAft>
        <a:buChar char="–"/>
        <a:defRPr sz="2700" b="0" i="0" u="none" kern="1200" baseline="0">
          <a:solidFill>
            <a:schemeClr val="tx1"/>
          </a:solidFill>
          <a:latin typeface="+mn-lt"/>
          <a:ea typeface="+mn-ea"/>
          <a:cs typeface="+mn-cs"/>
        </a:defRPr>
      </a:lvl2pPr>
      <a:lvl3pPr marL="1119505" lvl="2" indent="-224155" algn="l" defTabSz="895350" eaLnBrk="1" fontAlgn="base" latinLnBrk="0" hangingPunct="1">
        <a:lnSpc>
          <a:spcPct val="100000"/>
        </a:lnSpc>
        <a:spcBef>
          <a:spcPct val="20000"/>
        </a:spcBef>
        <a:spcAft>
          <a:spcPct val="0"/>
        </a:spcAft>
        <a:buChar char="•"/>
        <a:defRPr sz="2300" b="0" i="0" u="none" kern="1200" baseline="0">
          <a:solidFill>
            <a:schemeClr val="tx1"/>
          </a:solidFill>
          <a:latin typeface="+mn-lt"/>
          <a:ea typeface="+mn-ea"/>
          <a:cs typeface="+mn-cs"/>
        </a:defRPr>
      </a:lvl3pPr>
      <a:lvl4pPr marL="1567180" lvl="3" indent="-224155" algn="l" defTabSz="895350" eaLnBrk="1" fontAlgn="base" latinLnBrk="0" hangingPunct="1">
        <a:lnSpc>
          <a:spcPct val="100000"/>
        </a:lnSpc>
        <a:spcBef>
          <a:spcPct val="20000"/>
        </a:spcBef>
        <a:spcAft>
          <a:spcPct val="0"/>
        </a:spcAft>
        <a:buChar char="–"/>
        <a:defRPr sz="1900" b="0" i="0" u="none" kern="1200" baseline="0">
          <a:solidFill>
            <a:schemeClr val="tx1"/>
          </a:solidFill>
          <a:latin typeface="+mn-lt"/>
          <a:ea typeface="+mn-ea"/>
          <a:cs typeface="+mn-cs"/>
        </a:defRPr>
      </a:lvl4pPr>
      <a:lvl5pPr marL="2014855" lvl="4" indent="-224155" algn="l" defTabSz="895350" eaLnBrk="1" fontAlgn="base" latinLnBrk="0" hangingPunct="1">
        <a:lnSpc>
          <a:spcPct val="100000"/>
        </a:lnSpc>
        <a:spcBef>
          <a:spcPct val="20000"/>
        </a:spcBef>
        <a:spcAft>
          <a:spcPct val="0"/>
        </a:spcAft>
        <a:buChar char="»"/>
        <a:defRPr sz="1900" b="0" i="0" u="none" kern="1200" baseline="0">
          <a:solidFill>
            <a:schemeClr val="tx1"/>
          </a:solidFill>
          <a:latin typeface="+mn-lt"/>
          <a:ea typeface="+mn-ea"/>
          <a:cs typeface="+mn-cs"/>
        </a:defRPr>
      </a:lvl5pPr>
      <a:lvl6pPr marL="2514600" lvl="5" indent="-228600" algn="l" defTabSz="895350" eaLnBrk="1" fontAlgn="base" latinLnBrk="0" hangingPunct="1">
        <a:lnSpc>
          <a:spcPct val="100000"/>
        </a:lnSpc>
        <a:spcBef>
          <a:spcPct val="20000"/>
        </a:spcBef>
        <a:spcAft>
          <a:spcPct val="0"/>
        </a:spcAft>
        <a:buChar char="»"/>
        <a:defRPr sz="1900" b="0" i="0" u="none" kern="1200" baseline="0">
          <a:solidFill>
            <a:schemeClr val="tx1"/>
          </a:solidFill>
          <a:latin typeface="+mn-lt"/>
          <a:ea typeface="+mn-ea"/>
          <a:cs typeface="+mn-cs"/>
        </a:defRPr>
      </a:lvl6pPr>
      <a:lvl7pPr marL="2971800" lvl="6" indent="-228600" algn="l" defTabSz="895350" eaLnBrk="1" fontAlgn="base" latinLnBrk="0" hangingPunct="1">
        <a:lnSpc>
          <a:spcPct val="100000"/>
        </a:lnSpc>
        <a:spcBef>
          <a:spcPct val="20000"/>
        </a:spcBef>
        <a:spcAft>
          <a:spcPct val="0"/>
        </a:spcAft>
        <a:buChar char="»"/>
        <a:defRPr sz="1900" b="0" i="0" u="none" kern="1200" baseline="0">
          <a:solidFill>
            <a:schemeClr val="tx1"/>
          </a:solidFill>
          <a:latin typeface="+mn-lt"/>
          <a:ea typeface="+mn-ea"/>
          <a:cs typeface="+mn-cs"/>
        </a:defRPr>
      </a:lvl7pPr>
      <a:lvl8pPr marL="3429000" lvl="7" indent="-228600" algn="l" defTabSz="895350" eaLnBrk="1" fontAlgn="base" latinLnBrk="0" hangingPunct="1">
        <a:lnSpc>
          <a:spcPct val="100000"/>
        </a:lnSpc>
        <a:spcBef>
          <a:spcPct val="20000"/>
        </a:spcBef>
        <a:spcAft>
          <a:spcPct val="0"/>
        </a:spcAft>
        <a:buChar char="»"/>
        <a:defRPr sz="1900" b="0" i="0" u="none" kern="1200" baseline="0">
          <a:solidFill>
            <a:schemeClr val="tx1"/>
          </a:solidFill>
          <a:latin typeface="+mn-lt"/>
          <a:ea typeface="+mn-ea"/>
          <a:cs typeface="+mn-cs"/>
        </a:defRPr>
      </a:lvl8pPr>
      <a:lvl9pPr marL="3886200" lvl="8" indent="-228600" algn="l" defTabSz="895350" eaLnBrk="1" fontAlgn="base" latinLnBrk="0" hangingPunct="1">
        <a:lnSpc>
          <a:spcPct val="100000"/>
        </a:lnSpc>
        <a:spcBef>
          <a:spcPct val="20000"/>
        </a:spcBef>
        <a:spcAft>
          <a:spcPct val="0"/>
        </a:spcAft>
        <a:buChar char="»"/>
        <a:defRPr sz="1900" b="0" i="0" u="none" kern="1200" baseline="0">
          <a:solidFill>
            <a:schemeClr val="tx1"/>
          </a:solidFill>
          <a:latin typeface="+mn-lt"/>
          <a:ea typeface="+mn-ea"/>
          <a:cs typeface="+mn-cs"/>
        </a:defRPr>
      </a:lvl9pPr>
    </p:bodyStyle>
    <p:otherStyle>
      <a:lvl1pPr marL="0" lvl="0" indent="0" algn="l" defTabSz="91440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Font typeface="Arial" panose="020B0604020202020204" pitchFamily="34" charset="0"/>
        <a:buNone/>
        <a:defRPr sz="2300" b="0" i="0" u="none" kern="1200" baseline="0">
          <a:solidFill>
            <a:schemeClr val="tx1"/>
          </a:solidFill>
          <a:latin typeface="+mn-lt"/>
          <a:ea typeface="+mn-ea"/>
          <a:cs typeface="+mn-cs"/>
        </a:defRPr>
      </a:lvl2pPr>
      <a:lvl3pPr marL="914400" lvl="2" indent="0" algn="l" defTabSz="914400" eaLnBrk="1" fontAlgn="base" latinLnBrk="0" hangingPunct="1">
        <a:lnSpc>
          <a:spcPct val="100000"/>
        </a:lnSpc>
        <a:spcBef>
          <a:spcPct val="0"/>
        </a:spcBef>
        <a:spcAft>
          <a:spcPct val="0"/>
        </a:spcAft>
        <a:buFont typeface="Arial" panose="020B0604020202020204" pitchFamily="34" charset="0"/>
        <a:buNone/>
        <a:defRPr sz="2300" b="0" i="0" u="none" kern="1200" baseline="0">
          <a:solidFill>
            <a:schemeClr val="tx1"/>
          </a:solidFill>
          <a:latin typeface="+mn-lt"/>
          <a:ea typeface="+mn-ea"/>
          <a:cs typeface="+mn-cs"/>
        </a:defRPr>
      </a:lvl3pPr>
      <a:lvl4pPr marL="1371600" lvl="3" indent="0" algn="l" defTabSz="914400" eaLnBrk="1" fontAlgn="base" latinLnBrk="0" hangingPunct="1">
        <a:lnSpc>
          <a:spcPct val="100000"/>
        </a:lnSpc>
        <a:spcBef>
          <a:spcPct val="0"/>
        </a:spcBef>
        <a:spcAft>
          <a:spcPct val="0"/>
        </a:spcAft>
        <a:buFont typeface="Arial" panose="020B0604020202020204" pitchFamily="34" charset="0"/>
        <a:buNone/>
        <a:defRPr sz="2300" b="0" i="0" u="none" kern="1200" baseline="0">
          <a:solidFill>
            <a:schemeClr val="tx1"/>
          </a:solidFill>
          <a:latin typeface="+mn-lt"/>
          <a:ea typeface="+mn-ea"/>
          <a:cs typeface="+mn-cs"/>
        </a:defRPr>
      </a:lvl4pPr>
      <a:lvl5pPr marL="1828800" lvl="4" indent="0" algn="l" defTabSz="914400" eaLnBrk="1" fontAlgn="base" latinLnBrk="0" hangingPunct="1">
        <a:lnSpc>
          <a:spcPct val="100000"/>
        </a:lnSpc>
        <a:spcBef>
          <a:spcPct val="0"/>
        </a:spcBef>
        <a:spcAft>
          <a:spcPct val="0"/>
        </a:spcAft>
        <a:buFont typeface="Arial" panose="020B0604020202020204" pitchFamily="34" charset="0"/>
        <a:buNone/>
        <a:defRPr sz="2300" b="0" i="0" u="none" kern="1200" baseline="0">
          <a:solidFill>
            <a:schemeClr val="tx1"/>
          </a:solidFill>
          <a:latin typeface="+mn-lt"/>
          <a:ea typeface="+mn-ea"/>
          <a:cs typeface="+mn-cs"/>
        </a:defRPr>
      </a:lvl5pPr>
      <a:lvl6pPr marL="2286000" lvl="5" indent="0" algn="l" defTabSz="914400" eaLnBrk="1" fontAlgn="base" latinLnBrk="0" hangingPunct="1">
        <a:lnSpc>
          <a:spcPct val="100000"/>
        </a:lnSpc>
        <a:spcBef>
          <a:spcPct val="0"/>
        </a:spcBef>
        <a:spcAft>
          <a:spcPct val="0"/>
        </a:spcAft>
        <a:buFont typeface="Arial" panose="020B0604020202020204" pitchFamily="34" charset="0"/>
        <a:buNone/>
        <a:defRPr sz="2300" b="0" i="0" u="none" kern="1200" baseline="0">
          <a:solidFill>
            <a:schemeClr val="tx1"/>
          </a:solidFill>
          <a:latin typeface="+mn-lt"/>
          <a:ea typeface="+mn-ea"/>
          <a:cs typeface="+mn-cs"/>
        </a:defRPr>
      </a:lvl6pPr>
      <a:lvl7pPr marL="2743200" lvl="6" indent="0" algn="l" defTabSz="914400" eaLnBrk="1" fontAlgn="base" latinLnBrk="0" hangingPunct="1">
        <a:lnSpc>
          <a:spcPct val="100000"/>
        </a:lnSpc>
        <a:spcBef>
          <a:spcPct val="0"/>
        </a:spcBef>
        <a:spcAft>
          <a:spcPct val="0"/>
        </a:spcAft>
        <a:buFont typeface="Arial" panose="020B0604020202020204" pitchFamily="34" charset="0"/>
        <a:buNone/>
        <a:defRPr sz="2300" b="0" i="0" u="none" kern="1200" baseline="0">
          <a:solidFill>
            <a:schemeClr val="tx1"/>
          </a:solidFill>
          <a:latin typeface="+mn-lt"/>
          <a:ea typeface="+mn-ea"/>
          <a:cs typeface="+mn-cs"/>
        </a:defRPr>
      </a:lvl7pPr>
      <a:lvl8pPr marL="3200400" lvl="7" indent="0" algn="l" defTabSz="914400" eaLnBrk="1" fontAlgn="base" latinLnBrk="0" hangingPunct="1">
        <a:lnSpc>
          <a:spcPct val="100000"/>
        </a:lnSpc>
        <a:spcBef>
          <a:spcPct val="0"/>
        </a:spcBef>
        <a:spcAft>
          <a:spcPct val="0"/>
        </a:spcAft>
        <a:buFont typeface="Arial" panose="020B0604020202020204" pitchFamily="34" charset="0"/>
        <a:buNone/>
        <a:defRPr sz="2300" b="0" i="0" u="none" kern="1200" baseline="0">
          <a:solidFill>
            <a:schemeClr val="tx1"/>
          </a:solidFill>
          <a:latin typeface="+mn-lt"/>
          <a:ea typeface="+mn-ea"/>
          <a:cs typeface="+mn-cs"/>
        </a:defRPr>
      </a:lvl8pPr>
      <a:lvl9pPr marL="3657600" lvl="8" indent="0" algn="l" defTabSz="914400" eaLnBrk="1" fontAlgn="base" latinLnBrk="0" hangingPunct="1">
        <a:lnSpc>
          <a:spcPct val="100000"/>
        </a:lnSpc>
        <a:spcBef>
          <a:spcPct val="0"/>
        </a:spcBef>
        <a:spcAft>
          <a:spcPct val="0"/>
        </a:spcAft>
        <a:buFont typeface="Arial" panose="020B0604020202020204" pitchFamily="34" charset="0"/>
        <a:buNone/>
        <a:defRPr sz="2300" b="0" i="0" u="none" kern="1200" baseline="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blipFill rotWithShape="0">
          <a:blip r:embed="rId12"/>
          <a:stretch>
            <a:fillRect r="-10"/>
          </a:stretch>
        </a:blipFill>
        <a:effectLst/>
      </p:bgPr>
    </p:bg>
    <p:spTree>
      <p:nvGrpSpPr>
        <p:cNvPr id="1" name=""/>
        <p:cNvGrpSpPr/>
        <p:nvPr/>
      </p:nvGrpSpPr>
      <p:grpSpPr/>
      <p:sp>
        <p:nvSpPr>
          <p:cNvPr id="1026" name="Rectangle 2"/>
          <p:cNvSpPr>
            <a:spLocks noGrp="1"/>
          </p:cNvSpPr>
          <p:nvPr>
            <p:ph type="title"/>
          </p:nvPr>
        </p:nvSpPr>
        <p:spPr>
          <a:xfrm>
            <a:off x="650875" y="327025"/>
            <a:ext cx="11701463" cy="1354138"/>
          </a:xfrm>
          <a:prstGeom prst="rect">
            <a:avLst/>
          </a:prstGeom>
          <a:noFill/>
          <a:ln w="9525">
            <a:noFill/>
          </a:ln>
        </p:spPr>
        <p:txBody>
          <a:bodyPr lIns="119205" tIns="59603" rIns="119205" bIns="59603" anchor="ctr"/>
          <a:p>
            <a:pPr lvl="0"/>
            <a:r>
              <a:rPr lang="zh-CN" altLang="en-US"/>
              <a:t>单击此处编辑母版标题样式</a:t>
            </a:r>
            <a:endParaRPr lang="zh-CN" altLang="en-US"/>
          </a:p>
        </p:txBody>
      </p:sp>
      <p:sp>
        <p:nvSpPr>
          <p:cNvPr id="1027" name="Rectangle 3"/>
          <p:cNvSpPr>
            <a:spLocks noGrp="1"/>
          </p:cNvSpPr>
          <p:nvPr>
            <p:ph type="body" idx="1"/>
          </p:nvPr>
        </p:nvSpPr>
        <p:spPr>
          <a:xfrm>
            <a:off x="650875" y="1897063"/>
            <a:ext cx="11701463" cy="5364162"/>
          </a:xfrm>
          <a:prstGeom prst="rect">
            <a:avLst/>
          </a:prstGeom>
          <a:noFill/>
          <a:ln w="9525">
            <a:noFill/>
          </a:ln>
        </p:spPr>
        <p:txBody>
          <a:bodyPr lIns="119205" tIns="59603" rIns="119205" bIns="59603"/>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1028" name="Rectangle 4"/>
          <p:cNvSpPr>
            <a:spLocks noGrp="1"/>
          </p:cNvSpPr>
          <p:nvPr>
            <p:ph type="dt" sz="half" idx="2"/>
          </p:nvPr>
        </p:nvSpPr>
        <p:spPr>
          <a:xfrm>
            <a:off x="650875" y="7404100"/>
            <a:ext cx="3033713" cy="563563"/>
          </a:xfrm>
          <a:prstGeom prst="rect">
            <a:avLst/>
          </a:prstGeom>
          <a:noFill/>
          <a:ln w="9525">
            <a:noFill/>
          </a:ln>
        </p:spPr>
        <p:txBody>
          <a:bodyPr lIns="119205" tIns="59603" rIns="119205" bIns="59603"/>
          <a:lstStyle>
            <a:lvl1pPr>
              <a:defRPr sz="1800"/>
            </a:lvl1pPr>
          </a:lstStyle>
          <a:p>
            <a:pPr lvl="0" eaLnBrk="1" hangingPunct="1"/>
            <a:endParaRPr lang="en-US" altLang="x-none" dirty="0"/>
          </a:p>
        </p:txBody>
      </p:sp>
      <p:sp>
        <p:nvSpPr>
          <p:cNvPr id="1029" name="Rectangle 5"/>
          <p:cNvSpPr>
            <a:spLocks noGrp="1"/>
          </p:cNvSpPr>
          <p:nvPr>
            <p:ph type="ftr" sz="quarter" idx="3"/>
          </p:nvPr>
        </p:nvSpPr>
        <p:spPr>
          <a:xfrm>
            <a:off x="4441825" y="7404100"/>
            <a:ext cx="4117975" cy="563563"/>
          </a:xfrm>
          <a:prstGeom prst="rect">
            <a:avLst/>
          </a:prstGeom>
          <a:noFill/>
          <a:ln w="9525">
            <a:noFill/>
          </a:ln>
        </p:spPr>
        <p:txBody>
          <a:bodyPr lIns="119205" tIns="59603" rIns="119205" bIns="59603"/>
          <a:lstStyle>
            <a:lvl1pPr algn="ctr">
              <a:defRPr sz="1800"/>
            </a:lvl1pPr>
          </a:lstStyle>
          <a:p>
            <a:pPr lvl="0" eaLnBrk="1" hangingPunct="1"/>
            <a:endParaRPr lang="en-US" altLang="x-none" dirty="0"/>
          </a:p>
        </p:txBody>
      </p:sp>
      <p:sp>
        <p:nvSpPr>
          <p:cNvPr id="1030" name="Rectangle 6"/>
          <p:cNvSpPr>
            <a:spLocks noGrp="1"/>
          </p:cNvSpPr>
          <p:nvPr>
            <p:ph type="sldNum" sz="quarter" idx="4"/>
          </p:nvPr>
        </p:nvSpPr>
        <p:spPr>
          <a:xfrm>
            <a:off x="9318625" y="7404100"/>
            <a:ext cx="3033713" cy="563563"/>
          </a:xfrm>
          <a:prstGeom prst="rect">
            <a:avLst/>
          </a:prstGeom>
          <a:noFill/>
          <a:ln w="9525">
            <a:noFill/>
          </a:ln>
        </p:spPr>
        <p:txBody>
          <a:bodyPr lIns="119205" tIns="59603" rIns="119205" bIns="59603"/>
          <a:lstStyle>
            <a:lvl1pPr algn="r">
              <a:defRPr sz="1800"/>
            </a:lvl1pPr>
          </a:lstStyle>
          <a:p>
            <a:pPr lvl="0" eaLnBrk="1" hangingPunct="1"/>
            <a:fld id="{9A0DB2DC-4C9A-4742-B13C-FB6460FD3503}" type="slidenum">
              <a:rPr lang="en-US" altLang="x-none" dirty="0"/>
            </a:fld>
            <a:endParaRPr lang="en-US" altLang="x-none" dirty="0"/>
          </a:p>
        </p:txBody>
      </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hf sldNum="0" hdr="0" ftr="0" dt="0"/>
  <p:txStyles>
    <p:titleStyle>
      <a:lvl1pPr marL="0" lvl="0" indent="0" algn="ctr" defTabSz="1192530" eaLnBrk="0" fontAlgn="base" latinLnBrk="0" hangingPunct="0">
        <a:lnSpc>
          <a:spcPct val="100000"/>
        </a:lnSpc>
        <a:spcBef>
          <a:spcPct val="0"/>
        </a:spcBef>
        <a:spcAft>
          <a:spcPct val="0"/>
        </a:spcAft>
        <a:buNone/>
        <a:defRPr sz="4600" b="0" i="0" u="none" kern="1200" baseline="0">
          <a:solidFill>
            <a:schemeClr val="tx2"/>
          </a:solidFill>
          <a:latin typeface="+mj-lt"/>
          <a:ea typeface="+mj-ea"/>
          <a:cs typeface="+mj-cs"/>
        </a:defRPr>
      </a:lvl1pPr>
    </p:titleStyle>
    <p:bodyStyle>
      <a:lvl1pPr marL="447675" lvl="0" indent="-447675" algn="l" defTabSz="1192530" eaLnBrk="0" fontAlgn="base" latinLnBrk="0" hangingPunct="0">
        <a:lnSpc>
          <a:spcPct val="100000"/>
        </a:lnSpc>
        <a:spcBef>
          <a:spcPct val="20000"/>
        </a:spcBef>
        <a:spcAft>
          <a:spcPct val="0"/>
        </a:spcAft>
        <a:buChar char="•"/>
        <a:defRPr sz="3100" b="0" i="0" u="none" kern="1200" baseline="0">
          <a:solidFill>
            <a:schemeClr val="tx1"/>
          </a:solidFill>
          <a:latin typeface="+mn-lt"/>
          <a:ea typeface="+mn-ea"/>
          <a:cs typeface="+mn-cs"/>
        </a:defRPr>
      </a:lvl1pPr>
      <a:lvl2pPr marL="968375" lvl="1" indent="-371475" algn="l" defTabSz="1192530" eaLnBrk="0" fontAlgn="base" latinLnBrk="0" hangingPunct="0">
        <a:lnSpc>
          <a:spcPct val="100000"/>
        </a:lnSpc>
        <a:spcBef>
          <a:spcPct val="20000"/>
        </a:spcBef>
        <a:spcAft>
          <a:spcPct val="0"/>
        </a:spcAft>
        <a:buChar char="–"/>
        <a:defRPr sz="2600" b="0" i="0" u="none" kern="1200" baseline="0">
          <a:solidFill>
            <a:schemeClr val="tx1"/>
          </a:solidFill>
          <a:latin typeface="+mn-lt"/>
          <a:ea typeface="+mn-ea"/>
          <a:cs typeface="+mn-cs"/>
        </a:defRPr>
      </a:lvl2pPr>
      <a:lvl3pPr marL="1490980" lvl="2" indent="-298450" algn="l" defTabSz="1192530" eaLnBrk="0" fontAlgn="base" latinLnBrk="0" hangingPunct="0">
        <a:lnSpc>
          <a:spcPct val="100000"/>
        </a:lnSpc>
        <a:spcBef>
          <a:spcPct val="20000"/>
        </a:spcBef>
        <a:spcAft>
          <a:spcPct val="0"/>
        </a:spcAft>
        <a:buChar char="•"/>
        <a:defRPr sz="3100" b="0" i="0" u="none" kern="1200" baseline="0">
          <a:solidFill>
            <a:schemeClr val="tx1"/>
          </a:solidFill>
          <a:latin typeface="+mn-lt"/>
          <a:ea typeface="+mn-ea"/>
          <a:cs typeface="+mn-cs"/>
        </a:defRPr>
      </a:lvl3pPr>
      <a:lvl4pPr marL="2085975" lvl="3" indent="-298450" algn="l" defTabSz="1192530" eaLnBrk="0" fontAlgn="base" latinLnBrk="0" hangingPunct="0">
        <a:lnSpc>
          <a:spcPct val="100000"/>
        </a:lnSpc>
        <a:spcBef>
          <a:spcPct val="20000"/>
        </a:spcBef>
        <a:spcAft>
          <a:spcPct val="0"/>
        </a:spcAft>
        <a:buChar char="–"/>
        <a:defRPr sz="2000" b="0" i="0" u="none" kern="1200" baseline="0">
          <a:solidFill>
            <a:schemeClr val="tx1"/>
          </a:solidFill>
          <a:latin typeface="+mn-lt"/>
          <a:ea typeface="+mn-ea"/>
          <a:cs typeface="+mn-cs"/>
        </a:defRPr>
      </a:lvl4pPr>
      <a:lvl5pPr marL="2682875" lvl="4" indent="-298450" algn="l" defTabSz="1192530" eaLnBrk="0" fontAlgn="base" latinLnBrk="0" hangingPunct="0">
        <a:lnSpc>
          <a:spcPct val="100000"/>
        </a:lnSpc>
        <a:spcBef>
          <a:spcPct val="20000"/>
        </a:spcBef>
        <a:spcAft>
          <a:spcPct val="0"/>
        </a:spcAft>
        <a:buChar char="»"/>
        <a:defRPr sz="2000" b="0" i="0" u="none" kern="1200" baseline="0">
          <a:solidFill>
            <a:schemeClr val="tx1"/>
          </a:solidFill>
          <a:latin typeface="+mn-lt"/>
          <a:ea typeface="+mn-ea"/>
          <a:cs typeface="+mn-cs"/>
        </a:defRPr>
      </a:lvl5pPr>
      <a:lvl6pPr marL="2514600" lvl="5" indent="-228600" algn="l" defTabSz="1192530" eaLnBrk="0" fontAlgn="base" latinLnBrk="0" hangingPunct="0">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1192530" eaLnBrk="0" fontAlgn="base" latinLnBrk="0" hangingPunct="0">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1192530" eaLnBrk="0" fontAlgn="base" latinLnBrk="0" hangingPunct="0">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1192530" eaLnBrk="0" fontAlgn="base" latinLnBrk="0" hangingPunct="0">
        <a:lnSpc>
          <a:spcPct val="100000"/>
        </a:lnSpc>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Font typeface="Arial" panose="020B0604020202020204" pitchFamily="34" charset="0"/>
        <a:buNone/>
        <a:defRPr sz="2300" b="0" i="0" u="none" kern="1200" baseline="0">
          <a:solidFill>
            <a:schemeClr val="tx1"/>
          </a:solidFill>
          <a:latin typeface="+mn-lt"/>
          <a:ea typeface="+mn-ea"/>
          <a:cs typeface="+mn-cs"/>
        </a:defRPr>
      </a:lvl2pPr>
      <a:lvl3pPr marL="914400" lvl="2" indent="0" algn="l" defTabSz="914400" eaLnBrk="1" fontAlgn="base" latinLnBrk="0" hangingPunct="1">
        <a:lnSpc>
          <a:spcPct val="100000"/>
        </a:lnSpc>
        <a:spcBef>
          <a:spcPct val="0"/>
        </a:spcBef>
        <a:spcAft>
          <a:spcPct val="0"/>
        </a:spcAft>
        <a:buFont typeface="Arial" panose="020B0604020202020204" pitchFamily="34" charset="0"/>
        <a:buNone/>
        <a:defRPr sz="2300" b="0" i="0" u="none" kern="1200" baseline="0">
          <a:solidFill>
            <a:schemeClr val="tx1"/>
          </a:solidFill>
          <a:latin typeface="+mn-lt"/>
          <a:ea typeface="+mn-ea"/>
          <a:cs typeface="+mn-cs"/>
        </a:defRPr>
      </a:lvl3pPr>
      <a:lvl4pPr marL="1371600" lvl="3" indent="0" algn="l" defTabSz="914400" eaLnBrk="1" fontAlgn="base" latinLnBrk="0" hangingPunct="1">
        <a:lnSpc>
          <a:spcPct val="100000"/>
        </a:lnSpc>
        <a:spcBef>
          <a:spcPct val="0"/>
        </a:spcBef>
        <a:spcAft>
          <a:spcPct val="0"/>
        </a:spcAft>
        <a:buFont typeface="Arial" panose="020B0604020202020204" pitchFamily="34" charset="0"/>
        <a:buNone/>
        <a:defRPr sz="2300" b="0" i="0" u="none" kern="1200" baseline="0">
          <a:solidFill>
            <a:schemeClr val="tx1"/>
          </a:solidFill>
          <a:latin typeface="+mn-lt"/>
          <a:ea typeface="+mn-ea"/>
          <a:cs typeface="+mn-cs"/>
        </a:defRPr>
      </a:lvl4pPr>
      <a:lvl5pPr marL="1828800" lvl="4" indent="0" algn="l" defTabSz="914400" eaLnBrk="1" fontAlgn="base" latinLnBrk="0" hangingPunct="1">
        <a:lnSpc>
          <a:spcPct val="100000"/>
        </a:lnSpc>
        <a:spcBef>
          <a:spcPct val="0"/>
        </a:spcBef>
        <a:spcAft>
          <a:spcPct val="0"/>
        </a:spcAft>
        <a:buFont typeface="Arial" panose="020B0604020202020204" pitchFamily="34" charset="0"/>
        <a:buNone/>
        <a:defRPr sz="2300" b="0" i="0" u="none" kern="1200" baseline="0">
          <a:solidFill>
            <a:schemeClr val="tx1"/>
          </a:solidFill>
          <a:latin typeface="+mn-lt"/>
          <a:ea typeface="+mn-ea"/>
          <a:cs typeface="+mn-cs"/>
        </a:defRPr>
      </a:lvl5pPr>
      <a:lvl6pPr marL="2286000" lvl="5" indent="0" algn="l" defTabSz="914400" eaLnBrk="1" fontAlgn="base" latinLnBrk="0" hangingPunct="1">
        <a:lnSpc>
          <a:spcPct val="100000"/>
        </a:lnSpc>
        <a:spcBef>
          <a:spcPct val="0"/>
        </a:spcBef>
        <a:spcAft>
          <a:spcPct val="0"/>
        </a:spcAft>
        <a:buFont typeface="Arial" panose="020B0604020202020204" pitchFamily="34" charset="0"/>
        <a:buNone/>
        <a:defRPr sz="2300" b="0" i="0" u="none" kern="1200" baseline="0">
          <a:solidFill>
            <a:schemeClr val="tx1"/>
          </a:solidFill>
          <a:latin typeface="+mn-lt"/>
          <a:ea typeface="+mn-ea"/>
          <a:cs typeface="+mn-cs"/>
        </a:defRPr>
      </a:lvl6pPr>
      <a:lvl7pPr marL="2743200" lvl="6" indent="0" algn="l" defTabSz="914400" eaLnBrk="1" fontAlgn="base" latinLnBrk="0" hangingPunct="1">
        <a:lnSpc>
          <a:spcPct val="100000"/>
        </a:lnSpc>
        <a:spcBef>
          <a:spcPct val="0"/>
        </a:spcBef>
        <a:spcAft>
          <a:spcPct val="0"/>
        </a:spcAft>
        <a:buFont typeface="Arial" panose="020B0604020202020204" pitchFamily="34" charset="0"/>
        <a:buNone/>
        <a:defRPr sz="2300" b="0" i="0" u="none" kern="1200" baseline="0">
          <a:solidFill>
            <a:schemeClr val="tx1"/>
          </a:solidFill>
          <a:latin typeface="+mn-lt"/>
          <a:ea typeface="+mn-ea"/>
          <a:cs typeface="+mn-cs"/>
        </a:defRPr>
      </a:lvl7pPr>
      <a:lvl8pPr marL="3200400" lvl="7" indent="0" algn="l" defTabSz="914400" eaLnBrk="1" fontAlgn="base" latinLnBrk="0" hangingPunct="1">
        <a:lnSpc>
          <a:spcPct val="100000"/>
        </a:lnSpc>
        <a:spcBef>
          <a:spcPct val="0"/>
        </a:spcBef>
        <a:spcAft>
          <a:spcPct val="0"/>
        </a:spcAft>
        <a:buFont typeface="Arial" panose="020B0604020202020204" pitchFamily="34" charset="0"/>
        <a:buNone/>
        <a:defRPr sz="2300" b="0" i="0" u="none" kern="1200" baseline="0">
          <a:solidFill>
            <a:schemeClr val="tx1"/>
          </a:solidFill>
          <a:latin typeface="+mn-lt"/>
          <a:ea typeface="+mn-ea"/>
          <a:cs typeface="+mn-cs"/>
        </a:defRPr>
      </a:lvl8pPr>
      <a:lvl9pPr marL="3657600" lvl="8" indent="0" algn="l" defTabSz="914400" eaLnBrk="1" fontAlgn="base" latinLnBrk="0" hangingPunct="1">
        <a:lnSpc>
          <a:spcPct val="100000"/>
        </a:lnSpc>
        <a:spcBef>
          <a:spcPct val="0"/>
        </a:spcBef>
        <a:spcAft>
          <a:spcPct val="0"/>
        </a:spcAft>
        <a:buFont typeface="Arial" panose="020B0604020202020204" pitchFamily="34" charset="0"/>
        <a:buNone/>
        <a:defRPr sz="2300" b="0" i="0" u="none" kern="1200" baseline="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5.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0.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5.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5.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5.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5.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5.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0.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0.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40.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40.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5.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40.xml"/></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jpe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40.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2" name="Rectangle 2"/>
          <p:cNvSpPr>
            <a:spLocks noGrp="1"/>
          </p:cNvSpPr>
          <p:nvPr>
            <p:ph type="ctrTitle"/>
          </p:nvPr>
        </p:nvSpPr>
        <p:spPr>
          <a:xfrm>
            <a:off x="803275" y="1919605"/>
            <a:ext cx="11939905" cy="2275840"/>
          </a:xfrm>
        </p:spPr>
        <p:txBody>
          <a:bodyPr vert="horz" wrap="square" lIns="119205" tIns="59603" rIns="119205" bIns="59603" anchor="ctr"/>
          <a:lstStyle>
            <a:lvl1pPr lvl="0">
              <a:defRPr kern="1200"/>
            </a:lvl1pPr>
          </a:lstStyle>
          <a:p>
            <a:pPr lvl="0" eaLnBrk="1" hangingPunct="1"/>
            <a:r>
              <a:rPr lang="zh-CN" altLang="en-US" sz="7200" kern="1200" baseline="0" dirty="0">
                <a:solidFill>
                  <a:srgbClr val="FF0000"/>
                </a:solidFill>
                <a:effectLst>
                  <a:outerShdw blurRad="38100" dist="19050" dir="2700000" algn="tl" rotWithShape="0">
                    <a:schemeClr val="dk1">
                      <a:alpha val="40000"/>
                    </a:schemeClr>
                  </a:outerShdw>
                </a:effectLst>
                <a:latin typeface="Times New Roman" panose="02020603050405020304" pitchFamily="2" charset="0"/>
                <a:ea typeface="隶书" charset="-122"/>
              </a:rPr>
              <a:t>两句三年得，一吟双泪流。</a:t>
            </a:r>
            <a:br>
              <a:rPr lang="zh-CN" altLang="en-US" sz="7200" kern="1200" baseline="0" dirty="0">
                <a:latin typeface="Times New Roman" panose="02020603050405020304" pitchFamily="2" charset="0"/>
                <a:ea typeface="隶书" charset="-122"/>
              </a:rPr>
            </a:br>
            <a:endParaRPr lang="zh-CN" altLang="en-US" sz="7200" kern="1200" baseline="0" dirty="0">
              <a:latin typeface="Times New Roman" panose="02020603050405020304" pitchFamily="2" charset="0"/>
              <a:ea typeface="隶书" charset="-122"/>
            </a:endParaRPr>
          </a:p>
        </p:txBody>
      </p:sp>
      <p:sp>
        <p:nvSpPr>
          <p:cNvPr id="5123" name="Rectangle 3"/>
          <p:cNvSpPr>
            <a:spLocks noGrp="1"/>
          </p:cNvSpPr>
          <p:nvPr>
            <p:ph type="subTitle"/>
          </p:nvPr>
        </p:nvSpPr>
        <p:spPr>
          <a:xfrm>
            <a:off x="3552190" y="4445635"/>
            <a:ext cx="9190355" cy="1543685"/>
          </a:xfrm>
        </p:spPr>
        <p:txBody>
          <a:bodyPr vert="horz" wrap="square" lIns="119205" tIns="59603" rIns="119205" bIns="59603" anchor="t"/>
          <a:lstStyle>
            <a:lvl1pPr marL="0" lvl="0" indent="0" algn="ctr">
              <a:buNone/>
              <a:defRPr kern="1200"/>
            </a:lvl1pPr>
            <a:lvl2pPr marL="596900" lvl="1" indent="-596900" algn="ctr">
              <a:buNone/>
              <a:defRPr kern="1200"/>
            </a:lvl2pPr>
            <a:lvl3pPr marL="1192530" lvl="2" indent="-1192530" algn="ctr">
              <a:buNone/>
              <a:defRPr kern="1200"/>
            </a:lvl3pPr>
            <a:lvl4pPr marL="1787525" lvl="3" indent="-1787525" algn="ctr">
              <a:buNone/>
              <a:defRPr kern="1200"/>
            </a:lvl4pPr>
            <a:lvl5pPr marL="2384425" lvl="4" indent="-2384425" algn="ctr">
              <a:buNone/>
              <a:defRPr kern="1200"/>
            </a:lvl5pPr>
          </a:lstStyle>
          <a:p>
            <a:pPr lvl="0" eaLnBrk="1" hangingPunct="1">
              <a:lnSpc>
                <a:spcPct val="80000"/>
              </a:lnSpc>
            </a:pPr>
            <a:r>
              <a:rPr lang="en-US" altLang="zh-CN" sz="4400" dirty="0">
                <a:latin typeface="黑体" panose="02010600030101010101" pitchFamily="2" charset="-122"/>
                <a:ea typeface="黑体" panose="02010600030101010101" pitchFamily="2" charset="-122"/>
                <a:sym typeface="+mn-ea"/>
              </a:rPr>
              <a:t>——</a:t>
            </a:r>
            <a:r>
              <a:rPr lang="zh-CN" altLang="en-US" sz="4400" dirty="0">
                <a:latin typeface="黑体" panose="02010600030101010101" pitchFamily="2" charset="-122"/>
                <a:ea typeface="黑体" panose="02010600030101010101" pitchFamily="2" charset="-122"/>
                <a:sym typeface="+mn-ea"/>
              </a:rPr>
              <a:t>诗歌语言鉴赏之炼字（词、句）</a:t>
            </a:r>
            <a:endParaRPr sz="4400">
              <a:latin typeface="黑体" panose="02010600030101010101" pitchFamily="2" charset="-122"/>
              <a:ea typeface="黑体" panose="02010600030101010101" pitchFamily="2" charset="-122"/>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7586" name="标题 67585"/>
          <p:cNvSpPr>
            <a:spLocks noGrp="1" noRot="1"/>
          </p:cNvSpPr>
          <p:nvPr>
            <p:ph type="title"/>
          </p:nvPr>
        </p:nvSpPr>
        <p:spPr>
          <a:xfrm>
            <a:off x="1083098" y="0"/>
            <a:ext cx="10837333" cy="4491097"/>
          </a:xfrm>
        </p:spPr>
        <p:txBody>
          <a:bodyPr anchor="ctr"/>
          <a:p>
            <a:pPr algn="l"/>
            <a:r>
              <a:rPr lang="zh-CN" altLang="en-US" sz="3600">
                <a:latin typeface="楷体" panose="02010609060101010101" charset="-122"/>
                <a:ea typeface="楷体" panose="02010609060101010101" charset="-122"/>
              </a:rPr>
              <a:t>例</a:t>
            </a:r>
            <a:r>
              <a:rPr lang="en-US" altLang="zh-CN" sz="3600">
                <a:latin typeface="楷体" panose="02010609060101010101" charset="-122"/>
                <a:ea typeface="楷体" panose="02010609060101010101" charset="-122"/>
              </a:rPr>
              <a:t>5</a:t>
            </a:r>
            <a:r>
              <a:rPr lang="zh-CN" altLang="en-US" sz="3600" dirty="0">
                <a:latin typeface="楷体" panose="02010609060101010101" charset="-122"/>
                <a:ea typeface="楷体" panose="02010609060101010101" charset="-122"/>
              </a:rPr>
              <a:t>：      </a:t>
            </a:r>
            <a:r>
              <a:rPr lang="zh-CN" altLang="en-US" sz="3600" b="1" dirty="0">
                <a:latin typeface="楷体" panose="02010609060101010101" charset="-122"/>
                <a:ea typeface="楷体" panose="02010609060101010101" charset="-122"/>
              </a:rPr>
              <a:t>使至塞上  （王维）</a:t>
            </a:r>
            <a:br>
              <a:rPr lang="zh-CN" altLang="en-US" sz="3600" b="1" dirty="0">
                <a:latin typeface="楷体" panose="02010609060101010101" charset="-122"/>
                <a:ea typeface="楷体" panose="02010609060101010101" charset="-122"/>
              </a:rPr>
            </a:br>
            <a:r>
              <a:rPr lang="zh-CN" altLang="en-US" sz="3600" b="1" dirty="0">
                <a:latin typeface="楷体" panose="02010609060101010101" charset="-122"/>
                <a:ea typeface="楷体" panose="02010609060101010101" charset="-122"/>
              </a:rPr>
              <a:t>        单车欲问边，属国过居延。</a:t>
            </a:r>
            <a:br>
              <a:rPr lang="zh-CN" altLang="en-US" sz="3600" b="1" dirty="0">
                <a:latin typeface="楷体" panose="02010609060101010101" charset="-122"/>
                <a:ea typeface="楷体" panose="02010609060101010101" charset="-122"/>
              </a:rPr>
            </a:br>
            <a:r>
              <a:rPr lang="zh-CN" altLang="en-US" sz="3600" b="1" dirty="0">
                <a:latin typeface="楷体" panose="02010609060101010101" charset="-122"/>
                <a:ea typeface="楷体" panose="02010609060101010101" charset="-122"/>
              </a:rPr>
              <a:t>        征蓬出汉塞，归雁入胡天。</a:t>
            </a:r>
            <a:br>
              <a:rPr lang="zh-CN" altLang="en-US" sz="3600" b="1" dirty="0">
                <a:latin typeface="楷体" panose="02010609060101010101" charset="-122"/>
                <a:ea typeface="楷体" panose="02010609060101010101" charset="-122"/>
              </a:rPr>
            </a:br>
            <a:r>
              <a:rPr lang="zh-CN" altLang="en-US" sz="3600" b="1" dirty="0">
                <a:latin typeface="楷体" panose="02010609060101010101" charset="-122"/>
                <a:ea typeface="楷体" panose="02010609060101010101" charset="-122"/>
              </a:rPr>
              <a:t>        </a:t>
            </a:r>
            <a:r>
              <a:rPr lang="zh-CN" altLang="en-US" sz="3600" b="1" u="sng" dirty="0">
                <a:solidFill>
                  <a:srgbClr val="00FF00"/>
                </a:solidFill>
                <a:latin typeface="楷体" panose="02010609060101010101" charset="-122"/>
                <a:ea typeface="楷体" panose="02010609060101010101" charset="-122"/>
              </a:rPr>
              <a:t>大漠孤烟直，长河落日圆。</a:t>
            </a:r>
            <a:br>
              <a:rPr lang="zh-CN" altLang="en-US" sz="3600" b="1" dirty="0">
                <a:latin typeface="楷体" panose="02010609060101010101" charset="-122"/>
                <a:ea typeface="楷体" panose="02010609060101010101" charset="-122"/>
              </a:rPr>
            </a:br>
            <a:r>
              <a:rPr lang="zh-CN" altLang="en-US" sz="3600" b="1" dirty="0">
                <a:latin typeface="楷体" panose="02010609060101010101" charset="-122"/>
                <a:ea typeface="楷体" panose="02010609060101010101" charset="-122"/>
              </a:rPr>
              <a:t>        萧关逢候骑，都护在燕然。</a:t>
            </a:r>
            <a:br>
              <a:rPr lang="zh-CN" altLang="en-US" sz="3600" b="1" dirty="0">
                <a:latin typeface="楷体" panose="02010609060101010101" charset="-122"/>
                <a:ea typeface="楷体" panose="02010609060101010101" charset="-122"/>
              </a:rPr>
            </a:br>
            <a:r>
              <a:rPr lang="zh-CN" altLang="en-US" sz="3600" b="1" dirty="0">
                <a:latin typeface="楷体" panose="02010609060101010101" charset="-122"/>
                <a:ea typeface="楷体" panose="02010609060101010101" charset="-122"/>
              </a:rPr>
              <a:t> </a:t>
            </a:r>
            <a:r>
              <a:rPr lang="zh-CN" altLang="en-US" sz="3600" b="1" dirty="0">
                <a:solidFill>
                  <a:srgbClr val="FF0000"/>
                </a:solidFill>
                <a:latin typeface="楷体" panose="02010609060101010101" charset="-122"/>
                <a:ea typeface="楷体" panose="02010609060101010101" charset="-122"/>
              </a:rPr>
              <a:t>请找出本诗第三联的“诗眼”</a:t>
            </a:r>
            <a:r>
              <a:rPr lang="en-US" altLang="zh-CN" sz="3600" b="1">
                <a:solidFill>
                  <a:srgbClr val="FF0000"/>
                </a:solidFill>
                <a:latin typeface="楷体" panose="02010609060101010101" charset="-122"/>
                <a:ea typeface="楷体" panose="02010609060101010101" charset="-122"/>
              </a:rPr>
              <a:t>,</a:t>
            </a:r>
            <a:r>
              <a:rPr lang="zh-CN" altLang="en-US" sz="3600" b="1" dirty="0">
                <a:solidFill>
                  <a:srgbClr val="FF0000"/>
                </a:solidFill>
                <a:latin typeface="楷体" panose="02010609060101010101" charset="-122"/>
                <a:ea typeface="楷体" panose="02010609060101010101" charset="-122"/>
              </a:rPr>
              <a:t>并作简要分析</a:t>
            </a:r>
            <a:r>
              <a:rPr lang="en-US" altLang="zh-CN" sz="3600" b="1">
                <a:solidFill>
                  <a:srgbClr val="FF0000"/>
                </a:solidFill>
                <a:latin typeface="楷体" panose="02010609060101010101" charset="-122"/>
                <a:ea typeface="楷体" panose="02010609060101010101" charset="-122"/>
              </a:rPr>
              <a:t>.</a:t>
            </a:r>
            <a:endParaRPr lang="en-US" altLang="zh-CN" sz="3600" b="1">
              <a:solidFill>
                <a:srgbClr val="FF0000"/>
              </a:solidFill>
              <a:latin typeface="楷体" panose="02010609060101010101" charset="-122"/>
              <a:ea typeface="楷体" panose="02010609060101010101" charset="-122"/>
            </a:endParaRPr>
          </a:p>
        </p:txBody>
      </p:sp>
      <p:sp>
        <p:nvSpPr>
          <p:cNvPr id="67587" name="文本占位符 67586"/>
          <p:cNvSpPr>
            <a:spLocks noGrp="1" noRot="1"/>
          </p:cNvSpPr>
          <p:nvPr>
            <p:ph type="body" idx="1"/>
          </p:nvPr>
        </p:nvSpPr>
        <p:spPr>
          <a:xfrm>
            <a:off x="2774315" y="3969385"/>
            <a:ext cx="9878060" cy="3231515"/>
          </a:xfrm>
        </p:spPr>
        <p:txBody>
          <a:bodyPr/>
          <a:p>
            <a:pPr>
              <a:lnSpc>
                <a:spcPct val="90000"/>
              </a:lnSpc>
            </a:pPr>
            <a:r>
              <a:rPr lang="zh-CN" altLang="en-US" sz="4265" b="1" dirty="0">
                <a:solidFill>
                  <a:srgbClr val="FFFF66"/>
                </a:solidFill>
              </a:rPr>
              <a:t>     </a:t>
            </a:r>
            <a:r>
              <a:rPr lang="zh-CN" altLang="en-US" sz="3200" b="1" dirty="0">
                <a:solidFill>
                  <a:srgbClr val="FFFF66"/>
                </a:solidFill>
                <a:latin typeface="楷体" panose="02010609060101010101" charset="-122"/>
                <a:ea typeface="楷体" panose="02010609060101010101" charset="-122"/>
              </a:rPr>
              <a:t>  </a:t>
            </a:r>
            <a:r>
              <a:rPr lang="zh-CN" altLang="en-US" sz="3200" b="1" dirty="0">
                <a:solidFill>
                  <a:srgbClr val="002060"/>
                </a:solidFill>
                <a:latin typeface="楷体" panose="02010609060101010101" charset="-122"/>
                <a:ea typeface="楷体" panose="02010609060101010101" charset="-122"/>
              </a:rPr>
              <a:t>诗眼 “直”与“圆”</a:t>
            </a:r>
            <a:r>
              <a:rPr lang="en-US" altLang="zh-CN" sz="3200" b="1">
                <a:solidFill>
                  <a:srgbClr val="002060"/>
                </a:solidFill>
                <a:latin typeface="楷体" panose="02010609060101010101" charset="-122"/>
                <a:ea typeface="楷体" panose="02010609060101010101" charset="-122"/>
              </a:rPr>
              <a:t> </a:t>
            </a:r>
            <a:r>
              <a:rPr lang="zh-CN" altLang="en-US" sz="3200" b="1" dirty="0">
                <a:solidFill>
                  <a:srgbClr val="002060"/>
                </a:solidFill>
                <a:latin typeface="楷体" panose="02010609060101010101" charset="-122"/>
                <a:ea typeface="楷体" panose="02010609060101010101" charset="-122"/>
              </a:rPr>
              <a:t>勾画了一幅巨大的风景画，形象地描绘了塞外辽阔苍凉的景象，“直”字展现一种挺拔坚毅之美，落日之圆，衬托在万里戈壁背景之上，给人以苍茫之感。二字将直线之美与浑圆之美融为一体，画面壮观。把诗人的孤寂情绪巧妙地融化在广阔的自然景象中。</a:t>
            </a:r>
            <a:endParaRPr lang="zh-CN" altLang="en-US" sz="3200" b="1" dirty="0">
              <a:solidFill>
                <a:srgbClr val="002060"/>
              </a:solidFill>
              <a:latin typeface="楷体" panose="02010609060101010101" charset="-122"/>
              <a:ea typeface="楷体" panose="02010609060101010101" charset="-122"/>
            </a:endParaRPr>
          </a:p>
          <a:p>
            <a:pPr>
              <a:lnSpc>
                <a:spcPct val="90000"/>
              </a:lnSpc>
            </a:pPr>
            <a:endParaRPr lang="zh-CN" altLang="en-US" sz="3200" b="1" dirty="0">
              <a:solidFill>
                <a:srgbClr val="002060"/>
              </a:solidFill>
              <a:latin typeface="楷体" panose="02010609060101010101" charset="-122"/>
              <a:ea typeface="楷体" panose="02010609060101010101" charset="-122"/>
            </a:endParaRPr>
          </a:p>
        </p:txBody>
      </p:sp>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67586"/>
                                        </p:tgtEl>
                                        <p:attrNameLst>
                                          <p:attrName>style.visibility</p:attrName>
                                        </p:attrNameLst>
                                      </p:cBhvr>
                                      <p:to>
                                        <p:strVal val="visible"/>
                                      </p:to>
                                    </p:set>
                                    <p:animEffect transition="in" filter="strips(downLeft)">
                                      <p:cBhvr>
                                        <p:cTn id="7" dur="500"/>
                                        <p:tgtEl>
                                          <p:spTgt spid="67586"/>
                                        </p:tgtEl>
                                      </p:cBhvr>
                                    </p:animEffect>
                                  </p:childTnLst>
                                </p:cTn>
                              </p:par>
                            </p:childTnLst>
                          </p:cTn>
                        </p:par>
                      </p:childTnLst>
                    </p:cTn>
                  </p:par>
                  <p:par>
                    <p:cTn id="8" fill="hold">
                      <p:stCondLst>
                        <p:cond delay="indefinite"/>
                      </p:stCondLst>
                      <p:childTnLst>
                        <p:par>
                          <p:cTn id="9" fill="hold">
                            <p:stCondLst>
                              <p:cond delay="0"/>
                            </p:stCondLst>
                            <p:childTnLst>
                              <p:par>
                                <p:cTn id="10" presetID="13" presetClass="entr" presetSubtype="16" fill="hold" nodeType="clickEffect">
                                  <p:stCondLst>
                                    <p:cond delay="0"/>
                                  </p:stCondLst>
                                  <p:childTnLst>
                                    <p:set>
                                      <p:cBhvr>
                                        <p:cTn id="11" dur="1" fill="hold">
                                          <p:stCondLst>
                                            <p:cond delay="0"/>
                                          </p:stCondLst>
                                        </p:cTn>
                                        <p:tgtEl>
                                          <p:spTgt spid="67587">
                                            <p:txEl>
                                              <p:charRg st="0" end="132"/>
                                            </p:txEl>
                                          </p:spTgt>
                                        </p:tgtEl>
                                        <p:attrNameLst>
                                          <p:attrName>style.visibility</p:attrName>
                                        </p:attrNameLst>
                                      </p:cBhvr>
                                      <p:to>
                                        <p:strVal val="visible"/>
                                      </p:to>
                                    </p:set>
                                    <p:animEffect transition="in" filter="plus(in)">
                                      <p:cBhvr>
                                        <p:cTn id="12" dur="2000"/>
                                        <p:tgtEl>
                                          <p:spTgt spid="67587">
                                            <p:txEl>
                                              <p:charRg st="0" end="13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586"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5602" name="文本框 25601"/>
          <p:cNvSpPr txBox="1"/>
          <p:nvPr/>
        </p:nvSpPr>
        <p:spPr>
          <a:xfrm>
            <a:off x="1083310" y="0"/>
            <a:ext cx="3618230" cy="762000"/>
          </a:xfrm>
          <a:prstGeom prst="rect">
            <a:avLst/>
          </a:prstGeom>
          <a:noFill/>
          <a:ln w="9525">
            <a:noFill/>
          </a:ln>
        </p:spPr>
        <p:txBody>
          <a:bodyPr wrap="square">
            <a:spAutoFit/>
          </a:bodyPr>
          <a:p>
            <a:pPr lvl="0">
              <a:spcBef>
                <a:spcPct val="50000"/>
              </a:spcBef>
            </a:pPr>
            <a:r>
              <a:rPr lang="zh-CN" altLang="en-US" sz="4400" b="1" dirty="0">
                <a:solidFill>
                  <a:srgbClr val="FF0000"/>
                </a:solidFill>
                <a:latin typeface="宋体" panose="02010600030101010101" pitchFamily="2" charset="-122"/>
              </a:rPr>
              <a:t>三、炼数词</a:t>
            </a:r>
            <a:endParaRPr lang="zh-CN" altLang="en-US" sz="4400" b="1" dirty="0">
              <a:solidFill>
                <a:srgbClr val="FF0000"/>
              </a:solidFill>
              <a:latin typeface="宋体" panose="02010600030101010101" pitchFamily="2" charset="-122"/>
            </a:endParaRPr>
          </a:p>
        </p:txBody>
      </p:sp>
      <p:sp>
        <p:nvSpPr>
          <p:cNvPr id="25603" name="文本框 25602"/>
          <p:cNvSpPr txBox="1"/>
          <p:nvPr/>
        </p:nvSpPr>
        <p:spPr>
          <a:xfrm>
            <a:off x="3518535" y="1076325"/>
            <a:ext cx="9100185" cy="3383280"/>
          </a:xfrm>
          <a:prstGeom prst="rect">
            <a:avLst/>
          </a:prstGeom>
          <a:noFill/>
          <a:ln w="9525">
            <a:noFill/>
          </a:ln>
        </p:spPr>
        <p:txBody>
          <a:bodyPr wrap="square">
            <a:spAutoFit/>
          </a:bodyPr>
          <a:p>
            <a:pPr lvl="0"/>
            <a:r>
              <a:rPr lang="zh-CN" altLang="en-US" sz="3600" b="1">
                <a:solidFill>
                  <a:schemeClr val="tx1"/>
                </a:solidFill>
                <a:latin typeface="楷体" panose="02010609060101010101" charset="-122"/>
                <a:ea typeface="楷体" panose="02010609060101010101" charset="-122"/>
              </a:rPr>
              <a:t>例</a:t>
            </a:r>
            <a:r>
              <a:rPr lang="en-US" altLang="zh-CN" sz="3600" b="1">
                <a:solidFill>
                  <a:schemeClr val="tx1"/>
                </a:solidFill>
                <a:latin typeface="楷体" panose="02010609060101010101" charset="-122"/>
                <a:ea typeface="楷体" panose="02010609060101010101" charset="-122"/>
              </a:rPr>
              <a:t>6         </a:t>
            </a:r>
            <a:r>
              <a:rPr lang="zh-CN" altLang="en-US" sz="3600" dirty="0">
                <a:solidFill>
                  <a:schemeClr val="tx1"/>
                </a:solidFill>
                <a:latin typeface="楷体" panose="02010609060101010101" charset="-122"/>
                <a:ea typeface="楷体" panose="02010609060101010101" charset="-122"/>
              </a:rPr>
              <a:t>早     梅</a:t>
            </a:r>
            <a:endParaRPr lang="zh-CN" altLang="en-US" sz="3600" b="1" dirty="0">
              <a:solidFill>
                <a:schemeClr val="tx1"/>
              </a:solidFill>
              <a:latin typeface="楷体" panose="02010609060101010101" charset="-122"/>
              <a:ea typeface="楷体" panose="02010609060101010101" charset="-122"/>
            </a:endParaRPr>
          </a:p>
          <a:p>
            <a:pPr lvl="0"/>
            <a:r>
              <a:rPr lang="zh-CN" altLang="en-US" sz="3600" b="1" dirty="0">
                <a:solidFill>
                  <a:schemeClr val="tx1"/>
                </a:solidFill>
                <a:latin typeface="楷体" panose="02010609060101010101" charset="-122"/>
                <a:ea typeface="楷体" panose="02010609060101010101" charset="-122"/>
              </a:rPr>
              <a:t>                                齐己 </a:t>
            </a:r>
            <a:endParaRPr lang="zh-CN" altLang="en-US" sz="3600" b="1" dirty="0">
              <a:solidFill>
                <a:schemeClr val="tx1"/>
              </a:solidFill>
              <a:latin typeface="楷体" panose="02010609060101010101" charset="-122"/>
              <a:ea typeface="楷体" panose="02010609060101010101" charset="-122"/>
            </a:endParaRPr>
          </a:p>
          <a:p>
            <a:pPr lvl="0"/>
            <a:r>
              <a:rPr lang="zh-CN" altLang="en-US" sz="3600" b="1" dirty="0">
                <a:solidFill>
                  <a:schemeClr val="tx1"/>
                </a:solidFill>
                <a:latin typeface="楷体" panose="02010609060101010101" charset="-122"/>
                <a:ea typeface="楷体" panose="02010609060101010101" charset="-122"/>
              </a:rPr>
              <a:t>　　万木冻欲折， 孤根暖独回。</a:t>
            </a:r>
            <a:br>
              <a:rPr lang="zh-CN" altLang="en-US" sz="3600" b="1" dirty="0">
                <a:solidFill>
                  <a:schemeClr val="tx1"/>
                </a:solidFill>
                <a:latin typeface="楷体" panose="02010609060101010101" charset="-122"/>
                <a:ea typeface="楷体" panose="02010609060101010101" charset="-122"/>
              </a:rPr>
            </a:br>
            <a:r>
              <a:rPr lang="zh-CN" altLang="en-US" sz="3600" b="1" dirty="0">
                <a:solidFill>
                  <a:schemeClr val="tx1"/>
                </a:solidFill>
                <a:latin typeface="楷体" panose="02010609060101010101" charset="-122"/>
                <a:ea typeface="楷体" panose="02010609060101010101" charset="-122"/>
              </a:rPr>
              <a:t>　　前村深雪里， 昨夜数枝开。</a:t>
            </a:r>
            <a:br>
              <a:rPr lang="zh-CN" altLang="en-US" sz="3600" b="1" dirty="0">
                <a:solidFill>
                  <a:schemeClr val="tx1"/>
                </a:solidFill>
                <a:latin typeface="楷体" panose="02010609060101010101" charset="-122"/>
                <a:ea typeface="楷体" panose="02010609060101010101" charset="-122"/>
              </a:rPr>
            </a:br>
            <a:r>
              <a:rPr lang="zh-CN" altLang="en-US" sz="3600" b="1" dirty="0">
                <a:solidFill>
                  <a:schemeClr val="tx1"/>
                </a:solidFill>
                <a:latin typeface="楷体" panose="02010609060101010101" charset="-122"/>
                <a:ea typeface="楷体" panose="02010609060101010101" charset="-122"/>
              </a:rPr>
              <a:t>　　风递幽香出， 禽窥素艳来。</a:t>
            </a:r>
            <a:br>
              <a:rPr lang="zh-CN" altLang="en-US" sz="3600" b="1" dirty="0">
                <a:solidFill>
                  <a:schemeClr val="tx1"/>
                </a:solidFill>
                <a:latin typeface="楷体" panose="02010609060101010101" charset="-122"/>
                <a:ea typeface="楷体" panose="02010609060101010101" charset="-122"/>
              </a:rPr>
            </a:br>
            <a:r>
              <a:rPr lang="zh-CN" altLang="en-US" sz="3600" b="1" dirty="0">
                <a:solidFill>
                  <a:schemeClr val="tx1"/>
                </a:solidFill>
                <a:latin typeface="楷体" panose="02010609060101010101" charset="-122"/>
                <a:ea typeface="楷体" panose="02010609060101010101" charset="-122"/>
              </a:rPr>
              <a:t>　　明年如应律， 先发望春台。</a:t>
            </a:r>
            <a:endParaRPr lang="zh-CN" altLang="en-US" sz="3600" b="1" dirty="0">
              <a:solidFill>
                <a:schemeClr val="tx1"/>
              </a:solidFill>
              <a:latin typeface="楷体" panose="02010609060101010101" charset="-122"/>
              <a:ea typeface="楷体" panose="02010609060101010101" charset="-122"/>
            </a:endParaRPr>
          </a:p>
        </p:txBody>
      </p:sp>
      <p:sp>
        <p:nvSpPr>
          <p:cNvPr id="25604" name="矩形标注 25603"/>
          <p:cNvSpPr/>
          <p:nvPr/>
        </p:nvSpPr>
        <p:spPr>
          <a:xfrm>
            <a:off x="2804160" y="4700905"/>
            <a:ext cx="9815195" cy="2726690"/>
          </a:xfrm>
          <a:prstGeom prst="wedgeRectCallout">
            <a:avLst>
              <a:gd name="adj1" fmla="val 16458"/>
              <a:gd name="adj2" fmla="val -112500"/>
            </a:avLst>
          </a:prstGeom>
          <a:noFill/>
          <a:ln w="9525" cap="flat" cmpd="sng">
            <a:solidFill>
              <a:srgbClr val="FF0000"/>
            </a:solidFill>
            <a:prstDash val="solid"/>
            <a:miter/>
            <a:headEnd type="none" w="med" len="med"/>
            <a:tailEnd type="none" w="med" len="med"/>
          </a:ln>
        </p:spPr>
        <p:txBody>
          <a:bodyPr/>
          <a:p>
            <a:pPr lvl="0">
              <a:lnSpc>
                <a:spcPct val="150000"/>
              </a:lnSpc>
              <a:spcBef>
                <a:spcPct val="50000"/>
              </a:spcBef>
            </a:pPr>
            <a:r>
              <a:rPr lang="zh-CN" altLang="en-US" sz="3795" b="1" dirty="0">
                <a:solidFill>
                  <a:srgbClr val="FF0000"/>
                </a:solidFill>
                <a:latin typeface="Times New Roman" panose="02020603050405020304" pitchFamily="2" charset="0"/>
                <a:ea typeface="华文中宋" pitchFamily="2" charset="-122"/>
              </a:rPr>
              <a:t>       </a:t>
            </a:r>
            <a:r>
              <a:rPr lang="zh-CN" altLang="en-US" sz="3320" b="1" dirty="0">
                <a:solidFill>
                  <a:srgbClr val="FF0000"/>
                </a:solidFill>
                <a:latin typeface="Times New Roman" panose="02020603050405020304" pitchFamily="2" charset="0"/>
                <a:ea typeface="华文中宋" pitchFamily="2" charset="-122"/>
              </a:rPr>
              <a:t>郑谷将“数”改为“一”，因为题为“早梅”，如果开了数枝，说明花已开久，不能算是“早梅”了，齐己佩服不已，尊称郑谷为“一字师”。</a:t>
            </a:r>
            <a:endParaRPr lang="zh-CN" altLang="en-US" sz="3320" b="1" dirty="0">
              <a:solidFill>
                <a:srgbClr val="FF0000"/>
              </a:solidFill>
              <a:latin typeface="Times New Roman" panose="02020603050405020304" pitchFamily="2" charset="0"/>
              <a:ea typeface="华文中宋" pitchFamily="2" charset="-122"/>
            </a:endParaRPr>
          </a:p>
        </p:txBody>
      </p:sp>
      <p:sp>
        <p:nvSpPr>
          <p:cNvPr id="25605" name="矩形 25604"/>
          <p:cNvSpPr/>
          <p:nvPr/>
        </p:nvSpPr>
        <p:spPr>
          <a:xfrm>
            <a:off x="8390890" y="2803525"/>
            <a:ext cx="478790" cy="454660"/>
          </a:xfrm>
          <a:prstGeom prst="rect">
            <a:avLst/>
          </a:prstGeom>
          <a:solidFill>
            <a:srgbClr val="FF0000"/>
          </a:solidFill>
          <a:ln w="9525" cap="flat" cmpd="sng">
            <a:solidFill>
              <a:srgbClr val="339966"/>
            </a:solidFill>
            <a:prstDash val="solid"/>
            <a:miter/>
            <a:headEnd type="none" w="med" len="med"/>
            <a:tailEnd type="none" w="med" len="med"/>
          </a:ln>
        </p:spPr>
        <p:txBody>
          <a:bodyPr wrap="none" anchor="ctr"/>
          <a:p>
            <a:pPr lvl="0" algn="ctr"/>
            <a:r>
              <a:rPr lang="zh-CN" altLang="en-US" sz="3600" b="1" dirty="0">
                <a:solidFill>
                  <a:srgbClr val="FFFF00"/>
                </a:solidFill>
                <a:effectLst>
                  <a:outerShdw blurRad="38100" dist="38100" dir="2700000">
                    <a:srgbClr val="000000"/>
                  </a:outerShdw>
                </a:effectLst>
                <a:latin typeface="Times New Roman" panose="02020603050405020304" pitchFamily="2" charset="0"/>
                <a:ea typeface="华文中宋" pitchFamily="2" charset="-122"/>
              </a:rPr>
              <a:t>一</a:t>
            </a:r>
            <a:endParaRPr lang="zh-CN" altLang="en-US" sz="3600" b="1" dirty="0">
              <a:solidFill>
                <a:srgbClr val="FFFF00"/>
              </a:solidFill>
              <a:effectLst>
                <a:outerShdw blurRad="38100" dist="38100" dir="2700000">
                  <a:srgbClr val="000000"/>
                </a:outerShdw>
              </a:effectLst>
              <a:latin typeface="Times New Roman" panose="02020603050405020304" pitchFamily="2" charset="0"/>
              <a:ea typeface="华文中宋" pitchFamily="2" charset="-122"/>
            </a:endParaRPr>
          </a:p>
        </p:txBody>
      </p:sp>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25602"/>
                                        </p:tgtEl>
                                        <p:attrNameLst>
                                          <p:attrName>style.visibility</p:attrName>
                                        </p:attrNameLst>
                                      </p:cBhvr>
                                      <p:to>
                                        <p:strVal val="visible"/>
                                      </p:to>
                                    </p:set>
                                    <p:animEffect transition="in" filter="diamond(in)">
                                      <p:cBhvr>
                                        <p:cTn id="7" dur="2000"/>
                                        <p:tgtEl>
                                          <p:spTgt spid="2560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grpId="0" nodeType="clickEffect">
                                  <p:stCondLst>
                                    <p:cond delay="0"/>
                                  </p:stCondLst>
                                  <p:childTnLst>
                                    <p:set>
                                      <p:cBhvr>
                                        <p:cTn id="11" dur="1" fill="hold">
                                          <p:stCondLst>
                                            <p:cond delay="0"/>
                                          </p:stCondLst>
                                        </p:cTn>
                                        <p:tgtEl>
                                          <p:spTgt spid="25603"/>
                                        </p:tgtEl>
                                        <p:attrNameLst>
                                          <p:attrName>style.visibility</p:attrName>
                                        </p:attrNameLst>
                                      </p:cBhvr>
                                      <p:to>
                                        <p:strVal val="visible"/>
                                      </p:to>
                                    </p:set>
                                    <p:anim calcmode="lin" valueType="num">
                                      <p:cBhvr additive="base">
                                        <p:cTn id="12" dur="500" fill="hold"/>
                                        <p:tgtEl>
                                          <p:spTgt spid="25603"/>
                                        </p:tgtEl>
                                        <p:attrNameLst>
                                          <p:attrName>ppt_x</p:attrName>
                                        </p:attrNameLst>
                                      </p:cBhvr>
                                      <p:tavLst>
                                        <p:tav tm="0">
                                          <p:val>
                                            <p:strVal val="0-#ppt_w/2"/>
                                          </p:val>
                                        </p:tav>
                                        <p:tav tm="100000">
                                          <p:val>
                                            <p:strVal val="#ppt_x"/>
                                          </p:val>
                                        </p:tav>
                                      </p:tavLst>
                                    </p:anim>
                                    <p:anim calcmode="lin" valueType="num">
                                      <p:cBhvr additive="base">
                                        <p:cTn id="13" dur="500" fill="hold"/>
                                        <p:tgtEl>
                                          <p:spTgt spid="25603"/>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5" presetClass="entr" presetSubtype="10" fill="hold" grpId="0" nodeType="clickEffect">
                                  <p:stCondLst>
                                    <p:cond delay="0"/>
                                  </p:stCondLst>
                                  <p:childTnLst>
                                    <p:set>
                                      <p:cBhvr>
                                        <p:cTn id="17" dur="1" fill="hold">
                                          <p:stCondLst>
                                            <p:cond delay="0"/>
                                          </p:stCondLst>
                                        </p:cTn>
                                        <p:tgtEl>
                                          <p:spTgt spid="25605"/>
                                        </p:tgtEl>
                                        <p:attrNameLst>
                                          <p:attrName>style.visibility</p:attrName>
                                        </p:attrNameLst>
                                      </p:cBhvr>
                                      <p:to>
                                        <p:strVal val="visible"/>
                                      </p:to>
                                    </p:set>
                                    <p:animEffect transition="in" filter="checkerboard(across)">
                                      <p:cBhvr>
                                        <p:cTn id="18" dur="500"/>
                                        <p:tgtEl>
                                          <p:spTgt spid="25605"/>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4" fill="hold" grpId="0" nodeType="clickEffect">
                                  <p:stCondLst>
                                    <p:cond delay="0"/>
                                  </p:stCondLst>
                                  <p:childTnLst>
                                    <p:set>
                                      <p:cBhvr>
                                        <p:cTn id="22" dur="1" fill="hold">
                                          <p:stCondLst>
                                            <p:cond delay="0"/>
                                          </p:stCondLst>
                                        </p:cTn>
                                        <p:tgtEl>
                                          <p:spTgt spid="25604"/>
                                        </p:tgtEl>
                                        <p:attrNameLst>
                                          <p:attrName>style.visibility</p:attrName>
                                        </p:attrNameLst>
                                      </p:cBhvr>
                                      <p:to>
                                        <p:strVal val="visible"/>
                                      </p:to>
                                    </p:set>
                                    <p:animEffect transition="in" filter="wipe(down)">
                                      <p:cBhvr>
                                        <p:cTn id="23" dur="500"/>
                                        <p:tgtEl>
                                          <p:spTgt spid="2560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02" grpId="0"/>
      <p:bldP spid="25603" grpId="0"/>
      <p:bldP spid="25604" grpId="0" bldLvl="0" animBg="1"/>
      <p:bldP spid="25605" grpId="0" bldLvl="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6626" name="标题 26625"/>
          <p:cNvSpPr>
            <a:spLocks noGrp="1" noRot="1"/>
          </p:cNvSpPr>
          <p:nvPr>
            <p:ph type="title"/>
          </p:nvPr>
        </p:nvSpPr>
        <p:spPr>
          <a:xfrm>
            <a:off x="1066800" y="848995"/>
            <a:ext cx="11634470" cy="2049145"/>
          </a:xfrm>
        </p:spPr>
        <p:txBody>
          <a:bodyPr anchor="ctr"/>
          <a:p>
            <a:pPr algn="l"/>
            <a:r>
              <a:rPr lang="zh-CN" altLang="en-US" sz="4400" b="1">
                <a:latin typeface="楷体" panose="02010609060101010101" charset="-122"/>
                <a:ea typeface="楷体" panose="02010609060101010101" charset="-122"/>
              </a:rPr>
              <a:t>例</a:t>
            </a:r>
            <a:r>
              <a:rPr lang="en-US" altLang="zh-CN" sz="4400" b="1">
                <a:latin typeface="楷体" panose="02010609060101010101" charset="-122"/>
                <a:ea typeface="楷体" panose="02010609060101010101" charset="-122"/>
              </a:rPr>
              <a:t>7  </a:t>
            </a:r>
            <a:r>
              <a:rPr lang="zh-CN" altLang="en-US" sz="4400" b="1" dirty="0">
                <a:latin typeface="楷体" panose="02010609060101010101" charset="-122"/>
                <a:ea typeface="楷体" panose="02010609060101010101" charset="-122"/>
              </a:rPr>
              <a:t>张桔轩诗</a:t>
            </a:r>
            <a:r>
              <a:rPr lang="en-US" altLang="zh-CN" sz="4400" b="1">
                <a:latin typeface="楷体" panose="02010609060101010101" charset="-122"/>
                <a:ea typeface="楷体" panose="02010609060101010101" charset="-122"/>
              </a:rPr>
              <a:t> “</a:t>
            </a:r>
            <a:r>
              <a:rPr lang="zh-CN" altLang="en-US" sz="4400" b="1" dirty="0">
                <a:latin typeface="楷体" panose="02010609060101010101" charset="-122"/>
                <a:ea typeface="楷体" panose="02010609060101010101" charset="-122"/>
              </a:rPr>
              <a:t>半篙流水夜来雨，</a:t>
            </a:r>
            <a:br>
              <a:rPr lang="zh-CN" altLang="en-US" sz="4400" b="1" dirty="0">
                <a:latin typeface="楷体" panose="02010609060101010101" charset="-122"/>
                <a:ea typeface="楷体" panose="02010609060101010101" charset="-122"/>
              </a:rPr>
            </a:br>
            <a:r>
              <a:rPr lang="zh-CN" altLang="en-US" sz="4400" b="1" dirty="0">
                <a:latin typeface="楷体" panose="02010609060101010101" charset="-122"/>
                <a:ea typeface="楷体" panose="02010609060101010101" charset="-122"/>
              </a:rPr>
              <a:t>                </a:t>
            </a:r>
            <a:r>
              <a:rPr lang="zh-CN" altLang="en-US" sz="4400" b="1" dirty="0">
                <a:solidFill>
                  <a:schemeClr val="folHlink"/>
                </a:solidFill>
                <a:latin typeface="楷体" panose="02010609060101010101" charset="-122"/>
                <a:ea typeface="楷体" panose="02010609060101010101" charset="-122"/>
              </a:rPr>
              <a:t>一树</a:t>
            </a:r>
            <a:r>
              <a:rPr lang="zh-CN" altLang="en-US" sz="4400" b="1" dirty="0">
                <a:latin typeface="楷体" panose="02010609060101010101" charset="-122"/>
                <a:ea typeface="楷体" panose="02010609060101010101" charset="-122"/>
              </a:rPr>
              <a:t>早梅何处春。”</a:t>
            </a:r>
            <a:br>
              <a:rPr lang="zh-CN" altLang="en-US" sz="4400" b="1" dirty="0">
                <a:latin typeface="楷体" panose="02010609060101010101" charset="-122"/>
                <a:ea typeface="楷体" panose="02010609060101010101" charset="-122"/>
              </a:rPr>
            </a:br>
            <a:endParaRPr lang="zh-CN" altLang="en-US" sz="4400" b="1" dirty="0">
              <a:latin typeface="楷体" panose="02010609060101010101" charset="-122"/>
              <a:ea typeface="楷体" panose="02010609060101010101" charset="-122"/>
            </a:endParaRPr>
          </a:p>
        </p:txBody>
      </p:sp>
      <p:sp>
        <p:nvSpPr>
          <p:cNvPr id="26627" name="文本占位符 26626"/>
          <p:cNvSpPr>
            <a:spLocks noGrp="1" noRot="1"/>
          </p:cNvSpPr>
          <p:nvPr>
            <p:ph type="body" idx="1"/>
          </p:nvPr>
        </p:nvSpPr>
        <p:spPr>
          <a:xfrm>
            <a:off x="3554095" y="3036570"/>
            <a:ext cx="8366760" cy="3632200"/>
          </a:xfrm>
        </p:spPr>
        <p:txBody>
          <a:bodyPr/>
          <a:p>
            <a:pPr marL="0" indent="0">
              <a:buNone/>
            </a:pPr>
            <a:r>
              <a:rPr lang="zh-CN" altLang="en-US" sz="4000" b="1" dirty="0">
                <a:solidFill>
                  <a:srgbClr val="FF0000"/>
                </a:solidFill>
                <a:latin typeface="楷体" panose="02010609060101010101" charset="-122"/>
                <a:ea typeface="楷体" panose="02010609060101010101" charset="-122"/>
              </a:rPr>
              <a:t>“一树”说得太满、太死，无含蓄之意，与“何处”也不关联。改作“几点”便生动多了，符合生活的真实，也使全诗气机流畅，韵味平添。 “几点”与“早梅”结合得很紧凑。</a:t>
            </a:r>
            <a:br>
              <a:rPr lang="zh-CN" altLang="en-US" sz="4265" b="1" dirty="0">
                <a:solidFill>
                  <a:srgbClr val="FF0000"/>
                </a:solidFill>
              </a:rPr>
            </a:br>
            <a:r>
              <a:rPr lang="zh-CN" altLang="en-US" b="1" dirty="0">
                <a:solidFill>
                  <a:srgbClr val="FF0000"/>
                </a:solidFill>
              </a:rPr>
              <a:t> </a:t>
            </a:r>
            <a:endParaRPr lang="zh-CN" altLang="en-US" b="1" dirty="0">
              <a:solidFill>
                <a:srgbClr val="FF0000"/>
              </a:solidFill>
            </a:endParaRPr>
          </a:p>
        </p:txBody>
      </p:sp>
      <p:sp>
        <p:nvSpPr>
          <p:cNvPr id="26629" name="文本框 26628"/>
          <p:cNvSpPr txBox="1"/>
          <p:nvPr/>
        </p:nvSpPr>
        <p:spPr>
          <a:xfrm>
            <a:off x="5650230" y="1523365"/>
            <a:ext cx="1245235" cy="701040"/>
          </a:xfrm>
          <a:prstGeom prst="rect">
            <a:avLst/>
          </a:prstGeom>
          <a:noFill/>
          <a:ln w="9525">
            <a:noFill/>
          </a:ln>
        </p:spPr>
        <p:txBody>
          <a:bodyPr wrap="square" anchor="t">
            <a:spAutoFit/>
          </a:bodyPr>
          <a:p>
            <a:pPr lvl="0"/>
            <a:r>
              <a:rPr lang="zh-CN" altLang="en-US" sz="4000" b="1" dirty="0">
                <a:solidFill>
                  <a:srgbClr val="FF0000"/>
                </a:solidFill>
                <a:latin typeface="Times New Roman" panose="02020603050405020304" pitchFamily="2" charset="0"/>
                <a:ea typeface="宋体" panose="02010600030101010101" pitchFamily="2" charset="-122"/>
              </a:rPr>
              <a:t>几点</a:t>
            </a:r>
            <a:endParaRPr lang="zh-CN" altLang="en-US" sz="4000" b="1" dirty="0">
              <a:solidFill>
                <a:srgbClr val="FF0000"/>
              </a:solidFill>
              <a:latin typeface="Times New Roman" panose="02020603050405020304" pitchFamily="2" charset="0"/>
              <a:ea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6626"/>
                                        </p:tgtEl>
                                        <p:attrNameLst>
                                          <p:attrName>style.visibility</p:attrName>
                                        </p:attrNameLst>
                                      </p:cBhvr>
                                      <p:to>
                                        <p:strVal val="visible"/>
                                      </p:to>
                                    </p:set>
                                    <p:animEffect transition="in" filter="blinds(horizontal)">
                                      <p:cBhvr>
                                        <p:cTn id="7" dur="500"/>
                                        <p:tgtEl>
                                          <p:spTgt spid="26626"/>
                                        </p:tgtEl>
                                      </p:cBhvr>
                                    </p:animEffect>
                                  </p:childTnLst>
                                </p:cTn>
                              </p:par>
                            </p:childTnLst>
                          </p:cTn>
                        </p:par>
                      </p:childTnLst>
                    </p:cTn>
                  </p:par>
                  <p:par>
                    <p:cTn id="8" fill="hold">
                      <p:stCondLst>
                        <p:cond delay="indefinite"/>
                      </p:stCondLst>
                      <p:childTnLst>
                        <p:par>
                          <p:cTn id="9" fill="hold">
                            <p:stCondLst>
                              <p:cond delay="0"/>
                            </p:stCondLst>
                            <p:childTnLst>
                              <p:par>
                                <p:cTn id="10" presetID="13" presetClass="entr" presetSubtype="16" fill="hold" grpId="0" nodeType="clickEffect">
                                  <p:stCondLst>
                                    <p:cond delay="0"/>
                                  </p:stCondLst>
                                  <p:childTnLst>
                                    <p:set>
                                      <p:cBhvr>
                                        <p:cTn id="11" dur="1" fill="hold">
                                          <p:stCondLst>
                                            <p:cond delay="0"/>
                                          </p:stCondLst>
                                        </p:cTn>
                                        <p:tgtEl>
                                          <p:spTgt spid="26629"/>
                                        </p:tgtEl>
                                        <p:attrNameLst>
                                          <p:attrName>style.visibility</p:attrName>
                                        </p:attrNameLst>
                                      </p:cBhvr>
                                      <p:to>
                                        <p:strVal val="visible"/>
                                      </p:to>
                                    </p:set>
                                    <p:animEffect transition="in" filter="plus(in)">
                                      <p:cBhvr>
                                        <p:cTn id="12" dur="2000"/>
                                        <p:tgtEl>
                                          <p:spTgt spid="26629"/>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26627">
                                            <p:txEl>
                                              <p:charRg st="0" end="88"/>
                                            </p:txEl>
                                          </p:spTgt>
                                        </p:tgtEl>
                                        <p:attrNameLst>
                                          <p:attrName>style.visibility</p:attrName>
                                        </p:attrNameLst>
                                      </p:cBhvr>
                                      <p:to>
                                        <p:strVal val="visible"/>
                                      </p:to>
                                    </p:set>
                                    <p:animEffect transition="in" filter="wipe(up)">
                                      <p:cBhvr>
                                        <p:cTn id="17" dur="500"/>
                                        <p:tgtEl>
                                          <p:spTgt spid="26627">
                                            <p:txEl>
                                              <p:charRg st="0" end="8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26" grpId="0"/>
      <p:bldP spid="26627" grpId="0" build="p"/>
      <p:bldP spid="26629"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7650" name="标题 27649"/>
          <p:cNvSpPr>
            <a:spLocks noGrp="1" noRot="1"/>
          </p:cNvSpPr>
          <p:nvPr>
            <p:ph type="title"/>
          </p:nvPr>
        </p:nvSpPr>
        <p:spPr/>
        <p:txBody>
          <a:bodyPr anchor="ctr"/>
          <a:p>
            <a:pPr algn="l"/>
            <a:r>
              <a:rPr lang="zh-CN" altLang="en-US" sz="6000" b="1" dirty="0">
                <a:ea typeface="隶书" charset="-122"/>
              </a:rPr>
              <a:t>四、炼虚词     </a:t>
            </a:r>
            <a:r>
              <a:rPr lang="zh-CN" altLang="en-US" sz="4000" b="1" dirty="0">
                <a:latin typeface="楷体" panose="02010609060101010101" charset="-122"/>
                <a:ea typeface="楷体" panose="02010609060101010101" charset="-122"/>
              </a:rPr>
              <a:t>例</a:t>
            </a:r>
            <a:r>
              <a:rPr lang="en-US" altLang="zh-CN" sz="4000" b="1" dirty="0">
                <a:latin typeface="楷体" panose="02010609060101010101" charset="-122"/>
                <a:ea typeface="楷体" panose="02010609060101010101" charset="-122"/>
              </a:rPr>
              <a:t>8</a:t>
            </a:r>
            <a:endParaRPr lang="en-US" altLang="zh-CN" sz="4000" b="1" dirty="0">
              <a:latin typeface="楷体" panose="02010609060101010101" charset="-122"/>
              <a:ea typeface="楷体" panose="02010609060101010101" charset="-122"/>
            </a:endParaRPr>
          </a:p>
        </p:txBody>
      </p:sp>
      <p:sp>
        <p:nvSpPr>
          <p:cNvPr id="27651" name="文本占位符 27650"/>
          <p:cNvSpPr>
            <a:spLocks noGrp="1" noRot="1"/>
          </p:cNvSpPr>
          <p:nvPr>
            <p:ph type="body" idx="1"/>
          </p:nvPr>
        </p:nvSpPr>
        <p:spPr>
          <a:xfrm>
            <a:off x="1083310" y="1544955"/>
            <a:ext cx="11049000" cy="2014855"/>
          </a:xfrm>
        </p:spPr>
        <p:txBody>
          <a:bodyPr/>
          <a:p>
            <a:pPr algn="ctr">
              <a:lnSpc>
                <a:spcPct val="120000"/>
              </a:lnSpc>
              <a:buNone/>
            </a:pPr>
            <a:r>
              <a:rPr lang="zh-CN" altLang="en-US" b="1" dirty="0">
                <a:solidFill>
                  <a:schemeClr val="tx2"/>
                </a:solidFill>
              </a:rPr>
              <a:t>落霞</a:t>
            </a:r>
            <a:r>
              <a:rPr lang="zh-CN" altLang="en-US" b="1" dirty="0">
                <a:solidFill>
                  <a:srgbClr val="FF0000"/>
                </a:solidFill>
              </a:rPr>
              <a:t>与</a:t>
            </a:r>
            <a:r>
              <a:rPr lang="zh-CN" altLang="en-US" b="1" dirty="0">
                <a:solidFill>
                  <a:schemeClr val="tx2"/>
                </a:solidFill>
              </a:rPr>
              <a:t>孤鹜齐飞，</a:t>
            </a:r>
            <a:endParaRPr lang="zh-CN" altLang="en-US" b="1" dirty="0">
              <a:solidFill>
                <a:schemeClr val="tx2"/>
              </a:solidFill>
            </a:endParaRPr>
          </a:p>
          <a:p>
            <a:pPr algn="ctr">
              <a:lnSpc>
                <a:spcPct val="120000"/>
              </a:lnSpc>
              <a:buNone/>
            </a:pPr>
            <a:r>
              <a:rPr lang="zh-CN" altLang="en-US" b="1" dirty="0">
                <a:solidFill>
                  <a:schemeClr val="tx2"/>
                </a:solidFill>
              </a:rPr>
              <a:t>秋水</a:t>
            </a:r>
            <a:r>
              <a:rPr lang="zh-CN" altLang="en-US" b="1" dirty="0">
                <a:solidFill>
                  <a:srgbClr val="FF0000"/>
                </a:solidFill>
              </a:rPr>
              <a:t>共</a:t>
            </a:r>
            <a:r>
              <a:rPr lang="zh-CN" altLang="en-US" b="1" dirty="0">
                <a:solidFill>
                  <a:schemeClr val="tx2"/>
                </a:solidFill>
              </a:rPr>
              <a:t>长天一色。</a:t>
            </a:r>
            <a:endParaRPr lang="zh-CN" altLang="en-US" b="1" dirty="0">
              <a:solidFill>
                <a:schemeClr val="tx2"/>
              </a:solidFill>
            </a:endParaRPr>
          </a:p>
          <a:p>
            <a:pPr algn="r">
              <a:lnSpc>
                <a:spcPct val="80000"/>
              </a:lnSpc>
              <a:buNone/>
            </a:pPr>
            <a:endParaRPr lang="zh-CN" altLang="en-US" sz="1185" b="1" dirty="0">
              <a:solidFill>
                <a:schemeClr val="tx2"/>
              </a:solidFill>
            </a:endParaRPr>
          </a:p>
          <a:p>
            <a:pPr>
              <a:lnSpc>
                <a:spcPct val="80000"/>
              </a:lnSpc>
              <a:buNone/>
            </a:pPr>
            <a:endParaRPr lang="zh-CN" altLang="en-US" sz="1185" b="1" dirty="0">
              <a:solidFill>
                <a:schemeClr val="tx2"/>
              </a:solidFill>
            </a:endParaRPr>
          </a:p>
          <a:p>
            <a:pPr algn="r">
              <a:lnSpc>
                <a:spcPct val="80000"/>
              </a:lnSpc>
              <a:buNone/>
            </a:pPr>
            <a:r>
              <a:rPr lang="zh-CN" altLang="en-US" b="1" dirty="0">
                <a:solidFill>
                  <a:schemeClr val="tx2"/>
                </a:solidFill>
              </a:rPr>
              <a:t>王勃</a:t>
            </a:r>
            <a:r>
              <a:rPr lang="en-US" altLang="zh-CN" b="1">
                <a:solidFill>
                  <a:schemeClr val="tx2"/>
                </a:solidFill>
              </a:rPr>
              <a:t>《</a:t>
            </a:r>
            <a:r>
              <a:rPr lang="zh-CN" altLang="en-US" b="1" dirty="0">
                <a:solidFill>
                  <a:schemeClr val="tx2"/>
                </a:solidFill>
              </a:rPr>
              <a:t>滕王阁序</a:t>
            </a:r>
            <a:r>
              <a:rPr lang="en-US" altLang="zh-CN" b="1">
                <a:solidFill>
                  <a:schemeClr val="tx2"/>
                </a:solidFill>
              </a:rPr>
              <a:t>》</a:t>
            </a:r>
            <a:endParaRPr lang="zh-CN" altLang="en-US" b="1">
              <a:solidFill>
                <a:schemeClr val="tx2"/>
              </a:solidFill>
            </a:endParaRPr>
          </a:p>
          <a:p>
            <a:pPr>
              <a:lnSpc>
                <a:spcPct val="80000"/>
              </a:lnSpc>
              <a:buNone/>
            </a:pPr>
            <a:endParaRPr lang="zh-CN" altLang="en-US" b="1">
              <a:solidFill>
                <a:schemeClr val="folHlink"/>
              </a:solidFill>
            </a:endParaRPr>
          </a:p>
          <a:p>
            <a:pPr>
              <a:lnSpc>
                <a:spcPct val="80000"/>
              </a:lnSpc>
              <a:buNone/>
            </a:pPr>
            <a:endParaRPr lang="zh-CN" altLang="en-US" b="1">
              <a:solidFill>
                <a:schemeClr val="folHlink"/>
              </a:solidFill>
            </a:endParaRPr>
          </a:p>
          <a:p>
            <a:pPr>
              <a:lnSpc>
                <a:spcPct val="80000"/>
              </a:lnSpc>
              <a:buNone/>
            </a:pPr>
            <a:endParaRPr lang="zh-CN" altLang="en-US" b="1">
              <a:solidFill>
                <a:schemeClr val="folHlink"/>
              </a:solidFill>
            </a:endParaRPr>
          </a:p>
          <a:p>
            <a:pPr algn="r">
              <a:lnSpc>
                <a:spcPct val="80000"/>
              </a:lnSpc>
              <a:buNone/>
            </a:pPr>
            <a:r>
              <a:rPr lang="zh-CN" altLang="en-US" sz="1185" b="1">
                <a:solidFill>
                  <a:schemeClr val="folHlink"/>
                </a:solidFill>
              </a:rPr>
              <a:t>                                                                </a:t>
            </a:r>
            <a:r>
              <a:rPr lang="zh-CN" altLang="en-US" sz="950" b="1">
                <a:solidFill>
                  <a:schemeClr val="folHlink"/>
                </a:solidFill>
              </a:rPr>
              <a:t> </a:t>
            </a:r>
            <a:endParaRPr lang="zh-CN" altLang="en-US" sz="950" b="1">
              <a:solidFill>
                <a:schemeClr val="folHlink"/>
              </a:solidFill>
            </a:endParaRPr>
          </a:p>
        </p:txBody>
      </p:sp>
      <p:sp>
        <p:nvSpPr>
          <p:cNvPr id="27652" name="文本框 27651"/>
          <p:cNvSpPr txBox="1"/>
          <p:nvPr/>
        </p:nvSpPr>
        <p:spPr>
          <a:xfrm>
            <a:off x="3221919" y="4222821"/>
            <a:ext cx="3693349" cy="2081530"/>
          </a:xfrm>
          <a:prstGeom prst="rect">
            <a:avLst/>
          </a:prstGeom>
          <a:noFill/>
          <a:ln w="9525">
            <a:noFill/>
          </a:ln>
        </p:spPr>
        <p:txBody>
          <a:bodyPr>
            <a:spAutoFit/>
          </a:bodyPr>
          <a:p>
            <a:pPr lvl="0"/>
            <a:r>
              <a:rPr lang="zh-CN" altLang="en-US" sz="3795" b="1" dirty="0">
                <a:solidFill>
                  <a:schemeClr val="tx2"/>
                </a:solidFill>
                <a:latin typeface="Times New Roman" panose="02020603050405020304" pitchFamily="2" charset="0"/>
                <a:ea typeface="宋体" panose="02010600030101010101" pitchFamily="2" charset="-122"/>
              </a:rPr>
              <a:t>仕宦至将相，</a:t>
            </a:r>
            <a:endParaRPr lang="zh-CN" altLang="en-US" sz="3795" b="1" dirty="0">
              <a:solidFill>
                <a:schemeClr val="tx2"/>
              </a:solidFill>
              <a:latin typeface="Times New Roman" panose="02020603050405020304" pitchFamily="2" charset="0"/>
              <a:ea typeface="宋体" panose="02010600030101010101" pitchFamily="2" charset="-122"/>
            </a:endParaRPr>
          </a:p>
          <a:p>
            <a:pPr lvl="0"/>
            <a:r>
              <a:rPr lang="zh-CN" altLang="en-US" sz="3795" b="1" dirty="0">
                <a:solidFill>
                  <a:schemeClr val="tx2"/>
                </a:solidFill>
                <a:latin typeface="Times New Roman" panose="02020603050405020304" pitchFamily="2" charset="0"/>
                <a:ea typeface="宋体" panose="02010600030101010101" pitchFamily="2" charset="-122"/>
              </a:rPr>
              <a:t>富贵归故乡。</a:t>
            </a:r>
            <a:endParaRPr lang="zh-CN" altLang="en-US" sz="3795" b="1" dirty="0">
              <a:solidFill>
                <a:schemeClr val="tx2"/>
              </a:solidFill>
              <a:latin typeface="Times New Roman" panose="02020603050405020304" pitchFamily="2" charset="0"/>
              <a:ea typeface="宋体" panose="02010600030101010101" pitchFamily="2" charset="-122"/>
            </a:endParaRPr>
          </a:p>
          <a:p>
            <a:pPr lvl="0" algn="r"/>
            <a:r>
              <a:rPr lang="zh-CN" altLang="en-US" sz="2725" b="1" dirty="0">
                <a:solidFill>
                  <a:schemeClr val="tx2"/>
                </a:solidFill>
                <a:latin typeface="Times New Roman" panose="02020603050405020304" pitchFamily="2" charset="0"/>
                <a:ea typeface="宋体" panose="02010600030101010101" pitchFamily="2" charset="-122"/>
              </a:rPr>
              <a:t>                                                   欧阳修</a:t>
            </a:r>
            <a:r>
              <a:rPr lang="en-US" altLang="zh-CN" sz="2725" b="1">
                <a:solidFill>
                  <a:schemeClr val="tx2"/>
                </a:solidFill>
                <a:latin typeface="Times New Roman" panose="02020603050405020304" pitchFamily="2" charset="0"/>
                <a:ea typeface="宋体" panose="02010600030101010101" pitchFamily="2" charset="-122"/>
              </a:rPr>
              <a:t>《</a:t>
            </a:r>
            <a:r>
              <a:rPr lang="zh-CN" altLang="en-US" sz="2725" b="1" dirty="0">
                <a:solidFill>
                  <a:schemeClr val="tx2"/>
                </a:solidFill>
                <a:latin typeface="Times New Roman" panose="02020603050405020304" pitchFamily="2" charset="0"/>
                <a:ea typeface="宋体" panose="02010600030101010101" pitchFamily="2" charset="-122"/>
              </a:rPr>
              <a:t>昼锦堂记</a:t>
            </a:r>
            <a:r>
              <a:rPr lang="en-US" altLang="zh-CN" sz="2725" b="1">
                <a:solidFill>
                  <a:schemeClr val="tx2"/>
                </a:solidFill>
                <a:latin typeface="Times New Roman" panose="02020603050405020304" pitchFamily="2" charset="0"/>
                <a:ea typeface="宋体" panose="02010600030101010101" pitchFamily="2" charset="-122"/>
              </a:rPr>
              <a:t>》</a:t>
            </a:r>
            <a:endParaRPr lang="zh-CN" altLang="en-US" sz="2725" b="1">
              <a:solidFill>
                <a:schemeClr val="tx2"/>
              </a:solidFill>
              <a:latin typeface="Times New Roman" panose="02020603050405020304" pitchFamily="2" charset="0"/>
              <a:ea typeface="宋体" panose="02010600030101010101" pitchFamily="2" charset="-122"/>
            </a:endParaRPr>
          </a:p>
        </p:txBody>
      </p:sp>
      <p:sp>
        <p:nvSpPr>
          <p:cNvPr id="27653" name="文本框 27652"/>
          <p:cNvSpPr txBox="1"/>
          <p:nvPr/>
        </p:nvSpPr>
        <p:spPr>
          <a:xfrm>
            <a:off x="7583946" y="4222679"/>
            <a:ext cx="4097867" cy="2081530"/>
          </a:xfrm>
          <a:prstGeom prst="rect">
            <a:avLst/>
          </a:prstGeom>
          <a:noFill/>
          <a:ln w="9525">
            <a:noFill/>
          </a:ln>
        </p:spPr>
        <p:txBody>
          <a:bodyPr>
            <a:spAutoFit/>
          </a:bodyPr>
          <a:p>
            <a:pPr lvl="0"/>
            <a:r>
              <a:rPr lang="zh-CN" altLang="en-US" sz="3795" b="1" dirty="0">
                <a:solidFill>
                  <a:schemeClr val="tx2"/>
                </a:solidFill>
                <a:latin typeface="Times New Roman" panose="02020603050405020304" pitchFamily="2" charset="0"/>
                <a:ea typeface="宋体" panose="02010600030101010101" pitchFamily="2" charset="-122"/>
              </a:rPr>
              <a:t>仕宦</a:t>
            </a:r>
            <a:r>
              <a:rPr lang="zh-CN" altLang="en-US" sz="3795" b="1" dirty="0">
                <a:solidFill>
                  <a:srgbClr val="FF0000"/>
                </a:solidFill>
                <a:latin typeface="Times New Roman" panose="02020603050405020304" pitchFamily="2" charset="0"/>
                <a:ea typeface="宋体" panose="02010600030101010101" pitchFamily="2" charset="-122"/>
              </a:rPr>
              <a:t>而</a:t>
            </a:r>
            <a:r>
              <a:rPr lang="zh-CN" altLang="en-US" sz="3795" b="1" dirty="0">
                <a:solidFill>
                  <a:schemeClr val="tx2"/>
                </a:solidFill>
                <a:latin typeface="Times New Roman" panose="02020603050405020304" pitchFamily="2" charset="0"/>
                <a:ea typeface="宋体" panose="02010600030101010101" pitchFamily="2" charset="-122"/>
              </a:rPr>
              <a:t>至将相，</a:t>
            </a:r>
            <a:endParaRPr lang="zh-CN" altLang="en-US" sz="3795" b="1" dirty="0">
              <a:solidFill>
                <a:schemeClr val="tx2"/>
              </a:solidFill>
              <a:latin typeface="Times New Roman" panose="02020603050405020304" pitchFamily="2" charset="0"/>
              <a:ea typeface="宋体" panose="02010600030101010101" pitchFamily="2" charset="-122"/>
            </a:endParaRPr>
          </a:p>
          <a:p>
            <a:pPr lvl="0"/>
            <a:r>
              <a:rPr lang="zh-CN" altLang="en-US" sz="3795" b="1" dirty="0">
                <a:solidFill>
                  <a:schemeClr val="tx2"/>
                </a:solidFill>
                <a:latin typeface="Times New Roman" panose="02020603050405020304" pitchFamily="2" charset="0"/>
                <a:ea typeface="宋体" panose="02010600030101010101" pitchFamily="2" charset="-122"/>
              </a:rPr>
              <a:t>富贵</a:t>
            </a:r>
            <a:r>
              <a:rPr lang="zh-CN" altLang="en-US" sz="3795" b="1" dirty="0">
                <a:solidFill>
                  <a:srgbClr val="FF0000"/>
                </a:solidFill>
                <a:latin typeface="Times New Roman" panose="02020603050405020304" pitchFamily="2" charset="0"/>
                <a:ea typeface="宋体" panose="02010600030101010101" pitchFamily="2" charset="-122"/>
              </a:rPr>
              <a:t>而</a:t>
            </a:r>
            <a:r>
              <a:rPr lang="zh-CN" altLang="en-US" sz="3795" b="1" dirty="0">
                <a:solidFill>
                  <a:schemeClr val="tx2"/>
                </a:solidFill>
                <a:latin typeface="Times New Roman" panose="02020603050405020304" pitchFamily="2" charset="0"/>
                <a:ea typeface="宋体" panose="02010600030101010101" pitchFamily="2" charset="-122"/>
              </a:rPr>
              <a:t>归故乡。</a:t>
            </a:r>
            <a:endParaRPr lang="zh-CN" altLang="en-US" sz="3795" b="1" dirty="0">
              <a:solidFill>
                <a:schemeClr val="tx2"/>
              </a:solidFill>
              <a:latin typeface="Times New Roman" panose="02020603050405020304" pitchFamily="2" charset="0"/>
              <a:ea typeface="宋体" panose="02010600030101010101" pitchFamily="2" charset="-122"/>
            </a:endParaRPr>
          </a:p>
          <a:p>
            <a:pPr lvl="0" algn="r"/>
            <a:r>
              <a:rPr lang="zh-CN" altLang="en-US" sz="2725" b="1" dirty="0">
                <a:solidFill>
                  <a:schemeClr val="tx2"/>
                </a:solidFill>
                <a:latin typeface="Times New Roman" panose="02020603050405020304" pitchFamily="2" charset="0"/>
                <a:ea typeface="宋体" panose="02010600030101010101" pitchFamily="2" charset="-122"/>
              </a:rPr>
              <a:t>                                                欧阳修</a:t>
            </a:r>
            <a:r>
              <a:rPr lang="en-US" altLang="zh-CN" sz="2725" b="1">
                <a:solidFill>
                  <a:schemeClr val="tx2"/>
                </a:solidFill>
                <a:latin typeface="Times New Roman" panose="02020603050405020304" pitchFamily="2" charset="0"/>
                <a:ea typeface="宋体" panose="02010600030101010101" pitchFamily="2" charset="-122"/>
              </a:rPr>
              <a:t>《</a:t>
            </a:r>
            <a:r>
              <a:rPr lang="zh-CN" altLang="en-US" sz="2725" b="1" dirty="0">
                <a:solidFill>
                  <a:schemeClr val="tx2"/>
                </a:solidFill>
                <a:latin typeface="Times New Roman" panose="02020603050405020304" pitchFamily="2" charset="0"/>
                <a:ea typeface="宋体" panose="02010600030101010101" pitchFamily="2" charset="-122"/>
              </a:rPr>
              <a:t>昼锦堂记</a:t>
            </a:r>
            <a:r>
              <a:rPr lang="en-US" altLang="zh-CN" sz="2725" b="1">
                <a:solidFill>
                  <a:schemeClr val="tx2"/>
                </a:solidFill>
                <a:latin typeface="Times New Roman" panose="02020603050405020304" pitchFamily="2" charset="0"/>
                <a:ea typeface="宋体" panose="02010600030101010101" pitchFamily="2" charset="-122"/>
              </a:rPr>
              <a:t>》</a:t>
            </a:r>
            <a:endParaRPr lang="zh-CN" altLang="en-US" sz="2725" b="1">
              <a:solidFill>
                <a:schemeClr val="tx2"/>
              </a:solidFill>
              <a:latin typeface="Times New Roman" panose="02020603050405020304" pitchFamily="2" charset="0"/>
              <a:ea typeface="宋体" panose="02010600030101010101" pitchFamily="2" charset="-122"/>
            </a:endParaRPr>
          </a:p>
        </p:txBody>
      </p:sp>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grpId="0" nodeType="clickEffect">
                                  <p:stCondLst>
                                    <p:cond delay="0"/>
                                  </p:stCondLst>
                                  <p:iterate type="lt">
                                    <p:tmPct val="10000"/>
                                  </p:iterate>
                                  <p:childTnLst>
                                    <p:set>
                                      <p:cBhvr>
                                        <p:cTn id="6" dur="1" fill="hold">
                                          <p:stCondLst>
                                            <p:cond delay="0"/>
                                          </p:stCondLst>
                                        </p:cTn>
                                        <p:tgtEl>
                                          <p:spTgt spid="27650"/>
                                        </p:tgtEl>
                                        <p:attrNameLst>
                                          <p:attrName>style.visibility</p:attrName>
                                        </p:attrNameLst>
                                      </p:cBhvr>
                                      <p:to>
                                        <p:strVal val="visible"/>
                                      </p:to>
                                    </p:set>
                                    <p:animEffect transition="in" filter="fade">
                                      <p:cBhvr>
                                        <p:cTn id="7" dur="2000"/>
                                        <p:tgtEl>
                                          <p:spTgt spid="27650"/>
                                        </p:tgtEl>
                                      </p:cBhvr>
                                    </p:animEffect>
                                    <p:anim calcmode="lin" valueType="num">
                                      <p:cBhvr>
                                        <p:cTn id="8" dur="2000" fill="hold"/>
                                        <p:tgtEl>
                                          <p:spTgt spid="27650"/>
                                        </p:tgtEl>
                                        <p:attrNameLst>
                                          <p:attrName>ppt_w</p:attrName>
                                        </p:attrNameLst>
                                      </p:cBhvr>
                                      <p:tavLst>
                                        <p:tav tm="0" fmla="#ppt_w*sin(2.5*pi*$)">
                                          <p:val>
                                            <p:fltVal val="0.000000"/>
                                          </p:val>
                                        </p:tav>
                                        <p:tav tm="100000">
                                          <p:val>
                                            <p:fltVal val="1.000000"/>
                                          </p:val>
                                        </p:tav>
                                      </p:tavLst>
                                    </p:anim>
                                    <p:anim calcmode="lin" valueType="num">
                                      <p:cBhvr>
                                        <p:cTn id="9" dur="2000" fill="hold"/>
                                        <p:tgtEl>
                                          <p:spTgt spid="27650"/>
                                        </p:tgtEl>
                                        <p:attrNameLst>
                                          <p:attrName>ppt_h</p:attrName>
                                        </p:attrNameLst>
                                      </p:cBhvr>
                                      <p:tavLst>
                                        <p:tav tm="0">
                                          <p:val>
                                            <p:strVal val="#ppt_h"/>
                                          </p:val>
                                        </p:tav>
                                        <p:tav tm="100000">
                                          <p:val>
                                            <p:strVal val="#ppt_h"/>
                                          </p:val>
                                        </p:tav>
                                      </p:tavLst>
                                    </p:anim>
                                  </p:childTnLst>
                                </p:cTn>
                              </p:par>
                            </p:childTnLst>
                          </p:cTn>
                        </p:par>
                      </p:childTnLst>
                    </p:cTn>
                  </p:par>
                  <p:par>
                    <p:cTn id="10" fill="hold">
                      <p:stCondLst>
                        <p:cond delay="indefinite"/>
                      </p:stCondLst>
                      <p:childTnLst>
                        <p:par>
                          <p:cTn id="11" fill="hold">
                            <p:stCondLst>
                              <p:cond delay="0"/>
                            </p:stCondLst>
                            <p:childTnLst>
                              <p:par>
                                <p:cTn id="12" presetID="3" presetClass="entr" presetSubtype="10" fill="hold" nodeType="clickEffect">
                                  <p:stCondLst>
                                    <p:cond delay="0"/>
                                  </p:stCondLst>
                                  <p:childTnLst>
                                    <p:set>
                                      <p:cBhvr>
                                        <p:cTn id="13" dur="1" fill="hold">
                                          <p:stCondLst>
                                            <p:cond delay="0"/>
                                          </p:stCondLst>
                                        </p:cTn>
                                        <p:tgtEl>
                                          <p:spTgt spid="27651">
                                            <p:txEl>
                                              <p:charRg st="0" end="9"/>
                                            </p:txEl>
                                          </p:spTgt>
                                        </p:tgtEl>
                                        <p:attrNameLst>
                                          <p:attrName>style.visibility</p:attrName>
                                        </p:attrNameLst>
                                      </p:cBhvr>
                                      <p:to>
                                        <p:strVal val="visible"/>
                                      </p:to>
                                    </p:set>
                                    <p:animEffect transition="in" filter="blinds(horizontal)">
                                      <p:cBhvr>
                                        <p:cTn id="14" dur="500"/>
                                        <p:tgtEl>
                                          <p:spTgt spid="27651">
                                            <p:txEl>
                                              <p:charRg st="0" end="9"/>
                                            </p:txEl>
                                          </p:spTgt>
                                        </p:tgtEl>
                                      </p:cBhvr>
                                    </p:animEffect>
                                  </p:childTnLst>
                                </p:cTn>
                              </p:par>
                              <p:par>
                                <p:cTn id="15" presetID="3" presetClass="entr" presetSubtype="10" fill="hold" nodeType="withEffect">
                                  <p:stCondLst>
                                    <p:cond delay="0"/>
                                  </p:stCondLst>
                                  <p:childTnLst>
                                    <p:set>
                                      <p:cBhvr>
                                        <p:cTn id="16" dur="1" fill="hold">
                                          <p:stCondLst>
                                            <p:cond delay="0"/>
                                          </p:stCondLst>
                                        </p:cTn>
                                        <p:tgtEl>
                                          <p:spTgt spid="27651">
                                            <p:txEl>
                                              <p:charRg st="20" end="29"/>
                                            </p:txEl>
                                          </p:spTgt>
                                        </p:tgtEl>
                                        <p:attrNameLst>
                                          <p:attrName>style.visibility</p:attrName>
                                        </p:attrNameLst>
                                      </p:cBhvr>
                                      <p:to>
                                        <p:strVal val="visible"/>
                                      </p:to>
                                    </p:set>
                                    <p:animEffect transition="in" filter="blinds(horizontal)">
                                      <p:cBhvr>
                                        <p:cTn id="17" dur="500"/>
                                        <p:tgtEl>
                                          <p:spTgt spid="27651">
                                            <p:txEl>
                                              <p:charRg st="20" end="29"/>
                                            </p:txEl>
                                          </p:spTgt>
                                        </p:tgtEl>
                                      </p:cBhvr>
                                    </p:animEffect>
                                  </p:childTnLst>
                                </p:cTn>
                              </p:par>
                              <p:par>
                                <p:cTn id="18" presetID="3" presetClass="entr" presetSubtype="10" fill="hold" nodeType="withEffect">
                                  <p:stCondLst>
                                    <p:cond delay="0"/>
                                  </p:stCondLst>
                                  <p:childTnLst>
                                    <p:set>
                                      <p:cBhvr>
                                        <p:cTn id="19" dur="1" fill="hold">
                                          <p:stCondLst>
                                            <p:cond delay="0"/>
                                          </p:stCondLst>
                                        </p:cTn>
                                        <p:tgtEl>
                                          <p:spTgt spid="27651">
                                            <p:txEl>
                                              <p:charRg st="9" end="18"/>
                                            </p:txEl>
                                          </p:spTgt>
                                        </p:tgtEl>
                                        <p:attrNameLst>
                                          <p:attrName>style.visibility</p:attrName>
                                        </p:attrNameLst>
                                      </p:cBhvr>
                                      <p:to>
                                        <p:strVal val="visible"/>
                                      </p:to>
                                    </p:set>
                                    <p:animEffect transition="in" filter="blinds(horizontal)">
                                      <p:cBhvr>
                                        <p:cTn id="20" dur="500"/>
                                        <p:tgtEl>
                                          <p:spTgt spid="27651">
                                            <p:txEl>
                                              <p:charRg st="9" end="18"/>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3" presetClass="entr" presetSubtype="10" fill="hold" grpId="0" nodeType="clickEffect">
                                  <p:stCondLst>
                                    <p:cond delay="0"/>
                                  </p:stCondLst>
                                  <p:childTnLst>
                                    <p:set>
                                      <p:cBhvr>
                                        <p:cTn id="24" dur="1" fill="hold">
                                          <p:stCondLst>
                                            <p:cond delay="0"/>
                                          </p:stCondLst>
                                        </p:cTn>
                                        <p:tgtEl>
                                          <p:spTgt spid="27652"/>
                                        </p:tgtEl>
                                        <p:attrNameLst>
                                          <p:attrName>style.visibility</p:attrName>
                                        </p:attrNameLst>
                                      </p:cBhvr>
                                      <p:to>
                                        <p:strVal val="visible"/>
                                      </p:to>
                                    </p:set>
                                    <p:animEffect transition="in" filter="blinds(horizontal)">
                                      <p:cBhvr>
                                        <p:cTn id="25" dur="500"/>
                                        <p:tgtEl>
                                          <p:spTgt spid="27652"/>
                                        </p:tgtEl>
                                      </p:cBhvr>
                                    </p:animEffect>
                                  </p:childTnLst>
                                </p:cTn>
                              </p:par>
                            </p:childTnLst>
                          </p:cTn>
                        </p:par>
                      </p:childTnLst>
                    </p:cTn>
                  </p:par>
                  <p:par>
                    <p:cTn id="26" fill="hold">
                      <p:stCondLst>
                        <p:cond delay="indefinite"/>
                      </p:stCondLst>
                      <p:childTnLst>
                        <p:par>
                          <p:cTn id="27" fill="hold">
                            <p:stCondLst>
                              <p:cond delay="0"/>
                            </p:stCondLst>
                            <p:childTnLst>
                              <p:par>
                                <p:cTn id="28" presetID="5" presetClass="exit" presetSubtype="10" fill="hold" grpId="1" nodeType="clickEffect">
                                  <p:stCondLst>
                                    <p:cond delay="0"/>
                                  </p:stCondLst>
                                  <p:childTnLst>
                                    <p:animEffect transition="out" filter="checkerboard(across)">
                                      <p:cBhvr>
                                        <p:cTn id="29" dur="500"/>
                                        <p:tgtEl>
                                          <p:spTgt spid="27652"/>
                                        </p:tgtEl>
                                      </p:cBhvr>
                                    </p:animEffect>
                                    <p:set>
                                      <p:cBhvr>
                                        <p:cTn id="30" dur="1" fill="hold">
                                          <p:stCondLst>
                                            <p:cond delay="499"/>
                                          </p:stCondLst>
                                        </p:cTn>
                                        <p:tgtEl>
                                          <p:spTgt spid="27652"/>
                                        </p:tgtEl>
                                        <p:attrNameLst>
                                          <p:attrName>style.visibility</p:attrName>
                                        </p:attrNameLst>
                                      </p:cBhvr>
                                      <p:to>
                                        <p:strVal val="hidden"/>
                                      </p:to>
                                    </p:set>
                                  </p:childTnLst>
                                </p:cTn>
                              </p:par>
                            </p:childTnLst>
                          </p:cTn>
                        </p:par>
                      </p:childTnLst>
                    </p:cTn>
                  </p:par>
                  <p:par>
                    <p:cTn id="31" fill="hold">
                      <p:stCondLst>
                        <p:cond delay="indefinite"/>
                      </p:stCondLst>
                      <p:childTnLst>
                        <p:par>
                          <p:cTn id="32" fill="hold">
                            <p:stCondLst>
                              <p:cond delay="0"/>
                            </p:stCondLst>
                            <p:childTnLst>
                              <p:par>
                                <p:cTn id="33" presetID="8" presetClass="entr" presetSubtype="16" fill="hold" grpId="0" nodeType="clickEffect">
                                  <p:stCondLst>
                                    <p:cond delay="0"/>
                                  </p:stCondLst>
                                  <p:childTnLst>
                                    <p:set>
                                      <p:cBhvr>
                                        <p:cTn id="34" dur="1" fill="hold">
                                          <p:stCondLst>
                                            <p:cond delay="0"/>
                                          </p:stCondLst>
                                        </p:cTn>
                                        <p:tgtEl>
                                          <p:spTgt spid="27653"/>
                                        </p:tgtEl>
                                        <p:attrNameLst>
                                          <p:attrName>style.visibility</p:attrName>
                                        </p:attrNameLst>
                                      </p:cBhvr>
                                      <p:to>
                                        <p:strVal val="visible"/>
                                      </p:to>
                                    </p:set>
                                    <p:animEffect transition="in" filter="diamond(in)">
                                      <p:cBhvr>
                                        <p:cTn id="35" dur="2000"/>
                                        <p:tgtEl>
                                          <p:spTgt spid="276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50" grpId="0"/>
      <p:bldP spid="27652" grpId="0"/>
      <p:bldP spid="27652" grpId="1"/>
      <p:bldP spid="2765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8674" name="标题 28673"/>
          <p:cNvSpPr>
            <a:spLocks noGrp="1" noRot="1"/>
          </p:cNvSpPr>
          <p:nvPr>
            <p:ph type="title"/>
          </p:nvPr>
        </p:nvSpPr>
        <p:spPr>
          <a:xfrm>
            <a:off x="1638136" y="0"/>
            <a:ext cx="9572978" cy="1076207"/>
          </a:xfrm>
        </p:spPr>
        <p:txBody>
          <a:bodyPr anchor="ctr"/>
          <a:p>
            <a:r>
              <a:rPr lang="zh-CN" altLang="en-US" sz="6000" b="1" dirty="0">
                <a:latin typeface="微软雅黑" panose="020B0503020204020204" pitchFamily="2" charset="-122"/>
                <a:ea typeface="微软雅黑" panose="020B0503020204020204" pitchFamily="2" charset="-122"/>
              </a:rPr>
              <a:t>小  结</a:t>
            </a:r>
            <a:endParaRPr lang="zh-CN" altLang="en-US" sz="6000" b="1" dirty="0">
              <a:latin typeface="微软雅黑" panose="020B0503020204020204" pitchFamily="2" charset="-122"/>
              <a:ea typeface="微软雅黑" panose="020B0503020204020204" pitchFamily="2" charset="-122"/>
            </a:endParaRPr>
          </a:p>
        </p:txBody>
      </p:sp>
      <p:sp>
        <p:nvSpPr>
          <p:cNvPr id="28675" name="文本占位符 28674"/>
          <p:cNvSpPr>
            <a:spLocks noGrp="1" noRot="1"/>
          </p:cNvSpPr>
          <p:nvPr>
            <p:ph type="body" idx="1"/>
          </p:nvPr>
        </p:nvSpPr>
        <p:spPr>
          <a:xfrm>
            <a:off x="1637665" y="1076325"/>
            <a:ext cx="11046460" cy="6630035"/>
          </a:xfrm>
        </p:spPr>
        <p:txBody>
          <a:bodyPr/>
          <a:p>
            <a:pPr>
              <a:lnSpc>
                <a:spcPct val="80000"/>
              </a:lnSpc>
            </a:pPr>
            <a:r>
              <a:rPr lang="zh-CN" altLang="en-US" sz="4400" b="1" dirty="0">
                <a:solidFill>
                  <a:schemeClr val="tx2"/>
                </a:solidFill>
                <a:latin typeface="楷体" panose="02010609060101010101" charset="-122"/>
                <a:ea typeface="楷体" panose="02010609060101010101" charset="-122"/>
              </a:rPr>
              <a:t>炼字型的鉴赏</a:t>
            </a:r>
            <a:r>
              <a:rPr lang="zh-CN" altLang="en-US" sz="4400" b="1" dirty="0">
                <a:solidFill>
                  <a:srgbClr val="FF0000"/>
                </a:solidFill>
                <a:latin typeface="楷体" panose="02010609060101010101" charset="-122"/>
                <a:ea typeface="楷体" panose="02010609060101010101" charset="-122"/>
              </a:rPr>
              <a:t>常见问题</a:t>
            </a:r>
            <a:r>
              <a:rPr lang="zh-CN" altLang="en-US" sz="4400" b="1" dirty="0">
                <a:solidFill>
                  <a:schemeClr val="tx2"/>
                </a:solidFill>
                <a:latin typeface="楷体" panose="02010609060101010101" charset="-122"/>
                <a:ea typeface="楷体" panose="02010609060101010101" charset="-122"/>
              </a:rPr>
              <a:t>：</a:t>
            </a:r>
            <a:endParaRPr lang="zh-CN" altLang="en-US" sz="4400" b="1" dirty="0">
              <a:solidFill>
                <a:schemeClr val="tx2"/>
              </a:solidFill>
              <a:latin typeface="楷体" panose="02010609060101010101" charset="-122"/>
              <a:ea typeface="楷体" panose="02010609060101010101" charset="-122"/>
            </a:endParaRPr>
          </a:p>
          <a:p>
            <a:pPr>
              <a:lnSpc>
                <a:spcPct val="80000"/>
              </a:lnSpc>
            </a:pPr>
            <a:r>
              <a:rPr lang="en-US" altLang="zh-CN" sz="4400" b="1" dirty="0">
                <a:solidFill>
                  <a:schemeClr val="tx2"/>
                </a:solidFill>
                <a:latin typeface="楷体" panose="02010609060101010101" charset="-122"/>
                <a:ea typeface="楷体" panose="02010609060101010101" charset="-122"/>
              </a:rPr>
              <a:t>1</a:t>
            </a:r>
            <a:r>
              <a:rPr lang="zh-CN" altLang="en-US" sz="4400" b="1" dirty="0">
                <a:solidFill>
                  <a:schemeClr val="tx2"/>
                </a:solidFill>
                <a:latin typeface="楷体" panose="02010609060101010101" charset="-122"/>
                <a:ea typeface="楷体" panose="02010609060101010101" charset="-122"/>
              </a:rPr>
              <a:t>、这一联中最生动传神的是什么字</a:t>
            </a:r>
            <a:r>
              <a:rPr lang="en-US" altLang="zh-CN" sz="4400" b="1">
                <a:solidFill>
                  <a:schemeClr val="tx2"/>
                </a:solidFill>
                <a:latin typeface="楷体" panose="02010609060101010101" charset="-122"/>
                <a:ea typeface="楷体" panose="02010609060101010101" charset="-122"/>
              </a:rPr>
              <a:t>?</a:t>
            </a:r>
            <a:r>
              <a:rPr lang="zh-CN" altLang="en-US" sz="4400" b="1" dirty="0">
                <a:solidFill>
                  <a:schemeClr val="tx2"/>
                </a:solidFill>
                <a:latin typeface="楷体" panose="02010609060101010101" charset="-122"/>
                <a:ea typeface="楷体" panose="02010609060101010101" charset="-122"/>
              </a:rPr>
              <a:t>为什么</a:t>
            </a:r>
            <a:r>
              <a:rPr lang="en-US" altLang="zh-CN" sz="4400" b="1">
                <a:solidFill>
                  <a:schemeClr val="tx2"/>
                </a:solidFill>
                <a:latin typeface="楷体" panose="02010609060101010101" charset="-122"/>
                <a:ea typeface="楷体" panose="02010609060101010101" charset="-122"/>
              </a:rPr>
              <a:t>?</a:t>
            </a:r>
            <a:endParaRPr lang="en-US" altLang="zh-CN" sz="4400" b="1">
              <a:solidFill>
                <a:schemeClr val="tx2"/>
              </a:solidFill>
              <a:latin typeface="楷体" panose="02010609060101010101" charset="-122"/>
              <a:ea typeface="楷体" panose="02010609060101010101" charset="-122"/>
            </a:endParaRPr>
          </a:p>
          <a:p>
            <a:pPr>
              <a:lnSpc>
                <a:spcPct val="80000"/>
              </a:lnSpc>
            </a:pPr>
            <a:r>
              <a:rPr lang="en-US" altLang="zh-CN" sz="4400" b="1">
                <a:solidFill>
                  <a:schemeClr val="tx2"/>
                </a:solidFill>
                <a:latin typeface="楷体" panose="02010609060101010101" charset="-122"/>
                <a:ea typeface="楷体" panose="02010609060101010101" charset="-122"/>
              </a:rPr>
              <a:t>2</a:t>
            </a:r>
            <a:r>
              <a:rPr lang="zh-CN" altLang="en-US" sz="4400" b="1">
                <a:solidFill>
                  <a:schemeClr val="tx2"/>
                </a:solidFill>
                <a:latin typeface="楷体" panose="02010609060101010101" charset="-122"/>
                <a:ea typeface="楷体" panose="02010609060101010101" charset="-122"/>
              </a:rPr>
              <a:t>、</a:t>
            </a:r>
            <a:r>
              <a:rPr lang="zh-CN" altLang="en-US" sz="4400" b="1" dirty="0">
                <a:solidFill>
                  <a:schemeClr val="tx2"/>
                </a:solidFill>
                <a:latin typeface="楷体" panose="02010609060101010101" charset="-122"/>
                <a:ea typeface="楷体" panose="02010609060101010101" charset="-122"/>
              </a:rPr>
              <a:t>某字历来为人所称道，你认为它好在哪里？</a:t>
            </a:r>
            <a:endParaRPr lang="zh-CN" altLang="en-US" sz="4400" b="1" dirty="0">
              <a:solidFill>
                <a:schemeClr val="tx2"/>
              </a:solidFill>
              <a:latin typeface="楷体" panose="02010609060101010101" charset="-122"/>
              <a:ea typeface="楷体" panose="02010609060101010101" charset="-122"/>
            </a:endParaRPr>
          </a:p>
          <a:p>
            <a:pPr>
              <a:lnSpc>
                <a:spcPct val="80000"/>
              </a:lnSpc>
            </a:pPr>
            <a:r>
              <a:rPr lang="en-US" altLang="zh-CN" sz="4400" b="1" dirty="0">
                <a:solidFill>
                  <a:schemeClr val="tx2"/>
                </a:solidFill>
                <a:latin typeface="楷体" panose="02010609060101010101" charset="-122"/>
                <a:ea typeface="楷体" panose="02010609060101010101" charset="-122"/>
              </a:rPr>
              <a:t>3</a:t>
            </a:r>
            <a:r>
              <a:rPr lang="zh-CN" altLang="en-US" sz="4400" b="1" dirty="0">
                <a:solidFill>
                  <a:schemeClr val="tx2"/>
                </a:solidFill>
                <a:latin typeface="楷体" panose="02010609060101010101" charset="-122"/>
                <a:ea typeface="楷体" panose="02010609060101010101" charset="-122"/>
              </a:rPr>
              <a:t>、这首诗某句中某字可否换成另一个某字？请简述理由。</a:t>
            </a:r>
            <a:endParaRPr lang="zh-CN" altLang="en-US" sz="4400" b="1" dirty="0">
              <a:solidFill>
                <a:schemeClr val="tx2"/>
              </a:solidFill>
              <a:latin typeface="楷体" panose="02010609060101010101" charset="-122"/>
              <a:ea typeface="楷体" panose="02010609060101010101" charset="-122"/>
            </a:endParaRPr>
          </a:p>
          <a:p>
            <a:pPr>
              <a:lnSpc>
                <a:spcPct val="80000"/>
              </a:lnSpc>
            </a:pPr>
            <a:r>
              <a:rPr lang="en-US" altLang="zh-CN" sz="4400" b="1" dirty="0">
                <a:solidFill>
                  <a:schemeClr val="tx2"/>
                </a:solidFill>
                <a:latin typeface="楷体" panose="02010609060101010101" charset="-122"/>
                <a:ea typeface="楷体" panose="02010609060101010101" charset="-122"/>
              </a:rPr>
              <a:t>4</a:t>
            </a:r>
            <a:r>
              <a:rPr lang="zh-CN" altLang="en-US" sz="4400" b="1" dirty="0">
                <a:solidFill>
                  <a:schemeClr val="tx2"/>
                </a:solidFill>
                <a:latin typeface="楷体" panose="02010609060101010101" charset="-122"/>
                <a:ea typeface="楷体" panose="02010609060101010101" charset="-122"/>
              </a:rPr>
              <a:t>、诗歌的诗眼是什么？鉴赏它的妙处。 </a:t>
            </a:r>
            <a:endParaRPr lang="zh-CN" altLang="en-US" sz="4400" b="1" dirty="0">
              <a:solidFill>
                <a:schemeClr val="tx2"/>
              </a:solidFill>
              <a:latin typeface="楷体" panose="02010609060101010101" charset="-122"/>
              <a:ea typeface="楷体" panose="02010609060101010101" charset="-122"/>
            </a:endParaRPr>
          </a:p>
          <a:p>
            <a:pPr>
              <a:lnSpc>
                <a:spcPct val="80000"/>
              </a:lnSpc>
            </a:pPr>
            <a:r>
              <a:rPr lang="zh-CN" altLang="en-US" sz="4400" b="1" dirty="0">
                <a:solidFill>
                  <a:srgbClr val="FF0000"/>
                </a:solidFill>
                <a:latin typeface="楷体" panose="02010609060101010101" charset="-122"/>
                <a:ea typeface="楷体" panose="02010609060101010101" charset="-122"/>
              </a:rPr>
              <a:t>分析：作答这类题时，不要孤立的地只读该字，要放在句中，并结合全诗的意境来分析。</a:t>
            </a:r>
            <a:endParaRPr lang="zh-CN" altLang="en-US" sz="4400" b="1" dirty="0">
              <a:solidFill>
                <a:srgbClr val="FF0000"/>
              </a:solidFill>
              <a:latin typeface="楷体" panose="02010609060101010101" charset="-122"/>
              <a:ea typeface="楷体" panose="02010609060101010101" charset="-122"/>
            </a:endParaRPr>
          </a:p>
          <a:p>
            <a:pPr>
              <a:lnSpc>
                <a:spcPct val="80000"/>
              </a:lnSpc>
            </a:pPr>
            <a:endParaRPr lang="zh-CN" altLang="en-US" sz="4400" b="1" dirty="0">
              <a:solidFill>
                <a:srgbClr val="FF0000"/>
              </a:solidFill>
              <a:latin typeface="楷体" panose="02010609060101010101" charset="-122"/>
              <a:ea typeface="楷体" panose="02010609060101010101" charset="-122"/>
            </a:endParaRPr>
          </a:p>
          <a:p>
            <a:pPr>
              <a:lnSpc>
                <a:spcPct val="80000"/>
              </a:lnSpc>
            </a:pPr>
            <a:endParaRPr lang="zh-CN" altLang="en-US" sz="4400" b="1" dirty="0">
              <a:solidFill>
                <a:schemeClr val="tx2"/>
              </a:solidFill>
              <a:latin typeface="楷体" panose="02010609060101010101" charset="-122"/>
              <a:ea typeface="楷体" panose="02010609060101010101" charset="-122"/>
            </a:endParaRPr>
          </a:p>
        </p:txBody>
      </p:sp>
    </p:spTree>
  </p:cSld>
  <p:clrMapOvr>
    <a:masterClrMapping/>
  </p:clrMapOvr>
  <p:transition spd="slow">
    <p:randomBar dir="vert"/>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2598420" y="304165"/>
            <a:ext cx="10227945" cy="7467600"/>
          </a:xfrm>
          <a:prstGeom prst="rect">
            <a:avLst/>
          </a:prstGeom>
          <a:noFill/>
        </p:spPr>
        <p:txBody>
          <a:bodyPr wrap="square" rtlCol="0" anchor="t">
            <a:spAutoFit/>
          </a:bodyPr>
          <a:p>
            <a:pPr>
              <a:lnSpc>
                <a:spcPct val="110000"/>
              </a:lnSpc>
            </a:pPr>
            <a:r>
              <a:rPr lang="zh-CN" altLang="en-US" sz="4000" b="1" dirty="0">
                <a:solidFill>
                  <a:schemeClr val="tx2"/>
                </a:solidFill>
                <a:sym typeface="+mn-ea"/>
              </a:rPr>
              <a:t>答题步骤 ：</a:t>
            </a:r>
            <a:endParaRPr lang="zh-CN" altLang="en-US" sz="4000" b="1" dirty="0">
              <a:solidFill>
                <a:schemeClr val="tx2"/>
              </a:solidFill>
            </a:endParaRPr>
          </a:p>
          <a:p>
            <a:pPr>
              <a:lnSpc>
                <a:spcPct val="110000"/>
              </a:lnSpc>
            </a:pPr>
            <a:r>
              <a:rPr lang="zh-CN" altLang="en-US" sz="4000" b="1" dirty="0">
                <a:solidFill>
                  <a:schemeClr val="tx2"/>
                </a:solidFill>
                <a:sym typeface="+mn-ea"/>
              </a:rPr>
              <a:t>第一、这个字或者词有没有构成</a:t>
            </a:r>
            <a:r>
              <a:rPr lang="zh-CN" altLang="en-US" sz="4000" b="1" dirty="0">
                <a:solidFill>
                  <a:srgbClr val="FF0000"/>
                </a:solidFill>
                <a:sym typeface="+mn-ea"/>
              </a:rPr>
              <a:t>语法现象</a:t>
            </a:r>
            <a:r>
              <a:rPr lang="zh-CN" altLang="en-US" sz="4000" b="1" dirty="0">
                <a:solidFill>
                  <a:schemeClr val="tx2"/>
                </a:solidFill>
                <a:sym typeface="+mn-ea"/>
              </a:rPr>
              <a:t>或</a:t>
            </a:r>
            <a:r>
              <a:rPr lang="zh-CN" altLang="en-US" sz="4000" b="1" dirty="0">
                <a:solidFill>
                  <a:srgbClr val="FF0000"/>
                </a:solidFill>
                <a:sym typeface="+mn-ea"/>
              </a:rPr>
              <a:t>修辞手法</a:t>
            </a:r>
            <a:r>
              <a:rPr lang="zh-CN" altLang="en-US" sz="4000" b="1" dirty="0">
                <a:solidFill>
                  <a:schemeClr val="tx2"/>
                </a:solidFill>
                <a:sym typeface="+mn-ea"/>
              </a:rPr>
              <a:t>，解释该字或词在句中的含义。这些修辞手法以</a:t>
            </a:r>
            <a:r>
              <a:rPr lang="zh-CN" altLang="en-US" sz="4000" b="1" dirty="0">
                <a:solidFill>
                  <a:srgbClr val="FF0000"/>
                </a:solidFill>
                <a:sym typeface="+mn-ea"/>
              </a:rPr>
              <a:t>词类活用</a:t>
            </a:r>
            <a:r>
              <a:rPr lang="zh-CN" altLang="en-US" sz="4000" b="1" dirty="0">
                <a:solidFill>
                  <a:schemeClr val="tx2"/>
                </a:solidFill>
                <a:sym typeface="+mn-ea"/>
              </a:rPr>
              <a:t>为主，多数情况用作动词。修辞手法则以</a:t>
            </a:r>
            <a:r>
              <a:rPr lang="zh-CN" altLang="en-US" sz="4000" b="1" dirty="0">
                <a:solidFill>
                  <a:srgbClr val="FF0000"/>
                </a:solidFill>
                <a:sym typeface="+mn-ea"/>
              </a:rPr>
              <a:t>拟人，比喻，通感</a:t>
            </a:r>
            <a:r>
              <a:rPr lang="zh-CN" altLang="en-US" sz="4000" b="1" dirty="0">
                <a:solidFill>
                  <a:schemeClr val="tx2"/>
                </a:solidFill>
                <a:sym typeface="+mn-ea"/>
              </a:rPr>
              <a:t>等为主。当然还可能出现化动为静等表达技</a:t>
            </a:r>
            <a:r>
              <a:rPr lang="zh-CN" altLang="en-US" sz="4000" b="1" dirty="0">
                <a:solidFill>
                  <a:srgbClr val="FF0000"/>
                </a:solidFill>
                <a:sym typeface="+mn-ea"/>
              </a:rPr>
              <a:t>（结合手法</a:t>
            </a:r>
            <a:r>
              <a:rPr lang="zh-CN" altLang="en-US" sz="4000" b="1" u="sng" dirty="0">
                <a:solidFill>
                  <a:srgbClr val="FF0000"/>
                </a:solidFill>
                <a:sym typeface="+mn-ea"/>
              </a:rPr>
              <a:t>解释该字在句中的含义</a:t>
            </a:r>
            <a:r>
              <a:rPr lang="zh-CN" altLang="en-US" sz="4000" b="1" dirty="0">
                <a:solidFill>
                  <a:srgbClr val="FF0000"/>
                </a:solidFill>
                <a:sym typeface="+mn-ea"/>
              </a:rPr>
              <a:t>）</a:t>
            </a:r>
            <a:r>
              <a:rPr lang="zh-CN" altLang="en-US" sz="4000" b="1" dirty="0">
                <a:solidFill>
                  <a:schemeClr val="tx2"/>
                </a:solidFill>
                <a:sym typeface="+mn-ea"/>
              </a:rPr>
              <a:t>。</a:t>
            </a:r>
            <a:endParaRPr lang="zh-CN" altLang="en-US" sz="4000" b="1" dirty="0">
              <a:solidFill>
                <a:schemeClr val="tx2"/>
              </a:solidFill>
            </a:endParaRPr>
          </a:p>
          <a:p>
            <a:pPr>
              <a:lnSpc>
                <a:spcPct val="110000"/>
              </a:lnSpc>
            </a:pPr>
            <a:r>
              <a:rPr lang="zh-CN" altLang="en-US" sz="4000" b="1" dirty="0">
                <a:solidFill>
                  <a:schemeClr val="tx2"/>
                </a:solidFill>
                <a:sym typeface="+mn-ea"/>
              </a:rPr>
              <a:t>第二、这个词的使用，表达出了什么样的意境</a:t>
            </a:r>
            <a:r>
              <a:rPr lang="zh-CN" altLang="en-US" sz="4000" b="1" dirty="0">
                <a:solidFill>
                  <a:srgbClr val="FF0000"/>
                </a:solidFill>
                <a:sym typeface="+mn-ea"/>
              </a:rPr>
              <a:t>（</a:t>
            </a:r>
            <a:r>
              <a:rPr lang="zh-CN" altLang="en-US" sz="4000" b="1" u="sng" dirty="0">
                <a:solidFill>
                  <a:srgbClr val="FF0000"/>
                </a:solidFill>
                <a:sym typeface="+mn-ea"/>
              </a:rPr>
              <a:t>展开联想把该字放入原句中描述景象</a:t>
            </a:r>
            <a:r>
              <a:rPr lang="zh-CN" altLang="en-US" sz="4000" b="1" dirty="0">
                <a:solidFill>
                  <a:srgbClr val="FF0000"/>
                </a:solidFill>
                <a:sym typeface="+mn-ea"/>
              </a:rPr>
              <a:t>）</a:t>
            </a:r>
            <a:r>
              <a:rPr lang="zh-CN" altLang="en-US" sz="4000" b="1" dirty="0">
                <a:solidFill>
                  <a:srgbClr val="00FF00"/>
                </a:solidFill>
                <a:sym typeface="+mn-ea"/>
              </a:rPr>
              <a:t>。</a:t>
            </a:r>
            <a:endParaRPr lang="zh-CN" altLang="en-US" sz="4000" b="1" dirty="0">
              <a:solidFill>
                <a:srgbClr val="00FF00"/>
              </a:solidFill>
            </a:endParaRPr>
          </a:p>
          <a:p>
            <a:pPr>
              <a:lnSpc>
                <a:spcPct val="110000"/>
              </a:lnSpc>
            </a:pPr>
            <a:r>
              <a:rPr lang="zh-CN" altLang="en-US" sz="4000" b="1" dirty="0">
                <a:solidFill>
                  <a:schemeClr val="tx2"/>
                </a:solidFill>
                <a:sym typeface="+mn-ea"/>
              </a:rPr>
              <a:t>第三、</a:t>
            </a:r>
            <a:r>
              <a:rPr lang="zh-CN" altLang="en-US" sz="4000" b="1" u="sng" dirty="0">
                <a:solidFill>
                  <a:srgbClr val="FF0000"/>
                </a:solidFill>
                <a:sym typeface="+mn-ea"/>
              </a:rPr>
              <a:t>表达了什么样的思想感情或者哲理</a:t>
            </a:r>
            <a:r>
              <a:rPr lang="zh-CN" altLang="en-US" sz="4000" b="1" dirty="0">
                <a:solidFill>
                  <a:schemeClr val="tx1"/>
                </a:solidFill>
                <a:effectLst>
                  <a:outerShdw blurRad="38100" dist="19050" dir="2700000" algn="tl" rotWithShape="0">
                    <a:schemeClr val="dk1">
                      <a:alpha val="40000"/>
                    </a:schemeClr>
                  </a:outerShdw>
                </a:effectLst>
                <a:sym typeface="+mn-ea"/>
              </a:rPr>
              <a:t>。（</a:t>
            </a:r>
            <a:r>
              <a:rPr lang="zh-CN" altLang="en-US" sz="4000" b="1" dirty="0">
                <a:solidFill>
                  <a:srgbClr val="00FF00"/>
                </a:solidFill>
                <a:sym typeface="+mn-ea"/>
              </a:rPr>
              <a:t>后两者往往是合为一体的）</a:t>
            </a:r>
            <a:endParaRPr lang="zh-CN" altLang="en-US" sz="400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8370" name="标题 58369"/>
          <p:cNvSpPr>
            <a:spLocks noGrp="1" noRot="1"/>
          </p:cNvSpPr>
          <p:nvPr>
            <p:ph type="title"/>
          </p:nvPr>
        </p:nvSpPr>
        <p:spPr>
          <a:xfrm>
            <a:off x="1807469" y="2698044"/>
            <a:ext cx="9572978" cy="1264356"/>
          </a:xfrm>
        </p:spPr>
        <p:txBody>
          <a:bodyPr anchor="ctr"/>
          <a:p>
            <a:r>
              <a:rPr lang="zh-CN" altLang="en-US" sz="11380" b="1" i="1" dirty="0">
                <a:ln w="22225">
                  <a:solidFill>
                    <a:schemeClr val="accent2"/>
                  </a:solidFill>
                  <a:prstDash val="solid"/>
                </a:ln>
                <a:solidFill>
                  <a:schemeClr val="accent2">
                    <a:lumMod val="40000"/>
                    <a:lumOff val="60000"/>
                  </a:schemeClr>
                </a:solidFill>
                <a:effectLst/>
              </a:rPr>
              <a:t>课堂巩固练习</a:t>
            </a:r>
            <a:endParaRPr lang="zh-CN" altLang="en-US" sz="11380" b="1" i="1" dirty="0">
              <a:ln w="22225">
                <a:solidFill>
                  <a:schemeClr val="accent2"/>
                </a:solidFill>
                <a:prstDash val="solid"/>
              </a:ln>
              <a:solidFill>
                <a:schemeClr val="accent2">
                  <a:lumMod val="40000"/>
                  <a:lumOff val="60000"/>
                </a:schemeClr>
              </a:solidFill>
              <a:effectLst/>
            </a:endParaRPr>
          </a:p>
        </p:txBody>
      </p:sp>
    </p:spTree>
  </p:cSld>
  <p:clrMapOvr>
    <a:masterClrMapping/>
  </p:clrMapOvr>
  <p:transition spd="slow">
    <p:randomBar dir="vert"/>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1986" name="标题 41985"/>
          <p:cNvSpPr>
            <a:spLocks noGrp="1" noRot="1"/>
          </p:cNvSpPr>
          <p:nvPr>
            <p:ph type="title"/>
          </p:nvPr>
        </p:nvSpPr>
        <p:spPr>
          <a:xfrm>
            <a:off x="661035" y="407670"/>
            <a:ext cx="12301855" cy="3236595"/>
          </a:xfrm>
        </p:spPr>
        <p:txBody>
          <a:bodyPr anchor="ctr"/>
          <a:p>
            <a:pPr>
              <a:lnSpc>
                <a:spcPct val="130000"/>
              </a:lnSpc>
            </a:pPr>
            <a:r>
              <a:rPr lang="en-US" altLang="zh-CN" sz="3200" b="1" dirty="0">
                <a:solidFill>
                  <a:schemeClr val="tx1"/>
                </a:solidFill>
                <a:latin typeface="楷体" panose="02010609060101010101" charset="-122"/>
                <a:ea typeface="楷体" panose="02010609060101010101" charset="-122"/>
              </a:rPr>
              <a:t>         </a:t>
            </a:r>
            <a:r>
              <a:rPr lang="zh-CN" altLang="en-US" sz="3200" b="1" dirty="0">
                <a:solidFill>
                  <a:schemeClr val="tx1"/>
                </a:solidFill>
                <a:latin typeface="楷体" panose="02010609060101010101" charset="-122"/>
                <a:ea typeface="楷体" panose="02010609060101010101" charset="-122"/>
              </a:rPr>
              <a:t>端居</a:t>
            </a:r>
            <a:r>
              <a:rPr lang="zh-CN" altLang="en-US" sz="3200" b="1" baseline="100000" dirty="0">
                <a:solidFill>
                  <a:schemeClr val="tx1"/>
                </a:solidFill>
                <a:latin typeface="楷体" panose="02010609060101010101" charset="-122"/>
                <a:ea typeface="楷体" panose="02010609060101010101" charset="-122"/>
              </a:rPr>
              <a:t>①</a:t>
            </a:r>
            <a:r>
              <a:rPr lang="zh-CN" altLang="en-US" sz="3200" b="1" dirty="0">
                <a:solidFill>
                  <a:schemeClr val="tx1"/>
                </a:solidFill>
                <a:latin typeface="楷体" panose="02010609060101010101" charset="-122"/>
                <a:ea typeface="楷体" panose="02010609060101010101" charset="-122"/>
              </a:rPr>
              <a:t>    李商隐</a:t>
            </a:r>
            <a:br>
              <a:rPr lang="zh-CN" altLang="en-US" sz="3200" b="1" dirty="0">
                <a:solidFill>
                  <a:schemeClr val="tx1"/>
                </a:solidFill>
                <a:latin typeface="楷体" panose="02010609060101010101" charset="-122"/>
                <a:ea typeface="楷体" panose="02010609060101010101" charset="-122"/>
              </a:rPr>
            </a:br>
            <a:r>
              <a:rPr lang="zh-CN" altLang="en-US" sz="3200" b="1" dirty="0">
                <a:solidFill>
                  <a:schemeClr val="tx1"/>
                </a:solidFill>
                <a:latin typeface="楷体" panose="02010609060101010101" charset="-122"/>
                <a:ea typeface="楷体" panose="02010609060101010101" charset="-122"/>
              </a:rPr>
              <a:t>  远书归梦两悠悠，只有空床敌素秋</a:t>
            </a:r>
            <a:r>
              <a:rPr lang="zh-CN" altLang="en-US" sz="3200" b="1" baseline="100000" dirty="0">
                <a:solidFill>
                  <a:schemeClr val="tx1"/>
                </a:solidFill>
                <a:latin typeface="楷体" panose="02010609060101010101" charset="-122"/>
                <a:ea typeface="楷体" panose="02010609060101010101" charset="-122"/>
              </a:rPr>
              <a:t>②</a:t>
            </a:r>
            <a:r>
              <a:rPr lang="zh-CN" altLang="en-US" sz="3200" b="1" dirty="0">
                <a:solidFill>
                  <a:schemeClr val="tx1"/>
                </a:solidFill>
                <a:latin typeface="楷体" panose="02010609060101010101" charset="-122"/>
                <a:ea typeface="楷体" panose="02010609060101010101" charset="-122"/>
              </a:rPr>
              <a:t>。</a:t>
            </a:r>
            <a:br>
              <a:rPr lang="zh-CN" altLang="en-US" sz="3200" b="1" dirty="0">
                <a:solidFill>
                  <a:schemeClr val="tx1"/>
                </a:solidFill>
                <a:latin typeface="楷体" panose="02010609060101010101" charset="-122"/>
                <a:ea typeface="楷体" panose="02010609060101010101" charset="-122"/>
              </a:rPr>
            </a:br>
            <a:r>
              <a:rPr lang="zh-CN" altLang="en-US" sz="3200" b="1" dirty="0">
                <a:solidFill>
                  <a:schemeClr val="tx1"/>
                </a:solidFill>
                <a:latin typeface="楷体" panose="02010609060101010101" charset="-122"/>
                <a:ea typeface="楷体" panose="02010609060101010101" charset="-122"/>
              </a:rPr>
              <a:t>阶下青苔与红树，雨中寥落月中秋。</a:t>
            </a:r>
            <a:br>
              <a:rPr lang="zh-CN" altLang="en-US" sz="3200" b="1" dirty="0">
                <a:solidFill>
                  <a:schemeClr val="tx1"/>
                </a:solidFill>
                <a:latin typeface="楷体" panose="02010609060101010101" charset="-122"/>
                <a:ea typeface="楷体" panose="02010609060101010101" charset="-122"/>
              </a:rPr>
            </a:br>
            <a:r>
              <a:rPr lang="zh-CN" altLang="en-US" sz="3200" b="1" dirty="0">
                <a:solidFill>
                  <a:schemeClr val="tx1"/>
                </a:solidFill>
                <a:latin typeface="楷体" panose="02010609060101010101" charset="-122"/>
                <a:ea typeface="楷体" panose="02010609060101010101" charset="-122"/>
              </a:rPr>
              <a:t>注①端居：闲居。②素秋：秋天的代称。</a:t>
            </a:r>
            <a:br>
              <a:rPr lang="zh-CN" altLang="en-US" sz="3200" b="1" dirty="0">
                <a:solidFill>
                  <a:schemeClr val="tx1"/>
                </a:solidFill>
                <a:latin typeface="楷体" panose="02010609060101010101" charset="-122"/>
                <a:ea typeface="楷体" panose="02010609060101010101" charset="-122"/>
              </a:rPr>
            </a:br>
            <a:r>
              <a:rPr lang="zh-CN" altLang="en-US" sz="3200" b="1" dirty="0">
                <a:solidFill>
                  <a:schemeClr val="tx1"/>
                </a:solidFill>
                <a:latin typeface="楷体" panose="02010609060101010101" charset="-122"/>
                <a:ea typeface="楷体" panose="02010609060101010101" charset="-122"/>
              </a:rPr>
              <a:t> </a:t>
            </a:r>
            <a:r>
              <a:rPr lang="zh-CN" altLang="en-US" sz="3200" b="1" dirty="0">
                <a:solidFill>
                  <a:srgbClr val="FF0000"/>
                </a:solidFill>
                <a:latin typeface="楷体" panose="02010609060101010101" charset="-122"/>
                <a:ea typeface="楷体" panose="02010609060101010101" charset="-122"/>
              </a:rPr>
              <a:t>这首诗第二句中的“敌”可否换成“对”或其他词？请简述理由。</a:t>
            </a:r>
            <a:endParaRPr lang="zh-CN" altLang="en-US" sz="3200" b="1" dirty="0">
              <a:solidFill>
                <a:srgbClr val="FF0000"/>
              </a:solidFill>
              <a:latin typeface="楷体" panose="02010609060101010101" charset="-122"/>
              <a:ea typeface="楷体" panose="02010609060101010101" charset="-122"/>
            </a:endParaRPr>
          </a:p>
        </p:txBody>
      </p:sp>
      <p:sp>
        <p:nvSpPr>
          <p:cNvPr id="41987" name="文本占位符 41986"/>
          <p:cNvSpPr>
            <a:spLocks noGrp="1" noRot="1"/>
          </p:cNvSpPr>
          <p:nvPr>
            <p:ph type="body" idx="1"/>
          </p:nvPr>
        </p:nvSpPr>
        <p:spPr>
          <a:xfrm>
            <a:off x="2821940" y="4164965"/>
            <a:ext cx="9765030" cy="2947035"/>
          </a:xfrm>
        </p:spPr>
        <p:txBody>
          <a:bodyPr/>
          <a:p>
            <a:pPr marL="0" indent="0">
              <a:buNone/>
            </a:pPr>
            <a:r>
              <a:rPr lang="zh-CN" altLang="en-US" b="1" dirty="0">
                <a:solidFill>
                  <a:srgbClr val="CC0066"/>
                </a:solidFill>
                <a:sym typeface="Wingdings" panose="05000000000000000000" charset="0"/>
              </a:rPr>
              <a:t></a:t>
            </a:r>
            <a:r>
              <a:rPr lang="zh-CN" altLang="en-US" b="1" dirty="0">
                <a:solidFill>
                  <a:srgbClr val="CC0066"/>
                </a:solidFill>
              </a:rPr>
              <a:t>不能换。</a:t>
            </a:r>
            <a:r>
              <a:rPr lang="zh-CN" altLang="en-US" b="1" dirty="0">
                <a:solidFill>
                  <a:srgbClr val="CC0066"/>
                </a:solidFill>
                <a:sym typeface="Wingdings" panose="05000000000000000000" charset="0"/>
              </a:rPr>
              <a:t></a:t>
            </a:r>
            <a:r>
              <a:rPr lang="zh-CN" altLang="en-US" b="1" dirty="0">
                <a:solidFill>
                  <a:srgbClr val="CC0066"/>
                </a:solidFill>
              </a:rPr>
              <a:t>用“敌”字不仅突出“空床”与“素秋”默默相对的寂寞冷清的气氛，而且表现出空床独寝的人无法承受“素秋”的清冷凄凉的情状，抒发了诗人心灵深处难以言状的凄怆之情。</a:t>
            </a:r>
            <a:r>
              <a:rPr lang="zh-CN" altLang="en-US" b="1" dirty="0">
                <a:solidFill>
                  <a:srgbClr val="CC0066"/>
                </a:solidFill>
                <a:sym typeface="Wingdings" panose="05000000000000000000" charset="0"/>
              </a:rPr>
              <a:t></a:t>
            </a:r>
            <a:r>
              <a:rPr lang="zh-CN" altLang="en-US" b="1" dirty="0">
                <a:solidFill>
                  <a:srgbClr val="CC0066"/>
                </a:solidFill>
              </a:rPr>
              <a:t>用“对”或其他词难以达到这种表达效果</a:t>
            </a:r>
            <a:r>
              <a:rPr lang="zh-CN" altLang="en-US" sz="3320" dirty="0">
                <a:solidFill>
                  <a:srgbClr val="CC0066"/>
                </a:solidFill>
              </a:rPr>
              <a:t>。</a:t>
            </a:r>
            <a:endParaRPr lang="zh-CN" altLang="en-US" sz="3320" dirty="0">
              <a:solidFill>
                <a:srgbClr val="CC0066"/>
              </a:solidFill>
            </a:endParaRPr>
          </a:p>
        </p:txBody>
      </p:sp>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1986"/>
                                        </p:tgtEl>
                                        <p:attrNameLst>
                                          <p:attrName>style.visibility</p:attrName>
                                        </p:attrNameLst>
                                      </p:cBhvr>
                                      <p:to>
                                        <p:strVal val="visible"/>
                                      </p:to>
                                    </p:set>
                                    <p:animEffect transition="in" filter="blinds(horizontal)">
                                      <p:cBhvr>
                                        <p:cTn id="7" dur="500"/>
                                        <p:tgtEl>
                                          <p:spTgt spid="41986"/>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1987">
                                            <p:txEl>
                                              <p:charRg st="0" end="92"/>
                                            </p:txEl>
                                          </p:spTgt>
                                        </p:tgtEl>
                                        <p:attrNameLst>
                                          <p:attrName>style.visibility</p:attrName>
                                        </p:attrNameLst>
                                      </p:cBhvr>
                                      <p:to>
                                        <p:strVal val="visible"/>
                                      </p:to>
                                    </p:set>
                                    <p:animEffect transition="in" filter="blinds(horizontal)">
                                      <p:cBhvr>
                                        <p:cTn id="12" dur="500"/>
                                        <p:tgtEl>
                                          <p:spTgt spid="41987">
                                            <p:txEl>
                                              <p:charRg st="0" end="9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986" grpId="0"/>
      <p:bldP spid="41987" grpId="0"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5842" name="文本框 35841"/>
          <p:cNvSpPr txBox="1"/>
          <p:nvPr/>
        </p:nvSpPr>
        <p:spPr>
          <a:xfrm>
            <a:off x="2257143" y="1806222"/>
            <a:ext cx="8398933" cy="1680845"/>
          </a:xfrm>
          <a:prstGeom prst="rect">
            <a:avLst/>
          </a:prstGeom>
          <a:noFill/>
          <a:ln w="9525">
            <a:noFill/>
          </a:ln>
        </p:spPr>
        <p:txBody>
          <a:bodyPr>
            <a:spAutoFit/>
          </a:bodyPr>
          <a:p>
            <a:pPr lvl="0" algn="ctr">
              <a:spcBef>
                <a:spcPct val="50000"/>
              </a:spcBef>
            </a:pPr>
            <a:r>
              <a:rPr lang="zh-CN" altLang="en-US" sz="10430" b="1" dirty="0">
                <a:solidFill>
                  <a:schemeClr val="tx1"/>
                </a:solidFill>
                <a:effectLst>
                  <a:outerShdw blurRad="38100" dist="19050" dir="2700000" algn="tl" rotWithShape="0">
                    <a:schemeClr val="dk1">
                      <a:alpha val="40000"/>
                    </a:schemeClr>
                  </a:outerShdw>
                </a:effectLst>
                <a:latin typeface="Times New Roman" panose="02020603050405020304" pitchFamily="2" charset="0"/>
                <a:ea typeface="华文中宋" pitchFamily="2" charset="-122"/>
              </a:rPr>
              <a:t>课后巩固练习</a:t>
            </a:r>
            <a:endParaRPr lang="zh-CN" altLang="en-US" sz="10430" b="1" dirty="0">
              <a:solidFill>
                <a:schemeClr val="tx1"/>
              </a:solidFill>
              <a:effectLst>
                <a:outerShdw blurRad="38100" dist="19050" dir="2700000" algn="tl" rotWithShape="0">
                  <a:schemeClr val="dk1">
                    <a:alpha val="40000"/>
                  </a:schemeClr>
                </a:outerShdw>
              </a:effectLst>
              <a:latin typeface="Times New Roman" panose="02020603050405020304" pitchFamily="2" charset="0"/>
              <a:ea typeface="华文中宋" pitchFamily="2" charset="-122"/>
            </a:endParaRPr>
          </a:p>
        </p:txBody>
      </p:sp>
    </p:spTree>
  </p:cSld>
  <p:clrMapOvr>
    <a:masterClrMapping/>
  </p:clrMapOvr>
  <p:transition spd="slow">
    <p:randomBar dir="vert"/>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3794" name="矩形 33793"/>
          <p:cNvSpPr/>
          <p:nvPr/>
        </p:nvSpPr>
        <p:spPr>
          <a:xfrm>
            <a:off x="639445" y="395605"/>
            <a:ext cx="12288520" cy="2724150"/>
          </a:xfrm>
          <a:prstGeom prst="rect">
            <a:avLst/>
          </a:prstGeom>
          <a:noFill/>
          <a:ln w="9525">
            <a:noFill/>
          </a:ln>
        </p:spPr>
        <p:txBody>
          <a:bodyPr wrap="square">
            <a:spAutoFit/>
          </a:bodyPr>
          <a:p>
            <a:pPr lvl="0" indent="266700" algn="just">
              <a:lnSpc>
                <a:spcPct val="160000"/>
              </a:lnSpc>
            </a:pPr>
            <a:r>
              <a:rPr lang="zh-CN" altLang="en-US" sz="3600" b="1" dirty="0">
                <a:solidFill>
                  <a:schemeClr val="tx2"/>
                </a:solidFill>
                <a:latin typeface="楷体" panose="02010609060101010101" charset="-122"/>
                <a:ea typeface="楷体" panose="02010609060101010101" charset="-122"/>
              </a:rPr>
              <a:t>阅读卢纶的</a:t>
            </a:r>
            <a:r>
              <a:rPr lang="en-US" altLang="zh-CN" sz="3600" b="1">
                <a:solidFill>
                  <a:schemeClr val="tx2"/>
                </a:solidFill>
                <a:latin typeface="楷体" panose="02010609060101010101" charset="-122"/>
                <a:ea typeface="楷体" panose="02010609060101010101" charset="-122"/>
              </a:rPr>
              <a:t>《</a:t>
            </a:r>
            <a:r>
              <a:rPr lang="zh-CN" altLang="en-US" sz="3600" b="1" dirty="0">
                <a:solidFill>
                  <a:schemeClr val="tx2"/>
                </a:solidFill>
                <a:latin typeface="楷体" panose="02010609060101010101" charset="-122"/>
                <a:ea typeface="楷体" panose="02010609060101010101" charset="-122"/>
              </a:rPr>
              <a:t>塞下曲</a:t>
            </a:r>
            <a:r>
              <a:rPr lang="en-US" altLang="zh-CN" sz="3600" b="1">
                <a:solidFill>
                  <a:schemeClr val="tx2"/>
                </a:solidFill>
                <a:latin typeface="楷体" panose="02010609060101010101" charset="-122"/>
                <a:ea typeface="楷体" panose="02010609060101010101" charset="-122"/>
              </a:rPr>
              <a:t>》</a:t>
            </a:r>
            <a:r>
              <a:rPr lang="zh-CN" altLang="en-US" sz="3600" b="1">
                <a:solidFill>
                  <a:schemeClr val="tx2"/>
                </a:solidFill>
                <a:latin typeface="楷体" panose="02010609060101010101" charset="-122"/>
                <a:ea typeface="楷体" panose="02010609060101010101" charset="-122"/>
              </a:rPr>
              <a:t>：</a:t>
            </a:r>
            <a:r>
              <a:rPr lang="zh-CN" altLang="en-US" sz="3600" b="1" dirty="0">
                <a:solidFill>
                  <a:schemeClr val="tx2"/>
                </a:solidFill>
                <a:latin typeface="楷体" panose="02010609060101010101" charset="-122"/>
                <a:ea typeface="楷体" panose="02010609060101010101" charset="-122"/>
              </a:rPr>
              <a:t>林暗草惊风，将军夜引弓。</a:t>
            </a:r>
            <a:endParaRPr lang="zh-CN" altLang="en-US" sz="3600" b="1" dirty="0">
              <a:solidFill>
                <a:schemeClr val="tx2"/>
              </a:solidFill>
              <a:latin typeface="楷体" panose="02010609060101010101" charset="-122"/>
              <a:ea typeface="楷体" panose="02010609060101010101" charset="-122"/>
            </a:endParaRPr>
          </a:p>
          <a:p>
            <a:pPr lvl="0" indent="266700" algn="just">
              <a:lnSpc>
                <a:spcPct val="160000"/>
              </a:lnSpc>
            </a:pPr>
            <a:r>
              <a:rPr lang="zh-CN" altLang="en-US" sz="3600" b="1" dirty="0">
                <a:solidFill>
                  <a:schemeClr val="tx2"/>
                </a:solidFill>
                <a:latin typeface="楷体" panose="02010609060101010101" charset="-122"/>
                <a:ea typeface="楷体" panose="02010609060101010101" charset="-122"/>
              </a:rPr>
              <a:t>                      平明寻白羽，没在石棱中。</a:t>
            </a:r>
            <a:endParaRPr lang="zh-CN" altLang="en-US" sz="3600" b="1" dirty="0">
              <a:solidFill>
                <a:schemeClr val="tx2"/>
              </a:solidFill>
              <a:latin typeface="楷体" panose="02010609060101010101" charset="-122"/>
              <a:ea typeface="楷体" panose="02010609060101010101" charset="-122"/>
            </a:endParaRPr>
          </a:p>
          <a:p>
            <a:pPr lvl="0" indent="266700" algn="just">
              <a:lnSpc>
                <a:spcPct val="160000"/>
              </a:lnSpc>
            </a:pPr>
            <a:r>
              <a:rPr lang="zh-CN" altLang="en-US" sz="3600" b="1" dirty="0">
                <a:solidFill>
                  <a:schemeClr val="tx2"/>
                </a:solidFill>
                <a:latin typeface="楷体" panose="02010609060101010101" charset="-122"/>
                <a:ea typeface="楷体" panose="02010609060101010101" charset="-122"/>
              </a:rPr>
              <a:t>问：“暗”、“惊”、“寻”、“没”四字妙在何处？</a:t>
            </a:r>
            <a:endParaRPr lang="zh-CN" altLang="en-US" sz="3600" b="1" dirty="0">
              <a:solidFill>
                <a:schemeClr val="tx2"/>
              </a:solidFill>
              <a:latin typeface="楷体" panose="02010609060101010101" charset="-122"/>
              <a:ea typeface="楷体" panose="02010609060101010101" charset="-122"/>
            </a:endParaRPr>
          </a:p>
        </p:txBody>
      </p:sp>
      <p:sp>
        <p:nvSpPr>
          <p:cNvPr id="33795" name="矩形 33794"/>
          <p:cNvSpPr/>
          <p:nvPr/>
        </p:nvSpPr>
        <p:spPr>
          <a:xfrm>
            <a:off x="2880289" y="3504071"/>
            <a:ext cx="9392356" cy="3126740"/>
          </a:xfrm>
          <a:prstGeom prst="rect">
            <a:avLst/>
          </a:prstGeom>
          <a:noFill/>
          <a:ln w="9525" cap="flat" cmpd="sng">
            <a:solidFill>
              <a:srgbClr val="339966"/>
            </a:solidFill>
            <a:prstDash val="solid"/>
            <a:miter/>
            <a:headEnd type="none" w="med" len="med"/>
            <a:tailEnd type="none" w="med" len="med"/>
          </a:ln>
        </p:spPr>
        <p:txBody>
          <a:bodyPr>
            <a:spAutoFit/>
          </a:bodyPr>
          <a:p>
            <a:pPr lvl="0" indent="266700" algn="just" eaLnBrk="0" hangingPunct="0">
              <a:lnSpc>
                <a:spcPct val="120000"/>
              </a:lnSpc>
            </a:pPr>
            <a:r>
              <a:rPr lang="zh-CN" altLang="en-US" sz="3320" b="1" dirty="0">
                <a:solidFill>
                  <a:schemeClr val="tx2"/>
                </a:solidFill>
                <a:latin typeface="Times New Roman" panose="02020603050405020304" pitchFamily="2" charset="0"/>
                <a:ea typeface="华文中宋" pitchFamily="2" charset="-122"/>
              </a:rPr>
              <a:t>答：</a:t>
            </a:r>
            <a:r>
              <a:rPr lang="zh-CN" altLang="en-US" sz="3320" b="1" dirty="0">
                <a:solidFill>
                  <a:srgbClr val="CC0066"/>
                </a:solidFill>
                <a:latin typeface="Times New Roman" panose="02020603050405020304" pitchFamily="2" charset="0"/>
                <a:ea typeface="华文中宋" pitchFamily="2" charset="-122"/>
              </a:rPr>
              <a:t>这个“暗”字既透露了朦胧的夜色，又渲染出一片黑乎乎的森林； “惊”字不只是风吹草动，而且给人一种阴森的感觉；“寻”字说明昨晚夜射是误会；“没”字把将军射艺高超，臂力惊人的形象描绘出来了。</a:t>
            </a:r>
            <a:endParaRPr lang="zh-CN" altLang="en-US" sz="3320" b="1" dirty="0">
              <a:solidFill>
                <a:srgbClr val="CC0066"/>
              </a:solidFill>
              <a:latin typeface="Times New Roman" panose="02020603050405020304" pitchFamily="2" charset="0"/>
              <a:ea typeface="华文中宋" pitchFamily="2" charset="-122"/>
            </a:endParaRPr>
          </a:p>
        </p:txBody>
      </p:sp>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ntr" presetSubtype="0" fill="hold" grpId="0" nodeType="clickEffect">
                                  <p:stCondLst>
                                    <p:cond delay="0"/>
                                  </p:stCondLst>
                                  <p:childTnLst>
                                    <p:set>
                                      <p:cBhvr>
                                        <p:cTn id="6" dur="1" fill="hold">
                                          <p:stCondLst>
                                            <p:cond delay="0"/>
                                          </p:stCondLst>
                                        </p:cTn>
                                        <p:tgtEl>
                                          <p:spTgt spid="33794"/>
                                        </p:tgtEl>
                                        <p:attrNameLst>
                                          <p:attrName>style.visibility</p:attrName>
                                        </p:attrNameLst>
                                      </p:cBhvr>
                                      <p:to>
                                        <p:strVal val="visible"/>
                                      </p:to>
                                    </p:set>
                                    <p:anim calcmode="lin" valueType="num">
                                      <p:cBhvr>
                                        <p:cTn id="7" dur="1000" fill="hold"/>
                                        <p:tgtEl>
                                          <p:spTgt spid="33794"/>
                                        </p:tgtEl>
                                        <p:attrNameLst>
                                          <p:attrName>ppt_w</p:attrName>
                                        </p:attrNameLst>
                                      </p:cBhvr>
                                      <p:tavLst>
                                        <p:tav tm="0">
                                          <p:val>
                                            <p:fltVal val="0.000000"/>
                                          </p:val>
                                        </p:tav>
                                        <p:tav tm="100000">
                                          <p:val>
                                            <p:strVal val="#ppt_w"/>
                                          </p:val>
                                        </p:tav>
                                      </p:tavLst>
                                    </p:anim>
                                    <p:anim calcmode="lin" valueType="num">
                                      <p:cBhvr>
                                        <p:cTn id="8" dur="1000" fill="hold"/>
                                        <p:tgtEl>
                                          <p:spTgt spid="33794"/>
                                        </p:tgtEl>
                                        <p:attrNameLst>
                                          <p:attrName>ppt_h</p:attrName>
                                        </p:attrNameLst>
                                      </p:cBhvr>
                                      <p:tavLst>
                                        <p:tav tm="0">
                                          <p:val>
                                            <p:fltVal val="0.000000"/>
                                          </p:val>
                                        </p:tav>
                                        <p:tav tm="100000">
                                          <p:val>
                                            <p:strVal val="#ppt_h"/>
                                          </p:val>
                                        </p:tav>
                                      </p:tavLst>
                                    </p:anim>
                                    <p:anim calcmode="lin" valueType="num">
                                      <p:cBhvr>
                                        <p:cTn id="9" dur="1000" fill="hold"/>
                                        <p:tgtEl>
                                          <p:spTgt spid="33794"/>
                                        </p:tgtEl>
                                        <p:attrNameLst>
                                          <p:attrName>ppt_x</p:attrName>
                                        </p:attrNameLst>
                                      </p:cBhvr>
                                      <p:tavLst>
                                        <p:tav tm="0" fmla="#ppt_x+(cos(-2*pi*(1-$))*-#ppt_x-sin(-2*pi*(1-$))*(1-#ppt_y))*(1-$)">
                                          <p:val>
                                            <p:fltVal val="0.000000"/>
                                          </p:val>
                                        </p:tav>
                                        <p:tav tm="100000">
                                          <p:val>
                                            <p:fltVal val="1.000000"/>
                                          </p:val>
                                        </p:tav>
                                      </p:tavLst>
                                    </p:anim>
                                    <p:anim calcmode="lin" valueType="num">
                                      <p:cBhvr>
                                        <p:cTn id="10" dur="1000" fill="hold"/>
                                        <p:tgtEl>
                                          <p:spTgt spid="33794"/>
                                        </p:tgtEl>
                                        <p:attrNameLst>
                                          <p:attrName>ppt_y</p:attrName>
                                        </p:attrNameLst>
                                      </p:cBhvr>
                                      <p:tavLst>
                                        <p:tav tm="0" fmla="#ppt_y+(sin(-2*pi*(1-$))*-#ppt_x+cos(-2*pi*(1-$))*(1-#ppt_y))*(1-$)">
                                          <p:val>
                                            <p:fltVal val="0.000000"/>
                                          </p:val>
                                        </p:tav>
                                        <p:tav tm="100000">
                                          <p:val>
                                            <p:fltVal val="1.000000"/>
                                          </p:val>
                                        </p:tav>
                                      </p:tavLst>
                                    </p:anim>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33795"/>
                                        </p:tgtEl>
                                        <p:attrNameLst>
                                          <p:attrName>style.visibility</p:attrName>
                                        </p:attrNameLst>
                                      </p:cBhvr>
                                      <p:to>
                                        <p:strVal val="visible"/>
                                      </p:to>
                                    </p:set>
                                    <p:animEffect transition="in" filter="blinds(horizontal)">
                                      <p:cBhvr>
                                        <p:cTn id="15" dur="500"/>
                                        <p:tgtEl>
                                          <p:spTgt spid="3379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794" grpId="0"/>
      <p:bldP spid="33795" grpId="0" bldLvl="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46" name="标题 1"/>
          <p:cNvSpPr>
            <a:spLocks noGrp="1"/>
          </p:cNvSpPr>
          <p:nvPr>
            <p:ph type="title"/>
          </p:nvPr>
        </p:nvSpPr>
        <p:spPr>
          <a:xfrm>
            <a:off x="650875" y="1059180"/>
            <a:ext cx="4432300" cy="1370965"/>
          </a:xfrm>
        </p:spPr>
        <p:txBody>
          <a:bodyPr vert="horz" wrap="square" lIns="119205" tIns="59603" rIns="119205" bIns="59603" anchor="ctr"/>
          <a:p>
            <a:pPr lvl="0" eaLnBrk="1" hangingPunct="1"/>
            <a:r>
              <a:rPr lang="zh-CN" altLang="en-US" sz="6600" b="1" dirty="0">
                <a:latin typeface="微软雅黑" panose="020B0503020204020204" pitchFamily="2" charset="-122"/>
                <a:ea typeface="微软雅黑" panose="020B0503020204020204" pitchFamily="2" charset="-122"/>
                <a:sym typeface="+mn-ea"/>
              </a:rPr>
              <a:t>考点要求</a:t>
            </a:r>
            <a:r>
              <a:rPr lang="en-US" altLang="zh-CN" sz="6600" b="1">
                <a:latin typeface="微软雅黑" panose="020B0503020204020204" pitchFamily="2" charset="-122"/>
                <a:ea typeface="微软雅黑" panose="020B0503020204020204" pitchFamily="2" charset="-122"/>
                <a:sym typeface="+mn-ea"/>
              </a:rPr>
              <a:t>:</a:t>
            </a:r>
            <a:br>
              <a:rPr lang="en-US" altLang="zh-CN" b="1">
                <a:latin typeface="Times New Roman" panose="02020603050405020304" pitchFamily="2" charset="0"/>
                <a:ea typeface="宋体" panose="02010600030101010101" pitchFamily="2" charset="-122"/>
              </a:rPr>
            </a:br>
            <a:endParaRPr lang="en-US" altLang="zh-CN" b="1">
              <a:latin typeface="Times New Roman" panose="02020603050405020304" pitchFamily="2" charset="0"/>
              <a:ea typeface="宋体" panose="02010600030101010101" pitchFamily="2" charset="-122"/>
            </a:endParaRPr>
          </a:p>
        </p:txBody>
      </p:sp>
      <p:sp>
        <p:nvSpPr>
          <p:cNvPr id="6147" name="内容占位符 2"/>
          <p:cNvSpPr>
            <a:spLocks noGrp="1"/>
          </p:cNvSpPr>
          <p:nvPr>
            <p:ph idx="1"/>
          </p:nvPr>
        </p:nvSpPr>
        <p:spPr>
          <a:xfrm>
            <a:off x="650875" y="2301875"/>
            <a:ext cx="11701780" cy="5254625"/>
          </a:xfrm>
        </p:spPr>
        <p:txBody>
          <a:bodyPr vert="horz" wrap="square" lIns="119205" tIns="59603" rIns="119205" bIns="59603" anchor="t"/>
          <a:p>
            <a:pPr marL="0" lvl="0" indent="0">
              <a:buNone/>
            </a:pPr>
            <a:r>
              <a:rPr lang="zh-CN" altLang="en-US" sz="2300" b="1" dirty="0">
                <a:latin typeface="Times New Roman" panose="02020603050405020304" pitchFamily="2" charset="0"/>
                <a:ea typeface="宋体" panose="02010600030101010101" pitchFamily="2" charset="-122"/>
                <a:sym typeface="+mn-ea"/>
              </a:rPr>
              <a:t>         </a:t>
            </a:r>
            <a:r>
              <a:rPr lang="zh-CN" altLang="en-US" sz="2300" b="1" dirty="0">
                <a:latin typeface="楷体" panose="02010609060101010101" charset="-122"/>
                <a:ea typeface="楷体" panose="02010609060101010101" charset="-122"/>
                <a:sym typeface="+mn-ea"/>
              </a:rPr>
              <a:t> </a:t>
            </a:r>
            <a:endParaRPr lang="zh-CN" altLang="en-US" sz="2300" b="1" dirty="0">
              <a:latin typeface="楷体" panose="02010609060101010101" charset="-122"/>
              <a:ea typeface="楷体" panose="02010609060101010101" charset="-122"/>
              <a:sym typeface="+mn-ea"/>
            </a:endParaRPr>
          </a:p>
          <a:p>
            <a:pPr marL="0" lvl="0" indent="0">
              <a:buNone/>
            </a:pPr>
            <a:r>
              <a:rPr lang="zh-CN" altLang="en-US" sz="5400" b="1" dirty="0">
                <a:latin typeface="楷体" panose="02010609060101010101" charset="-122"/>
                <a:ea typeface="楷体" panose="02010609060101010101" charset="-122"/>
                <a:sym typeface="+mn-ea"/>
              </a:rPr>
              <a:t>   鉴赏文学作品的</a:t>
            </a:r>
            <a:r>
              <a:rPr lang="zh-CN" altLang="en-US" sz="5400" b="1" dirty="0">
                <a:solidFill>
                  <a:srgbClr val="00B050"/>
                </a:solidFill>
                <a:latin typeface="楷体" panose="02010609060101010101" charset="-122"/>
                <a:ea typeface="楷体" panose="02010609060101010101" charset="-122"/>
                <a:sym typeface="+mn-ea"/>
              </a:rPr>
              <a:t>形象、</a:t>
            </a:r>
            <a:r>
              <a:rPr lang="zh-CN" altLang="en-US" sz="5400" b="1" dirty="0">
                <a:solidFill>
                  <a:srgbClr val="FF0000"/>
                </a:solidFill>
                <a:latin typeface="楷体" panose="02010609060101010101" charset="-122"/>
                <a:ea typeface="楷体" panose="02010609060101010101" charset="-122"/>
                <a:sym typeface="+mn-ea"/>
              </a:rPr>
              <a:t>语言</a:t>
            </a:r>
            <a:endParaRPr lang="zh-CN" altLang="en-US" sz="5400" b="1" dirty="0">
              <a:solidFill>
                <a:srgbClr val="FF0000"/>
              </a:solidFill>
              <a:latin typeface="楷体" panose="02010609060101010101" charset="-122"/>
              <a:ea typeface="楷体" panose="02010609060101010101" charset="-122"/>
              <a:sym typeface="+mn-ea"/>
            </a:endParaRPr>
          </a:p>
          <a:p>
            <a:pPr marL="0" lvl="0" indent="0">
              <a:buNone/>
            </a:pPr>
            <a:r>
              <a:rPr lang="zh-CN" altLang="en-US" sz="5400" b="1" dirty="0">
                <a:solidFill>
                  <a:srgbClr val="FF0000"/>
                </a:solidFill>
                <a:latin typeface="楷体" panose="02010609060101010101" charset="-122"/>
                <a:ea typeface="楷体" panose="02010609060101010101" charset="-122"/>
                <a:sym typeface="+mn-ea"/>
              </a:rPr>
              <a:t>                 </a:t>
            </a:r>
            <a:r>
              <a:rPr lang="zh-CN" altLang="en-US" sz="5400" b="1" dirty="0">
                <a:solidFill>
                  <a:srgbClr val="00B050"/>
                </a:solidFill>
                <a:latin typeface="楷体" panose="02010609060101010101" charset="-122"/>
                <a:ea typeface="楷体" panose="02010609060101010101" charset="-122"/>
                <a:sym typeface="+mn-ea"/>
              </a:rPr>
              <a:t>和表达技巧</a:t>
            </a:r>
            <a:r>
              <a:rPr lang="zh-CN" altLang="en-US" sz="5400" dirty="0">
                <a:solidFill>
                  <a:srgbClr val="00B050"/>
                </a:solidFill>
                <a:latin typeface="楷体" panose="02010609060101010101" charset="-122"/>
                <a:ea typeface="楷体" panose="02010609060101010101" charset="-122"/>
                <a:sym typeface="+mn-ea"/>
              </a:rPr>
              <a:t>。</a:t>
            </a:r>
            <a:endParaRPr lang="zh-CN" altLang="en-US" sz="5400" dirty="0">
              <a:solidFill>
                <a:srgbClr val="00B050"/>
              </a:solidFill>
              <a:latin typeface="楷体" panose="02010609060101010101" charset="-122"/>
              <a:ea typeface="楷体" panose="02010609060101010101" charset="-122"/>
              <a:sym typeface="+mn-ea"/>
            </a:endParaRPr>
          </a:p>
          <a:p>
            <a:pPr lvl="0" eaLnBrk="1" hangingPunct="1"/>
            <a:endParaRPr lang="zh-CN" altLang="en-US" sz="2300" dirty="0">
              <a:latin typeface="楷体" panose="02010609060101010101" charset="-122"/>
              <a:ea typeface="楷体" panose="02010609060101010101" charset="-122"/>
            </a:endParaRPr>
          </a:p>
          <a:p>
            <a:pPr lvl="0" eaLnBrk="1" hangingPunct="1"/>
            <a:endParaRPr lang="zh-CN" altLang="en-US" sz="2600" dirty="0">
              <a:latin typeface="楷体" panose="02010609060101010101" charset="-122"/>
              <a:ea typeface="楷体" panose="02010609060101010101" charset="-122"/>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1746" name="文本框 31745"/>
          <p:cNvSpPr txBox="1"/>
          <p:nvPr/>
        </p:nvSpPr>
        <p:spPr>
          <a:xfrm>
            <a:off x="1715276" y="541867"/>
            <a:ext cx="9753600" cy="3474720"/>
          </a:xfrm>
          <a:prstGeom prst="rect">
            <a:avLst/>
          </a:prstGeom>
          <a:noFill/>
          <a:ln w="9525">
            <a:noFill/>
          </a:ln>
        </p:spPr>
        <p:txBody>
          <a:bodyPr>
            <a:spAutoFit/>
          </a:bodyPr>
          <a:p>
            <a:pPr lvl="0">
              <a:lnSpc>
                <a:spcPct val="130000"/>
              </a:lnSpc>
              <a:spcBef>
                <a:spcPct val="50000"/>
              </a:spcBef>
            </a:pPr>
            <a:r>
              <a:rPr lang="zh-CN" altLang="en-US" sz="4265" b="1" dirty="0">
                <a:solidFill>
                  <a:schemeClr val="tx2"/>
                </a:solidFill>
                <a:latin typeface="Times New Roman" panose="02020603050405020304" pitchFamily="2" charset="0"/>
                <a:ea typeface="华文中宋" pitchFamily="2" charset="-122"/>
              </a:rPr>
              <a:t>        读李白的</a:t>
            </a:r>
            <a:r>
              <a:rPr lang="en-US" altLang="zh-CN" sz="4265" b="1">
                <a:solidFill>
                  <a:schemeClr val="tx2"/>
                </a:solidFill>
                <a:latin typeface="Times New Roman" panose="02020603050405020304" pitchFamily="2" charset="0"/>
                <a:ea typeface="华文中宋" pitchFamily="2" charset="-122"/>
              </a:rPr>
              <a:t>《</a:t>
            </a:r>
            <a:r>
              <a:rPr lang="zh-CN" altLang="en-US" sz="4265" b="1" dirty="0">
                <a:solidFill>
                  <a:schemeClr val="tx2"/>
                </a:solidFill>
                <a:latin typeface="Times New Roman" panose="02020603050405020304" pitchFamily="2" charset="0"/>
                <a:ea typeface="华文中宋" pitchFamily="2" charset="-122"/>
              </a:rPr>
              <a:t>望庐山瀑布</a:t>
            </a:r>
            <a:r>
              <a:rPr lang="en-US" altLang="zh-CN" sz="4265" b="1">
                <a:solidFill>
                  <a:schemeClr val="tx2"/>
                </a:solidFill>
                <a:latin typeface="Times New Roman" panose="02020603050405020304" pitchFamily="2" charset="0"/>
                <a:ea typeface="华文中宋" pitchFamily="2" charset="-122"/>
              </a:rPr>
              <a:t>》“</a:t>
            </a:r>
            <a:r>
              <a:rPr lang="zh-CN" altLang="en-US" sz="4265" b="1" dirty="0">
                <a:solidFill>
                  <a:schemeClr val="tx2"/>
                </a:solidFill>
                <a:latin typeface="Times New Roman" panose="02020603050405020304" pitchFamily="2" charset="0"/>
                <a:ea typeface="华文中宋" pitchFamily="2" charset="-122"/>
              </a:rPr>
              <a:t>日照香炉生紫烟，遥看瀑布挂前川。飞流直下三千尺，疑是银河落九天。”试说出该诗的用字精彩之处。</a:t>
            </a:r>
            <a:endParaRPr lang="zh-CN" altLang="en-US" sz="4265" b="1" dirty="0">
              <a:solidFill>
                <a:schemeClr val="tx2"/>
              </a:solidFill>
              <a:latin typeface="Times New Roman" panose="02020603050405020304" pitchFamily="2" charset="0"/>
              <a:ea typeface="华文中宋" pitchFamily="2" charset="-122"/>
            </a:endParaRPr>
          </a:p>
        </p:txBody>
      </p:sp>
      <p:sp>
        <p:nvSpPr>
          <p:cNvPr id="31747" name="文本框 31746"/>
          <p:cNvSpPr txBox="1"/>
          <p:nvPr/>
        </p:nvSpPr>
        <p:spPr>
          <a:xfrm>
            <a:off x="3649345" y="4501515"/>
            <a:ext cx="8670290" cy="3377565"/>
          </a:xfrm>
          <a:prstGeom prst="rect">
            <a:avLst/>
          </a:prstGeom>
          <a:solidFill>
            <a:srgbClr val="FF3399"/>
          </a:solidFill>
          <a:ln w="9525" cap="flat" cmpd="sng">
            <a:solidFill>
              <a:srgbClr val="FFFF00"/>
            </a:solidFill>
            <a:prstDash val="solid"/>
            <a:miter/>
            <a:headEnd type="none" w="med" len="med"/>
            <a:tailEnd type="none" w="med" len="med"/>
          </a:ln>
        </p:spPr>
        <p:txBody>
          <a:bodyPr wrap="square">
            <a:spAutoFit/>
          </a:bodyPr>
          <a:p>
            <a:pPr lvl="0">
              <a:lnSpc>
                <a:spcPct val="130000"/>
              </a:lnSpc>
              <a:spcBef>
                <a:spcPct val="50000"/>
              </a:spcBef>
            </a:pPr>
            <a:r>
              <a:rPr lang="zh-CN" altLang="en-US" sz="3320" b="1" dirty="0">
                <a:solidFill>
                  <a:srgbClr val="0000FF"/>
                </a:solidFill>
                <a:latin typeface="Times New Roman" panose="02020603050405020304" pitchFamily="2" charset="0"/>
                <a:ea typeface="华文中宋" pitchFamily="2" charset="-122"/>
              </a:rPr>
              <a:t>      </a:t>
            </a:r>
            <a:r>
              <a:rPr lang="zh-CN" altLang="en-US" sz="3320" b="1" dirty="0">
                <a:solidFill>
                  <a:srgbClr val="FFFF00"/>
                </a:solidFill>
                <a:latin typeface="Times New Roman" panose="02020603050405020304" pitchFamily="2" charset="0"/>
                <a:ea typeface="华文中宋" pitchFamily="2" charset="-122"/>
              </a:rPr>
              <a:t>“挂”化动为静，赞颂大自然的神奇伟力，“飞”字生动写出瀑布喷涌景象，“落”字画出高空突兀，巨流倾泻气势。比喻奇特，如“疑是银河落九天”，夸张又自然，新奇又真切。</a:t>
            </a:r>
            <a:endParaRPr lang="zh-CN" altLang="en-US" sz="3320" b="1" dirty="0">
              <a:solidFill>
                <a:srgbClr val="FFFF00"/>
              </a:solidFill>
              <a:latin typeface="Times New Roman" panose="02020603050405020304" pitchFamily="2" charset="0"/>
              <a:ea typeface="华文中宋" pitchFamily="2" charset="-122"/>
            </a:endParaRPr>
          </a:p>
        </p:txBody>
      </p:sp>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1746"/>
                                        </p:tgtEl>
                                        <p:attrNameLst>
                                          <p:attrName>style.visibility</p:attrName>
                                        </p:attrNameLst>
                                      </p:cBhvr>
                                      <p:to>
                                        <p:strVal val="visible"/>
                                      </p:to>
                                    </p:set>
                                    <p:anim calcmode="lin" valueType="num">
                                      <p:cBhvr additive="base">
                                        <p:cTn id="7" dur="500" fill="hold"/>
                                        <p:tgtEl>
                                          <p:spTgt spid="31746"/>
                                        </p:tgtEl>
                                        <p:attrNameLst>
                                          <p:attrName>ppt_x</p:attrName>
                                        </p:attrNameLst>
                                      </p:cBhvr>
                                      <p:tavLst>
                                        <p:tav tm="0">
                                          <p:val>
                                            <p:strVal val="0-#ppt_w/2"/>
                                          </p:val>
                                        </p:tav>
                                        <p:tav tm="100000">
                                          <p:val>
                                            <p:strVal val="#ppt_x"/>
                                          </p:val>
                                        </p:tav>
                                      </p:tavLst>
                                    </p:anim>
                                    <p:anim calcmode="lin" valueType="num">
                                      <p:cBhvr additive="base">
                                        <p:cTn id="8" dur="500" fill="hold"/>
                                        <p:tgtEl>
                                          <p:spTgt spid="31746"/>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grpId="0" nodeType="clickEffect">
                                  <p:stCondLst>
                                    <p:cond delay="0"/>
                                  </p:stCondLst>
                                  <p:childTnLst>
                                    <p:set>
                                      <p:cBhvr>
                                        <p:cTn id="12" dur="1" fill="hold">
                                          <p:stCondLst>
                                            <p:cond delay="0"/>
                                          </p:stCondLst>
                                        </p:cTn>
                                        <p:tgtEl>
                                          <p:spTgt spid="31747"/>
                                        </p:tgtEl>
                                        <p:attrNameLst>
                                          <p:attrName>style.visibility</p:attrName>
                                        </p:attrNameLst>
                                      </p:cBhvr>
                                      <p:to>
                                        <p:strVal val="visible"/>
                                      </p:to>
                                    </p:set>
                                    <p:anim calcmode="lin" valueType="num">
                                      <p:cBhvr additive="base">
                                        <p:cTn id="13" dur="500" fill="hold"/>
                                        <p:tgtEl>
                                          <p:spTgt spid="31747"/>
                                        </p:tgtEl>
                                        <p:attrNameLst>
                                          <p:attrName>ppt_x</p:attrName>
                                        </p:attrNameLst>
                                      </p:cBhvr>
                                      <p:tavLst>
                                        <p:tav tm="0">
                                          <p:val>
                                            <p:strVal val="1+#ppt_w/2"/>
                                          </p:val>
                                        </p:tav>
                                        <p:tav tm="100000">
                                          <p:val>
                                            <p:strVal val="#ppt_x"/>
                                          </p:val>
                                        </p:tav>
                                      </p:tavLst>
                                    </p:anim>
                                    <p:anim calcmode="lin" valueType="num">
                                      <p:cBhvr additive="base">
                                        <p:cTn id="14" dur="500" fill="hold"/>
                                        <p:tgtEl>
                                          <p:spTgt spid="3174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746" grpId="0"/>
      <p:bldP spid="31747" grpId="0" bldLvl="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4818" name="文本框 34817"/>
          <p:cNvSpPr txBox="1"/>
          <p:nvPr/>
        </p:nvSpPr>
        <p:spPr>
          <a:xfrm>
            <a:off x="2289528" y="328224"/>
            <a:ext cx="8128000" cy="3380740"/>
          </a:xfrm>
          <a:prstGeom prst="rect">
            <a:avLst/>
          </a:prstGeom>
          <a:noFill/>
          <a:ln w="9525">
            <a:noFill/>
          </a:ln>
        </p:spPr>
        <p:txBody>
          <a:bodyPr>
            <a:spAutoFit/>
          </a:bodyPr>
          <a:p>
            <a:pPr lvl="0" algn="ctr">
              <a:lnSpc>
                <a:spcPct val="120000"/>
              </a:lnSpc>
              <a:buClr>
                <a:srgbClr val="000000"/>
              </a:buClr>
            </a:pPr>
            <a:r>
              <a:rPr lang="en-US" altLang="zh-CN" sz="3600" b="1" dirty="0">
                <a:solidFill>
                  <a:schemeClr val="tx2"/>
                </a:solidFill>
                <a:latin typeface="楷体" panose="02010609060101010101" charset="-122"/>
                <a:ea typeface="楷体" panose="02010609060101010101" charset="-122"/>
              </a:rPr>
              <a:t>     </a:t>
            </a:r>
            <a:r>
              <a:rPr lang="zh-CN" altLang="en-US" sz="3600" b="1" dirty="0">
                <a:solidFill>
                  <a:schemeClr val="tx2"/>
                </a:solidFill>
                <a:latin typeface="楷体" panose="02010609060101010101" charset="-122"/>
                <a:ea typeface="楷体" panose="02010609060101010101" charset="-122"/>
              </a:rPr>
              <a:t>临洞庭湖上张丞相 （孟浩然）</a:t>
            </a:r>
            <a:endParaRPr lang="zh-CN" altLang="en-US" sz="3600" b="1" dirty="0">
              <a:solidFill>
                <a:schemeClr val="tx2"/>
              </a:solidFill>
              <a:latin typeface="楷体" panose="02010609060101010101" charset="-122"/>
              <a:ea typeface="楷体" panose="02010609060101010101" charset="-122"/>
            </a:endParaRPr>
          </a:p>
          <a:p>
            <a:pPr lvl="0" algn="ctr">
              <a:lnSpc>
                <a:spcPct val="120000"/>
              </a:lnSpc>
              <a:buClr>
                <a:srgbClr val="000000"/>
              </a:buClr>
            </a:pPr>
            <a:r>
              <a:rPr lang="zh-CN" altLang="en-US" sz="3600" b="1" dirty="0">
                <a:solidFill>
                  <a:schemeClr val="tx2"/>
                </a:solidFill>
                <a:latin typeface="楷体" panose="02010609060101010101" charset="-122"/>
                <a:ea typeface="楷体" panose="02010609060101010101" charset="-122"/>
              </a:rPr>
              <a:t>八月湖水平，涵虚混太清。</a:t>
            </a:r>
            <a:endParaRPr lang="zh-CN" altLang="en-US" sz="3600" b="1" dirty="0">
              <a:solidFill>
                <a:schemeClr val="tx2"/>
              </a:solidFill>
              <a:latin typeface="楷体" panose="02010609060101010101" charset="-122"/>
              <a:ea typeface="楷体" panose="02010609060101010101" charset="-122"/>
            </a:endParaRPr>
          </a:p>
          <a:p>
            <a:pPr lvl="0" algn="ctr">
              <a:lnSpc>
                <a:spcPct val="120000"/>
              </a:lnSpc>
              <a:buClr>
                <a:srgbClr val="000000"/>
              </a:buClr>
            </a:pPr>
            <a:r>
              <a:rPr lang="zh-CN" altLang="en-US" sz="3600" b="1" dirty="0">
                <a:solidFill>
                  <a:schemeClr val="tx2"/>
                </a:solidFill>
                <a:latin typeface="楷体" panose="02010609060101010101" charset="-122"/>
                <a:ea typeface="楷体" panose="02010609060101010101" charset="-122"/>
              </a:rPr>
              <a:t>气</a:t>
            </a:r>
            <a:r>
              <a:rPr lang="zh-CN" altLang="en-US" sz="3600" b="1" dirty="0">
                <a:solidFill>
                  <a:srgbClr val="00FF00"/>
                </a:solidFill>
                <a:latin typeface="楷体" panose="02010609060101010101" charset="-122"/>
                <a:ea typeface="楷体" panose="02010609060101010101" charset="-122"/>
              </a:rPr>
              <a:t>蒸</a:t>
            </a:r>
            <a:r>
              <a:rPr lang="zh-CN" altLang="en-US" sz="3600" b="1" dirty="0">
                <a:solidFill>
                  <a:schemeClr val="tx2"/>
                </a:solidFill>
                <a:latin typeface="楷体" panose="02010609060101010101" charset="-122"/>
                <a:ea typeface="楷体" panose="02010609060101010101" charset="-122"/>
              </a:rPr>
              <a:t>云梦泽，波</a:t>
            </a:r>
            <a:r>
              <a:rPr lang="zh-CN" altLang="en-US" sz="3600" b="1" dirty="0">
                <a:solidFill>
                  <a:srgbClr val="00FF00"/>
                </a:solidFill>
                <a:latin typeface="楷体" panose="02010609060101010101" charset="-122"/>
                <a:ea typeface="楷体" panose="02010609060101010101" charset="-122"/>
              </a:rPr>
              <a:t>撼</a:t>
            </a:r>
            <a:r>
              <a:rPr lang="zh-CN" altLang="en-US" sz="3600" b="1" dirty="0">
                <a:solidFill>
                  <a:schemeClr val="tx2"/>
                </a:solidFill>
                <a:latin typeface="楷体" panose="02010609060101010101" charset="-122"/>
                <a:ea typeface="楷体" panose="02010609060101010101" charset="-122"/>
              </a:rPr>
              <a:t>岳阳城。</a:t>
            </a:r>
            <a:endParaRPr lang="zh-CN" altLang="en-US" sz="3600" b="1" dirty="0">
              <a:solidFill>
                <a:schemeClr val="tx2"/>
              </a:solidFill>
              <a:latin typeface="楷体" panose="02010609060101010101" charset="-122"/>
              <a:ea typeface="楷体" panose="02010609060101010101" charset="-122"/>
            </a:endParaRPr>
          </a:p>
          <a:p>
            <a:pPr lvl="0" algn="ctr">
              <a:lnSpc>
                <a:spcPct val="120000"/>
              </a:lnSpc>
              <a:buClr>
                <a:srgbClr val="000000"/>
              </a:buClr>
            </a:pPr>
            <a:r>
              <a:rPr lang="zh-CN" altLang="en-US" sz="3600" b="1" dirty="0">
                <a:solidFill>
                  <a:schemeClr val="tx2"/>
                </a:solidFill>
                <a:latin typeface="楷体" panose="02010609060101010101" charset="-122"/>
                <a:ea typeface="楷体" panose="02010609060101010101" charset="-122"/>
              </a:rPr>
              <a:t>欲济无舟楫，端居耻圣明。</a:t>
            </a:r>
            <a:endParaRPr lang="zh-CN" altLang="en-US" sz="3600" b="1" dirty="0">
              <a:solidFill>
                <a:schemeClr val="tx2"/>
              </a:solidFill>
              <a:latin typeface="楷体" panose="02010609060101010101" charset="-122"/>
              <a:ea typeface="楷体" panose="02010609060101010101" charset="-122"/>
            </a:endParaRPr>
          </a:p>
          <a:p>
            <a:pPr lvl="0" algn="ctr">
              <a:lnSpc>
                <a:spcPct val="120000"/>
              </a:lnSpc>
              <a:buClr>
                <a:srgbClr val="000000"/>
              </a:buClr>
            </a:pPr>
            <a:r>
              <a:rPr lang="zh-CN" altLang="en-US" sz="3600" b="1" dirty="0">
                <a:solidFill>
                  <a:schemeClr val="tx2"/>
                </a:solidFill>
                <a:latin typeface="楷体" panose="02010609060101010101" charset="-122"/>
                <a:ea typeface="楷体" panose="02010609060101010101" charset="-122"/>
              </a:rPr>
              <a:t>坐观垂钓者，徒有羡鱼情。</a:t>
            </a:r>
            <a:endParaRPr lang="zh-CN" altLang="en-US" sz="3600" b="1" dirty="0">
              <a:solidFill>
                <a:schemeClr val="tx2"/>
              </a:solidFill>
              <a:latin typeface="楷体" panose="02010609060101010101" charset="-122"/>
              <a:ea typeface="楷体" panose="02010609060101010101" charset="-122"/>
            </a:endParaRPr>
          </a:p>
        </p:txBody>
      </p:sp>
      <p:sp>
        <p:nvSpPr>
          <p:cNvPr id="34819" name="文本框 34818"/>
          <p:cNvSpPr txBox="1"/>
          <p:nvPr/>
        </p:nvSpPr>
        <p:spPr>
          <a:xfrm>
            <a:off x="3339465" y="4083685"/>
            <a:ext cx="9339580" cy="3124200"/>
          </a:xfrm>
          <a:prstGeom prst="rect">
            <a:avLst/>
          </a:prstGeom>
          <a:noFill/>
          <a:ln w="9525" cap="flat" cmpd="sng">
            <a:solidFill>
              <a:srgbClr val="FF6600"/>
            </a:solidFill>
            <a:prstDash val="solid"/>
            <a:miter/>
            <a:headEnd type="none" w="med" len="med"/>
            <a:tailEnd type="none" w="med" len="med"/>
          </a:ln>
        </p:spPr>
        <p:txBody>
          <a:bodyPr wrap="square">
            <a:spAutoFit/>
          </a:bodyPr>
          <a:p>
            <a:pPr lvl="0">
              <a:buClr>
                <a:srgbClr val="000000"/>
              </a:buClr>
            </a:pPr>
            <a:r>
              <a:rPr lang="zh-CN" altLang="en-US" sz="3320" b="1" dirty="0">
                <a:solidFill>
                  <a:srgbClr val="FF0000"/>
                </a:solidFill>
                <a:latin typeface="Arial" panose="020B0604020202020204" pitchFamily="34" charset="0"/>
                <a:ea typeface="宋体" panose="02010600030101010101" pitchFamily="2" charset="-122"/>
              </a:rPr>
              <a:t>       三、四句实写湖。“气蒸”句写出了湖的丰厚的蓄积，仿佛广大的沼泽地带都受到湖的滋养哺育。而“波撼”句放在“岳阳城”上，衬托湖的澎湃动荡。但是上句用宽广的平面衬托湖的浩瀚，下句用窄小的立体来反映湖的气势。诗人笔下的洞庭湖不仅广大，而且还充满活力。</a:t>
            </a:r>
            <a:endParaRPr lang="zh-CN" altLang="en-US" sz="3320" b="1" dirty="0">
              <a:solidFill>
                <a:srgbClr val="FF0000"/>
              </a:solidFill>
              <a:latin typeface="Arial" panose="020B0604020202020204" pitchFamily="34" charset="0"/>
              <a:ea typeface="宋体" panose="02010600030101010101" pitchFamily="2" charset="-122"/>
            </a:endParaRPr>
          </a:p>
        </p:txBody>
      </p:sp>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32" fill="hold" grpId="0" nodeType="clickEffect">
                                  <p:stCondLst>
                                    <p:cond delay="0"/>
                                  </p:stCondLst>
                                  <p:childTnLst>
                                    <p:set>
                                      <p:cBhvr>
                                        <p:cTn id="6" dur="1" fill="hold">
                                          <p:stCondLst>
                                            <p:cond delay="0"/>
                                          </p:stCondLst>
                                        </p:cTn>
                                        <p:tgtEl>
                                          <p:spTgt spid="34819"/>
                                        </p:tgtEl>
                                        <p:attrNameLst>
                                          <p:attrName>style.visibility</p:attrName>
                                        </p:attrNameLst>
                                      </p:cBhvr>
                                      <p:to>
                                        <p:strVal val="visible"/>
                                      </p:to>
                                    </p:set>
                                    <p:animEffect transition="in" filter="box(out)">
                                      <p:cBhvr>
                                        <p:cTn id="7" dur="500"/>
                                        <p:tgtEl>
                                          <p:spTgt spid="348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819" grpId="0" bldLvl="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9570" name="标题 109569"/>
          <p:cNvSpPr>
            <a:spLocks noGrp="1" noRot="1"/>
          </p:cNvSpPr>
          <p:nvPr>
            <p:ph type="title"/>
          </p:nvPr>
        </p:nvSpPr>
        <p:spPr>
          <a:xfrm>
            <a:off x="644525" y="240030"/>
            <a:ext cx="12266930" cy="3698875"/>
          </a:xfrm>
        </p:spPr>
        <p:txBody>
          <a:bodyPr anchor="ctr"/>
          <a:p>
            <a:pPr>
              <a:lnSpc>
                <a:spcPct val="120000"/>
              </a:lnSpc>
            </a:pPr>
            <a:r>
              <a:rPr lang="zh-CN" altLang="en-US" sz="3600" b="1" dirty="0">
                <a:latin typeface="楷体" panose="02010609060101010101" charset="-122"/>
                <a:ea typeface="楷体" panose="02010609060101010101" charset="-122"/>
              </a:rPr>
              <a:t>天仙子    张先</a:t>
            </a:r>
            <a:br>
              <a:rPr lang="zh-CN" altLang="en-US" sz="3600" b="1" dirty="0">
                <a:latin typeface="楷体" panose="02010609060101010101" charset="-122"/>
                <a:ea typeface="楷体" panose="02010609060101010101" charset="-122"/>
              </a:rPr>
            </a:br>
            <a:r>
              <a:rPr lang="zh-CN" altLang="en-US" sz="3600" b="1" dirty="0">
                <a:latin typeface="楷体" panose="02010609060101010101" charset="-122"/>
                <a:ea typeface="楷体" panose="02010609060101010101" charset="-122"/>
              </a:rPr>
              <a:t>   </a:t>
            </a:r>
            <a:r>
              <a:rPr lang="en-US" altLang="zh-CN" sz="3600" b="1">
                <a:latin typeface="楷体" panose="02010609060101010101" charset="-122"/>
                <a:ea typeface="楷体" panose="02010609060101010101" charset="-122"/>
              </a:rPr>
              <a:t>《</a:t>
            </a:r>
            <a:r>
              <a:rPr lang="zh-CN" altLang="en-US" sz="3600" b="1" dirty="0">
                <a:latin typeface="楷体" panose="02010609060101010101" charset="-122"/>
                <a:ea typeface="楷体" panose="02010609060101010101" charset="-122"/>
              </a:rPr>
              <a:t>水调</a:t>
            </a:r>
            <a:r>
              <a:rPr lang="en-US" altLang="zh-CN" sz="3600" b="1">
                <a:latin typeface="楷体" panose="02010609060101010101" charset="-122"/>
                <a:ea typeface="楷体" panose="02010609060101010101" charset="-122"/>
              </a:rPr>
              <a:t>》</a:t>
            </a:r>
            <a:r>
              <a:rPr lang="zh-CN" altLang="en-US" sz="3600" b="1" dirty="0">
                <a:latin typeface="楷体" panose="02010609060101010101" charset="-122"/>
                <a:ea typeface="楷体" panose="02010609060101010101" charset="-122"/>
              </a:rPr>
              <a:t>数声持酒听，午醉醒来愁未醒。送春春去几时回？临晚镜，伤流景，往事后期空记省。沙上并禽池上暝，云破月来花弄影。重重帘幕密遮灯，风不定，人初静，</a:t>
            </a:r>
            <a:br>
              <a:rPr lang="zh-CN" altLang="en-US" sz="3600" b="1" dirty="0">
                <a:latin typeface="楷体" panose="02010609060101010101" charset="-122"/>
                <a:ea typeface="楷体" panose="02010609060101010101" charset="-122"/>
              </a:rPr>
            </a:br>
            <a:r>
              <a:rPr lang="zh-CN" altLang="en-US" sz="3600" b="1" dirty="0">
                <a:latin typeface="楷体" panose="02010609060101010101" charset="-122"/>
                <a:ea typeface="楷体" panose="02010609060101010101" charset="-122"/>
              </a:rPr>
              <a:t>明日落红应满径 。</a:t>
            </a:r>
            <a:endParaRPr lang="zh-CN" altLang="en-US" sz="3600" b="1" dirty="0">
              <a:latin typeface="楷体" panose="02010609060101010101" charset="-122"/>
              <a:ea typeface="楷体" panose="02010609060101010101" charset="-122"/>
            </a:endParaRPr>
          </a:p>
        </p:txBody>
      </p:sp>
      <p:sp>
        <p:nvSpPr>
          <p:cNvPr id="109571" name="文本占位符 109570"/>
          <p:cNvSpPr>
            <a:spLocks noGrp="1" noRot="1"/>
          </p:cNvSpPr>
          <p:nvPr>
            <p:ph type="body" idx="1"/>
          </p:nvPr>
        </p:nvSpPr>
        <p:spPr>
          <a:xfrm>
            <a:off x="2919730" y="4299585"/>
            <a:ext cx="9342755" cy="2659380"/>
          </a:xfrm>
        </p:spPr>
        <p:txBody>
          <a:bodyPr/>
          <a:p>
            <a:pPr>
              <a:buNone/>
            </a:pPr>
            <a:r>
              <a:rPr lang="zh-CN" altLang="en-US" dirty="0"/>
              <a:t>   </a:t>
            </a:r>
            <a:r>
              <a:rPr lang="zh-CN" altLang="en-US" b="1" dirty="0">
                <a:solidFill>
                  <a:srgbClr val="00FF00"/>
                </a:solidFill>
                <a:latin typeface="仿宋" panose="02010609060101010101" charset="-122"/>
                <a:ea typeface="仿宋" panose="02010609060101010101" charset="-122"/>
              </a:rPr>
              <a:t>云、月、花、影四字写了三物四景，中间又用破、来、弄三字写出三种连续的动态，构成了一幅幽美朦胧的画面。作者把云、月、花都拟人化了，赋予了他们丰富的情感和生命，同时使宁静的画面又了飞动之势。</a:t>
            </a:r>
            <a:endParaRPr lang="zh-CN" altLang="en-US" b="1" dirty="0">
              <a:solidFill>
                <a:srgbClr val="00FF00"/>
              </a:solidFill>
              <a:latin typeface="仿宋" panose="02010609060101010101" charset="-122"/>
              <a:ea typeface="仿宋" panose="02010609060101010101" charset="-122"/>
            </a:endParaRPr>
          </a:p>
        </p:txBody>
      </p:sp>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109570"/>
                                        </p:tgtEl>
                                        <p:attrNameLst>
                                          <p:attrName>style.visibility</p:attrName>
                                        </p:attrNameLst>
                                      </p:cBhvr>
                                      <p:to>
                                        <p:strVal val="visible"/>
                                      </p:to>
                                    </p:set>
                                    <p:animEffect transition="in" filter="box(in)">
                                      <p:cBhvr>
                                        <p:cTn id="7" dur="500"/>
                                        <p:tgtEl>
                                          <p:spTgt spid="109570"/>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109571">
                                            <p:txEl>
                                              <p:charRg st="0" end="104"/>
                                            </p:txEl>
                                          </p:spTgt>
                                        </p:tgtEl>
                                        <p:attrNameLst>
                                          <p:attrName>style.visibility</p:attrName>
                                        </p:attrNameLst>
                                      </p:cBhvr>
                                      <p:to>
                                        <p:strVal val="visible"/>
                                      </p:to>
                                    </p:set>
                                    <p:animEffect transition="in" filter="checkerboard(across)">
                                      <p:cBhvr>
                                        <p:cTn id="12" dur="500"/>
                                        <p:tgtEl>
                                          <p:spTgt spid="109571">
                                            <p:txEl>
                                              <p:charRg st="0" end="10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570" grpId="0"/>
      <p:bldP spid="109571" grpId="0" build="p"/>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1618" name="文本框 111617"/>
          <p:cNvSpPr txBox="1"/>
          <p:nvPr/>
        </p:nvSpPr>
        <p:spPr>
          <a:xfrm>
            <a:off x="1461135" y="342265"/>
            <a:ext cx="10459720" cy="2777490"/>
          </a:xfrm>
          <a:prstGeom prst="rect">
            <a:avLst/>
          </a:prstGeom>
          <a:noFill/>
          <a:ln w="9525">
            <a:noFill/>
          </a:ln>
        </p:spPr>
        <p:txBody>
          <a:bodyPr wrap="square">
            <a:spAutoFit/>
          </a:bodyPr>
          <a:p>
            <a:pPr lvl="0">
              <a:lnSpc>
                <a:spcPct val="80000"/>
              </a:lnSpc>
            </a:pPr>
            <a:r>
              <a:rPr lang="zh-CN" altLang="en-US" sz="2725" dirty="0">
                <a:latin typeface="Times New Roman" panose="02020603050405020304" pitchFamily="2" charset="0"/>
                <a:ea typeface="宋体" panose="02010600030101010101" pitchFamily="2" charset="-122"/>
              </a:rPr>
              <a:t>                                     </a:t>
            </a:r>
            <a:r>
              <a:rPr lang="zh-CN" altLang="en-US" sz="3600" b="1" dirty="0">
                <a:latin typeface="楷体" panose="02010609060101010101" charset="-122"/>
                <a:ea typeface="楷体" panose="02010609060101010101" charset="-122"/>
              </a:rPr>
              <a:t>      郊兴  </a:t>
            </a:r>
            <a:r>
              <a:rPr lang="en-US" altLang="zh-CN" sz="3200" b="1" dirty="0">
                <a:latin typeface="楷体" panose="02010609060101010101" charset="-122"/>
                <a:ea typeface="楷体" panose="02010609060101010101" charset="-122"/>
              </a:rPr>
              <a:t>(</a:t>
            </a:r>
            <a:r>
              <a:rPr lang="zh-CN" altLang="zh-CN" sz="3200" b="1" dirty="0">
                <a:latin typeface="楷体" panose="02010609060101010101" charset="-122"/>
                <a:ea typeface="楷体" panose="02010609060101010101" charset="-122"/>
              </a:rPr>
              <a:t>王勃</a:t>
            </a:r>
            <a:r>
              <a:rPr lang="en-US" altLang="zh-CN" sz="3200" b="1" dirty="0">
                <a:latin typeface="楷体" panose="02010609060101010101" charset="-122"/>
                <a:ea typeface="楷体" panose="02010609060101010101" charset="-122"/>
              </a:rPr>
              <a:t>)</a:t>
            </a:r>
            <a:endParaRPr lang="en-US" altLang="zh-CN" sz="3200" b="1" dirty="0">
              <a:latin typeface="楷体" panose="02010609060101010101" charset="-122"/>
              <a:ea typeface="楷体" panose="02010609060101010101" charset="-122"/>
            </a:endParaRPr>
          </a:p>
          <a:p>
            <a:pPr lvl="0">
              <a:lnSpc>
                <a:spcPct val="80000"/>
              </a:lnSpc>
            </a:pPr>
            <a:r>
              <a:rPr lang="zh-CN" altLang="en-US" sz="3600" b="1" dirty="0">
                <a:latin typeface="楷体" panose="02010609060101010101" charset="-122"/>
                <a:ea typeface="楷体" panose="02010609060101010101" charset="-122"/>
              </a:rPr>
              <a:t>                                                                      </a:t>
            </a:r>
            <a:endParaRPr lang="zh-CN" altLang="en-US" sz="3600" b="1" dirty="0">
              <a:latin typeface="楷体" panose="02010609060101010101" charset="-122"/>
              <a:ea typeface="楷体" panose="02010609060101010101" charset="-122"/>
            </a:endParaRPr>
          </a:p>
          <a:p>
            <a:pPr lvl="0">
              <a:lnSpc>
                <a:spcPct val="80000"/>
              </a:lnSpc>
            </a:pPr>
            <a:r>
              <a:rPr lang="zh-CN" altLang="en-US" sz="3600" b="1" dirty="0">
                <a:latin typeface="楷体" panose="02010609060101010101" charset="-122"/>
                <a:ea typeface="楷体" panose="02010609060101010101" charset="-122"/>
              </a:rPr>
              <a:t>           空园歌独酌，春日赋闲居。</a:t>
            </a:r>
            <a:endParaRPr lang="zh-CN" altLang="en-US" sz="3600" b="1" dirty="0">
              <a:latin typeface="楷体" panose="02010609060101010101" charset="-122"/>
              <a:ea typeface="楷体" panose="02010609060101010101" charset="-122"/>
            </a:endParaRPr>
          </a:p>
          <a:p>
            <a:pPr lvl="0">
              <a:lnSpc>
                <a:spcPct val="80000"/>
              </a:lnSpc>
            </a:pPr>
            <a:r>
              <a:rPr lang="zh-CN" altLang="en-US" sz="3600" b="1" dirty="0">
                <a:latin typeface="楷体" panose="02010609060101010101" charset="-122"/>
                <a:ea typeface="楷体" panose="02010609060101010101" charset="-122"/>
              </a:rPr>
              <a:t>           泽兰侵小径，河柳覆长渠。 </a:t>
            </a:r>
            <a:endParaRPr lang="zh-CN" altLang="en-US" sz="3600" b="1" dirty="0">
              <a:latin typeface="楷体" panose="02010609060101010101" charset="-122"/>
              <a:ea typeface="楷体" panose="02010609060101010101" charset="-122"/>
            </a:endParaRPr>
          </a:p>
          <a:p>
            <a:pPr lvl="0">
              <a:lnSpc>
                <a:spcPct val="80000"/>
              </a:lnSpc>
            </a:pPr>
            <a:r>
              <a:rPr lang="zh-CN" altLang="en-US" sz="3600" b="1" dirty="0">
                <a:latin typeface="楷体" panose="02010609060101010101" charset="-122"/>
                <a:ea typeface="楷体" panose="02010609060101010101" charset="-122"/>
              </a:rPr>
              <a:t>           雨去花光湿，风归叶影疏。</a:t>
            </a:r>
            <a:endParaRPr lang="zh-CN" altLang="en-US" sz="3600" b="1" dirty="0">
              <a:latin typeface="楷体" panose="02010609060101010101" charset="-122"/>
              <a:ea typeface="楷体" panose="02010609060101010101" charset="-122"/>
            </a:endParaRPr>
          </a:p>
          <a:p>
            <a:pPr lvl="0">
              <a:lnSpc>
                <a:spcPct val="80000"/>
              </a:lnSpc>
            </a:pPr>
            <a:r>
              <a:rPr lang="zh-CN" altLang="en-US" sz="3600" b="1" dirty="0">
                <a:latin typeface="楷体" panose="02010609060101010101" charset="-122"/>
                <a:ea typeface="楷体" panose="02010609060101010101" charset="-122"/>
              </a:rPr>
              <a:t>           山人不惜醉，唯畏绿尊虚。</a:t>
            </a:r>
            <a:endParaRPr lang="zh-CN" altLang="en-US" sz="3600" b="1" dirty="0">
              <a:latin typeface="楷体" panose="02010609060101010101" charset="-122"/>
              <a:ea typeface="楷体" panose="02010609060101010101" charset="-122"/>
            </a:endParaRPr>
          </a:p>
        </p:txBody>
      </p:sp>
      <p:sp>
        <p:nvSpPr>
          <p:cNvPr id="111619" name="文本框 111618"/>
          <p:cNvSpPr txBox="1"/>
          <p:nvPr/>
        </p:nvSpPr>
        <p:spPr>
          <a:xfrm>
            <a:off x="2783840" y="3729990"/>
            <a:ext cx="9293225" cy="3472180"/>
          </a:xfrm>
          <a:prstGeom prst="rect">
            <a:avLst/>
          </a:prstGeom>
          <a:solidFill>
            <a:schemeClr val="bg1"/>
          </a:solidFill>
          <a:ln w="9525" cap="flat" cmpd="sng">
            <a:solidFill>
              <a:srgbClr val="FF0000"/>
            </a:solidFill>
            <a:prstDash val="solid"/>
            <a:miter/>
            <a:headEnd type="none" w="med" len="med"/>
            <a:tailEnd type="none" w="med" len="med"/>
          </a:ln>
        </p:spPr>
        <p:txBody>
          <a:bodyPr wrap="square">
            <a:spAutoFit/>
          </a:bodyPr>
          <a:p>
            <a:pPr lvl="0" algn="just">
              <a:lnSpc>
                <a:spcPct val="130000"/>
              </a:lnSpc>
              <a:spcBef>
                <a:spcPct val="50000"/>
              </a:spcBef>
            </a:pPr>
            <a:r>
              <a:rPr lang="zh-CN" altLang="en-US" sz="4265" b="1" dirty="0">
                <a:latin typeface="Times New Roman" panose="02020603050405020304" pitchFamily="2" charset="0"/>
                <a:ea typeface="宋体" panose="02010600030101010101" pitchFamily="2" charset="-122"/>
              </a:rPr>
              <a:t>         </a:t>
            </a:r>
            <a:r>
              <a:rPr lang="zh-CN" altLang="en-US" sz="3200" b="1" dirty="0">
                <a:solidFill>
                  <a:srgbClr val="FF0000"/>
                </a:solidFill>
                <a:latin typeface="Times New Roman" panose="02020603050405020304" pitchFamily="2" charset="0"/>
                <a:ea typeface="宋体" panose="02010600030101010101" pitchFamily="2" charset="-122"/>
              </a:rPr>
              <a:t>王勃写春雨，雨下的时间短，雨后日出，花上已没有雨水，在日光照耀下更见滋润，所以说“花光湿”，这个“湿”字极为确切。风停了，在日光照耀下，夜影清疏，一个“疏”字，显得日光从叶影透出。</a:t>
            </a:r>
            <a:endParaRPr lang="zh-CN" altLang="en-US" sz="3200" b="1" dirty="0">
              <a:solidFill>
                <a:srgbClr val="FF0000"/>
              </a:solidFill>
              <a:latin typeface="Times New Roman" panose="02020603050405020304" pitchFamily="2" charset="0"/>
              <a:ea typeface="宋体" panose="02010600030101010101" pitchFamily="2" charset="-122"/>
            </a:endParaRPr>
          </a:p>
        </p:txBody>
      </p:sp>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11618"/>
                                        </p:tgtEl>
                                        <p:attrNameLst>
                                          <p:attrName>style.visibility</p:attrName>
                                        </p:attrNameLst>
                                      </p:cBhvr>
                                      <p:to>
                                        <p:strVal val="visible"/>
                                      </p:to>
                                    </p:set>
                                    <p:animEffect transition="in" filter="blinds(horizontal)">
                                      <p:cBhvr>
                                        <p:cTn id="7" dur="500"/>
                                        <p:tgtEl>
                                          <p:spTgt spid="111618"/>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111619"/>
                                        </p:tgtEl>
                                        <p:attrNameLst>
                                          <p:attrName>style.visibility</p:attrName>
                                        </p:attrNameLst>
                                      </p:cBhvr>
                                      <p:to>
                                        <p:strVal val="visible"/>
                                      </p:to>
                                    </p:set>
                                    <p:animEffect transition="in" filter="checkerboard(across)">
                                      <p:cBhvr>
                                        <p:cTn id="12" dur="500"/>
                                        <p:tgtEl>
                                          <p:spTgt spid="1116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1618" grpId="0"/>
      <p:bldP spid="111619" grpId="0" bldLvl="0" animBg="1"/>
    </p:bldLst>
  </p:timing>
</p:sld>
</file>

<file path=ppt/slides/slide24.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r="-10"/>
          </a:stretch>
        </a:blipFill>
        <a:effectLst/>
      </p:bgPr>
    </p:bg>
    <p:spTree>
      <p:nvGrpSpPr>
        <p:cNvPr id="1" name=""/>
        <p:cNvGrpSpPr/>
        <p:nvPr/>
      </p:nvGrpSpPr>
      <p:grpSpPr/>
      <p:sp>
        <p:nvSpPr>
          <p:cNvPr id="7170" name="TextBox 3"/>
          <p:cNvSpPr txBox="1"/>
          <p:nvPr/>
        </p:nvSpPr>
        <p:spPr>
          <a:xfrm>
            <a:off x="5130800" y="3378200"/>
            <a:ext cx="3200400" cy="831850"/>
          </a:xfrm>
          <a:prstGeom prst="rect">
            <a:avLst/>
          </a:prstGeom>
          <a:noFill/>
          <a:ln w="9525">
            <a:noFill/>
          </a:ln>
        </p:spPr>
        <p:txBody>
          <a:bodyPr vert="horz" wrap="square" anchor="t">
            <a:spAutoFit/>
          </a:bodyPr>
          <a:p>
            <a:pPr lvl="0" algn="ctr" eaLnBrk="1" hangingPunct="1"/>
            <a:r>
              <a:rPr lang="zh-CN" altLang="en-US" sz="4800" b="1" dirty="0">
                <a:latin typeface="华文行楷" pitchFamily="2" charset="-122"/>
                <a:ea typeface="华文行楷" pitchFamily="2" charset="-122"/>
              </a:rPr>
              <a:t>谢谢观赏</a:t>
            </a:r>
            <a:endParaRPr lang="zh-CN" altLang="en-US" sz="4800" b="1" dirty="0">
              <a:latin typeface="华文行楷" pitchFamily="2" charset="-122"/>
              <a:ea typeface="华文行楷" pitchFamily="2" charset="-122"/>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721860" y="145415"/>
            <a:ext cx="5116195" cy="1168400"/>
          </a:xfrm>
          <a:prstGeom prst="rect">
            <a:avLst/>
          </a:prstGeom>
          <a:noFill/>
        </p:spPr>
        <p:txBody>
          <a:bodyPr wrap="square" rtlCol="0" anchor="t">
            <a:spAutoFit/>
          </a:bodyPr>
          <a:p>
            <a:r>
              <a:rPr lang="en-US" altLang="zh-CN" sz="6600" b="1" dirty="0">
                <a:ea typeface="隶书" charset="-122"/>
                <a:sym typeface="+mn-ea"/>
              </a:rPr>
              <a:t>   </a:t>
            </a:r>
            <a:r>
              <a:rPr lang="zh-CN" altLang="en-US" sz="6600" b="1" dirty="0">
                <a:ea typeface="隶书" charset="-122"/>
                <a:sym typeface="+mn-ea"/>
              </a:rPr>
              <a:t>考点阐释</a:t>
            </a:r>
            <a:endParaRPr lang="zh-CN" altLang="en-US" sz="6600" b="1" dirty="0">
              <a:ea typeface="隶书" charset="-122"/>
              <a:sym typeface="+mn-ea"/>
            </a:endParaRPr>
          </a:p>
        </p:txBody>
      </p:sp>
      <p:sp>
        <p:nvSpPr>
          <p:cNvPr id="3" name="文本框 2"/>
          <p:cNvSpPr txBox="1"/>
          <p:nvPr/>
        </p:nvSpPr>
        <p:spPr>
          <a:xfrm>
            <a:off x="2717800" y="2158365"/>
            <a:ext cx="9740265" cy="4114800"/>
          </a:xfrm>
          <a:prstGeom prst="rect">
            <a:avLst/>
          </a:prstGeom>
          <a:noFill/>
        </p:spPr>
        <p:txBody>
          <a:bodyPr wrap="square" rtlCol="0" anchor="t">
            <a:spAutoFit/>
          </a:bodyPr>
          <a:p>
            <a:pPr>
              <a:buFont typeface="Wingdings" panose="05000000000000000000" pitchFamily="2" charset="2"/>
              <a:buChar char="l"/>
            </a:pPr>
            <a:r>
              <a:rPr lang="zh-CN" altLang="en-US" sz="4400" b="1" dirty="0">
                <a:solidFill>
                  <a:schemeClr val="tx2"/>
                </a:solidFill>
                <a:sym typeface="+mn-ea"/>
              </a:rPr>
              <a:t>首先鉴赏作品的语言是</a:t>
            </a:r>
            <a:r>
              <a:rPr lang="zh-CN" altLang="en-US" sz="4400" b="1" dirty="0">
                <a:solidFill>
                  <a:srgbClr val="FF0000"/>
                </a:solidFill>
                <a:sym typeface="+mn-ea"/>
              </a:rPr>
              <a:t>炼字</a:t>
            </a:r>
            <a:r>
              <a:rPr lang="zh-CN" altLang="en-US" sz="4400" b="1" dirty="0">
                <a:solidFill>
                  <a:schemeClr val="tx2"/>
                </a:solidFill>
                <a:sym typeface="+mn-ea"/>
              </a:rPr>
              <a:t>考查，可以分为两种类型：</a:t>
            </a:r>
            <a:r>
              <a:rPr lang="zh-CN" altLang="en-US" sz="4400" b="1" dirty="0">
                <a:solidFill>
                  <a:srgbClr val="FF0000"/>
                </a:solidFill>
                <a:sym typeface="+mn-ea"/>
              </a:rPr>
              <a:t>炼字（词）和炼句。</a:t>
            </a:r>
            <a:endParaRPr lang="zh-CN" altLang="en-US" sz="4400" b="1" dirty="0">
              <a:solidFill>
                <a:srgbClr val="FF0000"/>
              </a:solidFill>
              <a:sym typeface="+mn-ea"/>
            </a:endParaRPr>
          </a:p>
          <a:p>
            <a:pPr>
              <a:buFont typeface="Wingdings" panose="05000000000000000000" pitchFamily="2" charset="2"/>
              <a:buChar char="l"/>
            </a:pPr>
            <a:endParaRPr lang="zh-CN" altLang="en-US" sz="4400" b="1" dirty="0">
              <a:solidFill>
                <a:srgbClr val="FF0000"/>
              </a:solidFill>
              <a:sym typeface="+mn-ea"/>
            </a:endParaRPr>
          </a:p>
          <a:p>
            <a:pPr>
              <a:buFont typeface="Wingdings" panose="05000000000000000000" pitchFamily="2" charset="2"/>
              <a:buChar char="l"/>
            </a:pPr>
            <a:r>
              <a:rPr lang="zh-CN" altLang="en-US" sz="4400" b="1" dirty="0">
                <a:sym typeface="+mn-ea"/>
              </a:rPr>
              <a:t>其次，考查诗歌的</a:t>
            </a:r>
            <a:r>
              <a:rPr lang="zh-CN" altLang="en-US" sz="4400" b="1" dirty="0">
                <a:solidFill>
                  <a:srgbClr val="FF0000"/>
                </a:solidFill>
                <a:sym typeface="+mn-ea"/>
              </a:rPr>
              <a:t>语言风格</a:t>
            </a:r>
            <a:r>
              <a:rPr lang="zh-CN" altLang="en-US" sz="4400" b="1" dirty="0">
                <a:sym typeface="+mn-ea"/>
              </a:rPr>
              <a:t>：清新 、平淡（也称质朴） 、绚丽 、明快 、含蓄 、简洁。</a:t>
            </a:r>
            <a:r>
              <a:rPr lang="zh-CN" altLang="en-US" sz="4400" dirty="0">
                <a:sym typeface="+mn-ea"/>
              </a:rPr>
              <a:t> </a:t>
            </a:r>
            <a:endParaRPr lang="zh-CN" altLang="en-US" sz="440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972945" y="591820"/>
            <a:ext cx="7415530" cy="1005840"/>
          </a:xfrm>
          <a:prstGeom prst="rect">
            <a:avLst/>
          </a:prstGeom>
          <a:noFill/>
        </p:spPr>
        <p:txBody>
          <a:bodyPr wrap="square" rtlCol="0" anchor="t">
            <a:spAutoFit/>
          </a:bodyPr>
          <a:p>
            <a:r>
              <a:rPr lang="zh-CN" altLang="en-US" sz="6000" dirty="0">
                <a:solidFill>
                  <a:srgbClr val="FF0000"/>
                </a:solidFill>
                <a:latin typeface="黑体" panose="02010600030101010101" pitchFamily="2" charset="-122"/>
                <a:ea typeface="黑体" panose="02010600030101010101" pitchFamily="2" charset="-122"/>
                <a:sym typeface="+mn-ea"/>
              </a:rPr>
              <a:t>什么是炼字和炼句？</a:t>
            </a:r>
            <a:endParaRPr lang="zh-CN" altLang="en-US" sz="6000" dirty="0">
              <a:solidFill>
                <a:srgbClr val="FF0000"/>
              </a:solidFill>
              <a:latin typeface="黑体" panose="02010600030101010101" pitchFamily="2" charset="-122"/>
              <a:ea typeface="黑体" panose="02010600030101010101" pitchFamily="2" charset="-122"/>
              <a:sym typeface="+mn-ea"/>
            </a:endParaRPr>
          </a:p>
        </p:txBody>
      </p:sp>
      <p:sp>
        <p:nvSpPr>
          <p:cNvPr id="5" name="文本框 4"/>
          <p:cNvSpPr txBox="1"/>
          <p:nvPr/>
        </p:nvSpPr>
        <p:spPr>
          <a:xfrm>
            <a:off x="2853690" y="1860550"/>
            <a:ext cx="9993630" cy="5212080"/>
          </a:xfrm>
          <a:prstGeom prst="rect">
            <a:avLst/>
          </a:prstGeom>
          <a:noFill/>
        </p:spPr>
        <p:txBody>
          <a:bodyPr wrap="square" rtlCol="0" anchor="t">
            <a:spAutoFit/>
          </a:bodyPr>
          <a:p>
            <a:r>
              <a:rPr lang="en-US" altLang="zh-CN" sz="4800">
                <a:latin typeface="楷体" panose="02010609060101010101" charset="-122"/>
                <a:ea typeface="楷体" panose="02010609060101010101" charset="-122"/>
              </a:rPr>
              <a:t>1</a:t>
            </a:r>
            <a:r>
              <a:rPr lang="zh-CN" altLang="en-US" sz="4800">
                <a:latin typeface="楷体" panose="02010609060101010101" charset="-122"/>
                <a:ea typeface="楷体" panose="02010609060101010101" charset="-122"/>
              </a:rPr>
              <a:t>、炼字：指</a:t>
            </a:r>
            <a:r>
              <a:rPr lang="zh-CN" altLang="en-US" sz="4800">
                <a:solidFill>
                  <a:srgbClr val="FF0000"/>
                </a:solidFill>
                <a:latin typeface="楷体" panose="02010609060101010101" charset="-122"/>
                <a:ea typeface="楷体" panose="02010609060101010101" charset="-122"/>
              </a:rPr>
              <a:t>诗句</a:t>
            </a:r>
            <a:r>
              <a:rPr lang="zh-CN" altLang="en-US" sz="4800">
                <a:latin typeface="楷体" panose="02010609060101010101" charset="-122"/>
                <a:ea typeface="楷体" panose="02010609060101010101" charset="-122"/>
              </a:rPr>
              <a:t>中</a:t>
            </a:r>
            <a:r>
              <a:rPr lang="zh-CN" altLang="en-US" sz="4800">
                <a:solidFill>
                  <a:srgbClr val="FF0000"/>
                </a:solidFill>
                <a:latin typeface="楷体" panose="02010609060101010101" charset="-122"/>
                <a:ea typeface="楷体" panose="02010609060101010101" charset="-122"/>
              </a:rPr>
              <a:t>最精炼传神</a:t>
            </a:r>
            <a:r>
              <a:rPr lang="zh-CN" altLang="en-US" sz="4800">
                <a:latin typeface="楷体" panose="02010609060101010101" charset="-122"/>
                <a:ea typeface="楷体" panose="02010609060101010101" charset="-122"/>
              </a:rPr>
              <a:t>的字或词，使</a:t>
            </a:r>
            <a:r>
              <a:rPr lang="zh-CN" altLang="en-US" sz="4800">
                <a:solidFill>
                  <a:srgbClr val="FF0000"/>
                </a:solidFill>
                <a:latin typeface="楷体" panose="02010609060101010101" charset="-122"/>
                <a:ea typeface="楷体" panose="02010609060101010101" charset="-122"/>
              </a:rPr>
              <a:t>诗句</a:t>
            </a:r>
            <a:r>
              <a:rPr lang="zh-CN" altLang="en-US" sz="4800">
                <a:latin typeface="楷体" panose="02010609060101010101" charset="-122"/>
                <a:ea typeface="楷体" panose="02010609060101010101" charset="-122"/>
              </a:rPr>
              <a:t>能够生动形象起来，具有强烈的表达效果的</a:t>
            </a:r>
            <a:r>
              <a:rPr lang="zh-CN" altLang="en-US" sz="4800">
                <a:solidFill>
                  <a:srgbClr val="FF0000"/>
                </a:solidFill>
                <a:latin typeface="楷体" panose="02010609060101010101" charset="-122"/>
                <a:ea typeface="楷体" panose="02010609060101010101" charset="-122"/>
              </a:rPr>
              <a:t>关键字或词</a:t>
            </a:r>
            <a:r>
              <a:rPr lang="zh-CN" altLang="en-US" sz="4800">
                <a:latin typeface="楷体" panose="02010609060101010101" charset="-122"/>
                <a:ea typeface="楷体" panose="02010609060101010101" charset="-122"/>
              </a:rPr>
              <a:t>。</a:t>
            </a:r>
            <a:endParaRPr lang="zh-CN" altLang="en-US" sz="4800">
              <a:latin typeface="楷体" panose="02010609060101010101" charset="-122"/>
              <a:ea typeface="楷体" panose="02010609060101010101" charset="-122"/>
            </a:endParaRPr>
          </a:p>
          <a:p>
            <a:r>
              <a:rPr lang="en-US" altLang="zh-CN" sz="4800">
                <a:latin typeface="楷体" panose="02010609060101010101" charset="-122"/>
                <a:ea typeface="楷体" panose="02010609060101010101" charset="-122"/>
              </a:rPr>
              <a:t>2</a:t>
            </a:r>
            <a:r>
              <a:rPr lang="zh-CN" altLang="en-US" sz="4800">
                <a:latin typeface="楷体" panose="02010609060101010101" charset="-122"/>
                <a:ea typeface="楷体" panose="02010609060101010101" charset="-122"/>
              </a:rPr>
              <a:t>、炼句：指</a:t>
            </a:r>
            <a:r>
              <a:rPr lang="zh-CN" altLang="en-US" sz="4800">
                <a:solidFill>
                  <a:srgbClr val="FF0000"/>
                </a:solidFill>
                <a:latin typeface="楷体" panose="02010609060101010101" charset="-122"/>
                <a:ea typeface="楷体" panose="02010609060101010101" charset="-122"/>
              </a:rPr>
              <a:t>全诗</a:t>
            </a:r>
            <a:r>
              <a:rPr lang="zh-CN" altLang="en-US" sz="4800">
                <a:latin typeface="楷体" panose="02010609060101010101" charset="-122"/>
                <a:ea typeface="楷体" panose="02010609060101010101" charset="-122"/>
              </a:rPr>
              <a:t>中最为传神、最能使</a:t>
            </a:r>
            <a:r>
              <a:rPr lang="zh-CN" altLang="en-US" sz="4800">
                <a:solidFill>
                  <a:srgbClr val="FF0000"/>
                </a:solidFill>
                <a:latin typeface="楷体" panose="02010609060101010101" charset="-122"/>
                <a:ea typeface="楷体" panose="02010609060101010101" charset="-122"/>
              </a:rPr>
              <a:t>全诗</a:t>
            </a:r>
            <a:r>
              <a:rPr lang="zh-CN" altLang="en-US" sz="4800">
                <a:latin typeface="楷体" panose="02010609060101010101" charset="-122"/>
                <a:ea typeface="楷体" panose="02010609060101010101" charset="-122"/>
              </a:rPr>
              <a:t>生动形象的</a:t>
            </a:r>
            <a:r>
              <a:rPr lang="zh-CN" altLang="en-US" sz="4800">
                <a:solidFill>
                  <a:srgbClr val="FF0000"/>
                </a:solidFill>
                <a:latin typeface="楷体" panose="02010609060101010101" charset="-122"/>
                <a:ea typeface="楷体" panose="02010609060101010101" charset="-122"/>
              </a:rPr>
              <a:t>关键性句子</a:t>
            </a:r>
            <a:r>
              <a:rPr lang="zh-CN" altLang="en-US" sz="4800">
                <a:latin typeface="楷体" panose="02010609060101010101" charset="-122"/>
                <a:ea typeface="楷体" panose="02010609060101010101" charset="-122"/>
              </a:rPr>
              <a:t>。</a:t>
            </a:r>
            <a:endParaRPr lang="zh-CN" altLang="en-US" sz="4800">
              <a:latin typeface="楷体" panose="02010609060101010101" charset="-122"/>
              <a:ea typeface="楷体" panose="02010609060101010101" charset="-122"/>
            </a:endParaRPr>
          </a:p>
          <a:p>
            <a:r>
              <a:rPr lang="en-US" altLang="zh-CN" sz="4800">
                <a:latin typeface="楷体" panose="02010609060101010101" charset="-122"/>
                <a:ea typeface="楷体" panose="02010609060101010101" charset="-122"/>
              </a:rPr>
              <a:t>3</a:t>
            </a:r>
            <a:r>
              <a:rPr lang="zh-CN" altLang="en-US" sz="4800">
                <a:latin typeface="楷体" panose="02010609060101010101" charset="-122"/>
                <a:ea typeface="楷体" panose="02010609060101010101" charset="-122"/>
              </a:rPr>
              <a:t>、炼字：一般是</a:t>
            </a:r>
            <a:r>
              <a:rPr lang="zh-CN" altLang="en-US" sz="4800">
                <a:solidFill>
                  <a:srgbClr val="FF0000"/>
                </a:solidFill>
                <a:latin typeface="楷体" panose="02010609060101010101" charset="-122"/>
                <a:ea typeface="楷体" panose="02010609060101010101" charset="-122"/>
              </a:rPr>
              <a:t>动词</a:t>
            </a:r>
            <a:r>
              <a:rPr lang="zh-CN" altLang="en-US" sz="4800">
                <a:latin typeface="楷体" panose="02010609060101010101" charset="-122"/>
                <a:ea typeface="楷体" panose="02010609060101010101" charset="-122"/>
              </a:rPr>
              <a:t>、</a:t>
            </a:r>
            <a:r>
              <a:rPr lang="zh-CN" altLang="en-US" sz="4800">
                <a:solidFill>
                  <a:srgbClr val="FF0000"/>
                </a:solidFill>
                <a:latin typeface="楷体" panose="02010609060101010101" charset="-122"/>
                <a:ea typeface="楷体" panose="02010609060101010101" charset="-122"/>
              </a:rPr>
              <a:t>形容词</a:t>
            </a:r>
            <a:r>
              <a:rPr lang="zh-CN" altLang="en-US" sz="4800">
                <a:latin typeface="楷体" panose="02010609060101010101" charset="-122"/>
                <a:ea typeface="楷体" panose="02010609060101010101" charset="-122"/>
              </a:rPr>
              <a:t>、</a:t>
            </a:r>
            <a:r>
              <a:rPr lang="zh-CN" altLang="en-US" sz="4800">
                <a:solidFill>
                  <a:srgbClr val="FF0000"/>
                </a:solidFill>
                <a:latin typeface="楷体" panose="02010609060101010101" charset="-122"/>
                <a:ea typeface="楷体" panose="02010609060101010101" charset="-122"/>
              </a:rPr>
              <a:t>数量词</a:t>
            </a:r>
            <a:r>
              <a:rPr lang="zh-CN" altLang="en-US" sz="4800">
                <a:latin typeface="楷体" panose="02010609060101010101" charset="-122"/>
                <a:ea typeface="楷体" panose="02010609060101010101" charset="-122"/>
              </a:rPr>
              <a:t>及少量</a:t>
            </a:r>
            <a:r>
              <a:rPr lang="zh-CN" altLang="en-US" sz="4800">
                <a:solidFill>
                  <a:srgbClr val="FF0000"/>
                </a:solidFill>
                <a:latin typeface="楷体" panose="02010609060101010101" charset="-122"/>
                <a:ea typeface="楷体" panose="02010609060101010101" charset="-122"/>
              </a:rPr>
              <a:t>虚词</a:t>
            </a:r>
            <a:r>
              <a:rPr lang="zh-CN" altLang="en-US" sz="4800">
                <a:latin typeface="楷体" panose="02010609060101010101" charset="-122"/>
                <a:ea typeface="楷体" panose="02010609060101010101" charset="-122"/>
              </a:rPr>
              <a:t>。</a:t>
            </a:r>
            <a:endParaRPr lang="zh-CN" altLang="en-US" sz="4800">
              <a:latin typeface="楷体" panose="02010609060101010101" charset="-122"/>
              <a:ea typeface="楷体" panose="02010609060101010101" charset="-122"/>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153160" y="400685"/>
            <a:ext cx="4631690" cy="822960"/>
          </a:xfrm>
          <a:prstGeom prst="rect">
            <a:avLst/>
          </a:prstGeom>
          <a:noFill/>
        </p:spPr>
        <p:txBody>
          <a:bodyPr wrap="square" rtlCol="0" anchor="t">
            <a:spAutoFit/>
          </a:bodyPr>
          <a:p>
            <a:pPr lvl="0">
              <a:spcBef>
                <a:spcPct val="50000"/>
              </a:spcBef>
            </a:pPr>
            <a:r>
              <a:rPr lang="zh-CN" altLang="en-US" sz="4800" b="1" dirty="0">
                <a:solidFill>
                  <a:srgbClr val="FF0000"/>
                </a:solidFill>
                <a:latin typeface="宋体" panose="02010600030101010101" pitchFamily="2" charset="-122"/>
                <a:sym typeface="+mn-ea"/>
              </a:rPr>
              <a:t>一、炼动词 </a:t>
            </a:r>
            <a:endParaRPr lang="zh-CN" altLang="en-US" sz="4800">
              <a:latin typeface="宋体" panose="02010600030101010101" pitchFamily="2" charset="-122"/>
            </a:endParaRPr>
          </a:p>
        </p:txBody>
      </p:sp>
      <p:sp>
        <p:nvSpPr>
          <p:cNvPr id="3" name="文本框 2"/>
          <p:cNvSpPr txBox="1"/>
          <p:nvPr/>
        </p:nvSpPr>
        <p:spPr>
          <a:xfrm>
            <a:off x="2506345" y="1713230"/>
            <a:ext cx="10022205" cy="5455920"/>
          </a:xfrm>
          <a:prstGeom prst="rect">
            <a:avLst/>
          </a:prstGeom>
          <a:noFill/>
        </p:spPr>
        <p:txBody>
          <a:bodyPr wrap="square" rtlCol="0" anchor="t">
            <a:spAutoFit/>
          </a:bodyPr>
          <a:p>
            <a:pPr lvl="0">
              <a:lnSpc>
                <a:spcPct val="110000"/>
              </a:lnSpc>
              <a:spcBef>
                <a:spcPct val="50000"/>
              </a:spcBef>
            </a:pPr>
            <a:r>
              <a:rPr lang="zh-CN" altLang="en-US" sz="4000" b="1" dirty="0">
                <a:latin typeface="华文中宋" pitchFamily="2" charset="-122"/>
                <a:ea typeface="华文中宋" pitchFamily="2" charset="-122"/>
                <a:sym typeface="+mn-ea"/>
              </a:rPr>
              <a:t>动词的提炼是古诗炼字的主要内容。王安石“春风又绿江南岸”的“</a:t>
            </a:r>
            <a:r>
              <a:rPr lang="zh-CN" altLang="en-US" sz="4000" b="1" dirty="0">
                <a:solidFill>
                  <a:srgbClr val="FF0000"/>
                </a:solidFill>
                <a:latin typeface="华文中宋" pitchFamily="2" charset="-122"/>
                <a:ea typeface="华文中宋" pitchFamily="2" charset="-122"/>
                <a:sym typeface="+mn-ea"/>
              </a:rPr>
              <a:t>绿</a:t>
            </a:r>
            <a:r>
              <a:rPr lang="zh-CN" altLang="en-US" sz="4000" b="1" dirty="0">
                <a:latin typeface="华文中宋" pitchFamily="2" charset="-122"/>
                <a:ea typeface="华文中宋" pitchFamily="2" charset="-122"/>
                <a:sym typeface="+mn-ea"/>
              </a:rPr>
              <a:t>”字，陶潜“悠然见南山”的“</a:t>
            </a:r>
            <a:r>
              <a:rPr lang="zh-CN" altLang="en-US" sz="4000" b="1" dirty="0">
                <a:solidFill>
                  <a:srgbClr val="FF0000"/>
                </a:solidFill>
                <a:latin typeface="华文中宋" pitchFamily="2" charset="-122"/>
                <a:ea typeface="华文中宋" pitchFamily="2" charset="-122"/>
                <a:sym typeface="+mn-ea"/>
              </a:rPr>
              <a:t>见</a:t>
            </a:r>
            <a:r>
              <a:rPr lang="zh-CN" altLang="en-US" sz="4000" b="1" dirty="0">
                <a:latin typeface="华文中宋" pitchFamily="2" charset="-122"/>
                <a:ea typeface="华文中宋" pitchFamily="2" charset="-122"/>
                <a:sym typeface="+mn-ea"/>
              </a:rPr>
              <a:t>”字，张先“云破月来花弄影”的“</a:t>
            </a:r>
            <a:r>
              <a:rPr lang="zh-CN" altLang="en-US" sz="4000" b="1" dirty="0">
                <a:solidFill>
                  <a:srgbClr val="FF0000"/>
                </a:solidFill>
                <a:latin typeface="华文中宋" pitchFamily="2" charset="-122"/>
                <a:ea typeface="华文中宋" pitchFamily="2" charset="-122"/>
                <a:sym typeface="+mn-ea"/>
              </a:rPr>
              <a:t>弄</a:t>
            </a:r>
            <a:r>
              <a:rPr lang="zh-CN" altLang="en-US" sz="4000" b="1" dirty="0">
                <a:latin typeface="华文中宋" pitchFamily="2" charset="-122"/>
                <a:ea typeface="华文中宋" pitchFamily="2" charset="-122"/>
                <a:sym typeface="+mn-ea"/>
              </a:rPr>
              <a:t>”字，宋祁“红杏枝头春意闹”的“</a:t>
            </a:r>
            <a:r>
              <a:rPr lang="zh-CN" altLang="en-US" sz="4000" b="1" dirty="0">
                <a:solidFill>
                  <a:srgbClr val="FF0000"/>
                </a:solidFill>
                <a:latin typeface="华文中宋" pitchFamily="2" charset="-122"/>
                <a:ea typeface="华文中宋" pitchFamily="2" charset="-122"/>
                <a:sym typeface="+mn-ea"/>
              </a:rPr>
              <a:t>闹</a:t>
            </a:r>
            <a:r>
              <a:rPr lang="zh-CN" altLang="en-US" sz="4000" b="1" dirty="0">
                <a:latin typeface="华文中宋" pitchFamily="2" charset="-122"/>
                <a:ea typeface="华文中宋" pitchFamily="2" charset="-122"/>
                <a:sym typeface="+mn-ea"/>
              </a:rPr>
              <a:t>”字，尽人皆知。</a:t>
            </a:r>
            <a:r>
              <a:rPr lang="zh-CN" altLang="en-US" sz="4000" b="1" dirty="0">
                <a:solidFill>
                  <a:srgbClr val="FF0000"/>
                </a:solidFill>
                <a:latin typeface="华文中宋" pitchFamily="2" charset="-122"/>
                <a:ea typeface="华文中宋" pitchFamily="2" charset="-122"/>
                <a:sym typeface="+mn-ea"/>
              </a:rPr>
              <a:t>一个“闹”字把诗人心头感到蓬勃的春意写出来了，一个“弄”字把诗人欣赏月下花枝在轻风中舞动的美写出来了。 </a:t>
            </a:r>
            <a:endParaRPr lang="zh-CN" altLang="en-US" sz="4000" b="1" dirty="0">
              <a:solidFill>
                <a:srgbClr val="FF0000"/>
              </a:solidFill>
              <a:latin typeface="华文中宋" pitchFamily="2" charset="-122"/>
              <a:ea typeface="华文中宋" pitchFamily="2" charset="-122"/>
              <a:sym typeface="+mn-ea"/>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168400" y="340360"/>
            <a:ext cx="11285220" cy="2918460"/>
          </a:xfrm>
          <a:prstGeom prst="rect">
            <a:avLst/>
          </a:prstGeom>
          <a:noFill/>
        </p:spPr>
        <p:txBody>
          <a:bodyPr wrap="square" rtlCol="0" anchor="t">
            <a:spAutoFit/>
          </a:bodyPr>
          <a:p>
            <a:pPr lvl="0" algn="just">
              <a:lnSpc>
                <a:spcPct val="120000"/>
              </a:lnSpc>
              <a:spcBef>
                <a:spcPct val="50000"/>
              </a:spcBef>
            </a:pPr>
            <a:r>
              <a:rPr lang="zh-CN" altLang="en-US" sz="3200" b="1">
                <a:solidFill>
                  <a:schemeClr val="tx2"/>
                </a:solidFill>
                <a:latin typeface="宋体" panose="02010600030101010101" pitchFamily="2" charset="-122"/>
                <a:sym typeface="+mn-ea"/>
              </a:rPr>
              <a:t>例</a:t>
            </a:r>
            <a:r>
              <a:rPr lang="en-US" altLang="zh-CN" sz="3200" b="1">
                <a:solidFill>
                  <a:schemeClr val="tx2"/>
                </a:solidFill>
                <a:latin typeface="宋体" panose="02010600030101010101" pitchFamily="2" charset="-122"/>
                <a:sym typeface="+mn-ea"/>
              </a:rPr>
              <a:t>1</a:t>
            </a:r>
            <a:r>
              <a:rPr lang="zh-CN" altLang="en-US" sz="3200" b="1" dirty="0">
                <a:solidFill>
                  <a:schemeClr val="tx2"/>
                </a:solidFill>
                <a:latin typeface="宋体" panose="02010600030101010101" pitchFamily="2" charset="-122"/>
                <a:sym typeface="+mn-ea"/>
              </a:rPr>
              <a:t>：              </a:t>
            </a:r>
            <a:r>
              <a:rPr lang="en-US" altLang="zh-CN" sz="3200" b="1">
                <a:solidFill>
                  <a:schemeClr val="tx2"/>
                </a:solidFill>
                <a:latin typeface="宋体" panose="02010600030101010101" pitchFamily="2" charset="-122"/>
                <a:sym typeface="+mn-ea"/>
              </a:rPr>
              <a:t>《</a:t>
            </a:r>
            <a:r>
              <a:rPr lang="zh-CN" altLang="en-US" sz="3200" b="1" dirty="0">
                <a:solidFill>
                  <a:schemeClr val="tx2"/>
                </a:solidFill>
                <a:latin typeface="宋体" panose="02010600030101010101" pitchFamily="2" charset="-122"/>
                <a:sym typeface="+mn-ea"/>
              </a:rPr>
              <a:t>哀江南</a:t>
            </a:r>
            <a:r>
              <a:rPr lang="en-US" altLang="zh-CN" sz="3200" b="1">
                <a:solidFill>
                  <a:schemeClr val="tx2"/>
                </a:solidFill>
                <a:latin typeface="宋体" panose="02010600030101010101" pitchFamily="2" charset="-122"/>
                <a:sym typeface="+mn-ea"/>
              </a:rPr>
              <a:t>》</a:t>
            </a:r>
            <a:r>
              <a:rPr lang="zh-CN" altLang="en-US" sz="3200" b="1" dirty="0">
                <a:solidFill>
                  <a:schemeClr val="tx2"/>
                </a:solidFill>
                <a:latin typeface="宋体" panose="02010600030101010101" pitchFamily="2" charset="-122"/>
                <a:sym typeface="+mn-ea"/>
              </a:rPr>
              <a:t>孔尚任</a:t>
            </a:r>
            <a:endParaRPr lang="zh-CN" altLang="en-US" sz="3200" b="1" dirty="0">
              <a:solidFill>
                <a:schemeClr val="tx2"/>
              </a:solidFill>
              <a:latin typeface="宋体" panose="02010600030101010101" pitchFamily="2" charset="-122"/>
              <a:sym typeface="+mn-ea"/>
            </a:endParaRPr>
          </a:p>
          <a:p>
            <a:pPr lvl="0" algn="just">
              <a:lnSpc>
                <a:spcPct val="120000"/>
              </a:lnSpc>
              <a:spcBef>
                <a:spcPct val="50000"/>
              </a:spcBef>
            </a:pPr>
            <a:r>
              <a:rPr lang="zh-CN" altLang="en-US" sz="3200" b="1" dirty="0">
                <a:solidFill>
                  <a:schemeClr val="tx2"/>
                </a:solidFill>
                <a:latin typeface="宋体" panose="02010600030101010101" pitchFamily="2" charset="-122"/>
                <a:sym typeface="+mn-ea"/>
              </a:rPr>
              <a:t>    你记得跨清溪半里桥，旧红板没一条，秋水长天人过少。冷清清的落照，</a:t>
            </a:r>
            <a:r>
              <a:rPr lang="zh-CN" altLang="en-US" sz="3200" b="1" dirty="0">
                <a:solidFill>
                  <a:srgbClr val="FF0000"/>
                </a:solidFill>
                <a:latin typeface="宋体" panose="02010600030101010101" pitchFamily="2" charset="-122"/>
                <a:sym typeface="+mn-ea"/>
              </a:rPr>
              <a:t>剩</a:t>
            </a:r>
            <a:r>
              <a:rPr lang="zh-CN" altLang="en-US" sz="3200" b="1" dirty="0">
                <a:solidFill>
                  <a:schemeClr val="tx2"/>
                </a:solidFill>
                <a:latin typeface="宋体" panose="02010600030101010101" pitchFamily="2" charset="-122"/>
                <a:sym typeface="+mn-ea"/>
              </a:rPr>
              <a:t>一树柳弯腰。</a:t>
            </a:r>
            <a:endParaRPr lang="zh-CN" altLang="en-US" sz="3200" b="1" dirty="0">
              <a:solidFill>
                <a:schemeClr val="tx2"/>
              </a:solidFill>
              <a:latin typeface="宋体" panose="02010600030101010101" pitchFamily="2" charset="-122"/>
            </a:endParaRPr>
          </a:p>
          <a:p>
            <a:pPr lvl="0" algn="just">
              <a:lnSpc>
                <a:spcPct val="120000"/>
              </a:lnSpc>
              <a:spcBef>
                <a:spcPct val="50000"/>
              </a:spcBef>
            </a:pPr>
            <a:r>
              <a:rPr lang="zh-CN" altLang="en-US" sz="3200" b="1" dirty="0">
                <a:solidFill>
                  <a:schemeClr val="tx2"/>
                </a:solidFill>
                <a:latin typeface="宋体" panose="02010600030101010101" pitchFamily="2" charset="-122"/>
                <a:sym typeface="+mn-ea"/>
              </a:rPr>
              <a:t>这里可改为</a:t>
            </a:r>
            <a:r>
              <a:rPr lang="zh-CN" altLang="en-US" sz="3200" b="1" baseline="30000" dirty="0">
                <a:latin typeface="宋体" panose="02010600030101010101" pitchFamily="2" charset="-122"/>
                <a:sym typeface="+mn-ea"/>
              </a:rPr>
              <a:t>“</a:t>
            </a:r>
            <a:r>
              <a:rPr lang="zh-CN" altLang="en-US" sz="3200" b="1" dirty="0">
                <a:latin typeface="宋体" panose="02010600030101010101" pitchFamily="2" charset="-122"/>
                <a:sym typeface="+mn-ea"/>
              </a:rPr>
              <a:t>留</a:t>
            </a:r>
            <a:r>
              <a:rPr lang="zh-CN" altLang="en-US" sz="3200" b="1" baseline="30000" dirty="0">
                <a:latin typeface="宋体" panose="02010600030101010101" pitchFamily="2" charset="-122"/>
                <a:sym typeface="+mn-ea"/>
              </a:rPr>
              <a:t>”</a:t>
            </a:r>
            <a:r>
              <a:rPr lang="zh-CN" altLang="en-US" sz="3200" b="1" dirty="0">
                <a:latin typeface="宋体" panose="02010600030101010101" pitchFamily="2" charset="-122"/>
                <a:sym typeface="+mn-ea"/>
              </a:rPr>
              <a:t>字和</a:t>
            </a:r>
            <a:r>
              <a:rPr lang="zh-CN" altLang="en-US" sz="3200" b="1" baseline="30000" dirty="0">
                <a:latin typeface="宋体" panose="02010600030101010101" pitchFamily="2" charset="-122"/>
                <a:sym typeface="+mn-ea"/>
              </a:rPr>
              <a:t>“</a:t>
            </a:r>
            <a:r>
              <a:rPr lang="zh-CN" altLang="en-US" sz="3200" b="1" dirty="0">
                <a:latin typeface="宋体" panose="02010600030101010101" pitchFamily="2" charset="-122"/>
                <a:sym typeface="+mn-ea"/>
              </a:rPr>
              <a:t>见</a:t>
            </a:r>
            <a:r>
              <a:rPr lang="zh-CN" altLang="en-US" sz="3200" b="1" baseline="30000" dirty="0">
                <a:latin typeface="宋体" panose="02010600030101010101" pitchFamily="2" charset="-122"/>
                <a:sym typeface="+mn-ea"/>
              </a:rPr>
              <a:t>”</a:t>
            </a:r>
            <a:r>
              <a:rPr lang="zh-CN" altLang="en-US" sz="3200" b="1" dirty="0">
                <a:latin typeface="宋体" panose="02010600030101010101" pitchFamily="2" charset="-122"/>
                <a:sym typeface="+mn-ea"/>
              </a:rPr>
              <a:t>字吗</a:t>
            </a:r>
            <a:r>
              <a:rPr lang="en-US" altLang="zh-CN" sz="3200" b="1">
                <a:latin typeface="宋体" panose="02010600030101010101" pitchFamily="2" charset="-122"/>
                <a:sym typeface="+mn-ea"/>
              </a:rPr>
              <a:t>?</a:t>
            </a:r>
            <a:r>
              <a:rPr lang="zh-CN" altLang="en-US" sz="3200" b="1" dirty="0">
                <a:latin typeface="宋体" panose="02010600030101010101" pitchFamily="2" charset="-122"/>
                <a:sym typeface="+mn-ea"/>
              </a:rPr>
              <a:t>为什么</a:t>
            </a:r>
            <a:r>
              <a:rPr lang="en-US" altLang="zh-CN" sz="3200" b="1">
                <a:latin typeface="宋体" panose="02010600030101010101" pitchFamily="2" charset="-122"/>
                <a:sym typeface="+mn-ea"/>
              </a:rPr>
              <a:t>?</a:t>
            </a:r>
            <a:endParaRPr lang="zh-CN" altLang="en-US" sz="3200">
              <a:latin typeface="宋体" panose="02010600030101010101" pitchFamily="2" charset="-122"/>
            </a:endParaRPr>
          </a:p>
        </p:txBody>
      </p:sp>
      <p:sp>
        <p:nvSpPr>
          <p:cNvPr id="3" name="文本框 2"/>
          <p:cNvSpPr txBox="1"/>
          <p:nvPr/>
        </p:nvSpPr>
        <p:spPr>
          <a:xfrm>
            <a:off x="2651760" y="3258185"/>
            <a:ext cx="10202545" cy="4314190"/>
          </a:xfrm>
          <a:prstGeom prst="rect">
            <a:avLst/>
          </a:prstGeom>
          <a:noFill/>
        </p:spPr>
        <p:txBody>
          <a:bodyPr wrap="square" rtlCol="0" anchor="t">
            <a:spAutoFit/>
          </a:bodyPr>
          <a:p>
            <a:pPr lvl="0" algn="just">
              <a:lnSpc>
                <a:spcPct val="110000"/>
              </a:lnSpc>
              <a:spcBef>
                <a:spcPct val="50000"/>
              </a:spcBef>
            </a:pPr>
            <a:r>
              <a:rPr lang="zh-CN" altLang="en-US" sz="3600" b="1" dirty="0">
                <a:solidFill>
                  <a:srgbClr val="FF0000"/>
                </a:solidFill>
                <a:latin typeface="楷体" panose="02010609060101010101" charset="-122"/>
                <a:ea typeface="楷体" panose="02010609060101010101" charset="-122"/>
                <a:sym typeface="+mn-ea"/>
              </a:rPr>
              <a:t>一个“剩”字引人注目，作者并没有用“留”、“见”，其妙处就在“剩”虽与“留”意思相近，但“剩”字一般是被动的，而且有“残存”，“残余”的意思；另外“剩”字有时间性，给人一种“无可奈何”之感。“留”则无这么多含义。“见”只就眼前而言，不能给人以今昔对比的变迁感。</a:t>
            </a:r>
            <a:endParaRPr lang="zh-CN" altLang="en-US" sz="3600" b="1" dirty="0">
              <a:solidFill>
                <a:srgbClr val="FF0000"/>
              </a:solidFill>
              <a:latin typeface="楷体" panose="02010609060101010101" charset="-122"/>
              <a:ea typeface="楷体" panose="02010609060101010101"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3000" fill="hold"/>
                                        <p:tgtEl>
                                          <p:spTgt spid="2"/>
                                        </p:tgtEl>
                                        <p:attrNameLst>
                                          <p:attrName>ppt_x</p:attrName>
                                        </p:attrNameLst>
                                      </p:cBhvr>
                                      <p:tavLst>
                                        <p:tav tm="0">
                                          <p:val>
                                            <p:strVal val="#ppt_x"/>
                                          </p:val>
                                        </p:tav>
                                        <p:tav tm="100000">
                                          <p:val>
                                            <p:strVal val="#ppt_x"/>
                                          </p:val>
                                        </p:tav>
                                      </p:tavLst>
                                    </p:anim>
                                    <p:anim calcmode="lin" valueType="num">
                                      <p:cBhvr additive="base">
                                        <p:cTn id="8" dur="30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 presetClass="entr" presetSubtype="16" fill="hold" grpId="1" nodeType="click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box(in)">
                                      <p:cBhvr>
                                        <p:cTn id="13"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958850" y="273685"/>
            <a:ext cx="11331575" cy="3924935"/>
          </a:xfrm>
          <a:prstGeom prst="rect">
            <a:avLst/>
          </a:prstGeom>
          <a:noFill/>
        </p:spPr>
        <p:txBody>
          <a:bodyPr wrap="square" rtlCol="0" anchor="t">
            <a:spAutoFit/>
          </a:bodyPr>
          <a:p>
            <a:pPr lvl="0" algn="just" fontAlgn="ctr">
              <a:lnSpc>
                <a:spcPct val="65000"/>
              </a:lnSpc>
            </a:pPr>
            <a:r>
              <a:rPr lang="zh-CN" altLang="en-US" sz="3200" b="1">
                <a:solidFill>
                  <a:schemeClr val="tx2"/>
                </a:solidFill>
                <a:latin typeface="微软雅黑" panose="020B0503020204020204" pitchFamily="2" charset="-122"/>
                <a:ea typeface="微软雅黑" panose="020B0503020204020204" pitchFamily="2" charset="-122"/>
                <a:sym typeface="+mn-ea"/>
              </a:rPr>
              <a:t>例</a:t>
            </a:r>
            <a:r>
              <a:rPr lang="en-US" altLang="zh-CN" sz="3200" b="1">
                <a:solidFill>
                  <a:schemeClr val="tx2"/>
                </a:solidFill>
                <a:latin typeface="微软雅黑" panose="020B0503020204020204" pitchFamily="2" charset="-122"/>
                <a:ea typeface="微软雅黑" panose="020B0503020204020204" pitchFamily="2" charset="-122"/>
                <a:sym typeface="+mn-ea"/>
              </a:rPr>
              <a:t>2                           </a:t>
            </a:r>
            <a:r>
              <a:rPr lang="zh-CN" altLang="en-US" sz="3200" b="1" dirty="0">
                <a:solidFill>
                  <a:schemeClr val="tx2"/>
                </a:solidFill>
                <a:latin typeface="微软雅黑" panose="020B0503020204020204" pitchFamily="2" charset="-122"/>
                <a:ea typeface="微软雅黑" panose="020B0503020204020204" pitchFamily="2" charset="-122"/>
                <a:sym typeface="+mn-ea"/>
              </a:rPr>
              <a:t>饮       酒</a:t>
            </a:r>
            <a:endParaRPr lang="zh-CN" altLang="en-US" sz="3200" b="1" dirty="0">
              <a:solidFill>
                <a:schemeClr val="tx2"/>
              </a:solidFill>
              <a:latin typeface="微软雅黑" panose="020B0503020204020204" pitchFamily="2" charset="-122"/>
              <a:ea typeface="微软雅黑" panose="020B0503020204020204" pitchFamily="2" charset="-122"/>
            </a:endParaRPr>
          </a:p>
          <a:p>
            <a:pPr lvl="0" algn="r" fontAlgn="ctr">
              <a:lnSpc>
                <a:spcPct val="65000"/>
              </a:lnSpc>
            </a:pPr>
            <a:r>
              <a:rPr lang="zh-CN" altLang="en-US" sz="3200" b="1" dirty="0">
                <a:solidFill>
                  <a:schemeClr val="tx2"/>
                </a:solidFill>
                <a:latin typeface="微软雅黑" panose="020B0503020204020204" pitchFamily="2" charset="-122"/>
                <a:ea typeface="微软雅黑" panose="020B0503020204020204" pitchFamily="2" charset="-122"/>
                <a:sym typeface="+mn-ea"/>
              </a:rPr>
              <a:t>                                               陶潜</a:t>
            </a:r>
            <a:endParaRPr lang="zh-CN" altLang="en-US" sz="3200" b="1" dirty="0">
              <a:solidFill>
                <a:schemeClr val="tx2"/>
              </a:solidFill>
              <a:latin typeface="微软雅黑" panose="020B0503020204020204" pitchFamily="2" charset="-122"/>
              <a:ea typeface="微软雅黑" panose="020B0503020204020204" pitchFamily="2" charset="-122"/>
            </a:endParaRPr>
          </a:p>
          <a:p>
            <a:pPr lvl="0" algn="just" fontAlgn="ctr">
              <a:lnSpc>
                <a:spcPct val="150000"/>
              </a:lnSpc>
            </a:pPr>
            <a:r>
              <a:rPr lang="zh-CN" altLang="en-US" sz="3200" b="1" dirty="0">
                <a:solidFill>
                  <a:schemeClr val="tx2"/>
                </a:solidFill>
                <a:latin typeface="微软雅黑" panose="020B0503020204020204" pitchFamily="2" charset="-122"/>
                <a:ea typeface="微软雅黑" panose="020B0503020204020204" pitchFamily="2" charset="-122"/>
                <a:sym typeface="+mn-ea"/>
              </a:rPr>
              <a:t>    结庐在人境</a:t>
            </a:r>
            <a:r>
              <a:rPr lang="en-US" altLang="zh-CN" sz="3200" b="1">
                <a:solidFill>
                  <a:schemeClr val="tx2"/>
                </a:solidFill>
                <a:latin typeface="微软雅黑" panose="020B0503020204020204" pitchFamily="2" charset="-122"/>
                <a:ea typeface="微软雅黑" panose="020B0503020204020204" pitchFamily="2" charset="-122"/>
                <a:sym typeface="+mn-ea"/>
              </a:rPr>
              <a:t>,</a:t>
            </a:r>
            <a:r>
              <a:rPr lang="zh-CN" altLang="en-US" sz="3200" b="1" dirty="0">
                <a:solidFill>
                  <a:schemeClr val="tx2"/>
                </a:solidFill>
                <a:latin typeface="微软雅黑" panose="020B0503020204020204" pitchFamily="2" charset="-122"/>
                <a:ea typeface="微软雅黑" panose="020B0503020204020204" pitchFamily="2" charset="-122"/>
                <a:sym typeface="+mn-ea"/>
              </a:rPr>
              <a:t>而无车马喧</a:t>
            </a:r>
            <a:r>
              <a:rPr lang="en-US" altLang="zh-CN" sz="3200" b="1">
                <a:solidFill>
                  <a:schemeClr val="tx2"/>
                </a:solidFill>
                <a:latin typeface="微软雅黑" panose="020B0503020204020204" pitchFamily="2" charset="-122"/>
                <a:ea typeface="微软雅黑" panose="020B0503020204020204" pitchFamily="2" charset="-122"/>
                <a:sym typeface="+mn-ea"/>
              </a:rPr>
              <a:t>.</a:t>
            </a:r>
            <a:r>
              <a:rPr lang="zh-CN" altLang="en-US" sz="3200" b="1" dirty="0">
                <a:solidFill>
                  <a:schemeClr val="tx2"/>
                </a:solidFill>
                <a:latin typeface="微软雅黑" panose="020B0503020204020204" pitchFamily="2" charset="-122"/>
                <a:ea typeface="微软雅黑" panose="020B0503020204020204" pitchFamily="2" charset="-122"/>
                <a:sym typeface="+mn-ea"/>
              </a:rPr>
              <a:t>问君何能尔</a:t>
            </a:r>
            <a:r>
              <a:rPr lang="en-US" altLang="zh-CN" sz="3200" b="1">
                <a:solidFill>
                  <a:schemeClr val="tx2"/>
                </a:solidFill>
                <a:latin typeface="微软雅黑" panose="020B0503020204020204" pitchFamily="2" charset="-122"/>
                <a:ea typeface="微软雅黑" panose="020B0503020204020204" pitchFamily="2" charset="-122"/>
                <a:sym typeface="+mn-ea"/>
              </a:rPr>
              <a:t>,</a:t>
            </a:r>
            <a:r>
              <a:rPr lang="zh-CN" altLang="en-US" sz="3200" b="1" dirty="0">
                <a:solidFill>
                  <a:schemeClr val="tx2"/>
                </a:solidFill>
                <a:latin typeface="微软雅黑" panose="020B0503020204020204" pitchFamily="2" charset="-122"/>
                <a:ea typeface="微软雅黑" panose="020B0503020204020204" pitchFamily="2" charset="-122"/>
                <a:sym typeface="+mn-ea"/>
              </a:rPr>
              <a:t>心远地自偏</a:t>
            </a:r>
            <a:r>
              <a:rPr lang="en-US" altLang="zh-CN" sz="3200" b="1">
                <a:solidFill>
                  <a:schemeClr val="tx2"/>
                </a:solidFill>
                <a:latin typeface="微软雅黑" panose="020B0503020204020204" pitchFamily="2" charset="-122"/>
                <a:ea typeface="微软雅黑" panose="020B0503020204020204" pitchFamily="2" charset="-122"/>
                <a:sym typeface="+mn-ea"/>
              </a:rPr>
              <a:t>.</a:t>
            </a:r>
            <a:r>
              <a:rPr lang="zh-CN" altLang="en-US" sz="3200" b="1" dirty="0">
                <a:solidFill>
                  <a:srgbClr val="FF0000"/>
                </a:solidFill>
                <a:latin typeface="微软雅黑" panose="020B0503020204020204" pitchFamily="2" charset="-122"/>
                <a:ea typeface="微软雅黑" panose="020B0503020204020204" pitchFamily="2" charset="-122"/>
                <a:sym typeface="+mn-ea"/>
              </a:rPr>
              <a:t>采菊东篱下</a:t>
            </a:r>
            <a:r>
              <a:rPr lang="en-US" altLang="zh-CN" sz="3200" b="1">
                <a:solidFill>
                  <a:srgbClr val="FF0000"/>
                </a:solidFill>
                <a:latin typeface="微软雅黑" panose="020B0503020204020204" pitchFamily="2" charset="-122"/>
                <a:ea typeface="微软雅黑" panose="020B0503020204020204" pitchFamily="2" charset="-122"/>
                <a:sym typeface="+mn-ea"/>
              </a:rPr>
              <a:t>,</a:t>
            </a:r>
            <a:r>
              <a:rPr lang="zh-CN" altLang="en-US" sz="3200" b="1" dirty="0">
                <a:solidFill>
                  <a:srgbClr val="FF0000"/>
                </a:solidFill>
                <a:latin typeface="微软雅黑" panose="020B0503020204020204" pitchFamily="2" charset="-122"/>
                <a:ea typeface="微软雅黑" panose="020B0503020204020204" pitchFamily="2" charset="-122"/>
                <a:sym typeface="+mn-ea"/>
              </a:rPr>
              <a:t>悠然见南山</a:t>
            </a:r>
            <a:r>
              <a:rPr lang="en-US" altLang="zh-CN" sz="3200" b="1">
                <a:solidFill>
                  <a:schemeClr val="tx2"/>
                </a:solidFill>
                <a:latin typeface="微软雅黑" panose="020B0503020204020204" pitchFamily="2" charset="-122"/>
                <a:ea typeface="微软雅黑" panose="020B0503020204020204" pitchFamily="2" charset="-122"/>
                <a:sym typeface="+mn-ea"/>
              </a:rPr>
              <a:t>.</a:t>
            </a:r>
            <a:r>
              <a:rPr lang="zh-CN" altLang="en-US" sz="3200" b="1" dirty="0">
                <a:solidFill>
                  <a:schemeClr val="tx2"/>
                </a:solidFill>
                <a:latin typeface="微软雅黑" panose="020B0503020204020204" pitchFamily="2" charset="-122"/>
                <a:ea typeface="微软雅黑" panose="020B0503020204020204" pitchFamily="2" charset="-122"/>
                <a:sym typeface="+mn-ea"/>
              </a:rPr>
              <a:t>山气日夕佳</a:t>
            </a:r>
            <a:r>
              <a:rPr lang="en-US" altLang="zh-CN" sz="3200" b="1">
                <a:solidFill>
                  <a:schemeClr val="tx2"/>
                </a:solidFill>
                <a:latin typeface="微软雅黑" panose="020B0503020204020204" pitchFamily="2" charset="-122"/>
                <a:ea typeface="微软雅黑" panose="020B0503020204020204" pitchFamily="2" charset="-122"/>
                <a:sym typeface="+mn-ea"/>
              </a:rPr>
              <a:t>,</a:t>
            </a:r>
            <a:r>
              <a:rPr lang="zh-CN" altLang="en-US" sz="3200" b="1" dirty="0">
                <a:solidFill>
                  <a:schemeClr val="tx2"/>
                </a:solidFill>
                <a:latin typeface="微软雅黑" panose="020B0503020204020204" pitchFamily="2" charset="-122"/>
                <a:ea typeface="微软雅黑" panose="020B0503020204020204" pitchFamily="2" charset="-122"/>
                <a:sym typeface="+mn-ea"/>
              </a:rPr>
              <a:t>飞鸟相与还</a:t>
            </a:r>
            <a:r>
              <a:rPr lang="en-US" altLang="zh-CN" sz="3200" b="1">
                <a:solidFill>
                  <a:schemeClr val="tx2"/>
                </a:solidFill>
                <a:latin typeface="微软雅黑" panose="020B0503020204020204" pitchFamily="2" charset="-122"/>
                <a:ea typeface="微软雅黑" panose="020B0503020204020204" pitchFamily="2" charset="-122"/>
                <a:sym typeface="+mn-ea"/>
              </a:rPr>
              <a:t>.</a:t>
            </a:r>
            <a:r>
              <a:rPr lang="zh-CN" altLang="en-US" sz="3200" b="1" dirty="0">
                <a:solidFill>
                  <a:schemeClr val="tx2"/>
                </a:solidFill>
                <a:latin typeface="微软雅黑" panose="020B0503020204020204" pitchFamily="2" charset="-122"/>
                <a:ea typeface="微软雅黑" panose="020B0503020204020204" pitchFamily="2" charset="-122"/>
                <a:sym typeface="+mn-ea"/>
              </a:rPr>
              <a:t>此中有真意</a:t>
            </a:r>
            <a:r>
              <a:rPr lang="en-US" altLang="zh-CN" sz="3200" b="1">
                <a:solidFill>
                  <a:schemeClr val="tx2"/>
                </a:solidFill>
                <a:latin typeface="微软雅黑" panose="020B0503020204020204" pitchFamily="2" charset="-122"/>
                <a:ea typeface="微软雅黑" panose="020B0503020204020204" pitchFamily="2" charset="-122"/>
                <a:sym typeface="+mn-ea"/>
              </a:rPr>
              <a:t>,</a:t>
            </a:r>
            <a:r>
              <a:rPr lang="zh-CN" altLang="en-US" sz="3200" b="1" dirty="0">
                <a:solidFill>
                  <a:schemeClr val="tx2"/>
                </a:solidFill>
                <a:latin typeface="微软雅黑" panose="020B0503020204020204" pitchFamily="2" charset="-122"/>
                <a:ea typeface="微软雅黑" panose="020B0503020204020204" pitchFamily="2" charset="-122"/>
                <a:sym typeface="+mn-ea"/>
              </a:rPr>
              <a:t>欲辩已忘言 </a:t>
            </a:r>
            <a:r>
              <a:rPr lang="en-US" altLang="zh-CN" sz="3200" b="1">
                <a:solidFill>
                  <a:schemeClr val="tx2"/>
                </a:solidFill>
                <a:latin typeface="微软雅黑" panose="020B0503020204020204" pitchFamily="2" charset="-122"/>
                <a:ea typeface="微软雅黑" panose="020B0503020204020204" pitchFamily="2" charset="-122"/>
                <a:sym typeface="+mn-ea"/>
              </a:rPr>
              <a:t>.</a:t>
            </a:r>
            <a:endParaRPr lang="en-US" altLang="zh-CN" sz="3200" b="1">
              <a:solidFill>
                <a:schemeClr val="tx2"/>
              </a:solidFill>
              <a:latin typeface="微软雅黑" panose="020B0503020204020204" pitchFamily="2" charset="-122"/>
              <a:ea typeface="微软雅黑" panose="020B0503020204020204" pitchFamily="2" charset="-122"/>
            </a:endParaRPr>
          </a:p>
          <a:p>
            <a:pPr lvl="0" algn="just" fontAlgn="ctr">
              <a:lnSpc>
                <a:spcPct val="150000"/>
              </a:lnSpc>
            </a:pPr>
            <a:r>
              <a:rPr lang="zh-CN" altLang="en-US" sz="3200" b="1" dirty="0">
                <a:solidFill>
                  <a:srgbClr val="FF0000"/>
                </a:solidFill>
                <a:latin typeface="楷体" panose="02010609060101010101" charset="-122"/>
                <a:ea typeface="楷体" panose="02010609060101010101" charset="-122"/>
                <a:sym typeface="+mn-ea"/>
              </a:rPr>
              <a:t>这里的</a:t>
            </a:r>
            <a:r>
              <a:rPr lang="en-US" altLang="zh-CN" sz="3200" b="1">
                <a:solidFill>
                  <a:srgbClr val="FF0000"/>
                </a:solidFill>
                <a:latin typeface="楷体" panose="02010609060101010101" charset="-122"/>
                <a:ea typeface="楷体" panose="02010609060101010101" charset="-122"/>
                <a:sym typeface="+mn-ea"/>
              </a:rPr>
              <a:t>”</a:t>
            </a:r>
            <a:r>
              <a:rPr lang="zh-CN" altLang="en-US" sz="3200" b="1">
                <a:solidFill>
                  <a:srgbClr val="FF0000"/>
                </a:solidFill>
                <a:latin typeface="楷体" panose="02010609060101010101" charset="-122"/>
                <a:ea typeface="楷体" panose="02010609060101010101" charset="-122"/>
                <a:sym typeface="+mn-ea"/>
              </a:rPr>
              <a:t>见</a:t>
            </a:r>
            <a:r>
              <a:rPr lang="en-US" altLang="zh-CN" sz="3200" b="1">
                <a:solidFill>
                  <a:srgbClr val="FF0000"/>
                </a:solidFill>
                <a:latin typeface="楷体" panose="02010609060101010101" charset="-122"/>
                <a:ea typeface="楷体" panose="02010609060101010101" charset="-122"/>
                <a:sym typeface="+mn-ea"/>
              </a:rPr>
              <a:t>”</a:t>
            </a:r>
            <a:r>
              <a:rPr lang="zh-CN" altLang="en-US" sz="3200" b="1" dirty="0">
                <a:solidFill>
                  <a:srgbClr val="FF0000"/>
                </a:solidFill>
                <a:latin typeface="楷体" panose="02010609060101010101" charset="-122"/>
                <a:ea typeface="楷体" panose="02010609060101010101" charset="-122"/>
                <a:sym typeface="+mn-ea"/>
              </a:rPr>
              <a:t>字能否改为</a:t>
            </a:r>
            <a:r>
              <a:rPr lang="en-US" altLang="zh-CN" sz="3200" b="1">
                <a:solidFill>
                  <a:srgbClr val="FF0000"/>
                </a:solidFill>
                <a:latin typeface="楷体" panose="02010609060101010101" charset="-122"/>
                <a:ea typeface="楷体" panose="02010609060101010101" charset="-122"/>
                <a:sym typeface="+mn-ea"/>
              </a:rPr>
              <a:t>”</a:t>
            </a:r>
            <a:r>
              <a:rPr lang="zh-CN" altLang="en-US" sz="3200" b="1">
                <a:solidFill>
                  <a:srgbClr val="FF0000"/>
                </a:solidFill>
                <a:latin typeface="楷体" panose="02010609060101010101" charset="-122"/>
                <a:ea typeface="楷体" panose="02010609060101010101" charset="-122"/>
                <a:sym typeface="+mn-ea"/>
              </a:rPr>
              <a:t>望</a:t>
            </a:r>
            <a:r>
              <a:rPr lang="en-US" altLang="zh-CN" sz="3200" b="1">
                <a:solidFill>
                  <a:srgbClr val="FF0000"/>
                </a:solidFill>
                <a:latin typeface="楷体" panose="02010609060101010101" charset="-122"/>
                <a:ea typeface="楷体" panose="02010609060101010101" charset="-122"/>
                <a:sym typeface="+mn-ea"/>
              </a:rPr>
              <a:t>”</a:t>
            </a:r>
            <a:r>
              <a:rPr lang="zh-CN" altLang="en-US" sz="3200" b="1">
                <a:solidFill>
                  <a:srgbClr val="FF0000"/>
                </a:solidFill>
                <a:latin typeface="楷体" panose="02010609060101010101" charset="-122"/>
                <a:ea typeface="楷体" panose="02010609060101010101" charset="-122"/>
                <a:sym typeface="+mn-ea"/>
              </a:rPr>
              <a:t>字</a:t>
            </a:r>
            <a:r>
              <a:rPr lang="en-US" altLang="zh-CN" sz="3200" b="1">
                <a:solidFill>
                  <a:srgbClr val="FF0000"/>
                </a:solidFill>
                <a:latin typeface="楷体" panose="02010609060101010101" charset="-122"/>
                <a:ea typeface="楷体" panose="02010609060101010101" charset="-122"/>
                <a:sym typeface="+mn-ea"/>
              </a:rPr>
              <a:t>,</a:t>
            </a:r>
            <a:r>
              <a:rPr lang="zh-CN" altLang="en-US" sz="3200" b="1" dirty="0">
                <a:solidFill>
                  <a:srgbClr val="FF0000"/>
                </a:solidFill>
                <a:latin typeface="楷体" panose="02010609060101010101" charset="-122"/>
                <a:ea typeface="楷体" panose="02010609060101010101" charset="-122"/>
                <a:sym typeface="+mn-ea"/>
              </a:rPr>
              <a:t>为什么</a:t>
            </a:r>
            <a:r>
              <a:rPr lang="en-US" altLang="zh-CN" sz="3200" b="1">
                <a:solidFill>
                  <a:srgbClr val="FF0000"/>
                </a:solidFill>
                <a:latin typeface="楷体" panose="02010609060101010101" charset="-122"/>
                <a:ea typeface="楷体" panose="02010609060101010101" charset="-122"/>
                <a:sym typeface="+mn-ea"/>
              </a:rPr>
              <a:t>?</a:t>
            </a:r>
            <a:endParaRPr lang="en-US" altLang="zh-CN" sz="3200" b="1">
              <a:solidFill>
                <a:srgbClr val="FF0000"/>
              </a:solidFill>
              <a:latin typeface="楷体" panose="02010609060101010101" charset="-122"/>
              <a:ea typeface="楷体" panose="02010609060101010101" charset="-122"/>
              <a:sym typeface="+mn-ea"/>
            </a:endParaRPr>
          </a:p>
          <a:p>
            <a:pPr lvl="0" algn="just" fontAlgn="ctr">
              <a:lnSpc>
                <a:spcPct val="120000"/>
              </a:lnSpc>
              <a:spcBef>
                <a:spcPct val="50000"/>
              </a:spcBef>
            </a:pPr>
            <a:endParaRPr lang="en-US" altLang="zh-CN" sz="3200" b="1">
              <a:solidFill>
                <a:srgbClr val="FF0000"/>
              </a:solidFill>
              <a:latin typeface="楷体" panose="02010609060101010101" charset="-122"/>
              <a:ea typeface="楷体" panose="02010609060101010101" charset="-122"/>
              <a:sym typeface="+mn-ea"/>
            </a:endParaRPr>
          </a:p>
        </p:txBody>
      </p:sp>
      <p:sp>
        <p:nvSpPr>
          <p:cNvPr id="3" name="文本框 2"/>
          <p:cNvSpPr txBox="1"/>
          <p:nvPr/>
        </p:nvSpPr>
        <p:spPr>
          <a:xfrm>
            <a:off x="2809875" y="3368675"/>
            <a:ext cx="9577705" cy="4244340"/>
          </a:xfrm>
          <a:prstGeom prst="rect">
            <a:avLst/>
          </a:prstGeom>
          <a:noFill/>
        </p:spPr>
        <p:txBody>
          <a:bodyPr wrap="square" rtlCol="0" anchor="t">
            <a:spAutoFit/>
          </a:bodyPr>
          <a:p>
            <a:pPr lvl="0">
              <a:lnSpc>
                <a:spcPct val="130000"/>
              </a:lnSpc>
              <a:spcBef>
                <a:spcPct val="50000"/>
              </a:spcBef>
            </a:pPr>
            <a:r>
              <a:rPr lang="zh-CN" altLang="en-US" sz="3200" b="1" dirty="0">
                <a:solidFill>
                  <a:srgbClr val="002060"/>
                </a:solidFill>
                <a:latin typeface="楷体" panose="02010609060101010101" charset="-122"/>
                <a:ea typeface="楷体" panose="02010609060101010101" charset="-122"/>
                <a:sym typeface="+mn-ea"/>
              </a:rPr>
              <a:t>“见”字用起来更能达意。“望”是有意识的，而“见”是无意识地，自然地映入眼帘。用一个“望”字，人与自然之间是欣赏与被欣赏的关系，人仿佛在自然之外，自然成了人观照的对象。而用一个“见”字，人与自然不是欣赏与被欣赏的关系，人在自然之中，与自然一体，我见南山悠然，料南山见我亦如此。</a:t>
            </a:r>
            <a:endParaRPr lang="zh-CN" altLang="en-US" sz="3200" b="1" dirty="0">
              <a:solidFill>
                <a:srgbClr val="002060"/>
              </a:solidFill>
              <a:latin typeface="楷体" panose="02010609060101010101" charset="-122"/>
              <a:ea typeface="楷体" panose="02010609060101010101" charset="-122"/>
              <a:sym typeface="+mn-ea"/>
            </a:endParaRPr>
          </a:p>
          <a:p>
            <a:pPr lvl="0"/>
            <a:endParaRPr lang="zh-CN" altLang="en-US" sz="3200" b="1" dirty="0">
              <a:solidFill>
                <a:srgbClr val="002060"/>
              </a:solidFill>
              <a:latin typeface="楷体" panose="02010609060101010101" charset="-122"/>
              <a:ea typeface="楷体" panose="02010609060101010101"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2000" fill="hold"/>
                                        <p:tgtEl>
                                          <p:spTgt spid="2"/>
                                        </p:tgtEl>
                                        <p:attrNameLst>
                                          <p:attrName>ppt_x</p:attrName>
                                        </p:attrNameLst>
                                      </p:cBhvr>
                                      <p:tavLst>
                                        <p:tav tm="0">
                                          <p:val>
                                            <p:strVal val="0-#ppt_w/2"/>
                                          </p:val>
                                        </p:tav>
                                        <p:tav tm="100000">
                                          <p:val>
                                            <p:strVal val="#ppt_x"/>
                                          </p:val>
                                        </p:tav>
                                      </p:tavLst>
                                    </p:anim>
                                    <p:anim calcmode="lin" valueType="num">
                                      <p:cBhvr additive="base">
                                        <p:cTn id="8" dur="20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2000" fill="hold"/>
                                        <p:tgtEl>
                                          <p:spTgt spid="3"/>
                                        </p:tgtEl>
                                        <p:attrNameLst>
                                          <p:attrName>ppt_x</p:attrName>
                                        </p:attrNameLst>
                                      </p:cBhvr>
                                      <p:tavLst>
                                        <p:tav tm="0">
                                          <p:val>
                                            <p:strVal val="1+#ppt_w/2"/>
                                          </p:val>
                                        </p:tav>
                                        <p:tav tm="100000">
                                          <p:val>
                                            <p:strVal val="#ppt_x"/>
                                          </p:val>
                                        </p:tav>
                                      </p:tavLst>
                                    </p:anim>
                                    <p:anim calcmode="lin" valueType="num">
                                      <p:cBhvr additive="base">
                                        <p:cTn id="14" dur="200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530" name="文本框 22529"/>
          <p:cNvSpPr txBox="1"/>
          <p:nvPr/>
        </p:nvSpPr>
        <p:spPr>
          <a:xfrm>
            <a:off x="1130935" y="1127760"/>
            <a:ext cx="10789920" cy="2692400"/>
          </a:xfrm>
          <a:prstGeom prst="rect">
            <a:avLst/>
          </a:prstGeom>
          <a:noFill/>
          <a:ln w="9525">
            <a:noFill/>
          </a:ln>
        </p:spPr>
        <p:txBody>
          <a:bodyPr wrap="square">
            <a:spAutoFit/>
          </a:bodyPr>
          <a:p>
            <a:pPr lvl="0">
              <a:lnSpc>
                <a:spcPct val="70000"/>
              </a:lnSpc>
              <a:spcBef>
                <a:spcPct val="30000"/>
              </a:spcBef>
            </a:pPr>
            <a:r>
              <a:rPr lang="zh-CN" altLang="en-US" sz="4400" b="1">
                <a:solidFill>
                  <a:schemeClr val="tx2"/>
                </a:solidFill>
                <a:latin typeface="楷体" panose="02010609060101010101" charset="-122"/>
                <a:ea typeface="楷体" panose="02010609060101010101" charset="-122"/>
              </a:rPr>
              <a:t>例</a:t>
            </a:r>
            <a:r>
              <a:rPr lang="en-US" altLang="zh-CN" sz="4400" b="1">
                <a:solidFill>
                  <a:schemeClr val="tx2"/>
                </a:solidFill>
                <a:latin typeface="楷体" panose="02010609060101010101" charset="-122"/>
                <a:ea typeface="楷体" panose="02010609060101010101" charset="-122"/>
              </a:rPr>
              <a:t>3           </a:t>
            </a:r>
            <a:r>
              <a:rPr lang="zh-CN" altLang="en-US" sz="4400" b="1" dirty="0">
                <a:solidFill>
                  <a:schemeClr val="tx2"/>
                </a:solidFill>
                <a:latin typeface="楷体" panose="02010609060101010101" charset="-122"/>
                <a:ea typeface="楷体" panose="02010609060101010101" charset="-122"/>
              </a:rPr>
              <a:t>晴   景</a:t>
            </a:r>
            <a:endParaRPr lang="zh-CN" altLang="en-US" sz="4400" b="1" dirty="0">
              <a:solidFill>
                <a:schemeClr val="tx2"/>
              </a:solidFill>
              <a:latin typeface="楷体" panose="02010609060101010101" charset="-122"/>
              <a:ea typeface="楷体" panose="02010609060101010101" charset="-122"/>
            </a:endParaRPr>
          </a:p>
          <a:p>
            <a:pPr lvl="0" algn="ctr">
              <a:lnSpc>
                <a:spcPct val="70000"/>
              </a:lnSpc>
              <a:spcBef>
                <a:spcPct val="30000"/>
              </a:spcBef>
            </a:pPr>
            <a:r>
              <a:rPr lang="zh-CN" altLang="en-US" sz="4400" dirty="0">
                <a:solidFill>
                  <a:schemeClr val="tx2"/>
                </a:solidFill>
                <a:latin typeface="楷体" panose="02010609060101010101" charset="-122"/>
                <a:ea typeface="楷体" panose="02010609060101010101" charset="-122"/>
              </a:rPr>
              <a:t>      王驾</a:t>
            </a:r>
            <a:endParaRPr lang="zh-CN" altLang="en-US" sz="4400" dirty="0">
              <a:solidFill>
                <a:schemeClr val="tx2"/>
              </a:solidFill>
              <a:latin typeface="楷体" panose="02010609060101010101" charset="-122"/>
              <a:ea typeface="楷体" panose="02010609060101010101" charset="-122"/>
            </a:endParaRPr>
          </a:p>
          <a:p>
            <a:pPr lvl="0" algn="ctr">
              <a:lnSpc>
                <a:spcPct val="70000"/>
              </a:lnSpc>
              <a:spcBef>
                <a:spcPct val="30000"/>
              </a:spcBef>
            </a:pPr>
            <a:r>
              <a:rPr lang="zh-CN" altLang="en-US" sz="4400" b="1" dirty="0">
                <a:solidFill>
                  <a:schemeClr val="tx2"/>
                </a:solidFill>
                <a:latin typeface="楷体" panose="02010609060101010101" charset="-122"/>
                <a:ea typeface="楷体" panose="02010609060101010101" charset="-122"/>
              </a:rPr>
              <a:t>雨前初见花间蕊，雨后全无叶底花。</a:t>
            </a:r>
            <a:endParaRPr lang="zh-CN" altLang="en-US" sz="4400" b="1" dirty="0">
              <a:solidFill>
                <a:schemeClr val="tx2"/>
              </a:solidFill>
              <a:latin typeface="楷体" panose="02010609060101010101" charset="-122"/>
              <a:ea typeface="楷体" panose="02010609060101010101" charset="-122"/>
            </a:endParaRPr>
          </a:p>
          <a:p>
            <a:pPr lvl="0" algn="ctr">
              <a:lnSpc>
                <a:spcPct val="70000"/>
              </a:lnSpc>
              <a:spcBef>
                <a:spcPct val="30000"/>
              </a:spcBef>
            </a:pPr>
            <a:r>
              <a:rPr lang="zh-CN" altLang="en-US" sz="4400" b="1" dirty="0">
                <a:solidFill>
                  <a:schemeClr val="tx2"/>
                </a:solidFill>
                <a:latin typeface="楷体" panose="02010609060101010101" charset="-122"/>
                <a:ea typeface="楷体" panose="02010609060101010101" charset="-122"/>
              </a:rPr>
              <a:t>蝴蝶飞来过墙去，应疑春色在邻家。</a:t>
            </a:r>
            <a:endParaRPr lang="zh-CN" altLang="en-US" sz="4400" b="1" dirty="0">
              <a:solidFill>
                <a:schemeClr val="tx2"/>
              </a:solidFill>
              <a:latin typeface="楷体" panose="02010609060101010101" charset="-122"/>
              <a:ea typeface="楷体" panose="02010609060101010101" charset="-122"/>
            </a:endParaRPr>
          </a:p>
        </p:txBody>
      </p:sp>
      <p:sp>
        <p:nvSpPr>
          <p:cNvPr id="22531" name="矩形标注 22530"/>
          <p:cNvSpPr/>
          <p:nvPr/>
        </p:nvSpPr>
        <p:spPr>
          <a:xfrm>
            <a:off x="1894017" y="4343964"/>
            <a:ext cx="9386711" cy="2476030"/>
          </a:xfrm>
          <a:prstGeom prst="wedgeRectCallout">
            <a:avLst>
              <a:gd name="adj1" fmla="val -31759"/>
              <a:gd name="adj2" fmla="val -68236"/>
            </a:avLst>
          </a:prstGeom>
          <a:noFill/>
          <a:ln w="9525" cap="flat" cmpd="sng">
            <a:solidFill>
              <a:srgbClr val="FF9900"/>
            </a:solidFill>
            <a:prstDash val="solid"/>
            <a:miter/>
            <a:headEnd type="none" w="med" len="med"/>
            <a:tailEnd type="none" w="med" len="med"/>
          </a:ln>
        </p:spPr>
        <p:txBody>
          <a:bodyPr/>
          <a:p>
            <a:pPr lvl="0"/>
            <a:r>
              <a:rPr lang="zh-CN" altLang="en-US" sz="4265" b="1" dirty="0">
                <a:solidFill>
                  <a:srgbClr val="FFFF00"/>
                </a:solidFill>
                <a:latin typeface="Times New Roman" panose="02020603050405020304" pitchFamily="2" charset="0"/>
                <a:ea typeface="宋体" panose="02010600030101010101" pitchFamily="2" charset="-122"/>
              </a:rPr>
              <a:t>       </a:t>
            </a:r>
            <a:r>
              <a:rPr lang="zh-CN" altLang="en-US" sz="4265" b="1" dirty="0">
                <a:solidFill>
                  <a:srgbClr val="0070C0"/>
                </a:solidFill>
                <a:latin typeface="Times New Roman" panose="02020603050405020304" pitchFamily="2" charset="0"/>
                <a:ea typeface="宋体" panose="02010600030101010101" pitchFamily="2" charset="-122"/>
              </a:rPr>
              <a:t> </a:t>
            </a:r>
            <a:r>
              <a:rPr lang="zh-CN" altLang="en-US" sz="4000" b="1" dirty="0">
                <a:solidFill>
                  <a:srgbClr val="0070C0"/>
                </a:solidFill>
                <a:latin typeface="楷体" panose="02010609060101010101" charset="-122"/>
                <a:ea typeface="楷体" panose="02010609060101010101" charset="-122"/>
              </a:rPr>
              <a:t>王安石改</a:t>
            </a:r>
            <a:r>
              <a:rPr lang="en-US" altLang="zh-CN" sz="4000" b="1">
                <a:solidFill>
                  <a:srgbClr val="0070C0"/>
                </a:solidFill>
                <a:latin typeface="楷体" panose="02010609060101010101" charset="-122"/>
                <a:ea typeface="楷体" panose="02010609060101010101" charset="-122"/>
              </a:rPr>
              <a:t>“</a:t>
            </a:r>
            <a:r>
              <a:rPr lang="zh-CN" altLang="en-US" sz="4000" b="1" dirty="0">
                <a:solidFill>
                  <a:srgbClr val="0070C0"/>
                </a:solidFill>
                <a:latin typeface="楷体" panose="02010609060101010101" charset="-122"/>
                <a:ea typeface="楷体" panose="02010609060101010101" charset="-122"/>
              </a:rPr>
              <a:t>飞来”为“纷纷”，因为只有蜂忙蝶乱的侧写妙笔才能令人真实地感受出晚春雨后特有的美景。</a:t>
            </a:r>
            <a:endParaRPr lang="zh-CN" altLang="en-US" sz="4000" b="1" dirty="0">
              <a:solidFill>
                <a:srgbClr val="0070C0"/>
              </a:solidFill>
              <a:latin typeface="楷体" panose="02010609060101010101" charset="-122"/>
              <a:ea typeface="楷体" panose="02010609060101010101" charset="-122"/>
            </a:endParaRPr>
          </a:p>
        </p:txBody>
      </p:sp>
      <p:sp>
        <p:nvSpPr>
          <p:cNvPr id="22532" name="矩形 22531"/>
          <p:cNvSpPr/>
          <p:nvPr/>
        </p:nvSpPr>
        <p:spPr>
          <a:xfrm>
            <a:off x="3149671" y="3054421"/>
            <a:ext cx="1222963" cy="722489"/>
          </a:xfrm>
          <a:prstGeom prst="rect">
            <a:avLst/>
          </a:prstGeom>
          <a:solidFill>
            <a:schemeClr val="accent1"/>
          </a:solidFill>
          <a:ln w="9525" cap="flat" cmpd="sng">
            <a:solidFill>
              <a:schemeClr val="tx1"/>
            </a:solidFill>
            <a:prstDash val="solid"/>
            <a:miter/>
            <a:headEnd type="none" w="med" len="med"/>
            <a:tailEnd type="none" w="med" len="med"/>
          </a:ln>
        </p:spPr>
        <p:txBody>
          <a:bodyPr wrap="none" anchor="ctr"/>
          <a:p>
            <a:pPr lvl="0" algn="ctr"/>
            <a:r>
              <a:rPr lang="zh-CN" altLang="en-US" sz="4000" b="1" dirty="0">
                <a:solidFill>
                  <a:srgbClr val="FF0000"/>
                </a:solidFill>
                <a:latin typeface="Times New Roman" panose="02020603050405020304" pitchFamily="2" charset="0"/>
                <a:ea typeface="华文中宋" pitchFamily="2" charset="-122"/>
              </a:rPr>
              <a:t>纷纷</a:t>
            </a:r>
            <a:endParaRPr lang="zh-CN" altLang="en-US" sz="4000" b="1" dirty="0">
              <a:solidFill>
                <a:srgbClr val="FF0000"/>
              </a:solidFill>
              <a:latin typeface="Times New Roman" panose="02020603050405020304" pitchFamily="2" charset="0"/>
              <a:ea typeface="华文中宋" pitchFamily="2" charset="-122"/>
            </a:endParaRPr>
          </a:p>
        </p:txBody>
      </p:sp>
      <p:sp>
        <p:nvSpPr>
          <p:cNvPr id="22533" name="文本框 22532"/>
          <p:cNvSpPr txBox="1"/>
          <p:nvPr/>
        </p:nvSpPr>
        <p:spPr>
          <a:xfrm>
            <a:off x="806238" y="162560"/>
            <a:ext cx="6105408" cy="822960"/>
          </a:xfrm>
          <a:prstGeom prst="rect">
            <a:avLst/>
          </a:prstGeom>
          <a:noFill/>
          <a:ln w="9525">
            <a:noFill/>
          </a:ln>
        </p:spPr>
        <p:txBody>
          <a:bodyPr>
            <a:spAutoFit/>
          </a:bodyPr>
          <a:p>
            <a:pPr lvl="0"/>
            <a:r>
              <a:rPr lang="zh-CN" altLang="en-US" sz="4800" b="1" dirty="0">
                <a:solidFill>
                  <a:srgbClr val="FF0000"/>
                </a:solidFill>
                <a:latin typeface="宋体" panose="02010600030101010101" pitchFamily="2" charset="-122"/>
              </a:rPr>
              <a:t>二、炼形容词</a:t>
            </a:r>
            <a:endParaRPr lang="zh-CN" altLang="en-US" sz="4800" b="1" dirty="0">
              <a:solidFill>
                <a:srgbClr val="FF0000"/>
              </a:solidFill>
              <a:latin typeface="宋体" panose="02010600030101010101" pitchFamily="2" charset="-122"/>
            </a:endParaRPr>
          </a:p>
        </p:txBody>
      </p:sp>
      <p:sp>
        <p:nvSpPr>
          <p:cNvPr id="22534" name="文本框 22533"/>
          <p:cNvSpPr txBox="1"/>
          <p:nvPr/>
        </p:nvSpPr>
        <p:spPr>
          <a:xfrm>
            <a:off x="1894205" y="3011170"/>
            <a:ext cx="699135" cy="808990"/>
          </a:xfrm>
          <a:prstGeom prst="rect">
            <a:avLst/>
          </a:prstGeom>
          <a:noFill/>
          <a:ln w="9525">
            <a:noFill/>
          </a:ln>
        </p:spPr>
        <p:txBody>
          <a:bodyPr wrap="square">
            <a:spAutoFit/>
          </a:bodyPr>
          <a:p>
            <a:pPr lvl="0">
              <a:spcBef>
                <a:spcPct val="50000"/>
              </a:spcBef>
            </a:pPr>
            <a:r>
              <a:rPr lang="zh-CN" altLang="en-US" sz="4400" b="1" dirty="0">
                <a:solidFill>
                  <a:srgbClr val="FF0000"/>
                </a:solidFill>
                <a:latin typeface="Times New Roman" panose="02020603050405020304" pitchFamily="2" charset="0"/>
                <a:ea typeface="隶书" charset="-122"/>
              </a:rPr>
              <a:t>蜂</a:t>
            </a:r>
            <a:endParaRPr lang="zh-CN" altLang="en-US" sz="4400" b="1" dirty="0">
              <a:solidFill>
                <a:srgbClr val="FF0000"/>
              </a:solidFill>
              <a:latin typeface="Times New Roman" panose="02020603050405020304" pitchFamily="2" charset="0"/>
              <a:ea typeface="隶书" charset="-122"/>
            </a:endParaRPr>
          </a:p>
        </p:txBody>
      </p:sp>
      <p:sp>
        <p:nvSpPr>
          <p:cNvPr id="22535" name="文本框 22534"/>
          <p:cNvSpPr txBox="1"/>
          <p:nvPr/>
        </p:nvSpPr>
        <p:spPr>
          <a:xfrm>
            <a:off x="6497955" y="2893695"/>
            <a:ext cx="774700" cy="808990"/>
          </a:xfrm>
          <a:prstGeom prst="rect">
            <a:avLst/>
          </a:prstGeom>
          <a:noFill/>
          <a:ln w="9525">
            <a:noFill/>
          </a:ln>
        </p:spPr>
        <p:txBody>
          <a:bodyPr wrap="square" anchor="t">
            <a:spAutoFit/>
          </a:bodyPr>
          <a:p>
            <a:pPr lvl="0"/>
            <a:r>
              <a:rPr lang="zh-CN" altLang="en-US" sz="4400" b="1" dirty="0">
                <a:solidFill>
                  <a:srgbClr val="FF0000"/>
                </a:solidFill>
                <a:latin typeface="Times New Roman" panose="02020603050405020304" pitchFamily="2" charset="0"/>
                <a:ea typeface="隶书" charset="-122"/>
              </a:rPr>
              <a:t>却</a:t>
            </a:r>
            <a:endParaRPr lang="zh-CN" altLang="en-US" sz="4400" b="1" dirty="0">
              <a:solidFill>
                <a:srgbClr val="FF0000"/>
              </a:solidFill>
              <a:latin typeface="Times New Roman" panose="02020603050405020304" pitchFamily="2" charset="0"/>
              <a:ea typeface="隶书" charset="-122"/>
            </a:endParaRPr>
          </a:p>
        </p:txBody>
      </p:sp>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2533"/>
                                        </p:tgtEl>
                                        <p:attrNameLst>
                                          <p:attrName>style.visibility</p:attrName>
                                        </p:attrNameLst>
                                      </p:cBhvr>
                                      <p:to>
                                        <p:strVal val="visible"/>
                                      </p:to>
                                    </p:set>
                                    <p:anim calcmode="lin" valueType="num">
                                      <p:cBhvr additive="base">
                                        <p:cTn id="7" dur="500" fill="hold"/>
                                        <p:tgtEl>
                                          <p:spTgt spid="22533"/>
                                        </p:tgtEl>
                                        <p:attrNameLst>
                                          <p:attrName>ppt_x</p:attrName>
                                        </p:attrNameLst>
                                      </p:cBhvr>
                                      <p:tavLst>
                                        <p:tav tm="0">
                                          <p:val>
                                            <p:strVal val="0-#ppt_w/2"/>
                                          </p:val>
                                        </p:tav>
                                        <p:tav tm="100000">
                                          <p:val>
                                            <p:strVal val="#ppt_x"/>
                                          </p:val>
                                        </p:tav>
                                      </p:tavLst>
                                    </p:anim>
                                    <p:anim calcmode="lin" valueType="num">
                                      <p:cBhvr additive="base">
                                        <p:cTn id="8" dur="500" fill="hold"/>
                                        <p:tgtEl>
                                          <p:spTgt spid="22533"/>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 presetClass="entr" presetSubtype="16" fill="hold" grpId="0" nodeType="clickEffect">
                                  <p:stCondLst>
                                    <p:cond delay="0"/>
                                  </p:stCondLst>
                                  <p:childTnLst>
                                    <p:set>
                                      <p:cBhvr>
                                        <p:cTn id="12" dur="1" fill="hold">
                                          <p:stCondLst>
                                            <p:cond delay="0"/>
                                          </p:stCondLst>
                                        </p:cTn>
                                        <p:tgtEl>
                                          <p:spTgt spid="22530"/>
                                        </p:tgtEl>
                                        <p:attrNameLst>
                                          <p:attrName>style.visibility</p:attrName>
                                        </p:attrNameLst>
                                      </p:cBhvr>
                                      <p:to>
                                        <p:strVal val="visible"/>
                                      </p:to>
                                    </p:set>
                                    <p:animEffect transition="in" filter="box(in)">
                                      <p:cBhvr>
                                        <p:cTn id="13" dur="500"/>
                                        <p:tgtEl>
                                          <p:spTgt spid="22530"/>
                                        </p:tgtEl>
                                      </p:cBhvr>
                                    </p:animEffect>
                                  </p:childTnLst>
                                </p:cTn>
                              </p:par>
                            </p:childTnLst>
                          </p:cTn>
                        </p:par>
                      </p:childTnLst>
                    </p:cTn>
                  </p:par>
                  <p:par>
                    <p:cTn id="14" fill="hold">
                      <p:stCondLst>
                        <p:cond delay="indefinite"/>
                      </p:stCondLst>
                      <p:childTnLst>
                        <p:par>
                          <p:cTn id="15" fill="hold">
                            <p:stCondLst>
                              <p:cond delay="0"/>
                            </p:stCondLst>
                            <p:childTnLst>
                              <p:par>
                                <p:cTn id="16" presetID="8" presetClass="entr" presetSubtype="16" fill="hold" grpId="0" nodeType="clickEffect">
                                  <p:stCondLst>
                                    <p:cond delay="0"/>
                                  </p:stCondLst>
                                  <p:childTnLst>
                                    <p:set>
                                      <p:cBhvr>
                                        <p:cTn id="17" dur="1" fill="hold">
                                          <p:stCondLst>
                                            <p:cond delay="0"/>
                                          </p:stCondLst>
                                        </p:cTn>
                                        <p:tgtEl>
                                          <p:spTgt spid="22534"/>
                                        </p:tgtEl>
                                        <p:attrNameLst>
                                          <p:attrName>style.visibility</p:attrName>
                                        </p:attrNameLst>
                                      </p:cBhvr>
                                      <p:to>
                                        <p:strVal val="visible"/>
                                      </p:to>
                                    </p:set>
                                    <p:animEffect transition="in" filter="diamond(in)">
                                      <p:cBhvr>
                                        <p:cTn id="18" dur="2000"/>
                                        <p:tgtEl>
                                          <p:spTgt spid="22534"/>
                                        </p:tgtEl>
                                      </p:cBhvr>
                                    </p:animEffect>
                                  </p:childTnLst>
                                </p:cTn>
                              </p:par>
                            </p:childTnLst>
                          </p:cTn>
                        </p:par>
                        <p:par>
                          <p:cTn id="19" fill="hold">
                            <p:stCondLst>
                              <p:cond delay="2000"/>
                            </p:stCondLst>
                            <p:childTnLst>
                              <p:par>
                                <p:cTn id="20" presetID="8" presetClass="entr" presetSubtype="16" fill="hold" grpId="0" nodeType="afterEffect">
                                  <p:stCondLst>
                                    <p:cond delay="0"/>
                                  </p:stCondLst>
                                  <p:childTnLst>
                                    <p:set>
                                      <p:cBhvr>
                                        <p:cTn id="21" dur="1" fill="hold">
                                          <p:stCondLst>
                                            <p:cond delay="0"/>
                                          </p:stCondLst>
                                        </p:cTn>
                                        <p:tgtEl>
                                          <p:spTgt spid="22532"/>
                                        </p:tgtEl>
                                        <p:attrNameLst>
                                          <p:attrName>style.visibility</p:attrName>
                                        </p:attrNameLst>
                                      </p:cBhvr>
                                      <p:to>
                                        <p:strVal val="visible"/>
                                      </p:to>
                                    </p:set>
                                    <p:animEffect transition="in" filter="diamond(in)">
                                      <p:cBhvr>
                                        <p:cTn id="22" dur="2000"/>
                                        <p:tgtEl>
                                          <p:spTgt spid="22532"/>
                                        </p:tgtEl>
                                      </p:cBhvr>
                                    </p:animEffect>
                                  </p:childTnLst>
                                </p:cTn>
                              </p:par>
                            </p:childTnLst>
                          </p:cTn>
                        </p:par>
                        <p:par>
                          <p:cTn id="23" fill="hold">
                            <p:stCondLst>
                              <p:cond delay="4000"/>
                            </p:stCondLst>
                            <p:childTnLst>
                              <p:par>
                                <p:cTn id="24" presetID="8" presetClass="entr" presetSubtype="16" fill="hold" grpId="0" nodeType="afterEffect">
                                  <p:stCondLst>
                                    <p:cond delay="0"/>
                                  </p:stCondLst>
                                  <p:childTnLst>
                                    <p:set>
                                      <p:cBhvr>
                                        <p:cTn id="25" dur="1" fill="hold">
                                          <p:stCondLst>
                                            <p:cond delay="0"/>
                                          </p:stCondLst>
                                        </p:cTn>
                                        <p:tgtEl>
                                          <p:spTgt spid="22535"/>
                                        </p:tgtEl>
                                        <p:attrNameLst>
                                          <p:attrName>style.visibility</p:attrName>
                                        </p:attrNameLst>
                                      </p:cBhvr>
                                      <p:to>
                                        <p:strVal val="visible"/>
                                      </p:to>
                                    </p:set>
                                    <p:animEffect transition="in" filter="diamond(in)">
                                      <p:cBhvr>
                                        <p:cTn id="26" dur="2000"/>
                                        <p:tgtEl>
                                          <p:spTgt spid="22535"/>
                                        </p:tgtEl>
                                      </p:cBhvr>
                                    </p:animEffect>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22531"/>
                                        </p:tgtEl>
                                        <p:attrNameLst>
                                          <p:attrName>style.visibility</p:attrName>
                                        </p:attrNameLst>
                                      </p:cBhvr>
                                      <p:to>
                                        <p:strVal val="visible"/>
                                      </p:to>
                                    </p:set>
                                    <p:anim calcmode="lin" valueType="num">
                                      <p:cBhvr additive="base">
                                        <p:cTn id="31" dur="500" fill="hold"/>
                                        <p:tgtEl>
                                          <p:spTgt spid="22531"/>
                                        </p:tgtEl>
                                        <p:attrNameLst>
                                          <p:attrName>ppt_x</p:attrName>
                                        </p:attrNameLst>
                                      </p:cBhvr>
                                      <p:tavLst>
                                        <p:tav tm="0">
                                          <p:val>
                                            <p:strVal val="#ppt_x"/>
                                          </p:val>
                                        </p:tav>
                                        <p:tav tm="100000">
                                          <p:val>
                                            <p:strVal val="#ppt_x"/>
                                          </p:val>
                                        </p:tav>
                                      </p:tavLst>
                                    </p:anim>
                                    <p:anim calcmode="lin" valueType="num">
                                      <p:cBhvr additive="base">
                                        <p:cTn id="32" dur="500" fill="hold"/>
                                        <p:tgtEl>
                                          <p:spTgt spid="2253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0" grpId="0"/>
      <p:bldP spid="22531" grpId="0" bldLvl="0" animBg="1"/>
      <p:bldP spid="22532" grpId="0" bldLvl="0" animBg="1"/>
      <p:bldP spid="22533" grpId="0"/>
      <p:bldP spid="22534" grpId="0"/>
      <p:bldP spid="2253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8610" name="标题 68609"/>
          <p:cNvSpPr>
            <a:spLocks noGrp="1" noRot="1"/>
          </p:cNvSpPr>
          <p:nvPr>
            <p:ph type="title"/>
          </p:nvPr>
        </p:nvSpPr>
        <p:spPr>
          <a:xfrm>
            <a:off x="286385" y="422910"/>
            <a:ext cx="12577445" cy="3725545"/>
          </a:xfrm>
        </p:spPr>
        <p:txBody>
          <a:bodyPr anchor="ctr"/>
          <a:p>
            <a:pPr algn="l">
              <a:lnSpc>
                <a:spcPct val="100000"/>
              </a:lnSpc>
            </a:pPr>
            <a:r>
              <a:rPr lang="zh-CN" altLang="en-US" sz="4000">
                <a:latin typeface="楷体" panose="02010609060101010101" charset="-122"/>
                <a:ea typeface="楷体" panose="02010609060101010101" charset="-122"/>
              </a:rPr>
              <a:t>例</a:t>
            </a:r>
            <a:r>
              <a:rPr lang="en-US" altLang="zh-CN" sz="4000">
                <a:latin typeface="楷体" panose="02010609060101010101" charset="-122"/>
                <a:ea typeface="楷体" panose="02010609060101010101" charset="-122"/>
              </a:rPr>
              <a:t>4</a:t>
            </a:r>
            <a:r>
              <a:rPr lang="zh-CN" altLang="en-US" sz="4000" dirty="0">
                <a:latin typeface="楷体" panose="02010609060101010101" charset="-122"/>
                <a:ea typeface="楷体" panose="02010609060101010101" charset="-122"/>
              </a:rPr>
              <a:t>、            </a:t>
            </a:r>
            <a:r>
              <a:rPr lang="zh-CN" altLang="en-US" sz="4000" b="1" dirty="0">
                <a:latin typeface="楷体" panose="02010609060101010101" charset="-122"/>
                <a:ea typeface="楷体" panose="02010609060101010101" charset="-122"/>
              </a:rPr>
              <a:t>满庭芳 （周邦彦） </a:t>
            </a:r>
            <a:br>
              <a:rPr lang="zh-CN" altLang="en-US" sz="4000" b="1" dirty="0">
                <a:latin typeface="楷体" panose="02010609060101010101" charset="-122"/>
                <a:ea typeface="楷体" panose="02010609060101010101" charset="-122"/>
              </a:rPr>
            </a:br>
            <a:r>
              <a:rPr lang="zh-CN" altLang="en-US" sz="4000" b="1" dirty="0">
                <a:latin typeface="楷体" panose="02010609060101010101" charset="-122"/>
                <a:ea typeface="楷体" panose="02010609060101010101" charset="-122"/>
              </a:rPr>
              <a:t>    风</a:t>
            </a:r>
            <a:r>
              <a:rPr lang="zh-CN" altLang="en-US" sz="4000" b="1" dirty="0">
                <a:solidFill>
                  <a:srgbClr val="FF0000"/>
                </a:solidFill>
                <a:latin typeface="楷体" panose="02010609060101010101" charset="-122"/>
                <a:ea typeface="楷体" panose="02010609060101010101" charset="-122"/>
              </a:rPr>
              <a:t>老</a:t>
            </a:r>
            <a:r>
              <a:rPr lang="zh-CN" altLang="en-US" sz="4000" b="1" dirty="0">
                <a:latin typeface="楷体" panose="02010609060101010101" charset="-122"/>
                <a:ea typeface="楷体" panose="02010609060101010101" charset="-122"/>
              </a:rPr>
              <a:t>莺雏，雨</a:t>
            </a:r>
            <a:r>
              <a:rPr lang="zh-CN" altLang="en-US" sz="4000" b="1" dirty="0">
                <a:solidFill>
                  <a:srgbClr val="FF0000"/>
                </a:solidFill>
                <a:latin typeface="楷体" panose="02010609060101010101" charset="-122"/>
                <a:ea typeface="楷体" panose="02010609060101010101" charset="-122"/>
              </a:rPr>
              <a:t>肥</a:t>
            </a:r>
            <a:r>
              <a:rPr lang="zh-CN" altLang="en-US" sz="4000" b="1" dirty="0">
                <a:latin typeface="楷体" panose="02010609060101010101" charset="-122"/>
                <a:ea typeface="楷体" panose="02010609060101010101" charset="-122"/>
              </a:rPr>
              <a:t>梅子，午阴嘉树清圆。地卑山近，衣润费垆烟。人静乌鸢自乐，小桥外，新绿溅溅。凭栏久，黄芦苦竹，拟泛九江船。 </a:t>
            </a:r>
            <a:br>
              <a:rPr lang="zh-CN" altLang="en-US" sz="4000" b="1" dirty="0">
                <a:latin typeface="楷体" panose="02010609060101010101" charset="-122"/>
                <a:ea typeface="楷体" panose="02010609060101010101" charset="-122"/>
              </a:rPr>
            </a:br>
            <a:r>
              <a:rPr lang="zh-CN" altLang="en-US" sz="4000" b="1" dirty="0">
                <a:latin typeface="楷体" panose="02010609060101010101" charset="-122"/>
                <a:ea typeface="楷体" panose="02010609060101010101" charset="-122"/>
              </a:rPr>
              <a:t>都说“</a:t>
            </a:r>
            <a:r>
              <a:rPr lang="zh-CN" altLang="en-US" sz="4000" b="1" dirty="0">
                <a:solidFill>
                  <a:srgbClr val="FF0000"/>
                </a:solidFill>
                <a:latin typeface="楷体" panose="02010609060101010101" charset="-122"/>
                <a:ea typeface="楷体" panose="02010609060101010101" charset="-122"/>
              </a:rPr>
              <a:t>老</a:t>
            </a:r>
            <a:r>
              <a:rPr lang="zh-CN" altLang="en-US" sz="4000" b="1" dirty="0">
                <a:latin typeface="楷体" panose="02010609060101010101" charset="-122"/>
                <a:ea typeface="楷体" panose="02010609060101010101" charset="-122"/>
              </a:rPr>
              <a:t>”字与“</a:t>
            </a:r>
            <a:r>
              <a:rPr lang="zh-CN" altLang="en-US" sz="4000" b="1" dirty="0">
                <a:solidFill>
                  <a:srgbClr val="FF0000"/>
                </a:solidFill>
                <a:latin typeface="楷体" panose="02010609060101010101" charset="-122"/>
                <a:ea typeface="楷体" panose="02010609060101010101" charset="-122"/>
              </a:rPr>
              <a:t>肥</a:t>
            </a:r>
            <a:r>
              <a:rPr lang="zh-CN" altLang="en-US" sz="4000" b="1" dirty="0">
                <a:latin typeface="楷体" panose="02010609060101010101" charset="-122"/>
                <a:ea typeface="楷体" panose="02010609060101010101" charset="-122"/>
              </a:rPr>
              <a:t>”字最为传神，为什么？</a:t>
            </a:r>
            <a:endParaRPr lang="zh-CN" altLang="en-US" sz="4000" b="1" dirty="0">
              <a:latin typeface="楷体" panose="02010609060101010101" charset="-122"/>
              <a:ea typeface="楷体" panose="02010609060101010101" charset="-122"/>
            </a:endParaRPr>
          </a:p>
        </p:txBody>
      </p:sp>
      <p:sp>
        <p:nvSpPr>
          <p:cNvPr id="68611" name="文本占位符 68610"/>
          <p:cNvSpPr>
            <a:spLocks noGrp="1" noRot="1"/>
          </p:cNvSpPr>
          <p:nvPr>
            <p:ph type="body" idx="1"/>
          </p:nvPr>
        </p:nvSpPr>
        <p:spPr>
          <a:xfrm>
            <a:off x="3082290" y="4149090"/>
            <a:ext cx="9312910" cy="3327400"/>
          </a:xfrm>
        </p:spPr>
        <p:txBody>
          <a:bodyPr/>
          <a:p>
            <a:pPr>
              <a:buNone/>
            </a:pPr>
            <a:r>
              <a:rPr lang="zh-CN" altLang="en-US" sz="4000" dirty="0">
                <a:solidFill>
                  <a:schemeClr val="folHlink"/>
                </a:solidFill>
              </a:rPr>
              <a:t>  </a:t>
            </a:r>
            <a:r>
              <a:rPr lang="zh-CN" altLang="en-US" sz="4000" dirty="0">
                <a:solidFill>
                  <a:srgbClr val="FF0000"/>
                </a:solidFill>
              </a:rPr>
              <a:t>形容词动用。一个</a:t>
            </a:r>
            <a:r>
              <a:rPr lang="zh-CN" altLang="en-US" sz="4000" dirty="0">
                <a:solidFill>
                  <a:srgbClr val="FF0000"/>
                </a:solidFill>
              </a:rPr>
              <a:t>“老”字写出了雏莺在暖风中逐渐成长的情景。一个“肥”字不仅写出了梅子的形态，更写出了它由生到熟的动态。 所以两字最为传神。</a:t>
            </a:r>
            <a:endParaRPr lang="zh-CN" altLang="en-US" sz="4000" dirty="0">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68610"/>
                                        </p:tgtEl>
                                        <p:attrNameLst>
                                          <p:attrName>style.visibility</p:attrName>
                                        </p:attrNameLst>
                                      </p:cBhvr>
                                      <p:to>
                                        <p:strVal val="visible"/>
                                      </p:to>
                                    </p:set>
                                    <p:anim calcmode="lin" valueType="num">
                                      <p:cBhvr additive="base">
                                        <p:cTn id="7" dur="1000" fill="hold"/>
                                        <p:tgtEl>
                                          <p:spTgt spid="68610"/>
                                        </p:tgtEl>
                                        <p:attrNameLst>
                                          <p:attrName>ppt_x</p:attrName>
                                        </p:attrNameLst>
                                      </p:cBhvr>
                                      <p:tavLst>
                                        <p:tav tm="0">
                                          <p:val>
                                            <p:strVal val="0-#ppt_w/2"/>
                                          </p:val>
                                        </p:tav>
                                        <p:tav tm="100000">
                                          <p:val>
                                            <p:strVal val="#ppt_x"/>
                                          </p:val>
                                        </p:tav>
                                      </p:tavLst>
                                    </p:anim>
                                    <p:anim calcmode="lin" valueType="num">
                                      <p:cBhvr additive="base">
                                        <p:cTn id="8" dur="1000" fill="hold"/>
                                        <p:tgtEl>
                                          <p:spTgt spid="68610"/>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8611">
                                            <p:txEl>
                                              <p:charRg st="0" end="81"/>
                                            </p:txEl>
                                          </p:spTgt>
                                        </p:tgtEl>
                                        <p:attrNameLst>
                                          <p:attrName>style.visibility</p:attrName>
                                        </p:attrNameLst>
                                      </p:cBhvr>
                                      <p:to>
                                        <p:strVal val="visible"/>
                                      </p:to>
                                    </p:set>
                                    <p:anim calcmode="lin" valueType="num">
                                      <p:cBhvr additive="base">
                                        <p:cTn id="13" dur="2000" fill="hold"/>
                                        <p:tgtEl>
                                          <p:spTgt spid="68611">
                                            <p:txEl>
                                              <p:charRg st="0" end="81"/>
                                            </p:txEl>
                                          </p:spTgt>
                                        </p:tgtEl>
                                        <p:attrNameLst>
                                          <p:attrName>ppt_x</p:attrName>
                                        </p:attrNameLst>
                                      </p:cBhvr>
                                      <p:tavLst>
                                        <p:tav tm="0">
                                          <p:val>
                                            <p:strVal val="#ppt_x"/>
                                          </p:val>
                                        </p:tav>
                                        <p:tav tm="100000">
                                          <p:val>
                                            <p:strVal val="#ppt_x"/>
                                          </p:val>
                                        </p:tav>
                                      </p:tavLst>
                                    </p:anim>
                                    <p:anim calcmode="lin" valueType="num">
                                      <p:cBhvr additive="base">
                                        <p:cTn id="14" dur="2000" fill="hold"/>
                                        <p:tgtEl>
                                          <p:spTgt spid="68611">
                                            <p:txEl>
                                              <p:charRg st="0" end="8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8610" grpId="0"/>
      <p:bldP spid="68611" grpId="0" build="p"/>
    </p:bldLst>
  </p:timing>
</p:sld>
</file>

<file path=ppt/theme/theme1.xml><?xml version="1.0" encoding="utf-8"?>
<a:theme xmlns:a="http://schemas.openxmlformats.org/drawingml/2006/main" name="默认设计模板">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华文行楷"/>
        <a:ea typeface="华文行楷"/>
        <a:cs typeface=""/>
      </a:majorFont>
      <a:minorFont>
        <a:latin typeface="华文行楷"/>
        <a:ea typeface="华文行楷"/>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7B7E5"/>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
        <a:dk1>
          <a:srgbClr val="000000"/>
        </a:dk1>
        <a:lt1>
          <a:srgbClr val="DEF6F1"/>
        </a:lt1>
        <a:dk2>
          <a:srgbClr val="000000"/>
        </a:dk2>
        <a:lt2>
          <a:srgbClr val="969696"/>
        </a:lt2>
        <a:accent1>
          <a:srgbClr val="FFFFFF"/>
        </a:accent1>
        <a:accent2>
          <a:srgbClr val="8DC6FF"/>
        </a:accent2>
        <a:accent3>
          <a:srgbClr val="EBFAF7"/>
        </a:accent3>
        <a:accent4>
          <a:srgbClr val="000000"/>
        </a:accent4>
        <a:accent5>
          <a:srgbClr val="FFFFFF"/>
        </a:accent5>
        <a:accent6>
          <a:srgbClr val="7EB1E5"/>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7B7"/>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
        <a:dk1>
          <a:srgbClr val="FFFFFF"/>
        </a:dk1>
        <a:lt1>
          <a:srgbClr val="008080"/>
        </a:lt1>
        <a:dk2>
          <a:srgbClr val="FFFF99"/>
        </a:dk2>
        <a:lt2>
          <a:srgbClr val="005A58"/>
        </a:lt2>
        <a:accent1>
          <a:srgbClr val="006462"/>
        </a:accent1>
        <a:accent2>
          <a:srgbClr val="6D6FC7"/>
        </a:accent2>
        <a:accent3>
          <a:srgbClr val="AAC1C1"/>
        </a:accent3>
        <a:accent4>
          <a:srgbClr val="DCDCDC"/>
        </a:accent4>
        <a:accent5>
          <a:srgbClr val="AAB8B8"/>
        </a:accent5>
        <a:accent6>
          <a:srgbClr val="6163B2"/>
        </a:accent6>
        <a:hlink>
          <a:srgbClr val="00FFFF"/>
        </a:hlink>
        <a:folHlink>
          <a:srgbClr val="00FF00"/>
        </a:folHlink>
      </a:clrScheme>
      <a:clrMap bg1="lt1" tx1="dk1" bg2="lt2" tx2="dk2" accent1="accent1" accent2="accent2" accent3="accent3" accent4="accent4" accent5="accent5" accent6="accent6" hlink="hlink" folHlink="folHlink"/>
    </a:extraClrScheme>
    <a:extraClrScheme>
      <a:clrScheme name="">
        <a:dk1>
          <a:srgbClr val="FFFFFF"/>
        </a:dk1>
        <a:lt1>
          <a:srgbClr val="800000"/>
        </a:lt1>
        <a:dk2>
          <a:srgbClr val="DFD293"/>
        </a:dk2>
        <a:lt2>
          <a:srgbClr val="5C1F00"/>
        </a:lt2>
        <a:accent1>
          <a:srgbClr val="CC3300"/>
        </a:accent1>
        <a:accent2>
          <a:srgbClr val="BE7960"/>
        </a:accent2>
        <a:accent3>
          <a:srgbClr val="C1AAAA"/>
        </a:accent3>
        <a:accent4>
          <a:srgbClr val="DCDCDC"/>
        </a:accent4>
        <a:accent5>
          <a:srgbClr val="E2ADAA"/>
        </a:accent5>
        <a:accent6>
          <a:srgbClr val="AA6C55"/>
        </a:accent6>
        <a:hlink>
          <a:srgbClr val="FFFF99"/>
        </a:hlink>
        <a:folHlink>
          <a:srgbClr val="D3A219"/>
        </a:folHlink>
      </a:clrScheme>
      <a:clrMap bg1="lt1" tx1="dk1" bg2="lt2" tx2="dk2" accent1="accent1" accent2="accent2" accent3="accent3" accent4="accent4" accent5="accent5" accent6="accent6" hlink="hlink" folHlink="folHlink"/>
    </a:extraClrScheme>
    <a:extraClrScheme>
      <a:clrScheme name="">
        <a:dk1>
          <a:srgbClr val="FFFFFF"/>
        </a:dk1>
        <a:lt1>
          <a:srgbClr val="000099"/>
        </a:lt1>
        <a:dk2>
          <a:srgbClr val="CCFFFF"/>
        </a:dk2>
        <a:lt2>
          <a:srgbClr val="003366"/>
        </a:lt2>
        <a:accent1>
          <a:srgbClr val="3366CC"/>
        </a:accent1>
        <a:accent2>
          <a:srgbClr val="00B000"/>
        </a:accent2>
        <a:accent3>
          <a:srgbClr val="AAAACA"/>
        </a:accent3>
        <a:accent4>
          <a:srgbClr val="DCDCDC"/>
        </a:accent4>
        <a:accent5>
          <a:srgbClr val="ADB9E2"/>
        </a:accent5>
        <a:accent6>
          <a:srgbClr val="009D00"/>
        </a:accent6>
        <a:hlink>
          <a:srgbClr val="66CCFF"/>
        </a:hlink>
        <a:folHlink>
          <a:srgbClr val="FFE701"/>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E3EBF1"/>
        </a:dk2>
        <a:lt2>
          <a:srgbClr val="336699"/>
        </a:lt2>
        <a:accent1>
          <a:srgbClr val="003399"/>
        </a:accent1>
        <a:accent2>
          <a:srgbClr val="468A4B"/>
        </a:accent2>
        <a:accent3>
          <a:srgbClr val="AAAAAA"/>
        </a:accent3>
        <a:accent4>
          <a:srgbClr val="DCDCDC"/>
        </a:accent4>
        <a:accent5>
          <a:srgbClr val="AAADCA"/>
        </a:accent5>
        <a:accent6>
          <a:srgbClr val="3E7B43"/>
        </a:accent6>
        <a:hlink>
          <a:srgbClr val="66CCFF"/>
        </a:hlink>
        <a:folHlink>
          <a:srgbClr val="F0E500"/>
        </a:folHlink>
      </a:clrScheme>
      <a:clrMap bg1="lt1" tx1="dk1" bg2="lt2" tx2="dk2" accent1="accent1" accent2="accent2" accent3="accent3" accent4="accent4" accent5="accent5" accent6="accent6" hlink="hlink" folHlink="folHlink"/>
    </a:extraClrScheme>
    <a:extraClrScheme>
      <a:clrScheme name="">
        <a:dk1>
          <a:srgbClr val="FFFFFF"/>
        </a:dk1>
        <a:lt1>
          <a:srgbClr val="686B5D"/>
        </a:lt1>
        <a:dk2>
          <a:srgbClr val="D1D1CB"/>
        </a:dk2>
        <a:lt2>
          <a:srgbClr val="777777"/>
        </a:lt2>
        <a:accent1>
          <a:srgbClr val="909082"/>
        </a:accent1>
        <a:accent2>
          <a:srgbClr val="809EA8"/>
        </a:accent2>
        <a:accent3>
          <a:srgbClr val="B9BAB6"/>
        </a:accent3>
        <a:accent4>
          <a:srgbClr val="DCDCDC"/>
        </a:accent4>
        <a:accent5>
          <a:srgbClr val="C7C7C1"/>
        </a:accent5>
        <a:accent6>
          <a:srgbClr val="728D96"/>
        </a:accent6>
        <a:hlink>
          <a:srgbClr val="FFCC66"/>
        </a:hlink>
        <a:folHlink>
          <a:srgbClr val="E9DCB9"/>
        </a:folHlink>
      </a:clrScheme>
      <a:clrMap bg1="lt1" tx1="dk1" bg2="lt2" tx2="dk2" accent1="accent1" accent2="accent2" accent3="accent3" accent4="accent4" accent5="accent5" accent6="accent6" hlink="hlink" folHlink="folHlink"/>
    </a:extraClrScheme>
    <a:extraClrScheme>
      <a:clrScheme name="">
        <a:dk1>
          <a:srgbClr val="FFFFFF"/>
        </a:dk1>
        <a:lt1>
          <a:srgbClr val="666699"/>
        </a:lt1>
        <a:dk2>
          <a:srgbClr val="FFFFFF"/>
        </a:dk2>
        <a:lt2>
          <a:srgbClr val="3E3E5C"/>
        </a:lt2>
        <a:accent1>
          <a:srgbClr val="60597B"/>
        </a:accent1>
        <a:accent2>
          <a:srgbClr val="6666FF"/>
        </a:accent2>
        <a:accent3>
          <a:srgbClr val="B9B9CA"/>
        </a:accent3>
        <a:accent4>
          <a:srgbClr val="DCDCDC"/>
        </a:accent4>
        <a:accent5>
          <a:srgbClr val="B7B5BF"/>
        </a:accent5>
        <a:accent6>
          <a:srgbClr val="5B5BE5"/>
        </a:accent6>
        <a:hlink>
          <a:srgbClr val="99CCFF"/>
        </a:hlink>
        <a:folHlink>
          <a:srgbClr val="FFFF99"/>
        </a:folHlink>
      </a:clrScheme>
      <a:clrMap bg1="lt1" tx1="dk1" bg2="lt2" tx2="dk2" accent1="accent1" accent2="accent2" accent3="accent3" accent4="accent4" accent5="accent5" accent6="accent6" hlink="hlink" folHlink="folHlink"/>
    </a:extraClrScheme>
    <a:extraClrScheme>
      <a:clrScheme name="">
        <a:dk1>
          <a:srgbClr val="FFFFFF"/>
        </a:dk1>
        <a:lt1>
          <a:srgbClr val="523E26"/>
        </a:lt1>
        <a:dk2>
          <a:srgbClr val="DFC08D"/>
        </a:dk2>
        <a:lt2>
          <a:srgbClr val="2D2015"/>
        </a:lt2>
        <a:accent1>
          <a:srgbClr val="8C7B70"/>
        </a:accent1>
        <a:accent2>
          <a:srgbClr val="8F5F2F"/>
        </a:accent2>
        <a:accent3>
          <a:srgbClr val="B3AFAB"/>
        </a:accent3>
        <a:accent4>
          <a:srgbClr val="DCDCDC"/>
        </a:accent4>
        <a:accent5>
          <a:srgbClr val="C5BFBC"/>
        </a:accent5>
        <a:accent6>
          <a:srgbClr val="805529"/>
        </a:accent6>
        <a:hlink>
          <a:srgbClr val="CCB400"/>
        </a:hlink>
        <a:folHlink>
          <a:srgbClr val="8C9EA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默认设计模板">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华文行楷"/>
        <a:ea typeface="华文行楷"/>
        <a:cs typeface=""/>
      </a:majorFont>
      <a:minorFont>
        <a:latin typeface="华文行楷"/>
        <a:ea typeface="华文行楷"/>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7B7E5"/>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
        <a:dk1>
          <a:srgbClr val="000000"/>
        </a:dk1>
        <a:lt1>
          <a:srgbClr val="DEF6F1"/>
        </a:lt1>
        <a:dk2>
          <a:srgbClr val="000000"/>
        </a:dk2>
        <a:lt2>
          <a:srgbClr val="969696"/>
        </a:lt2>
        <a:accent1>
          <a:srgbClr val="FFFFFF"/>
        </a:accent1>
        <a:accent2>
          <a:srgbClr val="8DC6FF"/>
        </a:accent2>
        <a:accent3>
          <a:srgbClr val="EBFAF7"/>
        </a:accent3>
        <a:accent4>
          <a:srgbClr val="000000"/>
        </a:accent4>
        <a:accent5>
          <a:srgbClr val="FFFFFF"/>
        </a:accent5>
        <a:accent6>
          <a:srgbClr val="7EB1E5"/>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7B7"/>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
        <a:dk1>
          <a:srgbClr val="FFFFFF"/>
        </a:dk1>
        <a:lt1>
          <a:srgbClr val="008080"/>
        </a:lt1>
        <a:dk2>
          <a:srgbClr val="FFFF99"/>
        </a:dk2>
        <a:lt2>
          <a:srgbClr val="005A58"/>
        </a:lt2>
        <a:accent1>
          <a:srgbClr val="006462"/>
        </a:accent1>
        <a:accent2>
          <a:srgbClr val="6D6FC7"/>
        </a:accent2>
        <a:accent3>
          <a:srgbClr val="AAC1C1"/>
        </a:accent3>
        <a:accent4>
          <a:srgbClr val="DCDCDC"/>
        </a:accent4>
        <a:accent5>
          <a:srgbClr val="AAB8B8"/>
        </a:accent5>
        <a:accent6>
          <a:srgbClr val="6163B2"/>
        </a:accent6>
        <a:hlink>
          <a:srgbClr val="00FFFF"/>
        </a:hlink>
        <a:folHlink>
          <a:srgbClr val="00FF00"/>
        </a:folHlink>
      </a:clrScheme>
      <a:clrMap bg1="lt1" tx1="dk1" bg2="lt2" tx2="dk2" accent1="accent1" accent2="accent2" accent3="accent3" accent4="accent4" accent5="accent5" accent6="accent6" hlink="hlink" folHlink="folHlink"/>
    </a:extraClrScheme>
    <a:extraClrScheme>
      <a:clrScheme name="">
        <a:dk1>
          <a:srgbClr val="FFFFFF"/>
        </a:dk1>
        <a:lt1>
          <a:srgbClr val="800000"/>
        </a:lt1>
        <a:dk2>
          <a:srgbClr val="DFD293"/>
        </a:dk2>
        <a:lt2>
          <a:srgbClr val="5C1F00"/>
        </a:lt2>
        <a:accent1>
          <a:srgbClr val="CC3300"/>
        </a:accent1>
        <a:accent2>
          <a:srgbClr val="BE7960"/>
        </a:accent2>
        <a:accent3>
          <a:srgbClr val="C1AAAA"/>
        </a:accent3>
        <a:accent4>
          <a:srgbClr val="DCDCDC"/>
        </a:accent4>
        <a:accent5>
          <a:srgbClr val="E2ADAA"/>
        </a:accent5>
        <a:accent6>
          <a:srgbClr val="AA6C55"/>
        </a:accent6>
        <a:hlink>
          <a:srgbClr val="FFFF99"/>
        </a:hlink>
        <a:folHlink>
          <a:srgbClr val="D3A219"/>
        </a:folHlink>
      </a:clrScheme>
      <a:clrMap bg1="lt1" tx1="dk1" bg2="lt2" tx2="dk2" accent1="accent1" accent2="accent2" accent3="accent3" accent4="accent4" accent5="accent5" accent6="accent6" hlink="hlink" folHlink="folHlink"/>
    </a:extraClrScheme>
    <a:extraClrScheme>
      <a:clrScheme name="">
        <a:dk1>
          <a:srgbClr val="FFFFFF"/>
        </a:dk1>
        <a:lt1>
          <a:srgbClr val="000099"/>
        </a:lt1>
        <a:dk2>
          <a:srgbClr val="CCFFFF"/>
        </a:dk2>
        <a:lt2>
          <a:srgbClr val="003366"/>
        </a:lt2>
        <a:accent1>
          <a:srgbClr val="3366CC"/>
        </a:accent1>
        <a:accent2>
          <a:srgbClr val="00B000"/>
        </a:accent2>
        <a:accent3>
          <a:srgbClr val="AAAACA"/>
        </a:accent3>
        <a:accent4>
          <a:srgbClr val="DCDCDC"/>
        </a:accent4>
        <a:accent5>
          <a:srgbClr val="ADB9E2"/>
        </a:accent5>
        <a:accent6>
          <a:srgbClr val="009D00"/>
        </a:accent6>
        <a:hlink>
          <a:srgbClr val="66CCFF"/>
        </a:hlink>
        <a:folHlink>
          <a:srgbClr val="FFE701"/>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E3EBF1"/>
        </a:dk2>
        <a:lt2>
          <a:srgbClr val="336699"/>
        </a:lt2>
        <a:accent1>
          <a:srgbClr val="003399"/>
        </a:accent1>
        <a:accent2>
          <a:srgbClr val="468A4B"/>
        </a:accent2>
        <a:accent3>
          <a:srgbClr val="AAAAAA"/>
        </a:accent3>
        <a:accent4>
          <a:srgbClr val="DCDCDC"/>
        </a:accent4>
        <a:accent5>
          <a:srgbClr val="AAADCA"/>
        </a:accent5>
        <a:accent6>
          <a:srgbClr val="3E7B43"/>
        </a:accent6>
        <a:hlink>
          <a:srgbClr val="66CCFF"/>
        </a:hlink>
        <a:folHlink>
          <a:srgbClr val="F0E500"/>
        </a:folHlink>
      </a:clrScheme>
      <a:clrMap bg1="lt1" tx1="dk1" bg2="lt2" tx2="dk2" accent1="accent1" accent2="accent2" accent3="accent3" accent4="accent4" accent5="accent5" accent6="accent6" hlink="hlink" folHlink="folHlink"/>
    </a:extraClrScheme>
    <a:extraClrScheme>
      <a:clrScheme name="">
        <a:dk1>
          <a:srgbClr val="FFFFFF"/>
        </a:dk1>
        <a:lt1>
          <a:srgbClr val="686B5D"/>
        </a:lt1>
        <a:dk2>
          <a:srgbClr val="D1D1CB"/>
        </a:dk2>
        <a:lt2>
          <a:srgbClr val="777777"/>
        </a:lt2>
        <a:accent1>
          <a:srgbClr val="909082"/>
        </a:accent1>
        <a:accent2>
          <a:srgbClr val="809EA8"/>
        </a:accent2>
        <a:accent3>
          <a:srgbClr val="B9BAB6"/>
        </a:accent3>
        <a:accent4>
          <a:srgbClr val="DCDCDC"/>
        </a:accent4>
        <a:accent5>
          <a:srgbClr val="C7C7C1"/>
        </a:accent5>
        <a:accent6>
          <a:srgbClr val="728D96"/>
        </a:accent6>
        <a:hlink>
          <a:srgbClr val="FFCC66"/>
        </a:hlink>
        <a:folHlink>
          <a:srgbClr val="E9DCB9"/>
        </a:folHlink>
      </a:clrScheme>
      <a:clrMap bg1="lt1" tx1="dk1" bg2="lt2" tx2="dk2" accent1="accent1" accent2="accent2" accent3="accent3" accent4="accent4" accent5="accent5" accent6="accent6" hlink="hlink" folHlink="folHlink"/>
    </a:extraClrScheme>
    <a:extraClrScheme>
      <a:clrScheme name="">
        <a:dk1>
          <a:srgbClr val="FFFFFF"/>
        </a:dk1>
        <a:lt1>
          <a:srgbClr val="666699"/>
        </a:lt1>
        <a:dk2>
          <a:srgbClr val="FFFFFF"/>
        </a:dk2>
        <a:lt2>
          <a:srgbClr val="3E3E5C"/>
        </a:lt2>
        <a:accent1>
          <a:srgbClr val="60597B"/>
        </a:accent1>
        <a:accent2>
          <a:srgbClr val="6666FF"/>
        </a:accent2>
        <a:accent3>
          <a:srgbClr val="B9B9CA"/>
        </a:accent3>
        <a:accent4>
          <a:srgbClr val="DCDCDC"/>
        </a:accent4>
        <a:accent5>
          <a:srgbClr val="B7B5BF"/>
        </a:accent5>
        <a:accent6>
          <a:srgbClr val="5B5BE5"/>
        </a:accent6>
        <a:hlink>
          <a:srgbClr val="99CCFF"/>
        </a:hlink>
        <a:folHlink>
          <a:srgbClr val="FFFF99"/>
        </a:folHlink>
      </a:clrScheme>
      <a:clrMap bg1="lt1" tx1="dk1" bg2="lt2" tx2="dk2" accent1="accent1" accent2="accent2" accent3="accent3" accent4="accent4" accent5="accent5" accent6="accent6" hlink="hlink" folHlink="folHlink"/>
    </a:extraClrScheme>
    <a:extraClrScheme>
      <a:clrScheme name="">
        <a:dk1>
          <a:srgbClr val="FFFFFF"/>
        </a:dk1>
        <a:lt1>
          <a:srgbClr val="523E26"/>
        </a:lt1>
        <a:dk2>
          <a:srgbClr val="DFC08D"/>
        </a:dk2>
        <a:lt2>
          <a:srgbClr val="2D2015"/>
        </a:lt2>
        <a:accent1>
          <a:srgbClr val="8C7B70"/>
        </a:accent1>
        <a:accent2>
          <a:srgbClr val="8F5F2F"/>
        </a:accent2>
        <a:accent3>
          <a:srgbClr val="B3AFAB"/>
        </a:accent3>
        <a:accent4>
          <a:srgbClr val="DCDCDC"/>
        </a:accent4>
        <a:accent5>
          <a:srgbClr val="C5BFBC"/>
        </a:accent5>
        <a:accent6>
          <a:srgbClr val="805529"/>
        </a:accent6>
        <a:hlink>
          <a:srgbClr val="CCB400"/>
        </a:hlink>
        <a:folHlink>
          <a:srgbClr val="8C9EA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默认设计模板_2">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7B7E5"/>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
        <a:dk1>
          <a:srgbClr val="000000"/>
        </a:dk1>
        <a:lt1>
          <a:srgbClr val="DEF6F1"/>
        </a:lt1>
        <a:dk2>
          <a:srgbClr val="000000"/>
        </a:dk2>
        <a:lt2>
          <a:srgbClr val="969696"/>
        </a:lt2>
        <a:accent1>
          <a:srgbClr val="FFFFFF"/>
        </a:accent1>
        <a:accent2>
          <a:srgbClr val="8DC6FF"/>
        </a:accent2>
        <a:accent3>
          <a:srgbClr val="EBFAF7"/>
        </a:accent3>
        <a:accent4>
          <a:srgbClr val="000000"/>
        </a:accent4>
        <a:accent5>
          <a:srgbClr val="FFFFFF"/>
        </a:accent5>
        <a:accent6>
          <a:srgbClr val="7EB1E5"/>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7B7"/>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
        <a:dk1>
          <a:srgbClr val="FFFFFF"/>
        </a:dk1>
        <a:lt1>
          <a:srgbClr val="008080"/>
        </a:lt1>
        <a:dk2>
          <a:srgbClr val="FFFF99"/>
        </a:dk2>
        <a:lt2>
          <a:srgbClr val="005A58"/>
        </a:lt2>
        <a:accent1>
          <a:srgbClr val="006462"/>
        </a:accent1>
        <a:accent2>
          <a:srgbClr val="6D6FC7"/>
        </a:accent2>
        <a:accent3>
          <a:srgbClr val="AAC1C1"/>
        </a:accent3>
        <a:accent4>
          <a:srgbClr val="DCDCDC"/>
        </a:accent4>
        <a:accent5>
          <a:srgbClr val="AAB8B8"/>
        </a:accent5>
        <a:accent6>
          <a:srgbClr val="6163B2"/>
        </a:accent6>
        <a:hlink>
          <a:srgbClr val="00FFFF"/>
        </a:hlink>
        <a:folHlink>
          <a:srgbClr val="00FF00"/>
        </a:folHlink>
      </a:clrScheme>
      <a:clrMap bg1="lt1" tx1="dk1" bg2="lt2" tx2="dk2" accent1="accent1" accent2="accent2" accent3="accent3" accent4="accent4" accent5="accent5" accent6="accent6" hlink="hlink" folHlink="folHlink"/>
    </a:extraClrScheme>
    <a:extraClrScheme>
      <a:clrScheme name="">
        <a:dk1>
          <a:srgbClr val="FFFFFF"/>
        </a:dk1>
        <a:lt1>
          <a:srgbClr val="800000"/>
        </a:lt1>
        <a:dk2>
          <a:srgbClr val="DFD293"/>
        </a:dk2>
        <a:lt2>
          <a:srgbClr val="5C1F00"/>
        </a:lt2>
        <a:accent1>
          <a:srgbClr val="CC3300"/>
        </a:accent1>
        <a:accent2>
          <a:srgbClr val="BE7960"/>
        </a:accent2>
        <a:accent3>
          <a:srgbClr val="C1AAAA"/>
        </a:accent3>
        <a:accent4>
          <a:srgbClr val="DCDCDC"/>
        </a:accent4>
        <a:accent5>
          <a:srgbClr val="E2ADAA"/>
        </a:accent5>
        <a:accent6>
          <a:srgbClr val="AA6C55"/>
        </a:accent6>
        <a:hlink>
          <a:srgbClr val="FFFF99"/>
        </a:hlink>
        <a:folHlink>
          <a:srgbClr val="D3A219"/>
        </a:folHlink>
      </a:clrScheme>
      <a:clrMap bg1="lt1" tx1="dk1" bg2="lt2" tx2="dk2" accent1="accent1" accent2="accent2" accent3="accent3" accent4="accent4" accent5="accent5" accent6="accent6" hlink="hlink" folHlink="folHlink"/>
    </a:extraClrScheme>
    <a:extraClrScheme>
      <a:clrScheme name="">
        <a:dk1>
          <a:srgbClr val="FFFFFF"/>
        </a:dk1>
        <a:lt1>
          <a:srgbClr val="000099"/>
        </a:lt1>
        <a:dk2>
          <a:srgbClr val="CCFFFF"/>
        </a:dk2>
        <a:lt2>
          <a:srgbClr val="003366"/>
        </a:lt2>
        <a:accent1>
          <a:srgbClr val="3366CC"/>
        </a:accent1>
        <a:accent2>
          <a:srgbClr val="00B000"/>
        </a:accent2>
        <a:accent3>
          <a:srgbClr val="AAAACA"/>
        </a:accent3>
        <a:accent4>
          <a:srgbClr val="DCDCDC"/>
        </a:accent4>
        <a:accent5>
          <a:srgbClr val="ADB9E2"/>
        </a:accent5>
        <a:accent6>
          <a:srgbClr val="009D00"/>
        </a:accent6>
        <a:hlink>
          <a:srgbClr val="66CCFF"/>
        </a:hlink>
        <a:folHlink>
          <a:srgbClr val="FFE701"/>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E3EBF1"/>
        </a:dk2>
        <a:lt2>
          <a:srgbClr val="336699"/>
        </a:lt2>
        <a:accent1>
          <a:srgbClr val="003399"/>
        </a:accent1>
        <a:accent2>
          <a:srgbClr val="468A4B"/>
        </a:accent2>
        <a:accent3>
          <a:srgbClr val="AAAAAA"/>
        </a:accent3>
        <a:accent4>
          <a:srgbClr val="DCDCDC"/>
        </a:accent4>
        <a:accent5>
          <a:srgbClr val="AAADCA"/>
        </a:accent5>
        <a:accent6>
          <a:srgbClr val="3E7B43"/>
        </a:accent6>
        <a:hlink>
          <a:srgbClr val="66CCFF"/>
        </a:hlink>
        <a:folHlink>
          <a:srgbClr val="F0E500"/>
        </a:folHlink>
      </a:clrScheme>
      <a:clrMap bg1="lt1" tx1="dk1" bg2="lt2" tx2="dk2" accent1="accent1" accent2="accent2" accent3="accent3" accent4="accent4" accent5="accent5" accent6="accent6" hlink="hlink" folHlink="folHlink"/>
    </a:extraClrScheme>
    <a:extraClrScheme>
      <a:clrScheme name="">
        <a:dk1>
          <a:srgbClr val="FFFFFF"/>
        </a:dk1>
        <a:lt1>
          <a:srgbClr val="686B5D"/>
        </a:lt1>
        <a:dk2>
          <a:srgbClr val="D1D1CB"/>
        </a:dk2>
        <a:lt2>
          <a:srgbClr val="777777"/>
        </a:lt2>
        <a:accent1>
          <a:srgbClr val="909082"/>
        </a:accent1>
        <a:accent2>
          <a:srgbClr val="809EA8"/>
        </a:accent2>
        <a:accent3>
          <a:srgbClr val="B9BAB6"/>
        </a:accent3>
        <a:accent4>
          <a:srgbClr val="DCDCDC"/>
        </a:accent4>
        <a:accent5>
          <a:srgbClr val="C7C7C1"/>
        </a:accent5>
        <a:accent6>
          <a:srgbClr val="728D96"/>
        </a:accent6>
        <a:hlink>
          <a:srgbClr val="FFCC66"/>
        </a:hlink>
        <a:folHlink>
          <a:srgbClr val="E9DCB9"/>
        </a:folHlink>
      </a:clrScheme>
      <a:clrMap bg1="lt1" tx1="dk1" bg2="lt2" tx2="dk2" accent1="accent1" accent2="accent2" accent3="accent3" accent4="accent4" accent5="accent5" accent6="accent6" hlink="hlink" folHlink="folHlink"/>
    </a:extraClrScheme>
    <a:extraClrScheme>
      <a:clrScheme name="">
        <a:dk1>
          <a:srgbClr val="FFFFFF"/>
        </a:dk1>
        <a:lt1>
          <a:srgbClr val="666699"/>
        </a:lt1>
        <a:dk2>
          <a:srgbClr val="FFFFFF"/>
        </a:dk2>
        <a:lt2>
          <a:srgbClr val="3E3E5C"/>
        </a:lt2>
        <a:accent1>
          <a:srgbClr val="60597B"/>
        </a:accent1>
        <a:accent2>
          <a:srgbClr val="6666FF"/>
        </a:accent2>
        <a:accent3>
          <a:srgbClr val="B9B9CA"/>
        </a:accent3>
        <a:accent4>
          <a:srgbClr val="DCDCDC"/>
        </a:accent4>
        <a:accent5>
          <a:srgbClr val="B7B5BF"/>
        </a:accent5>
        <a:accent6>
          <a:srgbClr val="5B5BE5"/>
        </a:accent6>
        <a:hlink>
          <a:srgbClr val="99CCFF"/>
        </a:hlink>
        <a:folHlink>
          <a:srgbClr val="FFFF99"/>
        </a:folHlink>
      </a:clrScheme>
      <a:clrMap bg1="lt1" tx1="dk1" bg2="lt2" tx2="dk2" accent1="accent1" accent2="accent2" accent3="accent3" accent4="accent4" accent5="accent5" accent6="accent6" hlink="hlink" folHlink="folHlink"/>
    </a:extraClrScheme>
    <a:extraClrScheme>
      <a:clrScheme name="">
        <a:dk1>
          <a:srgbClr val="FFFFFF"/>
        </a:dk1>
        <a:lt1>
          <a:srgbClr val="523E26"/>
        </a:lt1>
        <a:dk2>
          <a:srgbClr val="DFC08D"/>
        </a:dk2>
        <a:lt2>
          <a:srgbClr val="2D2015"/>
        </a:lt2>
        <a:accent1>
          <a:srgbClr val="8C7B70"/>
        </a:accent1>
        <a:accent2>
          <a:srgbClr val="8F5F2F"/>
        </a:accent2>
        <a:accent3>
          <a:srgbClr val="B3AFAB"/>
        </a:accent3>
        <a:accent4>
          <a:srgbClr val="DCDCDC"/>
        </a:accent4>
        <a:accent5>
          <a:srgbClr val="C5BFBC"/>
        </a:accent5>
        <a:accent6>
          <a:srgbClr val="805529"/>
        </a:accent6>
        <a:hlink>
          <a:srgbClr val="CCB400"/>
        </a:hlink>
        <a:folHlink>
          <a:srgbClr val="8C9EA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2_默认设计模板">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华文行楷"/>
        <a:ea typeface="华文行楷"/>
        <a:cs typeface=""/>
      </a:majorFont>
      <a:minorFont>
        <a:latin typeface="华文行楷"/>
        <a:ea typeface="华文行楷"/>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7B7E5"/>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
        <a:dk1>
          <a:srgbClr val="000000"/>
        </a:dk1>
        <a:lt1>
          <a:srgbClr val="DEF6F1"/>
        </a:lt1>
        <a:dk2>
          <a:srgbClr val="000000"/>
        </a:dk2>
        <a:lt2>
          <a:srgbClr val="969696"/>
        </a:lt2>
        <a:accent1>
          <a:srgbClr val="FFFFFF"/>
        </a:accent1>
        <a:accent2>
          <a:srgbClr val="8DC6FF"/>
        </a:accent2>
        <a:accent3>
          <a:srgbClr val="EBFAF7"/>
        </a:accent3>
        <a:accent4>
          <a:srgbClr val="000000"/>
        </a:accent4>
        <a:accent5>
          <a:srgbClr val="FFFFFF"/>
        </a:accent5>
        <a:accent6>
          <a:srgbClr val="7EB1E5"/>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7B7"/>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
        <a:dk1>
          <a:srgbClr val="FFFFFF"/>
        </a:dk1>
        <a:lt1>
          <a:srgbClr val="008080"/>
        </a:lt1>
        <a:dk2>
          <a:srgbClr val="FFFF99"/>
        </a:dk2>
        <a:lt2>
          <a:srgbClr val="005A58"/>
        </a:lt2>
        <a:accent1>
          <a:srgbClr val="006462"/>
        </a:accent1>
        <a:accent2>
          <a:srgbClr val="6D6FC7"/>
        </a:accent2>
        <a:accent3>
          <a:srgbClr val="AAC1C1"/>
        </a:accent3>
        <a:accent4>
          <a:srgbClr val="DCDCDC"/>
        </a:accent4>
        <a:accent5>
          <a:srgbClr val="AAB8B8"/>
        </a:accent5>
        <a:accent6>
          <a:srgbClr val="6163B2"/>
        </a:accent6>
        <a:hlink>
          <a:srgbClr val="00FFFF"/>
        </a:hlink>
        <a:folHlink>
          <a:srgbClr val="00FF00"/>
        </a:folHlink>
      </a:clrScheme>
      <a:clrMap bg1="lt1" tx1="dk1" bg2="lt2" tx2="dk2" accent1="accent1" accent2="accent2" accent3="accent3" accent4="accent4" accent5="accent5" accent6="accent6" hlink="hlink" folHlink="folHlink"/>
    </a:extraClrScheme>
    <a:extraClrScheme>
      <a:clrScheme name="">
        <a:dk1>
          <a:srgbClr val="FFFFFF"/>
        </a:dk1>
        <a:lt1>
          <a:srgbClr val="800000"/>
        </a:lt1>
        <a:dk2>
          <a:srgbClr val="DFD293"/>
        </a:dk2>
        <a:lt2>
          <a:srgbClr val="5C1F00"/>
        </a:lt2>
        <a:accent1>
          <a:srgbClr val="CC3300"/>
        </a:accent1>
        <a:accent2>
          <a:srgbClr val="BE7960"/>
        </a:accent2>
        <a:accent3>
          <a:srgbClr val="C1AAAA"/>
        </a:accent3>
        <a:accent4>
          <a:srgbClr val="DCDCDC"/>
        </a:accent4>
        <a:accent5>
          <a:srgbClr val="E2ADAA"/>
        </a:accent5>
        <a:accent6>
          <a:srgbClr val="AA6C55"/>
        </a:accent6>
        <a:hlink>
          <a:srgbClr val="FFFF99"/>
        </a:hlink>
        <a:folHlink>
          <a:srgbClr val="D3A219"/>
        </a:folHlink>
      </a:clrScheme>
      <a:clrMap bg1="lt1" tx1="dk1" bg2="lt2" tx2="dk2" accent1="accent1" accent2="accent2" accent3="accent3" accent4="accent4" accent5="accent5" accent6="accent6" hlink="hlink" folHlink="folHlink"/>
    </a:extraClrScheme>
    <a:extraClrScheme>
      <a:clrScheme name="">
        <a:dk1>
          <a:srgbClr val="FFFFFF"/>
        </a:dk1>
        <a:lt1>
          <a:srgbClr val="000099"/>
        </a:lt1>
        <a:dk2>
          <a:srgbClr val="CCFFFF"/>
        </a:dk2>
        <a:lt2>
          <a:srgbClr val="003366"/>
        </a:lt2>
        <a:accent1>
          <a:srgbClr val="3366CC"/>
        </a:accent1>
        <a:accent2>
          <a:srgbClr val="00B000"/>
        </a:accent2>
        <a:accent3>
          <a:srgbClr val="AAAACA"/>
        </a:accent3>
        <a:accent4>
          <a:srgbClr val="DCDCDC"/>
        </a:accent4>
        <a:accent5>
          <a:srgbClr val="ADB9E2"/>
        </a:accent5>
        <a:accent6>
          <a:srgbClr val="009D00"/>
        </a:accent6>
        <a:hlink>
          <a:srgbClr val="66CCFF"/>
        </a:hlink>
        <a:folHlink>
          <a:srgbClr val="FFE701"/>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E3EBF1"/>
        </a:dk2>
        <a:lt2>
          <a:srgbClr val="336699"/>
        </a:lt2>
        <a:accent1>
          <a:srgbClr val="003399"/>
        </a:accent1>
        <a:accent2>
          <a:srgbClr val="468A4B"/>
        </a:accent2>
        <a:accent3>
          <a:srgbClr val="AAAAAA"/>
        </a:accent3>
        <a:accent4>
          <a:srgbClr val="DCDCDC"/>
        </a:accent4>
        <a:accent5>
          <a:srgbClr val="AAADCA"/>
        </a:accent5>
        <a:accent6>
          <a:srgbClr val="3E7B43"/>
        </a:accent6>
        <a:hlink>
          <a:srgbClr val="66CCFF"/>
        </a:hlink>
        <a:folHlink>
          <a:srgbClr val="F0E500"/>
        </a:folHlink>
      </a:clrScheme>
      <a:clrMap bg1="lt1" tx1="dk1" bg2="lt2" tx2="dk2" accent1="accent1" accent2="accent2" accent3="accent3" accent4="accent4" accent5="accent5" accent6="accent6" hlink="hlink" folHlink="folHlink"/>
    </a:extraClrScheme>
    <a:extraClrScheme>
      <a:clrScheme name="">
        <a:dk1>
          <a:srgbClr val="FFFFFF"/>
        </a:dk1>
        <a:lt1>
          <a:srgbClr val="686B5D"/>
        </a:lt1>
        <a:dk2>
          <a:srgbClr val="D1D1CB"/>
        </a:dk2>
        <a:lt2>
          <a:srgbClr val="777777"/>
        </a:lt2>
        <a:accent1>
          <a:srgbClr val="909082"/>
        </a:accent1>
        <a:accent2>
          <a:srgbClr val="809EA8"/>
        </a:accent2>
        <a:accent3>
          <a:srgbClr val="B9BAB6"/>
        </a:accent3>
        <a:accent4>
          <a:srgbClr val="DCDCDC"/>
        </a:accent4>
        <a:accent5>
          <a:srgbClr val="C7C7C1"/>
        </a:accent5>
        <a:accent6>
          <a:srgbClr val="728D96"/>
        </a:accent6>
        <a:hlink>
          <a:srgbClr val="FFCC66"/>
        </a:hlink>
        <a:folHlink>
          <a:srgbClr val="E9DCB9"/>
        </a:folHlink>
      </a:clrScheme>
      <a:clrMap bg1="lt1" tx1="dk1" bg2="lt2" tx2="dk2" accent1="accent1" accent2="accent2" accent3="accent3" accent4="accent4" accent5="accent5" accent6="accent6" hlink="hlink" folHlink="folHlink"/>
    </a:extraClrScheme>
    <a:extraClrScheme>
      <a:clrScheme name="">
        <a:dk1>
          <a:srgbClr val="FFFFFF"/>
        </a:dk1>
        <a:lt1>
          <a:srgbClr val="666699"/>
        </a:lt1>
        <a:dk2>
          <a:srgbClr val="FFFFFF"/>
        </a:dk2>
        <a:lt2>
          <a:srgbClr val="3E3E5C"/>
        </a:lt2>
        <a:accent1>
          <a:srgbClr val="60597B"/>
        </a:accent1>
        <a:accent2>
          <a:srgbClr val="6666FF"/>
        </a:accent2>
        <a:accent3>
          <a:srgbClr val="B9B9CA"/>
        </a:accent3>
        <a:accent4>
          <a:srgbClr val="DCDCDC"/>
        </a:accent4>
        <a:accent5>
          <a:srgbClr val="B7B5BF"/>
        </a:accent5>
        <a:accent6>
          <a:srgbClr val="5B5BE5"/>
        </a:accent6>
        <a:hlink>
          <a:srgbClr val="99CCFF"/>
        </a:hlink>
        <a:folHlink>
          <a:srgbClr val="FFFF99"/>
        </a:folHlink>
      </a:clrScheme>
      <a:clrMap bg1="lt1" tx1="dk1" bg2="lt2" tx2="dk2" accent1="accent1" accent2="accent2" accent3="accent3" accent4="accent4" accent5="accent5" accent6="accent6" hlink="hlink" folHlink="folHlink"/>
    </a:extraClrScheme>
    <a:extraClrScheme>
      <a:clrScheme name="">
        <a:dk1>
          <a:srgbClr val="FFFFFF"/>
        </a:dk1>
        <a:lt1>
          <a:srgbClr val="523E26"/>
        </a:lt1>
        <a:dk2>
          <a:srgbClr val="DFC08D"/>
        </a:dk2>
        <a:lt2>
          <a:srgbClr val="2D2015"/>
        </a:lt2>
        <a:accent1>
          <a:srgbClr val="8C7B70"/>
        </a:accent1>
        <a:accent2>
          <a:srgbClr val="8F5F2F"/>
        </a:accent2>
        <a:accent3>
          <a:srgbClr val="B3AFAB"/>
        </a:accent3>
        <a:accent4>
          <a:srgbClr val="DCDCDC"/>
        </a:accent4>
        <a:accent5>
          <a:srgbClr val="C5BFBC"/>
        </a:accent5>
        <a:accent6>
          <a:srgbClr val="805529"/>
        </a:accent6>
        <a:hlink>
          <a:srgbClr val="CCB400"/>
        </a:hlink>
        <a:folHlink>
          <a:srgbClr val="8C9EA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3659</Words>
  <Application>WPS 演示</Application>
  <PresentationFormat>全屏显示(16:9)</PresentationFormat>
  <Paragraphs>160</Paragraphs>
  <Slides>24</Slides>
  <Notes>0</Notes>
  <HiddenSlides>0</HiddenSlides>
  <MMClips>0</MMClips>
  <ScaleCrop>false</ScaleCrop>
  <HeadingPairs>
    <vt:vector size="6" baseType="variant">
      <vt:variant>
        <vt:lpstr>已用的字体</vt:lpstr>
      </vt:variant>
      <vt:variant>
        <vt:i4>16</vt:i4>
      </vt:variant>
      <vt:variant>
        <vt:lpstr>主题</vt:lpstr>
      </vt:variant>
      <vt:variant>
        <vt:i4>4</vt:i4>
      </vt:variant>
      <vt:variant>
        <vt:lpstr>幻灯片标题</vt:lpstr>
      </vt:variant>
      <vt:variant>
        <vt:i4>24</vt:i4>
      </vt:variant>
    </vt:vector>
  </HeadingPairs>
  <TitlesOfParts>
    <vt:vector size="44" baseType="lpstr">
      <vt:lpstr>Arial</vt:lpstr>
      <vt:lpstr>宋体</vt:lpstr>
      <vt:lpstr>Wingdings</vt:lpstr>
      <vt:lpstr>Times New Roman</vt:lpstr>
      <vt:lpstr>隶书</vt:lpstr>
      <vt:lpstr>黑体</vt:lpstr>
      <vt:lpstr>微软雅黑</vt:lpstr>
      <vt:lpstr>楷体</vt:lpstr>
      <vt:lpstr>华文中宋</vt:lpstr>
      <vt:lpstr>Wingdings</vt:lpstr>
      <vt:lpstr>仿宋</vt:lpstr>
      <vt:lpstr>华文行楷</vt:lpstr>
      <vt:lpstr>华文行楷</vt:lpstr>
      <vt:lpstr>Calibri</vt:lpstr>
      <vt:lpstr>楷体_GB2312</vt:lpstr>
      <vt:lpstr>仿宋_GB2312</vt:lpstr>
      <vt:lpstr>默认设计模板</vt:lpstr>
      <vt:lpstr>1_默认设计模板</vt:lpstr>
      <vt:lpstr>默认设计模板_2</vt:lpstr>
      <vt:lpstr>2_默认设计模板</vt:lpstr>
      <vt:lpstr>两句三年得，一吟双泪流。 </vt:lpstr>
      <vt:lpstr>考点要求: </vt:lpstr>
      <vt:lpstr>PowerPoint 演示文稿</vt:lpstr>
      <vt:lpstr>PowerPoint 演示文稿</vt:lpstr>
      <vt:lpstr>PowerPoint 演示文稿</vt:lpstr>
      <vt:lpstr>PowerPoint 演示文稿</vt:lpstr>
      <vt:lpstr>PowerPoint 演示文稿</vt:lpstr>
      <vt:lpstr>PowerPoint 演示文稿</vt:lpstr>
      <vt:lpstr>例4、            满庭芳 （周邦彦）      风老莺雏，雨肥梅子，午阴嘉树清圆。地卑山近，衣润费垆烟。人静乌鸢自乐，小桥外，新绿溅溅。凭栏久，黄芦苦竹，拟泛九江船。  都说“老”字与“肥”字最为传神，为什么？</vt:lpstr>
      <vt:lpstr>例5：      使至塞上  （王维）         单车欲问边，属国过居延。         征蓬出汉塞，归雁入胡天。         大漠孤烟直，长河落日圆。         萧关逢候骑，都护在燕然。  请找出本诗第三联的“诗眼”,并作简要分析.</vt:lpstr>
      <vt:lpstr>PowerPoint 演示文稿</vt:lpstr>
      <vt:lpstr>例7  张桔轩诗 “半篙流水夜来雨，                 一树早梅何处春。” </vt:lpstr>
      <vt:lpstr>四、炼虚词     例8</vt:lpstr>
      <vt:lpstr>小  结</vt:lpstr>
      <vt:lpstr>PowerPoint 演示文稿</vt:lpstr>
      <vt:lpstr>课堂巩固练习</vt:lpstr>
      <vt:lpstr>         端居①    李商隐   远书归梦两悠悠，只有空床敌素秋②。 阶下青苔与红树，雨中寥落月中秋。 注①端居：闲居。②素秋：秋天的代称。  这首诗第二句中的“敌”可否换成“对”或其他词？请简述理由。</vt:lpstr>
      <vt:lpstr>PowerPoint 演示文稿</vt:lpstr>
      <vt:lpstr>PowerPoint 演示文稿</vt:lpstr>
      <vt:lpstr>PowerPoint 演示文稿</vt:lpstr>
      <vt:lpstr>PowerPoint 演示文稿</vt:lpstr>
      <vt:lpstr>天仙子    张先    《水调》数声持酒听，午醉醒来愁未醒。送春春去几时回？临晚镜，伤流景，往事后期空记省。沙上并禽池上暝，云破月来花弄影。重重帘幕密遮灯，风不定，人初静， 明日落红应满径 。</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水墨风格ppt</dc:title>
  <dc:creator>奥巴牛</dc:creator>
  <cp:keywords>奥巴牛</cp:keywords>
  <dc:description>QQ978767986</dc:description>
  <dc:subject>水墨风格ppt</dc:subject>
  <cp:lastModifiedBy>Administrator</cp:lastModifiedBy>
  <cp:revision>21</cp:revision>
  <dcterms:created xsi:type="dcterms:W3CDTF">2013-10-08T00:30:00Z</dcterms:created>
  <dcterms:modified xsi:type="dcterms:W3CDTF">2016-11-30T07:02:13Z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Version">
    <vt:r8>1</vt:r8>
  </property>
  <property fmtid="{D5CDD505-2E9C-101B-9397-08002B2CF9AE}" pid="3" name="KSOProductBuildVer">
    <vt:lpwstr>2052-10.1.0.6065</vt:lpwstr>
  </property>
</Properties>
</file>