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19" r:id="rId3"/>
    <p:sldId id="343" r:id="rId4"/>
    <p:sldId id="345" r:id="rId5"/>
    <p:sldId id="346" r:id="rId6"/>
    <p:sldId id="347" r:id="rId8"/>
    <p:sldId id="348" r:id="rId9"/>
    <p:sldId id="445" r:id="rId10"/>
    <p:sldId id="298" r:id="rId11"/>
    <p:sldId id="373" r:id="rId12"/>
    <p:sldId id="374" r:id="rId13"/>
    <p:sldId id="376" r:id="rId14"/>
    <p:sldId id="309" r:id="rId15"/>
    <p:sldId id="342" r:id="rId16"/>
    <p:sldId id="311" r:id="rId17"/>
    <p:sldId id="312" r:id="rId18"/>
    <p:sldId id="375" r:id="rId19"/>
    <p:sldId id="414" r:id="rId20"/>
    <p:sldId id="317" r:id="rId21"/>
    <p:sldId id="307" r:id="rId22"/>
    <p:sldId id="446" r:id="rId23"/>
    <p:sldId id="303" r:id="rId24"/>
    <p:sldId id="302" r:id="rId25"/>
    <p:sldId id="306" r:id="rId26"/>
    <p:sldId id="297" r:id="rId27"/>
    <p:sldId id="450" r:id="rId28"/>
    <p:sldId id="451" r:id="rId29"/>
    <p:sldId id="310" r:id="rId30"/>
    <p:sldId id="418" r:id="rId31"/>
    <p:sldId id="427" r:id="rId32"/>
    <p:sldId id="429" r:id="rId33"/>
    <p:sldId id="426" r:id="rId34"/>
    <p:sldId id="423" r:id="rId35"/>
    <p:sldId id="432" r:id="rId36"/>
    <p:sldId id="424" r:id="rId37"/>
    <p:sldId id="425" r:id="rId38"/>
    <p:sldId id="442" r:id="rId39"/>
    <p:sldId id="305" r:id="rId40"/>
    <p:sldId id="318" r:id="rId4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244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49D13622-7D76-46F9-A441-885D3110EEA9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244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49D13622-7D76-46F9-A441-885D3110EEA9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81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EFFFB120-33A4-49C6-9FA1-ED1D03BE30CD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81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fld id="{EFFFB120-33A4-49C6-9FA1-ED1D03BE30CD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345070-CD32-4C80-900A-DD1A1A1E16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jpe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91" y="5226050"/>
            <a:ext cx="12175067" cy="760916"/>
          </a:xfrm>
        </p:spPr>
        <p:txBody>
          <a:bodyPr/>
          <a:lstStyle>
            <a:lvl1pPr>
              <a:defRPr sz="4400">
                <a:sym typeface="Arial" panose="020B0604020202020204" pitchFamily="34" charset="0"/>
              </a:defRPr>
            </a:lvl1pPr>
          </a:lstStyle>
          <a:p>
            <a:pPr lvl="0"/>
            <a:r>
              <a:rPr lang="zh-CN" noProof="0" dirty="0" smtClean="0">
                <a:sym typeface="Arial" panose="020B0604020202020204" pitchFamily="34" charset="0"/>
              </a:rPr>
              <a:t>单击此处编辑母版标题样式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-16043" y="5938838"/>
            <a:ext cx="12183533" cy="396874"/>
          </a:xfrm>
        </p:spPr>
        <p:txBody>
          <a:bodyPr/>
          <a:lstStyle>
            <a:lvl1pPr marL="0" indent="0" algn="ctr">
              <a:buFontTx/>
              <a:buNone/>
              <a:defRPr sz="2000">
                <a:sym typeface="Arial" panose="020B0604020202020204" pitchFamily="34" charset="0"/>
              </a:defRPr>
            </a:lvl1pPr>
          </a:lstStyle>
          <a:p>
            <a:pPr lvl="0"/>
            <a:r>
              <a:rPr lang="zh-CN" noProof="0" dirty="0" smtClean="0">
                <a:sym typeface="Arial" panose="020B0604020202020204" pitchFamily="34" charset="0"/>
              </a:rPr>
              <a:t>单击此处编辑母版副标题样式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5" name="ksoSlideStyle" descr="#wm#_2_01_100_1110" hidden="1"/>
          <p:cNvSpPr>
            <a:spLocks noChangeArrowheads="1"/>
          </p:cNvSpPr>
          <p:nvPr/>
        </p:nvSpPr>
        <p:spPr bwMode="auto">
          <a:xfrm>
            <a:off x="0" y="0"/>
            <a:ext cx="16933" cy="127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spcBef>
                <a:spcPct val="20000"/>
              </a:spcBef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algn="ctr">
              <a:spcBef>
                <a:spcPct val="20000"/>
              </a:spcBef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ctr">
              <a:spcBef>
                <a:spcPct val="20000"/>
              </a:spcBef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ctr">
              <a:spcBef>
                <a:spcPct val="20000"/>
              </a:spcBef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ctr">
              <a:spcBef>
                <a:spcPct val="20000"/>
              </a:spcBef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algn="ctr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Tx/>
              <a:buChar char="•"/>
            </a:pPr>
            <a:endParaRPr lang="zh-CN" altLang="zh-CN" sz="320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925" y="254000"/>
            <a:ext cx="7296150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544" y="482600"/>
            <a:ext cx="6792912" cy="452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608903"/>
            <a:ext cx="10515600" cy="557509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4639"/>
            <a:ext cx="10515600" cy="10112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00200"/>
            <a:ext cx="10515600" cy="452163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" y="2716214"/>
            <a:ext cx="12191999" cy="907803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" y="3597275"/>
            <a:ext cx="12191999" cy="52070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3600"/>
            <a:ext cx="10515600" cy="10116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602000"/>
            <a:ext cx="5253000" cy="459732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10400" y="1602000"/>
            <a:ext cx="5243400" cy="4597322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72000"/>
            <a:ext cx="12192000" cy="763200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222" y="3882034"/>
            <a:ext cx="11438021" cy="761999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534570" y="349468"/>
            <a:ext cx="5122862" cy="34162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54871" y="4682810"/>
            <a:ext cx="10816947" cy="171493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444233"/>
            <a:ext cx="2743200" cy="297530"/>
          </a:xfrm>
        </p:spPr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444233"/>
            <a:ext cx="4114800" cy="29753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444233"/>
            <a:ext cx="2743200" cy="297530"/>
          </a:xfrm>
        </p:spPr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519545"/>
            <a:ext cx="2514600" cy="5606619"/>
          </a:xfrm>
        </p:spPr>
        <p:txBody>
          <a:bodyPr vert="eaVert">
            <a:normAutofit/>
          </a:bodyPr>
          <a:lstStyle>
            <a:lvl1pPr algn="l"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519545"/>
            <a:ext cx="7797800" cy="5606619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274638"/>
            <a:ext cx="10515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1"/>
            <a:ext cx="10515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第二级</a:t>
            </a:r>
            <a:endParaRPr lang="zh-CN" dirty="0" smtClean="0"/>
          </a:p>
          <a:p>
            <a:pPr lvl="2"/>
            <a:r>
              <a:rPr lang="zh-CN" dirty="0" smtClean="0"/>
              <a:t>第三级</a:t>
            </a:r>
            <a:endParaRPr lang="zh-CN" dirty="0" smtClean="0"/>
          </a:p>
          <a:p>
            <a:pPr lvl="3"/>
            <a:r>
              <a:rPr lang="zh-CN" dirty="0" smtClean="0"/>
              <a:t>第四级</a:t>
            </a:r>
            <a:endParaRPr lang="zh-CN" dirty="0" smtClean="0"/>
          </a:p>
          <a:p>
            <a:pPr lvl="4"/>
            <a:r>
              <a:rPr lang="zh-CN" dirty="0" smtClean="0"/>
              <a:t>第五级</a:t>
            </a:r>
            <a:endParaRPr lang="zh-CN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6646B-9C8C-4138-BAFE-8EBE512CB9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702241-D512-4C24-9EAD-401ADC7FAE9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  <a:cs typeface="+mj-cs"/>
          <a:sym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ts val="0"/>
        </a:spcBef>
        <a:spcAft>
          <a:spcPct val="0"/>
        </a:spcAft>
        <a:buChar char="•"/>
        <a:defRPr sz="2400" kern="12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1pPr>
      <a:lvl2pPr marL="914400" indent="-457200" algn="l" rtl="0" eaLnBrk="0" fontAlgn="base" hangingPunct="0"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2pPr>
      <a:lvl3pPr marL="1257300" indent="-342900" algn="l" rtl="0" eaLnBrk="0" fontAlgn="base" hangingPunct="0"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3pPr>
      <a:lvl4pPr marL="1714500" indent="-342900" algn="l" rtl="0" eaLnBrk="0" fontAlgn="base" hangingPunct="0"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4pPr>
      <a:lvl5pPr marL="2171700" indent="-342900" algn="l" rtl="0" eaLnBrk="0" fontAlgn="base" hangingPunct="0">
        <a:spcBef>
          <a:spcPts val="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rgbClr val="856241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43.xml"/><Relationship Id="rId6" Type="http://schemas.openxmlformats.org/officeDocument/2006/relationships/image" Target="../media/image12.png"/><Relationship Id="rId5" Type="http://schemas.openxmlformats.org/officeDocument/2006/relationships/tags" Target="../tags/tag42.xml"/><Relationship Id="rId4" Type="http://schemas.openxmlformats.org/officeDocument/2006/relationships/image" Target="../media/image14.jpeg"/><Relationship Id="rId3" Type="http://schemas.openxmlformats.org/officeDocument/2006/relationships/tags" Target="../tags/tag41.xml"/><Relationship Id="rId2" Type="http://schemas.openxmlformats.org/officeDocument/2006/relationships/image" Target="../media/image13.jpeg"/><Relationship Id="rId1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47.xml"/><Relationship Id="rId6" Type="http://schemas.openxmlformats.org/officeDocument/2006/relationships/image" Target="../media/image12.png"/><Relationship Id="rId5" Type="http://schemas.openxmlformats.org/officeDocument/2006/relationships/tags" Target="../tags/tag46.xml"/><Relationship Id="rId4" Type="http://schemas.openxmlformats.org/officeDocument/2006/relationships/image" Target="../media/image16.jpeg"/><Relationship Id="rId3" Type="http://schemas.openxmlformats.org/officeDocument/2006/relationships/tags" Target="../tags/tag45.xml"/><Relationship Id="rId2" Type="http://schemas.openxmlformats.org/officeDocument/2006/relationships/image" Target="../media/image15.jpeg"/><Relationship Id="rId1" Type="http://schemas.openxmlformats.org/officeDocument/2006/relationships/tags" Target="../tags/tag44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0.xml"/><Relationship Id="rId4" Type="http://schemas.openxmlformats.org/officeDocument/2006/relationships/image" Target="../media/image12.png"/><Relationship Id="rId3" Type="http://schemas.openxmlformats.org/officeDocument/2006/relationships/tags" Target="../tags/tag49.xml"/><Relationship Id="rId2" Type="http://schemas.openxmlformats.org/officeDocument/2006/relationships/image" Target="../media/image17.jpeg"/><Relationship Id="rId1" Type="http://schemas.openxmlformats.org/officeDocument/2006/relationships/tags" Target="../tags/tag48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2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tags" Target="../tags/tag51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5.xml"/><Relationship Id="rId4" Type="http://schemas.openxmlformats.org/officeDocument/2006/relationships/image" Target="../media/image21.jpeg"/><Relationship Id="rId3" Type="http://schemas.openxmlformats.org/officeDocument/2006/relationships/tags" Target="../tags/tag54.xml"/><Relationship Id="rId2" Type="http://schemas.openxmlformats.org/officeDocument/2006/relationships/image" Target="../media/image20.jpeg"/><Relationship Id="rId1" Type="http://schemas.openxmlformats.org/officeDocument/2006/relationships/tags" Target="../tags/tag5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59.xml"/><Relationship Id="rId6" Type="http://schemas.openxmlformats.org/officeDocument/2006/relationships/image" Target="../media/image12.png"/><Relationship Id="rId5" Type="http://schemas.openxmlformats.org/officeDocument/2006/relationships/tags" Target="../tags/tag58.xml"/><Relationship Id="rId4" Type="http://schemas.openxmlformats.org/officeDocument/2006/relationships/image" Target="../media/image23.jpeg"/><Relationship Id="rId3" Type="http://schemas.openxmlformats.org/officeDocument/2006/relationships/tags" Target="../tags/tag57.xml"/><Relationship Id="rId2" Type="http://schemas.openxmlformats.org/officeDocument/2006/relationships/image" Target="../media/image22.jpeg"/><Relationship Id="rId1" Type="http://schemas.openxmlformats.org/officeDocument/2006/relationships/tags" Target="../tags/tag56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tags" Target="../tags/tag69.xml"/><Relationship Id="rId68" Type="http://schemas.openxmlformats.org/officeDocument/2006/relationships/notesSlide" Target="../notesSlides/notesSlide11.xml"/><Relationship Id="rId67" Type="http://schemas.openxmlformats.org/officeDocument/2006/relationships/slideLayout" Target="../slideLayouts/slideLayout7.xml"/><Relationship Id="rId66" Type="http://schemas.openxmlformats.org/officeDocument/2006/relationships/tags" Target="../tags/tag128.xml"/><Relationship Id="rId65" Type="http://schemas.openxmlformats.org/officeDocument/2006/relationships/tags" Target="../tags/tag127.xml"/><Relationship Id="rId64" Type="http://schemas.openxmlformats.org/officeDocument/2006/relationships/tags" Target="../tags/tag126.xml"/><Relationship Id="rId63" Type="http://schemas.openxmlformats.org/officeDocument/2006/relationships/tags" Target="../tags/tag125.xml"/><Relationship Id="rId62" Type="http://schemas.openxmlformats.org/officeDocument/2006/relationships/tags" Target="../tags/tag124.xml"/><Relationship Id="rId61" Type="http://schemas.openxmlformats.org/officeDocument/2006/relationships/tags" Target="../tags/tag123.xml"/><Relationship Id="rId60" Type="http://schemas.openxmlformats.org/officeDocument/2006/relationships/tags" Target="../tags/tag122.xml"/><Relationship Id="rId6" Type="http://schemas.openxmlformats.org/officeDocument/2006/relationships/tags" Target="../tags/tag68.xml"/><Relationship Id="rId59" Type="http://schemas.openxmlformats.org/officeDocument/2006/relationships/tags" Target="../tags/tag121.xml"/><Relationship Id="rId58" Type="http://schemas.openxmlformats.org/officeDocument/2006/relationships/tags" Target="../tags/tag120.xml"/><Relationship Id="rId57" Type="http://schemas.openxmlformats.org/officeDocument/2006/relationships/tags" Target="../tags/tag119.xml"/><Relationship Id="rId56" Type="http://schemas.openxmlformats.org/officeDocument/2006/relationships/tags" Target="../tags/tag118.xml"/><Relationship Id="rId55" Type="http://schemas.openxmlformats.org/officeDocument/2006/relationships/tags" Target="../tags/tag117.xml"/><Relationship Id="rId54" Type="http://schemas.openxmlformats.org/officeDocument/2006/relationships/tags" Target="../tags/tag116.xml"/><Relationship Id="rId53" Type="http://schemas.openxmlformats.org/officeDocument/2006/relationships/tags" Target="../tags/tag115.xml"/><Relationship Id="rId52" Type="http://schemas.openxmlformats.org/officeDocument/2006/relationships/tags" Target="../tags/tag114.xml"/><Relationship Id="rId51" Type="http://schemas.openxmlformats.org/officeDocument/2006/relationships/tags" Target="../tags/tag113.xml"/><Relationship Id="rId50" Type="http://schemas.openxmlformats.org/officeDocument/2006/relationships/tags" Target="../tags/tag112.xml"/><Relationship Id="rId5" Type="http://schemas.openxmlformats.org/officeDocument/2006/relationships/tags" Target="../tags/tag67.xml"/><Relationship Id="rId49" Type="http://schemas.openxmlformats.org/officeDocument/2006/relationships/tags" Target="../tags/tag111.xml"/><Relationship Id="rId48" Type="http://schemas.openxmlformats.org/officeDocument/2006/relationships/tags" Target="../tags/tag110.xml"/><Relationship Id="rId47" Type="http://schemas.openxmlformats.org/officeDocument/2006/relationships/tags" Target="../tags/tag109.xml"/><Relationship Id="rId46" Type="http://schemas.openxmlformats.org/officeDocument/2006/relationships/tags" Target="../tags/tag108.xml"/><Relationship Id="rId45" Type="http://schemas.openxmlformats.org/officeDocument/2006/relationships/tags" Target="../tags/tag107.xml"/><Relationship Id="rId44" Type="http://schemas.openxmlformats.org/officeDocument/2006/relationships/tags" Target="../tags/tag106.xml"/><Relationship Id="rId43" Type="http://schemas.openxmlformats.org/officeDocument/2006/relationships/tags" Target="../tags/tag105.xml"/><Relationship Id="rId42" Type="http://schemas.openxmlformats.org/officeDocument/2006/relationships/tags" Target="../tags/tag104.xml"/><Relationship Id="rId41" Type="http://schemas.openxmlformats.org/officeDocument/2006/relationships/tags" Target="../tags/tag103.xml"/><Relationship Id="rId40" Type="http://schemas.openxmlformats.org/officeDocument/2006/relationships/tags" Target="../tags/tag102.xml"/><Relationship Id="rId4" Type="http://schemas.openxmlformats.org/officeDocument/2006/relationships/tags" Target="../tags/tag66.xml"/><Relationship Id="rId39" Type="http://schemas.openxmlformats.org/officeDocument/2006/relationships/tags" Target="../tags/tag101.xml"/><Relationship Id="rId38" Type="http://schemas.openxmlformats.org/officeDocument/2006/relationships/tags" Target="../tags/tag100.xml"/><Relationship Id="rId37" Type="http://schemas.openxmlformats.org/officeDocument/2006/relationships/tags" Target="../tags/tag99.xml"/><Relationship Id="rId36" Type="http://schemas.openxmlformats.org/officeDocument/2006/relationships/tags" Target="../tags/tag98.xml"/><Relationship Id="rId35" Type="http://schemas.openxmlformats.org/officeDocument/2006/relationships/tags" Target="../tags/tag97.xml"/><Relationship Id="rId34" Type="http://schemas.openxmlformats.org/officeDocument/2006/relationships/tags" Target="../tags/tag96.xml"/><Relationship Id="rId33" Type="http://schemas.openxmlformats.org/officeDocument/2006/relationships/tags" Target="../tags/tag95.xml"/><Relationship Id="rId32" Type="http://schemas.openxmlformats.org/officeDocument/2006/relationships/tags" Target="../tags/tag94.xml"/><Relationship Id="rId31" Type="http://schemas.openxmlformats.org/officeDocument/2006/relationships/tags" Target="../tags/tag93.xml"/><Relationship Id="rId30" Type="http://schemas.openxmlformats.org/officeDocument/2006/relationships/tags" Target="../tags/tag92.xml"/><Relationship Id="rId3" Type="http://schemas.openxmlformats.org/officeDocument/2006/relationships/tags" Target="../tags/tag65.xml"/><Relationship Id="rId29" Type="http://schemas.openxmlformats.org/officeDocument/2006/relationships/tags" Target="../tags/tag91.xml"/><Relationship Id="rId28" Type="http://schemas.openxmlformats.org/officeDocument/2006/relationships/tags" Target="../tags/tag90.xml"/><Relationship Id="rId27" Type="http://schemas.openxmlformats.org/officeDocument/2006/relationships/tags" Target="../tags/tag89.xml"/><Relationship Id="rId26" Type="http://schemas.openxmlformats.org/officeDocument/2006/relationships/tags" Target="../tags/tag88.xml"/><Relationship Id="rId25" Type="http://schemas.openxmlformats.org/officeDocument/2006/relationships/tags" Target="../tags/tag87.xml"/><Relationship Id="rId24" Type="http://schemas.openxmlformats.org/officeDocument/2006/relationships/tags" Target="../tags/tag86.xml"/><Relationship Id="rId23" Type="http://schemas.openxmlformats.org/officeDocument/2006/relationships/tags" Target="../tags/tag85.xml"/><Relationship Id="rId22" Type="http://schemas.openxmlformats.org/officeDocument/2006/relationships/tags" Target="../tags/tag84.xml"/><Relationship Id="rId21" Type="http://schemas.openxmlformats.org/officeDocument/2006/relationships/tags" Target="../tags/tag83.xml"/><Relationship Id="rId20" Type="http://schemas.openxmlformats.org/officeDocument/2006/relationships/tags" Target="../tags/tag82.xml"/><Relationship Id="rId2" Type="http://schemas.openxmlformats.org/officeDocument/2006/relationships/tags" Target="../tags/tag64.xml"/><Relationship Id="rId19" Type="http://schemas.openxmlformats.org/officeDocument/2006/relationships/tags" Target="../tags/tag81.xml"/><Relationship Id="rId18" Type="http://schemas.openxmlformats.org/officeDocument/2006/relationships/tags" Target="../tags/tag80.xml"/><Relationship Id="rId17" Type="http://schemas.openxmlformats.org/officeDocument/2006/relationships/tags" Target="../tags/tag79.xml"/><Relationship Id="rId16" Type="http://schemas.openxmlformats.org/officeDocument/2006/relationships/tags" Target="../tags/tag78.xml"/><Relationship Id="rId15" Type="http://schemas.openxmlformats.org/officeDocument/2006/relationships/tags" Target="../tags/tag77.xml"/><Relationship Id="rId14" Type="http://schemas.openxmlformats.org/officeDocument/2006/relationships/tags" Target="../tags/tag76.xml"/><Relationship Id="rId13" Type="http://schemas.openxmlformats.org/officeDocument/2006/relationships/tags" Target="../tags/tag75.xml"/><Relationship Id="rId12" Type="http://schemas.openxmlformats.org/officeDocument/2006/relationships/tags" Target="../tags/tag74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tags" Target="../tags/tag63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tags" Target="../tags/tag132.xml"/><Relationship Id="rId5" Type="http://schemas.openxmlformats.org/officeDocument/2006/relationships/image" Target="../media/image12.png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image" Target="../media/image24.jpeg"/><Relationship Id="rId10" Type="http://schemas.openxmlformats.org/officeDocument/2006/relationships/notesSlide" Target="../notesSlides/notesSlide12.xml"/><Relationship Id="rId1" Type="http://schemas.openxmlformats.org/officeDocument/2006/relationships/tags" Target="../tags/tag12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4.jpe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tags" Target="../tags/tag1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tags" Target="../tags/tag141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7" Type="http://schemas.openxmlformats.org/officeDocument/2006/relationships/notesSlide" Target="../notesSlides/notesSlide13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148.xml"/><Relationship Id="rId14" Type="http://schemas.openxmlformats.org/officeDocument/2006/relationships/tags" Target="../tags/tag147.xml"/><Relationship Id="rId13" Type="http://schemas.openxmlformats.org/officeDocument/2006/relationships/tags" Target="../tags/tag146.xml"/><Relationship Id="rId12" Type="http://schemas.openxmlformats.org/officeDocument/2006/relationships/tags" Target="../tags/tag145.xml"/><Relationship Id="rId11" Type="http://schemas.openxmlformats.org/officeDocument/2006/relationships/image" Target="../media/image25.png"/><Relationship Id="rId10" Type="http://schemas.openxmlformats.org/officeDocument/2006/relationships/tags" Target="../tags/tag144.xml"/><Relationship Id="rId1" Type="http://schemas.openxmlformats.org/officeDocument/2006/relationships/tags" Target="../tags/tag13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0" Type="http://schemas.openxmlformats.org/officeDocument/2006/relationships/notesSlide" Target="../notesSlides/notesSlide14.xml"/><Relationship Id="rId2" Type="http://schemas.openxmlformats.org/officeDocument/2006/relationships/tags" Target="../tags/tag150.xml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165.xml"/><Relationship Id="rId17" Type="http://schemas.openxmlformats.org/officeDocument/2006/relationships/image" Target="../media/image25.png"/><Relationship Id="rId16" Type="http://schemas.openxmlformats.org/officeDocument/2006/relationships/tags" Target="../tags/tag164.xml"/><Relationship Id="rId15" Type="http://schemas.openxmlformats.org/officeDocument/2006/relationships/tags" Target="../tags/tag163.xml"/><Relationship Id="rId14" Type="http://schemas.openxmlformats.org/officeDocument/2006/relationships/tags" Target="../tags/tag162.xml"/><Relationship Id="rId13" Type="http://schemas.openxmlformats.org/officeDocument/2006/relationships/tags" Target="../tags/tag161.xml"/><Relationship Id="rId12" Type="http://schemas.openxmlformats.org/officeDocument/2006/relationships/tags" Target="../tags/tag160.xml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tags" Target="../tags/tag14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174.xml"/><Relationship Id="rId8" Type="http://schemas.openxmlformats.org/officeDocument/2006/relationships/tags" Target="../tags/tag173.xml"/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1" Type="http://schemas.openxmlformats.org/officeDocument/2006/relationships/notesSlide" Target="../notesSlides/notesSlide15.xml"/><Relationship Id="rId40" Type="http://schemas.openxmlformats.org/officeDocument/2006/relationships/slideLayout" Target="../slideLayouts/slideLayout7.xml"/><Relationship Id="rId4" Type="http://schemas.openxmlformats.org/officeDocument/2006/relationships/tags" Target="../tags/tag169.xml"/><Relationship Id="rId39" Type="http://schemas.openxmlformats.org/officeDocument/2006/relationships/tags" Target="../tags/tag204.xml"/><Relationship Id="rId38" Type="http://schemas.openxmlformats.org/officeDocument/2006/relationships/tags" Target="../tags/tag203.xml"/><Relationship Id="rId37" Type="http://schemas.openxmlformats.org/officeDocument/2006/relationships/tags" Target="../tags/tag202.xml"/><Relationship Id="rId36" Type="http://schemas.openxmlformats.org/officeDocument/2006/relationships/tags" Target="../tags/tag201.xml"/><Relationship Id="rId35" Type="http://schemas.openxmlformats.org/officeDocument/2006/relationships/tags" Target="../tags/tag200.xml"/><Relationship Id="rId34" Type="http://schemas.openxmlformats.org/officeDocument/2006/relationships/tags" Target="../tags/tag199.xml"/><Relationship Id="rId33" Type="http://schemas.openxmlformats.org/officeDocument/2006/relationships/tags" Target="../tags/tag198.xml"/><Relationship Id="rId32" Type="http://schemas.openxmlformats.org/officeDocument/2006/relationships/tags" Target="../tags/tag197.xml"/><Relationship Id="rId31" Type="http://schemas.openxmlformats.org/officeDocument/2006/relationships/tags" Target="../tags/tag196.xml"/><Relationship Id="rId30" Type="http://schemas.openxmlformats.org/officeDocument/2006/relationships/tags" Target="../tags/tag195.xml"/><Relationship Id="rId3" Type="http://schemas.openxmlformats.org/officeDocument/2006/relationships/tags" Target="../tags/tag168.xml"/><Relationship Id="rId29" Type="http://schemas.openxmlformats.org/officeDocument/2006/relationships/tags" Target="../tags/tag194.xml"/><Relationship Id="rId28" Type="http://schemas.openxmlformats.org/officeDocument/2006/relationships/tags" Target="../tags/tag193.xml"/><Relationship Id="rId27" Type="http://schemas.openxmlformats.org/officeDocument/2006/relationships/tags" Target="../tags/tag192.xml"/><Relationship Id="rId26" Type="http://schemas.openxmlformats.org/officeDocument/2006/relationships/tags" Target="../tags/tag191.xml"/><Relationship Id="rId25" Type="http://schemas.openxmlformats.org/officeDocument/2006/relationships/tags" Target="../tags/tag190.xml"/><Relationship Id="rId24" Type="http://schemas.openxmlformats.org/officeDocument/2006/relationships/tags" Target="../tags/tag189.xml"/><Relationship Id="rId23" Type="http://schemas.openxmlformats.org/officeDocument/2006/relationships/tags" Target="../tags/tag188.xml"/><Relationship Id="rId22" Type="http://schemas.openxmlformats.org/officeDocument/2006/relationships/tags" Target="../tags/tag187.xml"/><Relationship Id="rId21" Type="http://schemas.openxmlformats.org/officeDocument/2006/relationships/tags" Target="../tags/tag186.xml"/><Relationship Id="rId20" Type="http://schemas.openxmlformats.org/officeDocument/2006/relationships/tags" Target="../tags/tag185.xml"/><Relationship Id="rId2" Type="http://schemas.openxmlformats.org/officeDocument/2006/relationships/tags" Target="../tags/tag167.xml"/><Relationship Id="rId19" Type="http://schemas.openxmlformats.org/officeDocument/2006/relationships/tags" Target="../tags/tag184.xml"/><Relationship Id="rId18" Type="http://schemas.openxmlformats.org/officeDocument/2006/relationships/tags" Target="../tags/tag183.xml"/><Relationship Id="rId17" Type="http://schemas.openxmlformats.org/officeDocument/2006/relationships/tags" Target="../tags/tag182.xml"/><Relationship Id="rId16" Type="http://schemas.openxmlformats.org/officeDocument/2006/relationships/tags" Target="../tags/tag181.xml"/><Relationship Id="rId15" Type="http://schemas.openxmlformats.org/officeDocument/2006/relationships/tags" Target="../tags/tag180.xml"/><Relationship Id="rId14" Type="http://schemas.openxmlformats.org/officeDocument/2006/relationships/tags" Target="../tags/tag179.xml"/><Relationship Id="rId13" Type="http://schemas.openxmlformats.org/officeDocument/2006/relationships/tags" Target="../tags/tag178.xml"/><Relationship Id="rId12" Type="http://schemas.openxmlformats.org/officeDocument/2006/relationships/tags" Target="../tags/tag177.xml"/><Relationship Id="rId11" Type="http://schemas.openxmlformats.org/officeDocument/2006/relationships/tags" Target="../tags/tag176.xml"/><Relationship Id="rId10" Type="http://schemas.openxmlformats.org/officeDocument/2006/relationships/tags" Target="../tags/tag175.xml"/><Relationship Id="rId1" Type="http://schemas.openxmlformats.org/officeDocument/2006/relationships/tags" Target="../tags/tag166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208.xml"/><Relationship Id="rId4" Type="http://schemas.openxmlformats.org/officeDocument/2006/relationships/image" Target="../media/image26.jpeg"/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tags" Target="../tags/tag205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3" Type="http://schemas.openxmlformats.org/officeDocument/2006/relationships/image" Target="../media/image12.png"/><Relationship Id="rId2" Type="http://schemas.openxmlformats.org/officeDocument/2006/relationships/tags" Target="../tags/tag210.xml"/><Relationship Id="rId1" Type="http://schemas.openxmlformats.org/officeDocument/2006/relationships/tags" Target="../tags/tag209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221.xml"/><Relationship Id="rId8" Type="http://schemas.openxmlformats.org/officeDocument/2006/relationships/tags" Target="../tags/tag220.xml"/><Relationship Id="rId7" Type="http://schemas.openxmlformats.org/officeDocument/2006/relationships/tags" Target="../tags/tag219.xml"/><Relationship Id="rId6" Type="http://schemas.openxmlformats.org/officeDocument/2006/relationships/tags" Target="../tags/tag218.xml"/><Relationship Id="rId5" Type="http://schemas.openxmlformats.org/officeDocument/2006/relationships/tags" Target="../tags/tag217.xml"/><Relationship Id="rId41" Type="http://schemas.openxmlformats.org/officeDocument/2006/relationships/notesSlide" Target="../notesSlides/notesSlide18.xml"/><Relationship Id="rId40" Type="http://schemas.openxmlformats.org/officeDocument/2006/relationships/slideLayout" Target="../slideLayouts/slideLayout7.xml"/><Relationship Id="rId4" Type="http://schemas.openxmlformats.org/officeDocument/2006/relationships/tags" Target="../tags/tag216.xml"/><Relationship Id="rId39" Type="http://schemas.openxmlformats.org/officeDocument/2006/relationships/tags" Target="../tags/tag251.xml"/><Relationship Id="rId38" Type="http://schemas.openxmlformats.org/officeDocument/2006/relationships/tags" Target="../tags/tag250.xml"/><Relationship Id="rId37" Type="http://schemas.openxmlformats.org/officeDocument/2006/relationships/tags" Target="../tags/tag249.xml"/><Relationship Id="rId36" Type="http://schemas.openxmlformats.org/officeDocument/2006/relationships/tags" Target="../tags/tag248.xml"/><Relationship Id="rId35" Type="http://schemas.openxmlformats.org/officeDocument/2006/relationships/tags" Target="../tags/tag247.xml"/><Relationship Id="rId34" Type="http://schemas.openxmlformats.org/officeDocument/2006/relationships/tags" Target="../tags/tag246.xml"/><Relationship Id="rId33" Type="http://schemas.openxmlformats.org/officeDocument/2006/relationships/tags" Target="../tags/tag245.xml"/><Relationship Id="rId32" Type="http://schemas.openxmlformats.org/officeDocument/2006/relationships/tags" Target="../tags/tag244.xml"/><Relationship Id="rId31" Type="http://schemas.openxmlformats.org/officeDocument/2006/relationships/tags" Target="../tags/tag243.xml"/><Relationship Id="rId30" Type="http://schemas.openxmlformats.org/officeDocument/2006/relationships/tags" Target="../tags/tag242.xml"/><Relationship Id="rId3" Type="http://schemas.openxmlformats.org/officeDocument/2006/relationships/tags" Target="../tags/tag215.xml"/><Relationship Id="rId29" Type="http://schemas.openxmlformats.org/officeDocument/2006/relationships/tags" Target="../tags/tag241.xml"/><Relationship Id="rId28" Type="http://schemas.openxmlformats.org/officeDocument/2006/relationships/tags" Target="../tags/tag240.xml"/><Relationship Id="rId27" Type="http://schemas.openxmlformats.org/officeDocument/2006/relationships/tags" Target="../tags/tag239.xml"/><Relationship Id="rId26" Type="http://schemas.openxmlformats.org/officeDocument/2006/relationships/tags" Target="../tags/tag238.xml"/><Relationship Id="rId25" Type="http://schemas.openxmlformats.org/officeDocument/2006/relationships/tags" Target="../tags/tag237.xml"/><Relationship Id="rId24" Type="http://schemas.openxmlformats.org/officeDocument/2006/relationships/tags" Target="../tags/tag236.xml"/><Relationship Id="rId23" Type="http://schemas.openxmlformats.org/officeDocument/2006/relationships/tags" Target="../tags/tag235.xml"/><Relationship Id="rId22" Type="http://schemas.openxmlformats.org/officeDocument/2006/relationships/tags" Target="../tags/tag234.xml"/><Relationship Id="rId21" Type="http://schemas.openxmlformats.org/officeDocument/2006/relationships/tags" Target="../tags/tag233.xml"/><Relationship Id="rId20" Type="http://schemas.openxmlformats.org/officeDocument/2006/relationships/tags" Target="../tags/tag232.xml"/><Relationship Id="rId2" Type="http://schemas.openxmlformats.org/officeDocument/2006/relationships/tags" Target="../tags/tag214.xml"/><Relationship Id="rId19" Type="http://schemas.openxmlformats.org/officeDocument/2006/relationships/tags" Target="../tags/tag231.xml"/><Relationship Id="rId18" Type="http://schemas.openxmlformats.org/officeDocument/2006/relationships/tags" Target="../tags/tag230.xml"/><Relationship Id="rId17" Type="http://schemas.openxmlformats.org/officeDocument/2006/relationships/tags" Target="../tags/tag229.xml"/><Relationship Id="rId16" Type="http://schemas.openxmlformats.org/officeDocument/2006/relationships/tags" Target="../tags/tag228.xml"/><Relationship Id="rId15" Type="http://schemas.openxmlformats.org/officeDocument/2006/relationships/tags" Target="../tags/tag227.xml"/><Relationship Id="rId14" Type="http://schemas.openxmlformats.org/officeDocument/2006/relationships/tags" Target="../tags/tag226.xml"/><Relationship Id="rId13" Type="http://schemas.openxmlformats.org/officeDocument/2006/relationships/tags" Target="../tags/tag225.xml"/><Relationship Id="rId12" Type="http://schemas.openxmlformats.org/officeDocument/2006/relationships/tags" Target="../tags/tag224.xml"/><Relationship Id="rId11" Type="http://schemas.openxmlformats.org/officeDocument/2006/relationships/tags" Target="../tags/tag223.xml"/><Relationship Id="rId10" Type="http://schemas.openxmlformats.org/officeDocument/2006/relationships/tags" Target="../tags/tag222.xml"/><Relationship Id="rId1" Type="http://schemas.openxmlformats.org/officeDocument/2006/relationships/tags" Target="../tags/tag2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3.xml"/><Relationship Id="rId3" Type="http://schemas.openxmlformats.org/officeDocument/2006/relationships/image" Target="../media/image27.png"/><Relationship Id="rId2" Type="http://schemas.openxmlformats.org/officeDocument/2006/relationships/image" Target="../media/image12.png"/><Relationship Id="rId1" Type="http://schemas.openxmlformats.org/officeDocument/2006/relationships/tags" Target="../tags/tag25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5.jpeg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" Type="http://schemas.openxmlformats.org/officeDocument/2006/relationships/tags" Target="../tags/tag257.xml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" Type="http://schemas.openxmlformats.org/officeDocument/2006/relationships/tags" Target="../tags/tag260.xml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65.xml"/><Relationship Id="rId2" Type="http://schemas.openxmlformats.org/officeDocument/2006/relationships/tags" Target="../tags/tag264.xml"/><Relationship Id="rId1" Type="http://schemas.openxmlformats.org/officeDocument/2006/relationships/tags" Target="../tags/tag263.xml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3.xml"/><Relationship Id="rId3" Type="http://schemas.openxmlformats.org/officeDocument/2006/relationships/tags" Target="../tags/tag268.xml"/><Relationship Id="rId2" Type="http://schemas.openxmlformats.org/officeDocument/2006/relationships/tags" Target="../tags/tag267.xml"/><Relationship Id="rId1" Type="http://schemas.openxmlformats.org/officeDocument/2006/relationships/tags" Target="../tags/tag266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6.xml"/><Relationship Id="rId2" Type="http://schemas.openxmlformats.org/officeDocument/2006/relationships/tags" Target="../tags/tag270.xml"/><Relationship Id="rId1" Type="http://schemas.openxmlformats.org/officeDocument/2006/relationships/tags" Target="../tags/tag26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0" Type="http://schemas.openxmlformats.org/officeDocument/2006/relationships/notesSlide" Target="../notesSlides/notesSlide1.xml"/><Relationship Id="rId1" Type="http://schemas.openxmlformats.org/officeDocument/2006/relationships/tags" Target="../tags/tag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microsoft.com/office/2007/relationships/media" Target="file:///H:\&#35838;&#20214;\&#35270;&#39057;\Movie.wmv" TargetMode="External"/><Relationship Id="rId1" Type="http://schemas.openxmlformats.org/officeDocument/2006/relationships/video" Target="file:///H:\&#35838;&#20214;\&#35270;&#39057;\Movie.wmv" TargetMode="Externa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4.xml"/><Relationship Id="rId4" Type="http://schemas.openxmlformats.org/officeDocument/2006/relationships/image" Target="../media/image9.jpeg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image" Target="../media/image12.png"/><Relationship Id="rId5" Type="http://schemas.openxmlformats.org/officeDocument/2006/relationships/tags" Target="../tags/tag37.xml"/><Relationship Id="rId4" Type="http://schemas.openxmlformats.org/officeDocument/2006/relationships/image" Target="../media/image11.jpeg"/><Relationship Id="rId3" Type="http://schemas.openxmlformats.org/officeDocument/2006/relationships/tags" Target="../tags/tag36.xml"/><Relationship Id="rId2" Type="http://schemas.openxmlformats.org/officeDocument/2006/relationships/image" Target="../media/image10.jpeg"/><Relationship Id="rId10" Type="http://schemas.openxmlformats.org/officeDocument/2006/relationships/notesSlide" Target="../notesSlides/notesSlide3.xml"/><Relationship Id="rId1" Type="http://schemas.openxmlformats.org/officeDocument/2006/relationships/tags" Target="../tags/tag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zh-CN" altLang="en-US"/>
              <a:t>阿长与《山海经》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/>
              <a:t>鲁迅</a:t>
            </a:r>
            <a:endParaRPr lang="zh-CN" altLang="en-US"/>
          </a:p>
        </p:txBody>
      </p:sp>
    </p:spTree>
  </p:cSld>
  <p:clrMapOvr>
    <a:masterClrMapping/>
  </p:clrMapOvr>
  <p:transition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 descr="H:\课件\图片\八年级上册阿长与山海经\帝江2.jpg帝江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43575" y="3390265"/>
            <a:ext cx="5727065" cy="288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3" descr="H:\课件\图片\八年级上册阿长与山海经\帝江.jpg帝江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015365" y="635635"/>
            <a:ext cx="4324985" cy="563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744210" y="635635"/>
            <a:ext cx="5725795" cy="3115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marL="187325" indent="-187325" eaLnBrk="1" hangingPunct="1">
              <a:lnSpc>
                <a:spcPct val="150000"/>
              </a:lnSpc>
              <a:spcBef>
                <a:spcPct val="20000"/>
              </a:spcBef>
              <a:buFontTx/>
              <a:buBlip>
                <a:blip r:embed="rId6"/>
              </a:buBlip>
              <a:defRPr sz="1800">
                <a:latin typeface="+mn-lt"/>
                <a:ea typeface="+mn-ea"/>
              </a:defRPr>
            </a:lvl1pPr>
            <a:lvl2pPr marL="929005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</a:defRPr>
            </a:lvl2pPr>
            <a:lvl3pPr marL="1329055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</a:defRPr>
            </a:lvl3pPr>
            <a:lvl4pPr marL="1786255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</a:defRPr>
            </a:lvl4pPr>
            <a:lvl5pPr marL="2243455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</a:defRPr>
            </a:lvl5pPr>
            <a:lvl6pPr marL="270065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6pPr>
            <a:lvl7pPr marL="315785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7pPr>
            <a:lvl8pPr marL="361505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8pPr>
            <a:lvl9pPr marL="407225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9pPr>
          </a:lstStyle>
          <a:p>
            <a:r>
              <a:rPr lang="zh-CN" altLang="en-US" sz="2400" dirty="0"/>
              <a:t>《山海经》记载:</a:t>
            </a:r>
            <a:endParaRPr lang="zh-CN" altLang="en-US" sz="2400" dirty="0"/>
          </a:p>
          <a:p>
            <a:r>
              <a:rPr lang="zh-CN" altLang="en-US" sz="2200" dirty="0"/>
              <a:t>又西三百五十里曰天山，多金玉，有青雄黄，英水出焉，而西南流注于汤谷。有神焉，其状如黄囊，赤如丹火，六足四翼，混敦无面目，是识歌舞，实为帝江也。</a:t>
            </a:r>
            <a:endParaRPr lang="zh-CN" altLang="en-US" sz="2200" dirty="0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 descr="H:\课件\图片\八年级上册阿长与山海经\刑天2.jpg刑天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4270" y="894080"/>
            <a:ext cx="3813175" cy="5633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3" descr="H:\课件\图片\八年级上册阿长与山海经\刑天.jpg刑天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875655" y="3670935"/>
            <a:ext cx="4968240" cy="2856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172075" y="555625"/>
            <a:ext cx="6645275" cy="3115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marL="187325" indent="-187325" eaLnBrk="1" hangingPunct="1">
              <a:lnSpc>
                <a:spcPct val="150000"/>
              </a:lnSpc>
              <a:spcBef>
                <a:spcPct val="20000"/>
              </a:spcBef>
              <a:buFontTx/>
              <a:buBlip>
                <a:blip r:embed="rId6"/>
              </a:buBlip>
              <a:defRPr sz="1800">
                <a:latin typeface="+mn-lt"/>
                <a:ea typeface="+mn-ea"/>
              </a:defRPr>
            </a:lvl1pPr>
            <a:lvl2pPr marL="929005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</a:defRPr>
            </a:lvl2pPr>
            <a:lvl3pPr marL="1329055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</a:defRPr>
            </a:lvl3pPr>
            <a:lvl4pPr marL="1786255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</a:defRPr>
            </a:lvl4pPr>
            <a:lvl5pPr marL="2243455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</a:defRPr>
            </a:lvl5pPr>
            <a:lvl6pPr marL="270065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6pPr>
            <a:lvl7pPr marL="315785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7pPr>
            <a:lvl8pPr marL="361505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8pPr>
            <a:lvl9pPr marL="407225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9pPr>
          </a:lstStyle>
          <a:p>
            <a:pPr>
              <a:lnSpc>
                <a:spcPct val="160000"/>
              </a:lnSpc>
            </a:pPr>
            <a:r>
              <a:rPr lang="zh-CN" altLang="en-US" sz="2800" dirty="0"/>
              <a:t>刑天，即形天;汉族神话人物。</a:t>
            </a:r>
            <a:endParaRPr lang="zh-CN" altLang="en-US" sz="2800" dirty="0"/>
          </a:p>
          <a:p>
            <a:pPr>
              <a:lnSpc>
                <a:spcPct val="160000"/>
              </a:lnSpc>
            </a:pPr>
            <a:r>
              <a:rPr lang="zh-CN" altLang="en-US" sz="2800" dirty="0"/>
              <a:t>《山海经·海外西经》:" 刑天与帝争神，帝断其首，葬之於常羊之山。乃以乳为目，以脐为口，操干戚以舞。"</a:t>
            </a:r>
            <a:endParaRPr lang="zh-CN" altLang="en-US" sz="2800" dirty="0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 descr="H:\课件\图片\八年级上册阿长与山海经\相柳.jpg相柳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97330" y="518160"/>
            <a:ext cx="4364990" cy="5821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6122035" y="447675"/>
            <a:ext cx="4365625" cy="5891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zh-CN"/>
            </a:defPPr>
            <a:lvl1pPr marL="187325" indent="-187325" eaLnBrk="1" hangingPunct="1">
              <a:lnSpc>
                <a:spcPct val="150000"/>
              </a:lnSpc>
              <a:spcBef>
                <a:spcPct val="20000"/>
              </a:spcBef>
              <a:buFontTx/>
              <a:buBlip>
                <a:blip r:embed="rId4"/>
              </a:buBlip>
              <a:defRPr sz="1800">
                <a:latin typeface="+mn-lt"/>
                <a:ea typeface="+mn-ea"/>
              </a:defRPr>
            </a:lvl1pPr>
            <a:lvl2pPr marL="92710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</a:defRPr>
            </a:lvl2pPr>
            <a:lvl3pPr marL="132715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</a:defRPr>
            </a:lvl3pPr>
            <a:lvl4pPr marL="178435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</a:defRPr>
            </a:lvl4pPr>
            <a:lvl5pPr marL="224155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</a:defRPr>
            </a:lvl5pPr>
            <a:lvl6pPr marL="26987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6pPr>
            <a:lvl7pPr marL="31559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7pPr>
            <a:lvl8pPr marL="36131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8pPr>
            <a:lvl9pPr marL="40703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9pPr>
          </a:lstStyle>
          <a:p>
            <a:r>
              <a:rPr lang="zh-CN" altLang="en-US" sz="2400" dirty="0"/>
              <a:t>邪臣·相柳</a:t>
            </a:r>
            <a:endParaRPr lang="zh-CN" altLang="en-US" sz="2400" dirty="0"/>
          </a:p>
          <a:p>
            <a:pPr marL="0" indent="0">
              <a:buNone/>
            </a:pPr>
            <a:r>
              <a:rPr lang="zh-CN" altLang="en-US" sz="2400" dirty="0">
                <a:sym typeface="+mn-ea"/>
              </a:rPr>
              <a:t>《山海经·海外北经》</a:t>
            </a:r>
            <a:endParaRPr lang="zh-CN" altLang="en-US" sz="2400" dirty="0">
              <a:sym typeface="+mn-ea"/>
            </a:endParaRPr>
          </a:p>
          <a:p>
            <a:r>
              <a:rPr lang="zh-CN" altLang="en-US" sz="2400" dirty="0"/>
              <a:t>“共工之臣曰相柳氏，九首，以食于九山。相柳之所抵，厥为泽溪...”</a:t>
            </a:r>
            <a:endParaRPr lang="zh-CN" altLang="en-US" sz="2400" dirty="0"/>
          </a:p>
          <a:p>
            <a:pPr marL="0" indent="0">
              <a:buNone/>
            </a:pPr>
            <a:r>
              <a:rPr lang="zh-CN" altLang="en-US" sz="2400" dirty="0">
                <a:sym typeface="+mn-ea"/>
              </a:rPr>
              <a:t>《山海经·大荒北经》</a:t>
            </a:r>
            <a:endParaRPr lang="zh-CN" altLang="en-US" sz="2400" dirty="0">
              <a:sym typeface="+mn-ea"/>
            </a:endParaRPr>
          </a:p>
          <a:p>
            <a:r>
              <a:rPr lang="zh-CN" altLang="en-US" sz="2400" dirty="0"/>
              <a:t>“共工臣名曰相繇，九首蛇身，自环，食于九土。其所歍所尼，即为源泽，不辛乃苦，百兽莫能处...”</a:t>
            </a:r>
            <a:endParaRPr lang="zh-CN" altLang="en-US" sz="2400" dirty="0"/>
          </a:p>
          <a:p>
            <a:endParaRPr lang="zh-CN" altLang="en-US" sz="2400" dirty="0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4" descr="H:\课件\图片\八年级上册阿长与山海经\毕方.jpg毕方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685598" y="579120"/>
            <a:ext cx="3871595" cy="587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09955" y="579755"/>
            <a:ext cx="5547360" cy="2626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71500" indent="-571500" fontAlgn="auto">
              <a:buClrTx/>
              <a:buFont typeface="Arial" panose="020B0604020202020204" pitchFamily="34" charset="0"/>
              <a:buChar char="ﻂ"/>
            </a:pPr>
            <a:r>
              <a:rPr lang="zh-CN" altLang="en-US" sz="3200"/>
              <a:t>讹火·毕方</a:t>
            </a:r>
            <a:endParaRPr lang="zh-CN" altLang="en-US" sz="3200"/>
          </a:p>
          <a:p>
            <a:pPr marL="571500" indent="-571500" fontAlgn="auto">
              <a:lnSpc>
                <a:spcPct val="120000"/>
              </a:lnSpc>
              <a:buClrTx/>
              <a:buFont typeface="Arial" panose="020B0604020202020204" pitchFamily="34" charset="0"/>
              <a:buChar char="ﻂ"/>
            </a:pPr>
            <a:r>
              <a:rPr lang="zh-CN" altLang="en-US" sz="2800"/>
              <a:t>《山海经·西山经》：“有鸟焉，其状如鹤，一足，赤文青质而白喙，名曰毕方，其鸣自叫也，见则其邑有讹火。”</a:t>
            </a:r>
            <a:endParaRPr lang="zh-CN" altLang="en-US" sz="2800"/>
          </a:p>
        </p:txBody>
      </p:sp>
      <p:pic>
        <p:nvPicPr>
          <p:cNvPr id="3" name="图片 2" descr="H:\课件\图片\八年级上册阿长与山海经\毕方4.jpg毕方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67765" y="3397250"/>
            <a:ext cx="5289550" cy="305562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3" descr="H:\课件\图片\八年级上册阿长与山海经\英招.2jpg.jpg英招.2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09420" y="3441065"/>
            <a:ext cx="4518025" cy="3011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4" descr="H:\课件\图片\八年级上册阿长与山海经\英招.jpg英招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527165" y="579755"/>
            <a:ext cx="4164330" cy="587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595120" y="579755"/>
            <a:ext cx="4530725" cy="2651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 fontAlgn="auto">
              <a:buClrTx/>
              <a:buFont typeface="Wingdings" panose="05000000000000000000" charset="0"/>
              <a:buChar char="l"/>
            </a:pPr>
            <a:r>
              <a:rPr lang="zh-CN" altLang="en-US" sz="2800"/>
              <a:t>翱月·英招</a:t>
            </a:r>
            <a:endParaRPr lang="zh-CN" altLang="en-US" sz="2800"/>
          </a:p>
          <a:p>
            <a:pPr marL="457200" indent="-457200" fontAlgn="auto">
              <a:buClrTx/>
              <a:buFont typeface="Wingdings" panose="05000000000000000000" charset="0"/>
              <a:buChar char="l"/>
            </a:pPr>
            <a:r>
              <a:rPr lang="zh-CN" altLang="en-US" sz="2800"/>
              <a:t>《山海经·西山经》：槐江之山，实惟帝之平圃，神英招司之。其状马身而人面，虎文而鸟翼，徇于四海，其音如榴。</a:t>
            </a:r>
            <a:endParaRPr lang="zh-CN" altLang="en-US" sz="2800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 descr="H:\课件\图片\八年级上册阿长与山海经\雨师妾.jpg雨师妾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36345" y="471805"/>
            <a:ext cx="4470400" cy="574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3" descr="H:\课件\图片\八年级上册阿长与山海经\雨师妾2.jpg雨师妾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200776" y="472599"/>
            <a:ext cx="4321175" cy="287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102351" y="3238819"/>
            <a:ext cx="4322762" cy="2882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marL="187325" indent="-187325" eaLnBrk="1" hangingPunct="1">
              <a:lnSpc>
                <a:spcPct val="150000"/>
              </a:lnSpc>
              <a:spcBef>
                <a:spcPct val="20000"/>
              </a:spcBef>
              <a:buFontTx/>
              <a:buBlip>
                <a:blip r:embed="rId6"/>
              </a:buBlip>
              <a:defRPr sz="1800">
                <a:latin typeface="+mn-lt"/>
                <a:ea typeface="+mn-ea"/>
              </a:defRPr>
            </a:lvl1pPr>
            <a:lvl2pPr marL="929005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</a:defRPr>
            </a:lvl2pPr>
            <a:lvl3pPr marL="1329055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</a:defRPr>
            </a:lvl3pPr>
            <a:lvl4pPr marL="1786255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</a:defRPr>
            </a:lvl4pPr>
            <a:lvl5pPr marL="2243455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</a:defRPr>
            </a:lvl5pPr>
            <a:lvl6pPr marL="270065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6pPr>
            <a:lvl7pPr marL="315785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7pPr>
            <a:lvl8pPr marL="361505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8pPr>
            <a:lvl9pPr marL="407225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9pPr>
          </a:lstStyle>
          <a:p>
            <a:r>
              <a:rPr lang="zh-CN" altLang="en-US" sz="2800" dirty="0"/>
              <a:t>雨师妾</a:t>
            </a:r>
            <a:endParaRPr lang="zh-CN" altLang="en-US" sz="2800" dirty="0"/>
          </a:p>
          <a:p>
            <a:r>
              <a:rPr lang="zh-CN" altLang="en-US" sz="2800" dirty="0"/>
              <a:t>《山海经·海外东经》：“ 雨师妾在其北，其为人黑，两手各操一蛇，左耳有青蛇，右耳有赤蛇。”</a:t>
            </a:r>
            <a:endParaRPr lang="zh-CN" altLang="en-US" sz="2800" dirty="0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895669"/>
            <a:ext cx="10515600" cy="1011237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+mj-lt"/>
                <a:ea typeface="+mj-ea"/>
              </a:rPr>
              <a:t>阿长与《山海经》</a:t>
            </a:r>
            <a:endParaRPr lang="en-US" altLang="zh-CN" dirty="0">
              <a:latin typeface="+mj-lt"/>
              <a:ea typeface="+mj-ea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838200" y="2223770"/>
            <a:ext cx="10944225" cy="3538220"/>
          </a:xfrm>
        </p:spPr>
        <p:txBody>
          <a:bodyPr vert="horz" wrap="square" lIns="90170" tIns="46990" rIns="90170" bIns="46990" numCol="1" anchor="t" anchorCtr="0" compatLnSpc="1">
            <a:noAutofit/>
          </a:bodyPr>
          <a:lstStyle/>
          <a:p>
            <a:pPr marL="0" indent="817245" algn="ctr" eaLnBrk="1" latinLnBrk="0" hangingPunct="1">
              <a:lnSpc>
                <a:spcPct val="150000"/>
              </a:lnSpc>
              <a:buNone/>
            </a:pPr>
            <a:r>
              <a:rPr lang="zh-CN" altLang="zh-CN" sz="3600" dirty="0">
                <a:solidFill>
                  <a:schemeClr val="tx1"/>
                </a:solidFill>
                <a:latin typeface="+mn-lt"/>
                <a:ea typeface="+mn-ea"/>
              </a:rPr>
              <a:t>《阿长与&lt;山海经&gt; 》是鲁迅的一篇回忆性叙事散文。选自鲁迅的回忆性散文集《朝花夕拾》。本文原载于1926年3月25日《莽原》半月刊第一卷第六期。</a:t>
            </a:r>
            <a:endParaRPr lang="zh-CN" altLang="zh-CN" sz="360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《朝花夕拾》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37565" y="1404620"/>
            <a:ext cx="10516235" cy="4869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36905" fontAlgn="auto">
              <a:lnSpc>
                <a:spcPct val="140000"/>
              </a:lnSpc>
            </a:pPr>
            <a:r>
              <a:rPr lang="zh-CN" altLang="en-US" sz="3200"/>
              <a:t>《朝花夕拾》是鲁迅所写的唯一一部</a:t>
            </a:r>
            <a:r>
              <a:rPr lang="zh-CN" altLang="en-US" sz="3200">
                <a:solidFill>
                  <a:srgbClr val="FF0000"/>
                </a:solidFill>
              </a:rPr>
              <a:t>回忆散文集</a:t>
            </a:r>
            <a:r>
              <a:rPr lang="zh-CN" altLang="en-US" sz="3200"/>
              <a:t>，原名《旧事重提》，《朝花夕拾》是鲁迅后来修改的名字，一向得到极高的评价。“朝”表示早年时候，“夕”表示晚年时期意思是早上的花晚上来捡，这里指鲁迅先生在晩年回忆童年时期、少年时期、青年时期的人和事。作者说，这些文章都是“从记忆中抄出来”的“回忆文”。本书为鲁迅一九二六年所作回忆散文的结集，共十篇。</a:t>
            </a:r>
            <a:endParaRPr lang="zh-CN" altLang="en-US" sz="32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9" name="Group 3"/>
          <p:cNvGrpSpPr/>
          <p:nvPr>
            <p:custDataLst>
              <p:tags r:id="rId1"/>
            </p:custDataLst>
          </p:nvPr>
        </p:nvGrpSpPr>
        <p:grpSpPr bwMode="auto">
          <a:xfrm>
            <a:off x="839470" y="1959610"/>
            <a:ext cx="1827530" cy="878205"/>
            <a:chOff x="0" y="0"/>
            <a:chExt cx="3967" cy="2732"/>
          </a:xfrm>
        </p:grpSpPr>
        <p:sp>
          <p:nvSpPr>
            <p:cNvPr id="24580" name="圆角矩形 26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0" y="0"/>
              <a:ext cx="3911" cy="2732"/>
            </a:xfrm>
            <a:prstGeom prst="roundRect">
              <a:avLst>
                <a:gd name="adj" fmla="val 2185"/>
              </a:avLst>
            </a:prstGeom>
            <a:solidFill>
              <a:srgbClr val="CFB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zh-CN" sz="11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4581" name="圆角矩形 27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91" y="142"/>
              <a:ext cx="3876" cy="2516"/>
            </a:xfrm>
            <a:prstGeom prst="roundRect">
              <a:avLst>
                <a:gd name="adj" fmla="val 2569"/>
              </a:avLst>
            </a:prstGeom>
            <a:solidFill>
              <a:schemeClr val="bg1"/>
            </a:solidFill>
            <a:ln w="38100" cap="flat" cmpd="sng">
              <a:solidFill>
                <a:srgbClr val="715537"/>
              </a:solidFill>
              <a:round/>
            </a:ln>
          </p:spPr>
          <p:txBody>
            <a:bodyPr wrap="square" lIns="179705" tIns="90170" rIns="179705" bIns="90170" anchor="ctr"/>
            <a:lstStyle>
              <a:lvl1pPr marL="3175" indent="-3175"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917575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317625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774825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232025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6892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31464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6036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40608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36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sym typeface="Arial" panose="020B0604020202020204" pitchFamily="34" charset="0"/>
                </a:rPr>
                <a:t>骇</a:t>
              </a:r>
              <a:endParaRPr lang="zh-CN" altLang="zh-CN" sz="3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582" name="Group 6"/>
          <p:cNvGrpSpPr/>
          <p:nvPr>
            <p:custDataLst>
              <p:tags r:id="rId4"/>
            </p:custDataLst>
          </p:nvPr>
        </p:nvGrpSpPr>
        <p:grpSpPr bwMode="auto">
          <a:xfrm>
            <a:off x="620114" y="1316929"/>
            <a:ext cx="1152459" cy="682527"/>
            <a:chOff x="0" y="0"/>
            <a:chExt cx="1815" cy="1076"/>
          </a:xfrm>
        </p:grpSpPr>
        <p:grpSp>
          <p:nvGrpSpPr>
            <p:cNvPr id="24583" name="Group 7"/>
            <p:cNvGrpSpPr/>
            <p:nvPr/>
          </p:nvGrpSpPr>
          <p:grpSpPr bwMode="auto">
            <a:xfrm>
              <a:off x="81" y="0"/>
              <a:ext cx="1734" cy="1076"/>
              <a:chOff x="0" y="0"/>
              <a:chExt cx="1734" cy="1076"/>
            </a:xfrm>
          </p:grpSpPr>
          <p:sp>
            <p:nvSpPr>
              <p:cNvPr id="24584" name="任意多边形 23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242" y="904"/>
                <a:ext cx="425" cy="172"/>
              </a:xfrm>
              <a:custGeom>
                <a:avLst/>
                <a:gdLst>
                  <a:gd name="T0" fmla="*/ 132234 w 353060"/>
                  <a:gd name="T1" fmla="*/ 0 h 126326"/>
                  <a:gd name="T2" fmla="*/ 353060 w 353060"/>
                  <a:gd name="T3" fmla="*/ 126326 h 126326"/>
                  <a:gd name="T4" fmla="*/ 0 w 353060"/>
                  <a:gd name="T5" fmla="*/ 39204 h 126326"/>
                  <a:gd name="T6" fmla="*/ 132234 w 353060"/>
                  <a:gd name="T7" fmla="*/ 0 h 126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3060" h="126326">
                    <a:moveTo>
                      <a:pt x="132234" y="0"/>
                    </a:moveTo>
                    <a:lnTo>
                      <a:pt x="353060" y="126326"/>
                    </a:lnTo>
                    <a:lnTo>
                      <a:pt x="0" y="39204"/>
                    </a:lnTo>
                    <a:lnTo>
                      <a:pt x="132234" y="0"/>
                    </a:lnTo>
                    <a:close/>
                  </a:path>
                </a:pathLst>
              </a:custGeom>
              <a:solidFill>
                <a:srgbClr val="7155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0" tIns="0" rIns="0" bIns="0" anchor="ctr">
                <a:normAutofit fontScale="40000" lnSpcReduction="20000"/>
              </a:bodyPr>
              <a:lstStyle/>
              <a:p>
                <a:endParaRPr lang="zh-CN" altLang="en-US">
                  <a:solidFill>
                    <a:schemeClr val="bg1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24585" name="任意多边形 22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100" y="502"/>
                <a:ext cx="327" cy="456"/>
              </a:xfrm>
              <a:custGeom>
                <a:avLst/>
                <a:gdLst>
                  <a:gd name="T0" fmla="*/ 0 w 420624"/>
                  <a:gd name="T1" fmla="*/ 54864 h 585216"/>
                  <a:gd name="T2" fmla="*/ 192024 w 420624"/>
                  <a:gd name="T3" fmla="*/ 585216 h 585216"/>
                  <a:gd name="T4" fmla="*/ 393192 w 420624"/>
                  <a:gd name="T5" fmla="*/ 521208 h 585216"/>
                  <a:gd name="T6" fmla="*/ 420624 w 420624"/>
                  <a:gd name="T7" fmla="*/ 0 h 585216"/>
                  <a:gd name="T8" fmla="*/ 0 w 420624"/>
                  <a:gd name="T9" fmla="*/ 54864 h 585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0624" h="585216">
                    <a:moveTo>
                      <a:pt x="0" y="54864"/>
                    </a:moveTo>
                    <a:lnTo>
                      <a:pt x="192024" y="585216"/>
                    </a:lnTo>
                    <a:lnTo>
                      <a:pt x="393192" y="521208"/>
                    </a:lnTo>
                    <a:lnTo>
                      <a:pt x="420624" y="0"/>
                    </a:lnTo>
                    <a:lnTo>
                      <a:pt x="0" y="54864"/>
                    </a:lnTo>
                    <a:close/>
                  </a:path>
                </a:pathLst>
              </a:custGeom>
              <a:solidFill>
                <a:srgbClr val="7155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0" tIns="0" rIns="0" bIns="0" anchor="ctr">
                <a:normAutofit/>
              </a:bodyPr>
              <a:lstStyle/>
              <a:p>
                <a:endParaRPr lang="zh-CN" altLang="en-US">
                  <a:solidFill>
                    <a:schemeClr val="bg1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24586" name="任意多边形 21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0" y="0"/>
                <a:ext cx="1735" cy="759"/>
              </a:xfrm>
              <a:custGeom>
                <a:avLst/>
                <a:gdLst>
                  <a:gd name="T0" fmla="*/ 45720 w 4562856"/>
                  <a:gd name="T1" fmla="*/ 475488 h 1911096"/>
                  <a:gd name="T2" fmla="*/ 4562856 w 4562856"/>
                  <a:gd name="T3" fmla="*/ 0 h 1911096"/>
                  <a:gd name="T4" fmla="*/ 4178808 w 4562856"/>
                  <a:gd name="T5" fmla="*/ 1417320 h 1911096"/>
                  <a:gd name="T6" fmla="*/ 0 w 4562856"/>
                  <a:gd name="T7" fmla="*/ 1911096 h 1911096"/>
                  <a:gd name="T8" fmla="*/ 45720 w 4562856"/>
                  <a:gd name="T9" fmla="*/ 475488 h 1911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2856" h="1911096">
                    <a:moveTo>
                      <a:pt x="45720" y="475488"/>
                    </a:moveTo>
                    <a:lnTo>
                      <a:pt x="4562856" y="0"/>
                    </a:lnTo>
                    <a:lnTo>
                      <a:pt x="4178808" y="1417320"/>
                    </a:lnTo>
                    <a:lnTo>
                      <a:pt x="0" y="1911096"/>
                    </a:lnTo>
                    <a:lnTo>
                      <a:pt x="45720" y="475488"/>
                    </a:lnTo>
                    <a:close/>
                  </a:path>
                </a:pathLst>
              </a:custGeom>
              <a:solidFill>
                <a:srgbClr val="7155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0" tIns="0" rIns="0" bIns="0" anchor="ctr">
                <a:normAutofit/>
              </a:bodyPr>
              <a:lstStyle/>
              <a:p>
                <a:endParaRPr lang="zh-CN" altLang="en-US">
                  <a:solidFill>
                    <a:schemeClr val="bg1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587" name="任意多边形 3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 rot="21180000">
              <a:off x="0" y="47"/>
              <a:ext cx="1809" cy="563"/>
            </a:xfrm>
            <a:custGeom>
              <a:avLst/>
              <a:gdLst>
                <a:gd name="T0" fmla="*/ 130646 w 2353768"/>
                <a:gd name="T1" fmla="*/ 1553 h 703073"/>
                <a:gd name="T2" fmla="*/ 115609 w 2353768"/>
                <a:gd name="T3" fmla="*/ 38967 h 703073"/>
                <a:gd name="T4" fmla="*/ 0 w 2353768"/>
                <a:gd name="T5" fmla="*/ 39000 h 703073"/>
                <a:gd name="T6" fmla="*/ 5865 w 2353768"/>
                <a:gd name="T7" fmla="*/ 0 h 7030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53768"/>
                <a:gd name="T13" fmla="*/ 0 h 703073"/>
                <a:gd name="T14" fmla="*/ 2353768 w 2353768"/>
                <a:gd name="T15" fmla="*/ 703073 h 7030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53768" h="703073">
                  <a:moveTo>
                    <a:pt x="2353768" y="28003"/>
                  </a:moveTo>
                  <a:lnTo>
                    <a:pt x="2082849" y="702482"/>
                  </a:lnTo>
                  <a:lnTo>
                    <a:pt x="0" y="703073"/>
                  </a:lnTo>
                  <a:lnTo>
                    <a:pt x="105662" y="0"/>
                  </a:lnTo>
                  <a:lnTo>
                    <a:pt x="2353768" y="28003"/>
                  </a:lnTo>
                  <a:close/>
                </a:path>
              </a:pathLst>
            </a:custGeom>
            <a:solidFill>
              <a:srgbClr val="CFBE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80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A</a:t>
              </a:r>
              <a:endParaRPr lang="zh-CN" altLang="zh-CN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588" name="Group 12"/>
          <p:cNvGrpSpPr/>
          <p:nvPr>
            <p:custDataLst>
              <p:tags r:id="rId9"/>
            </p:custDataLst>
          </p:nvPr>
        </p:nvGrpSpPr>
        <p:grpSpPr bwMode="auto">
          <a:xfrm>
            <a:off x="3016885" y="1998980"/>
            <a:ext cx="2413635" cy="868680"/>
            <a:chOff x="0" y="0"/>
            <a:chExt cx="3910" cy="2732"/>
          </a:xfrm>
        </p:grpSpPr>
        <p:sp>
          <p:nvSpPr>
            <p:cNvPr id="24589" name="圆角矩形 14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0" y="0"/>
              <a:ext cx="3911" cy="2732"/>
            </a:xfrm>
            <a:prstGeom prst="roundRect">
              <a:avLst>
                <a:gd name="adj" fmla="val 2185"/>
              </a:avLst>
            </a:prstGeom>
            <a:solidFill>
              <a:srgbClr val="7155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zh-CN" sz="11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4590" name="圆角矩形 15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12" y="108"/>
              <a:ext cx="3688" cy="2515"/>
            </a:xfrm>
            <a:prstGeom prst="roundRect">
              <a:avLst>
                <a:gd name="adj" fmla="val 2569"/>
              </a:avLst>
            </a:prstGeom>
            <a:solidFill>
              <a:schemeClr val="bg1"/>
            </a:solidFill>
            <a:ln w="38100" cap="flat" cmpd="sng">
              <a:solidFill>
                <a:srgbClr val="CFBE9D"/>
              </a:solidFill>
              <a:round/>
            </a:ln>
          </p:spPr>
          <p:txBody>
            <a:bodyPr wrap="square" lIns="179705" tIns="90170" rIns="179705" bIns="90170" anchor="ctr"/>
            <a:lstStyle>
              <a:lvl1pPr marL="3175" indent="-3175"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917575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317625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774825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232025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6892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31464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6036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40608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36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sym typeface="Arial" panose="020B0604020202020204" pitchFamily="34" charset="0"/>
                </a:rPr>
                <a:t>惶</a:t>
              </a:r>
              <a:r>
                <a:rPr lang="zh-CN" altLang="zh-CN" sz="3600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急</a:t>
              </a:r>
              <a:endParaRPr lang="zh-CN" altLang="zh-CN" sz="3600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591" name="Group 15"/>
          <p:cNvGrpSpPr/>
          <p:nvPr>
            <p:custDataLst>
              <p:tags r:id="rId12"/>
            </p:custDataLst>
          </p:nvPr>
        </p:nvGrpSpPr>
        <p:grpSpPr bwMode="auto">
          <a:xfrm>
            <a:off x="2969113" y="1302319"/>
            <a:ext cx="1147696" cy="692050"/>
            <a:chOff x="0" y="0"/>
            <a:chExt cx="1808" cy="1090"/>
          </a:xfrm>
        </p:grpSpPr>
        <p:grpSp>
          <p:nvGrpSpPr>
            <p:cNvPr id="24592" name="Group 16"/>
            <p:cNvGrpSpPr/>
            <p:nvPr/>
          </p:nvGrpSpPr>
          <p:grpSpPr bwMode="auto">
            <a:xfrm>
              <a:off x="73" y="0"/>
              <a:ext cx="1734" cy="1091"/>
              <a:chOff x="0" y="0"/>
              <a:chExt cx="1734" cy="1091"/>
            </a:xfrm>
          </p:grpSpPr>
          <p:sp>
            <p:nvSpPr>
              <p:cNvPr id="24593" name="任意多边形 11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247" y="919"/>
                <a:ext cx="408" cy="172"/>
              </a:xfrm>
              <a:custGeom>
                <a:avLst/>
                <a:gdLst>
                  <a:gd name="T0" fmla="*/ 132234 w 353060"/>
                  <a:gd name="T1" fmla="*/ 0 h 126326"/>
                  <a:gd name="T2" fmla="*/ 353060 w 353060"/>
                  <a:gd name="T3" fmla="*/ 126326 h 126326"/>
                  <a:gd name="T4" fmla="*/ 0 w 353060"/>
                  <a:gd name="T5" fmla="*/ 39204 h 126326"/>
                  <a:gd name="T6" fmla="*/ 132234 w 353060"/>
                  <a:gd name="T7" fmla="*/ 0 h 126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3060" h="126326">
                    <a:moveTo>
                      <a:pt x="132234" y="0"/>
                    </a:moveTo>
                    <a:lnTo>
                      <a:pt x="353060" y="126326"/>
                    </a:lnTo>
                    <a:lnTo>
                      <a:pt x="0" y="39204"/>
                    </a:lnTo>
                    <a:lnTo>
                      <a:pt x="132234" y="0"/>
                    </a:lnTo>
                    <a:close/>
                  </a:path>
                </a:pathLst>
              </a:custGeom>
              <a:solidFill>
                <a:srgbClr val="514A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0" tIns="0" rIns="0" bIns="0" anchor="ctr">
                <a:normAutofit fontScale="40000" lnSpcReduction="20000"/>
              </a:bodyPr>
              <a:lstStyle/>
              <a:p>
                <a:endParaRPr lang="zh-CN" altLang="en-US">
                  <a:solidFill>
                    <a:schemeClr val="bg1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24594" name="任意多边形 12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111" y="517"/>
                <a:ext cx="313" cy="456"/>
              </a:xfrm>
              <a:custGeom>
                <a:avLst/>
                <a:gdLst>
                  <a:gd name="T0" fmla="*/ 0 w 420624"/>
                  <a:gd name="T1" fmla="*/ 54864 h 585216"/>
                  <a:gd name="T2" fmla="*/ 192024 w 420624"/>
                  <a:gd name="T3" fmla="*/ 585216 h 585216"/>
                  <a:gd name="T4" fmla="*/ 393192 w 420624"/>
                  <a:gd name="T5" fmla="*/ 521208 h 585216"/>
                  <a:gd name="T6" fmla="*/ 420624 w 420624"/>
                  <a:gd name="T7" fmla="*/ 0 h 585216"/>
                  <a:gd name="T8" fmla="*/ 0 w 420624"/>
                  <a:gd name="T9" fmla="*/ 54864 h 585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0624" h="585216">
                    <a:moveTo>
                      <a:pt x="0" y="54864"/>
                    </a:moveTo>
                    <a:lnTo>
                      <a:pt x="192024" y="585216"/>
                    </a:lnTo>
                    <a:lnTo>
                      <a:pt x="393192" y="521208"/>
                    </a:lnTo>
                    <a:lnTo>
                      <a:pt x="420624" y="0"/>
                    </a:lnTo>
                    <a:lnTo>
                      <a:pt x="0" y="54864"/>
                    </a:lnTo>
                    <a:close/>
                  </a:path>
                </a:pathLst>
              </a:custGeom>
              <a:solidFill>
                <a:srgbClr val="514A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0" tIns="0" rIns="0" bIns="0" anchor="ctr">
                <a:normAutofit/>
              </a:bodyPr>
              <a:lstStyle/>
              <a:p>
                <a:endParaRPr lang="zh-CN" altLang="en-US">
                  <a:solidFill>
                    <a:schemeClr val="bg1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24595" name="任意多边形 13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0" y="0"/>
                <a:ext cx="1735" cy="759"/>
              </a:xfrm>
              <a:custGeom>
                <a:avLst/>
                <a:gdLst>
                  <a:gd name="T0" fmla="*/ 45720 w 4562856"/>
                  <a:gd name="T1" fmla="*/ 475488 h 1911096"/>
                  <a:gd name="T2" fmla="*/ 4562856 w 4562856"/>
                  <a:gd name="T3" fmla="*/ 0 h 1911096"/>
                  <a:gd name="T4" fmla="*/ 4178808 w 4562856"/>
                  <a:gd name="T5" fmla="*/ 1417320 h 1911096"/>
                  <a:gd name="T6" fmla="*/ 0 w 4562856"/>
                  <a:gd name="T7" fmla="*/ 1911096 h 1911096"/>
                  <a:gd name="T8" fmla="*/ 45720 w 4562856"/>
                  <a:gd name="T9" fmla="*/ 475488 h 1911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2856" h="1911096">
                    <a:moveTo>
                      <a:pt x="45720" y="475488"/>
                    </a:moveTo>
                    <a:lnTo>
                      <a:pt x="4562856" y="0"/>
                    </a:lnTo>
                    <a:lnTo>
                      <a:pt x="4178808" y="1417320"/>
                    </a:lnTo>
                    <a:lnTo>
                      <a:pt x="0" y="1911096"/>
                    </a:lnTo>
                    <a:lnTo>
                      <a:pt x="45720" y="475488"/>
                    </a:lnTo>
                    <a:close/>
                  </a:path>
                </a:pathLst>
              </a:custGeom>
              <a:solidFill>
                <a:srgbClr val="514A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0" tIns="0" rIns="0" bIns="0" anchor="ctr">
                <a:normAutofit/>
              </a:bodyPr>
              <a:lstStyle/>
              <a:p>
                <a:endParaRPr lang="zh-CN" altLang="en-US">
                  <a:solidFill>
                    <a:schemeClr val="bg1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596" name="任意多边形 17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 rot="21180000">
              <a:off x="0" y="41"/>
              <a:ext cx="1809" cy="563"/>
            </a:xfrm>
            <a:custGeom>
              <a:avLst/>
              <a:gdLst>
                <a:gd name="T0" fmla="*/ 130646 w 2353768"/>
                <a:gd name="T1" fmla="*/ 1553 h 703073"/>
                <a:gd name="T2" fmla="*/ 115609 w 2353768"/>
                <a:gd name="T3" fmla="*/ 38967 h 703073"/>
                <a:gd name="T4" fmla="*/ 0 w 2353768"/>
                <a:gd name="T5" fmla="*/ 39000 h 703073"/>
                <a:gd name="T6" fmla="*/ 5865 w 2353768"/>
                <a:gd name="T7" fmla="*/ 0 h 7030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53768"/>
                <a:gd name="T13" fmla="*/ 0 h 703073"/>
                <a:gd name="T14" fmla="*/ 2353768 w 2353768"/>
                <a:gd name="T15" fmla="*/ 703073 h 7030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53768" h="703073">
                  <a:moveTo>
                    <a:pt x="2353768" y="28003"/>
                  </a:moveTo>
                  <a:lnTo>
                    <a:pt x="2082849" y="702482"/>
                  </a:lnTo>
                  <a:lnTo>
                    <a:pt x="0" y="703073"/>
                  </a:lnTo>
                  <a:lnTo>
                    <a:pt x="105662" y="0"/>
                  </a:lnTo>
                  <a:lnTo>
                    <a:pt x="2353768" y="28003"/>
                  </a:lnTo>
                  <a:close/>
                </a:path>
              </a:pathLst>
            </a:custGeom>
            <a:solidFill>
              <a:srgbClr val="7155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80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B</a:t>
              </a:r>
              <a:endParaRPr lang="zh-CN" altLang="zh-CN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598" name="Group 22"/>
          <p:cNvGrpSpPr/>
          <p:nvPr>
            <p:custDataLst>
              <p:tags r:id="rId17"/>
            </p:custDataLst>
          </p:nvPr>
        </p:nvGrpSpPr>
        <p:grpSpPr bwMode="auto">
          <a:xfrm>
            <a:off x="2961640" y="4213086"/>
            <a:ext cx="2469318" cy="868680"/>
            <a:chOff x="0" y="-298"/>
            <a:chExt cx="3941" cy="2732"/>
          </a:xfrm>
        </p:grpSpPr>
        <p:sp>
          <p:nvSpPr>
            <p:cNvPr id="24599" name="圆角矩形 26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0" y="-298"/>
              <a:ext cx="3911" cy="2732"/>
            </a:xfrm>
            <a:prstGeom prst="roundRect">
              <a:avLst>
                <a:gd name="adj" fmla="val 2185"/>
              </a:avLst>
            </a:prstGeom>
            <a:solidFill>
              <a:srgbClr val="CFBE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zh-CN" sz="11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4600" name="圆角矩形 27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60" y="-207"/>
              <a:ext cx="3881" cy="2515"/>
            </a:xfrm>
            <a:prstGeom prst="roundRect">
              <a:avLst>
                <a:gd name="adj" fmla="val 2569"/>
              </a:avLst>
            </a:prstGeom>
            <a:solidFill>
              <a:schemeClr val="bg1"/>
            </a:solidFill>
            <a:ln w="38100" cap="flat" cmpd="sng">
              <a:solidFill>
                <a:srgbClr val="715537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179705" tIns="90170" rIns="179705" bIns="90170" anchor="ctr">
              <a:normAutofit/>
            </a:bodyPr>
            <a:lstStyle>
              <a:lvl1pPr marL="3175" indent="-3175"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917575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317625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774825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232025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6892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31464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6036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40608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36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sym typeface="Arial" panose="020B0604020202020204" pitchFamily="34" charset="0"/>
                </a:rPr>
                <a:t>诘</a:t>
              </a:r>
              <a:r>
                <a:rPr lang="zh-CN" altLang="zh-CN" sz="3600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问</a:t>
              </a:r>
              <a:endParaRPr lang="zh-CN" altLang="zh-CN" sz="3600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607" name="Group 31"/>
          <p:cNvGrpSpPr/>
          <p:nvPr>
            <p:custDataLst>
              <p:tags r:id="rId20"/>
            </p:custDataLst>
          </p:nvPr>
        </p:nvGrpSpPr>
        <p:grpSpPr bwMode="auto">
          <a:xfrm>
            <a:off x="859790" y="3066415"/>
            <a:ext cx="1803400" cy="877570"/>
            <a:chOff x="0" y="0"/>
            <a:chExt cx="3910" cy="2732"/>
          </a:xfrm>
        </p:grpSpPr>
        <p:sp>
          <p:nvSpPr>
            <p:cNvPr id="24608" name="圆角矩形 14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0" y="0"/>
              <a:ext cx="3911" cy="2732"/>
            </a:xfrm>
            <a:prstGeom prst="roundRect">
              <a:avLst>
                <a:gd name="adj" fmla="val 2185"/>
              </a:avLst>
            </a:prstGeom>
            <a:solidFill>
              <a:srgbClr val="71553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zh-CN" sz="11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4609" name="圆角矩形 15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12" y="108"/>
              <a:ext cx="3688" cy="2515"/>
            </a:xfrm>
            <a:prstGeom prst="roundRect">
              <a:avLst>
                <a:gd name="adj" fmla="val 2569"/>
              </a:avLst>
            </a:prstGeom>
            <a:solidFill>
              <a:schemeClr val="bg1"/>
            </a:solidFill>
            <a:ln w="38100" cap="flat" cmpd="sng">
              <a:solidFill>
                <a:srgbClr val="CFBE9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179705" tIns="90170" rIns="179705" bIns="90170" anchor="ctr"/>
            <a:lstStyle>
              <a:lvl1pPr marL="3175" indent="-3175"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917575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317625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774825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232025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6892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31464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6036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40608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36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sym typeface="Arial" panose="020B0604020202020204" pitchFamily="34" charset="0"/>
                </a:rPr>
                <a:t>掳</a:t>
              </a:r>
              <a:endParaRPr lang="zh-CN" altLang="zh-CN" sz="3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616" name="Group 40"/>
          <p:cNvGrpSpPr/>
          <p:nvPr>
            <p:custDataLst>
              <p:tags r:id="rId23"/>
            </p:custDataLst>
          </p:nvPr>
        </p:nvGrpSpPr>
        <p:grpSpPr bwMode="auto">
          <a:xfrm>
            <a:off x="2961640" y="3100787"/>
            <a:ext cx="2519680" cy="930275"/>
            <a:chOff x="0" y="-162"/>
            <a:chExt cx="3911" cy="2732"/>
          </a:xfrm>
        </p:grpSpPr>
        <p:sp>
          <p:nvSpPr>
            <p:cNvPr id="24617" name="圆角矩形 26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0" y="-162"/>
              <a:ext cx="3911" cy="2732"/>
            </a:xfrm>
            <a:prstGeom prst="roundRect">
              <a:avLst>
                <a:gd name="adj" fmla="val 2185"/>
              </a:avLst>
            </a:prstGeom>
            <a:solidFill>
              <a:srgbClr val="CFBE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zh-CN" sz="11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4618" name="圆角矩形 27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112" y="-54"/>
              <a:ext cx="3744" cy="2516"/>
            </a:xfrm>
            <a:prstGeom prst="roundRect">
              <a:avLst>
                <a:gd name="adj" fmla="val 2569"/>
              </a:avLst>
            </a:prstGeom>
            <a:solidFill>
              <a:schemeClr val="bg1"/>
            </a:solidFill>
            <a:ln w="38100" cap="flat" cmpd="sng">
              <a:solidFill>
                <a:srgbClr val="715537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179705" tIns="90170" rIns="179705" bIns="90170" anchor="ctr">
              <a:normAutofit/>
            </a:bodyPr>
            <a:lstStyle>
              <a:lvl1pPr marL="3175" indent="-3175"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917575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317625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774825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232025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6892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31464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6036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40608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粗</a:t>
              </a: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sym typeface="Arial" panose="020B0604020202020204" pitchFamily="34" charset="0"/>
                </a:rPr>
                <a:t>拙</a:t>
              </a:r>
              <a:endParaRPr lang="zh-CN" altLang="en-US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625" name="Group 49"/>
          <p:cNvGrpSpPr/>
          <p:nvPr>
            <p:custDataLst>
              <p:tags r:id="rId26"/>
            </p:custDataLst>
          </p:nvPr>
        </p:nvGrpSpPr>
        <p:grpSpPr bwMode="auto">
          <a:xfrm>
            <a:off x="8792845" y="2011045"/>
            <a:ext cx="2658745" cy="868680"/>
            <a:chOff x="0" y="0"/>
            <a:chExt cx="3910" cy="2732"/>
          </a:xfrm>
        </p:grpSpPr>
        <p:sp>
          <p:nvSpPr>
            <p:cNvPr id="24626" name="圆角矩形 14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0" y="0"/>
              <a:ext cx="3911" cy="2732"/>
            </a:xfrm>
            <a:prstGeom prst="roundRect">
              <a:avLst>
                <a:gd name="adj" fmla="val 2185"/>
              </a:avLst>
            </a:prstGeom>
            <a:solidFill>
              <a:srgbClr val="71553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zh-CN" sz="11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4627" name="圆角矩形 15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112" y="108"/>
              <a:ext cx="3688" cy="2515"/>
            </a:xfrm>
            <a:prstGeom prst="roundRect">
              <a:avLst>
                <a:gd name="adj" fmla="val 2569"/>
              </a:avLst>
            </a:prstGeom>
            <a:solidFill>
              <a:schemeClr val="bg1"/>
            </a:solidFill>
            <a:ln w="38100" cap="flat" cmpd="sng">
              <a:solidFill>
                <a:srgbClr val="CFBE9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179705" tIns="90170" rIns="179705" bIns="90170" anchor="ctr"/>
            <a:lstStyle>
              <a:lvl1pPr marL="3175" indent="-3175"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917575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317625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774825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232025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6892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31464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6036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40608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36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sym typeface="Arial" panose="020B0604020202020204" pitchFamily="34" charset="0"/>
                </a:rPr>
                <a:t>霹雳</a:t>
              </a:r>
              <a:endParaRPr lang="zh-CN" altLang="zh-CN" sz="3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628" name="Group 52"/>
          <p:cNvGrpSpPr/>
          <p:nvPr>
            <p:custDataLst>
              <p:tags r:id="rId29"/>
            </p:custDataLst>
          </p:nvPr>
        </p:nvGrpSpPr>
        <p:grpSpPr bwMode="auto">
          <a:xfrm>
            <a:off x="8881745" y="1295400"/>
            <a:ext cx="1438275" cy="692150"/>
            <a:chOff x="0" y="0"/>
            <a:chExt cx="1808" cy="1090"/>
          </a:xfrm>
        </p:grpSpPr>
        <p:grpSp>
          <p:nvGrpSpPr>
            <p:cNvPr id="24629" name="Group 53"/>
            <p:cNvGrpSpPr/>
            <p:nvPr/>
          </p:nvGrpSpPr>
          <p:grpSpPr bwMode="auto">
            <a:xfrm>
              <a:off x="73" y="0"/>
              <a:ext cx="1734" cy="1091"/>
              <a:chOff x="0" y="0"/>
              <a:chExt cx="1734" cy="1091"/>
            </a:xfrm>
          </p:grpSpPr>
          <p:sp>
            <p:nvSpPr>
              <p:cNvPr id="24630" name="任意多边形 11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247" y="919"/>
                <a:ext cx="408" cy="172"/>
              </a:xfrm>
              <a:custGeom>
                <a:avLst/>
                <a:gdLst>
                  <a:gd name="T0" fmla="*/ 132234 w 353060"/>
                  <a:gd name="T1" fmla="*/ 0 h 126326"/>
                  <a:gd name="T2" fmla="*/ 353060 w 353060"/>
                  <a:gd name="T3" fmla="*/ 126326 h 126326"/>
                  <a:gd name="T4" fmla="*/ 0 w 353060"/>
                  <a:gd name="T5" fmla="*/ 39204 h 126326"/>
                  <a:gd name="T6" fmla="*/ 132234 w 353060"/>
                  <a:gd name="T7" fmla="*/ 0 h 126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3060" h="126326">
                    <a:moveTo>
                      <a:pt x="132234" y="0"/>
                    </a:moveTo>
                    <a:lnTo>
                      <a:pt x="353060" y="126326"/>
                    </a:lnTo>
                    <a:lnTo>
                      <a:pt x="0" y="39204"/>
                    </a:lnTo>
                    <a:lnTo>
                      <a:pt x="132234" y="0"/>
                    </a:lnTo>
                    <a:close/>
                  </a:path>
                </a:pathLst>
              </a:custGeom>
              <a:solidFill>
                <a:srgbClr val="514A4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 anchor="ctr">
                <a:normAutofit fontScale="40000" lnSpcReduction="20000"/>
              </a:bodyPr>
              <a:lstStyle/>
              <a:p>
                <a:endParaRPr lang="zh-CN" altLang="en-US">
                  <a:solidFill>
                    <a:schemeClr val="bg1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24631" name="任意多边形 12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111" y="517"/>
                <a:ext cx="313" cy="456"/>
              </a:xfrm>
              <a:custGeom>
                <a:avLst/>
                <a:gdLst>
                  <a:gd name="T0" fmla="*/ 0 w 420624"/>
                  <a:gd name="T1" fmla="*/ 54864 h 585216"/>
                  <a:gd name="T2" fmla="*/ 192024 w 420624"/>
                  <a:gd name="T3" fmla="*/ 585216 h 585216"/>
                  <a:gd name="T4" fmla="*/ 393192 w 420624"/>
                  <a:gd name="T5" fmla="*/ 521208 h 585216"/>
                  <a:gd name="T6" fmla="*/ 420624 w 420624"/>
                  <a:gd name="T7" fmla="*/ 0 h 585216"/>
                  <a:gd name="T8" fmla="*/ 0 w 420624"/>
                  <a:gd name="T9" fmla="*/ 54864 h 585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0624" h="585216">
                    <a:moveTo>
                      <a:pt x="0" y="54864"/>
                    </a:moveTo>
                    <a:lnTo>
                      <a:pt x="192024" y="585216"/>
                    </a:lnTo>
                    <a:lnTo>
                      <a:pt x="393192" y="521208"/>
                    </a:lnTo>
                    <a:lnTo>
                      <a:pt x="420624" y="0"/>
                    </a:lnTo>
                    <a:lnTo>
                      <a:pt x="0" y="54864"/>
                    </a:lnTo>
                    <a:close/>
                  </a:path>
                </a:pathLst>
              </a:custGeom>
              <a:solidFill>
                <a:srgbClr val="514A4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 anchor="ctr">
                <a:normAutofit/>
              </a:bodyPr>
              <a:lstStyle/>
              <a:p>
                <a:endParaRPr lang="zh-CN" altLang="en-US">
                  <a:solidFill>
                    <a:schemeClr val="bg1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24632" name="任意多边形 13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0" y="0"/>
                <a:ext cx="1735" cy="759"/>
              </a:xfrm>
              <a:custGeom>
                <a:avLst/>
                <a:gdLst>
                  <a:gd name="T0" fmla="*/ 45720 w 4562856"/>
                  <a:gd name="T1" fmla="*/ 475488 h 1911096"/>
                  <a:gd name="T2" fmla="*/ 4562856 w 4562856"/>
                  <a:gd name="T3" fmla="*/ 0 h 1911096"/>
                  <a:gd name="T4" fmla="*/ 4178808 w 4562856"/>
                  <a:gd name="T5" fmla="*/ 1417320 h 1911096"/>
                  <a:gd name="T6" fmla="*/ 0 w 4562856"/>
                  <a:gd name="T7" fmla="*/ 1911096 h 1911096"/>
                  <a:gd name="T8" fmla="*/ 45720 w 4562856"/>
                  <a:gd name="T9" fmla="*/ 475488 h 1911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2856" h="1911096">
                    <a:moveTo>
                      <a:pt x="45720" y="475488"/>
                    </a:moveTo>
                    <a:lnTo>
                      <a:pt x="4562856" y="0"/>
                    </a:lnTo>
                    <a:lnTo>
                      <a:pt x="4178808" y="1417320"/>
                    </a:lnTo>
                    <a:lnTo>
                      <a:pt x="0" y="1911096"/>
                    </a:lnTo>
                    <a:lnTo>
                      <a:pt x="45720" y="475488"/>
                    </a:lnTo>
                    <a:close/>
                  </a:path>
                </a:pathLst>
              </a:custGeom>
              <a:solidFill>
                <a:srgbClr val="514A4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 anchor="ctr">
                <a:normAutofit/>
              </a:bodyPr>
              <a:lstStyle/>
              <a:p>
                <a:endParaRPr lang="zh-CN" altLang="en-US">
                  <a:solidFill>
                    <a:schemeClr val="bg1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633" name="任意多边形 17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 rot="21180000">
              <a:off x="0" y="41"/>
              <a:ext cx="1809" cy="563"/>
            </a:xfrm>
            <a:custGeom>
              <a:avLst/>
              <a:gdLst>
                <a:gd name="T0" fmla="*/ 130646 w 2353768"/>
                <a:gd name="T1" fmla="*/ 1553 h 703073"/>
                <a:gd name="T2" fmla="*/ 115609 w 2353768"/>
                <a:gd name="T3" fmla="*/ 38967 h 703073"/>
                <a:gd name="T4" fmla="*/ 0 w 2353768"/>
                <a:gd name="T5" fmla="*/ 39000 h 703073"/>
                <a:gd name="T6" fmla="*/ 5865 w 2353768"/>
                <a:gd name="T7" fmla="*/ 0 h 7030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53768"/>
                <a:gd name="T13" fmla="*/ 0 h 703073"/>
                <a:gd name="T14" fmla="*/ 2353768 w 2353768"/>
                <a:gd name="T15" fmla="*/ 703073 h 7030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53768" h="703073">
                  <a:moveTo>
                    <a:pt x="2353768" y="28003"/>
                  </a:moveTo>
                  <a:lnTo>
                    <a:pt x="2082849" y="702482"/>
                  </a:lnTo>
                  <a:lnTo>
                    <a:pt x="0" y="703073"/>
                  </a:lnTo>
                  <a:lnTo>
                    <a:pt x="105662" y="0"/>
                  </a:lnTo>
                  <a:lnTo>
                    <a:pt x="2353768" y="28003"/>
                  </a:lnTo>
                  <a:close/>
                </a:path>
              </a:pathLst>
            </a:custGeom>
            <a:solidFill>
              <a:srgbClr val="715537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D</a:t>
              </a:r>
              <a:endParaRPr lang="en-US" altLang="zh-CN" sz="180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7" name="文本框 56"/>
          <p:cNvSpPr txBox="1"/>
          <p:nvPr>
            <p:custDataLst>
              <p:tags r:id="rId34"/>
            </p:custDataLst>
          </p:nvPr>
        </p:nvSpPr>
        <p:spPr>
          <a:xfrm>
            <a:off x="1228240" y="274639"/>
            <a:ext cx="9735520" cy="1011237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zh-CN" altLang="en-US" sz="4400" dirty="0">
                <a:latin typeface="+mj-lt"/>
                <a:ea typeface="+mj-ea"/>
                <a:cs typeface="+mj-cs"/>
              </a:rPr>
              <a:t>我会读</a:t>
            </a:r>
            <a:endParaRPr lang="zh-CN" altLang="en-US" sz="4400" dirty="0">
              <a:latin typeface="+mj-lt"/>
              <a:ea typeface="+mj-ea"/>
              <a:cs typeface="+mj-cs"/>
            </a:endParaRPr>
          </a:p>
        </p:txBody>
      </p:sp>
      <p:grpSp>
        <p:nvGrpSpPr>
          <p:cNvPr id="2" name="Group 40"/>
          <p:cNvGrpSpPr/>
          <p:nvPr>
            <p:custDataLst>
              <p:tags r:id="rId35"/>
            </p:custDataLst>
          </p:nvPr>
        </p:nvGrpSpPr>
        <p:grpSpPr bwMode="auto">
          <a:xfrm>
            <a:off x="8865576" y="4178300"/>
            <a:ext cx="2776148" cy="1903974"/>
            <a:chOff x="62" y="-3113"/>
            <a:chExt cx="3739" cy="5988"/>
          </a:xfrm>
        </p:grpSpPr>
        <p:sp>
          <p:nvSpPr>
            <p:cNvPr id="3" name="圆角矩形 26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112" y="-3113"/>
              <a:ext cx="3689" cy="2732"/>
            </a:xfrm>
            <a:prstGeom prst="roundRect">
              <a:avLst>
                <a:gd name="adj" fmla="val 2185"/>
              </a:avLst>
            </a:prstGeom>
            <a:solidFill>
              <a:srgbClr val="CFBE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zh-CN" sz="11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4" name="圆角矩形 27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112" y="-3002"/>
              <a:ext cx="3688" cy="2586"/>
            </a:xfrm>
            <a:prstGeom prst="roundRect">
              <a:avLst>
                <a:gd name="adj" fmla="val 2569"/>
              </a:avLst>
            </a:prstGeom>
            <a:solidFill>
              <a:schemeClr val="bg1"/>
            </a:solidFill>
            <a:ln w="38100" cap="flat" cmpd="sng">
              <a:solidFill>
                <a:srgbClr val="715537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179705" tIns="90170" rIns="179705" bIns="90170" anchor="ctr">
              <a:normAutofit/>
            </a:bodyPr>
            <a:lstStyle>
              <a:lvl1pPr marL="3175" indent="-3175"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917575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317625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774825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232025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6892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31464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6036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40608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36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sym typeface="Arial" panose="020B0604020202020204" pitchFamily="34" charset="0"/>
                </a:rPr>
                <a:t>憎恶</a:t>
              </a:r>
              <a:endParaRPr lang="zh-CN" altLang="en-US" sz="3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圆角矩形 27"/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62" y="289"/>
              <a:ext cx="3688" cy="2586"/>
            </a:xfrm>
            <a:prstGeom prst="roundRect">
              <a:avLst>
                <a:gd name="adj" fmla="val 2569"/>
              </a:avLst>
            </a:prstGeom>
            <a:solidFill>
              <a:schemeClr val="bg1"/>
            </a:solidFill>
            <a:ln w="38100" cap="flat" cmpd="sng">
              <a:solidFill>
                <a:srgbClr val="715537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179705" tIns="90170" rIns="179705" bIns="90170" anchor="ctr">
              <a:normAutofit/>
            </a:bodyPr>
            <a:lstStyle>
              <a:lvl1pPr marL="3175" indent="-3175"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917575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317625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774825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232025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6892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31464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6036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40608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3600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画</a:t>
              </a:r>
              <a:r>
                <a:rPr lang="zh-CN" altLang="en-US" sz="36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sym typeface="Arial" panose="020B0604020202020204" pitchFamily="34" charset="0"/>
                </a:rPr>
                <a:t>舫</a:t>
              </a:r>
              <a:endParaRPr lang="zh-CN" altLang="en-US" sz="3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40"/>
          <p:cNvGrpSpPr/>
          <p:nvPr>
            <p:custDataLst>
              <p:tags r:id="rId39"/>
            </p:custDataLst>
          </p:nvPr>
        </p:nvGrpSpPr>
        <p:grpSpPr bwMode="auto">
          <a:xfrm>
            <a:off x="5742305" y="3076575"/>
            <a:ext cx="2622550" cy="939800"/>
            <a:chOff x="0" y="0"/>
            <a:chExt cx="3910" cy="2732"/>
          </a:xfrm>
        </p:grpSpPr>
        <p:sp>
          <p:nvSpPr>
            <p:cNvPr id="21" name="圆角矩形 26"/>
            <p:cNvSpPr>
              <a:spLocks noChangeArrowheads="1"/>
            </p:cNvSpPr>
            <p:nvPr>
              <p:custDataLst>
                <p:tags r:id="rId40"/>
              </p:custDataLst>
            </p:nvPr>
          </p:nvSpPr>
          <p:spPr bwMode="auto">
            <a:xfrm>
              <a:off x="0" y="0"/>
              <a:ext cx="3911" cy="2732"/>
            </a:xfrm>
            <a:prstGeom prst="roundRect">
              <a:avLst>
                <a:gd name="adj" fmla="val 2185"/>
              </a:avLst>
            </a:prstGeom>
            <a:solidFill>
              <a:srgbClr val="CFBE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zh-CN" sz="11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圆角矩形 27"/>
            <p:cNvSpPr>
              <a:spLocks noChangeArrowheads="1"/>
            </p:cNvSpPr>
            <p:nvPr>
              <p:custDataLst>
                <p:tags r:id="rId41"/>
              </p:custDataLst>
            </p:nvPr>
          </p:nvSpPr>
          <p:spPr bwMode="auto">
            <a:xfrm>
              <a:off x="112" y="108"/>
              <a:ext cx="3688" cy="2515"/>
            </a:xfrm>
            <a:prstGeom prst="roundRect">
              <a:avLst>
                <a:gd name="adj" fmla="val 2569"/>
              </a:avLst>
            </a:prstGeom>
            <a:solidFill>
              <a:schemeClr val="bg1"/>
            </a:solidFill>
            <a:ln w="38100" cap="flat" cmpd="sng">
              <a:solidFill>
                <a:srgbClr val="715537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179705" tIns="90170" rIns="179705" bIns="90170" anchor="ctr">
              <a:normAutofit/>
            </a:bodyPr>
            <a:lstStyle>
              <a:lvl1pPr marL="3175" indent="-3175"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917575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317625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774825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232025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6892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31464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6036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40608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36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sym typeface="Arial" panose="020B0604020202020204" pitchFamily="34" charset="0"/>
                </a:rPr>
                <a:t>絮</a:t>
              </a:r>
              <a:r>
                <a:rPr lang="zh-CN" altLang="zh-CN" sz="3600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说</a:t>
              </a:r>
              <a:endParaRPr lang="zh-CN" altLang="zh-CN" sz="3600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40"/>
          <p:cNvGrpSpPr/>
          <p:nvPr>
            <p:custDataLst>
              <p:tags r:id="rId42"/>
            </p:custDataLst>
          </p:nvPr>
        </p:nvGrpSpPr>
        <p:grpSpPr bwMode="auto">
          <a:xfrm>
            <a:off x="8886336" y="3086029"/>
            <a:ext cx="2659279" cy="908169"/>
            <a:chOff x="-112" y="-1681"/>
            <a:chExt cx="3911" cy="2779"/>
          </a:xfrm>
        </p:grpSpPr>
        <p:sp>
          <p:nvSpPr>
            <p:cNvPr id="30" name="圆角矩形 26"/>
            <p:cNvSpPr>
              <a:spLocks noChangeArrowheads="1"/>
            </p:cNvSpPr>
            <p:nvPr>
              <p:custDataLst>
                <p:tags r:id="rId43"/>
              </p:custDataLst>
            </p:nvPr>
          </p:nvSpPr>
          <p:spPr bwMode="auto">
            <a:xfrm>
              <a:off x="-112" y="-1681"/>
              <a:ext cx="3911" cy="2732"/>
            </a:xfrm>
            <a:prstGeom prst="roundRect">
              <a:avLst>
                <a:gd name="adj" fmla="val 2185"/>
              </a:avLst>
            </a:prstGeom>
            <a:solidFill>
              <a:srgbClr val="CFBE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zh-CN" sz="11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圆角矩形 27"/>
            <p:cNvSpPr>
              <a:spLocks noChangeArrowheads="1"/>
            </p:cNvSpPr>
            <p:nvPr>
              <p:custDataLst>
                <p:tags r:id="rId44"/>
              </p:custDataLst>
            </p:nvPr>
          </p:nvSpPr>
          <p:spPr bwMode="auto">
            <a:xfrm>
              <a:off x="-88" y="-1518"/>
              <a:ext cx="3887" cy="2616"/>
            </a:xfrm>
            <a:prstGeom prst="roundRect">
              <a:avLst>
                <a:gd name="adj" fmla="val 2569"/>
              </a:avLst>
            </a:prstGeom>
            <a:solidFill>
              <a:schemeClr val="bg1"/>
            </a:solidFill>
            <a:ln w="38100" cap="flat" cmpd="sng">
              <a:solidFill>
                <a:srgbClr val="715537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179705" tIns="90170" rIns="179705" bIns="90170" anchor="ctr">
              <a:normAutofit/>
            </a:bodyPr>
            <a:lstStyle>
              <a:lvl1pPr marL="3175" indent="-3175"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917575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317625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774825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232025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6892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31464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6036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40608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3600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孤</a:t>
              </a:r>
              <a:r>
                <a:rPr lang="zh-CN" altLang="en-US" sz="36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sym typeface="Arial" panose="020B0604020202020204" pitchFamily="34" charset="0"/>
                </a:rPr>
                <a:t>孀</a:t>
              </a:r>
              <a:endParaRPr lang="zh-CN" altLang="en-US" sz="3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01" name="文本框 200"/>
          <p:cNvSpPr txBox="1"/>
          <p:nvPr/>
        </p:nvSpPr>
        <p:spPr>
          <a:xfrm>
            <a:off x="4100195" y="3246120"/>
            <a:ext cx="13766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600"/>
              <a:t>zhuō</a:t>
            </a:r>
            <a:endParaRPr lang="en-US" altLang="zh-CN" sz="3600"/>
          </a:p>
        </p:txBody>
      </p:sp>
      <p:sp>
        <p:nvSpPr>
          <p:cNvPr id="202" name="文本框 201"/>
          <p:cNvSpPr txBox="1"/>
          <p:nvPr/>
        </p:nvSpPr>
        <p:spPr>
          <a:xfrm>
            <a:off x="1649095" y="2120265"/>
            <a:ext cx="90551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h</a:t>
            </a:r>
            <a:r>
              <a:rPr lang="zh-CN" altLang="en-US" sz="3200"/>
              <a:t>à</a:t>
            </a:r>
            <a:r>
              <a:rPr lang="en-US" altLang="zh-CN" sz="3200"/>
              <a:t>i</a:t>
            </a:r>
            <a:endParaRPr lang="en-US" altLang="zh-CN" sz="3200"/>
          </a:p>
        </p:txBody>
      </p:sp>
      <p:grpSp>
        <p:nvGrpSpPr>
          <p:cNvPr id="203" name="Group 22"/>
          <p:cNvGrpSpPr/>
          <p:nvPr>
            <p:custDataLst>
              <p:tags r:id="rId45"/>
            </p:custDataLst>
          </p:nvPr>
        </p:nvGrpSpPr>
        <p:grpSpPr bwMode="auto">
          <a:xfrm>
            <a:off x="5703570" y="1965960"/>
            <a:ext cx="2699385" cy="868680"/>
            <a:chOff x="0" y="0"/>
            <a:chExt cx="3910" cy="2732"/>
          </a:xfrm>
        </p:grpSpPr>
        <p:sp>
          <p:nvSpPr>
            <p:cNvPr id="204" name="圆角矩形 26"/>
            <p:cNvSpPr>
              <a:spLocks noChangeArrowheads="1"/>
            </p:cNvSpPr>
            <p:nvPr>
              <p:custDataLst>
                <p:tags r:id="rId46"/>
              </p:custDataLst>
            </p:nvPr>
          </p:nvSpPr>
          <p:spPr bwMode="auto">
            <a:xfrm>
              <a:off x="0" y="0"/>
              <a:ext cx="3911" cy="2732"/>
            </a:xfrm>
            <a:prstGeom prst="roundRect">
              <a:avLst>
                <a:gd name="adj" fmla="val 2185"/>
              </a:avLst>
            </a:prstGeom>
            <a:solidFill>
              <a:srgbClr val="CFBE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zh-CN" sz="11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圆角矩形 27"/>
            <p:cNvSpPr>
              <a:spLocks noChangeArrowheads="1"/>
            </p:cNvSpPr>
            <p:nvPr>
              <p:custDataLst>
                <p:tags r:id="rId47"/>
              </p:custDataLst>
            </p:nvPr>
          </p:nvSpPr>
          <p:spPr bwMode="auto">
            <a:xfrm>
              <a:off x="112" y="108"/>
              <a:ext cx="3688" cy="2515"/>
            </a:xfrm>
            <a:prstGeom prst="roundRect">
              <a:avLst>
                <a:gd name="adj" fmla="val 2569"/>
              </a:avLst>
            </a:prstGeom>
            <a:solidFill>
              <a:schemeClr val="bg1"/>
            </a:solidFill>
            <a:ln w="38100" cap="flat" cmpd="sng">
              <a:solidFill>
                <a:srgbClr val="715537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179705" tIns="90170" rIns="179705" bIns="90170" anchor="ctr">
              <a:normAutofit/>
            </a:bodyPr>
            <a:lstStyle>
              <a:lvl1pPr marL="3175" indent="-3175"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917575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317625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774825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232025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6892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31464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6036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40608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36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sym typeface="Arial" panose="020B0604020202020204" pitchFamily="34" charset="0"/>
                </a:rPr>
                <a:t>疮</a:t>
              </a:r>
              <a:r>
                <a:rPr lang="zh-CN" altLang="en-US" sz="3600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疤</a:t>
              </a:r>
              <a:endParaRPr lang="zh-CN" altLang="en-US" sz="3600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6" name="Group 25"/>
          <p:cNvGrpSpPr/>
          <p:nvPr>
            <p:custDataLst>
              <p:tags r:id="rId48"/>
            </p:custDataLst>
          </p:nvPr>
        </p:nvGrpSpPr>
        <p:grpSpPr bwMode="auto">
          <a:xfrm>
            <a:off x="5494381" y="1252794"/>
            <a:ext cx="1152459" cy="682527"/>
            <a:chOff x="0" y="0"/>
            <a:chExt cx="1815" cy="1076"/>
          </a:xfrm>
        </p:grpSpPr>
        <p:grpSp>
          <p:nvGrpSpPr>
            <p:cNvPr id="207" name="Group 26"/>
            <p:cNvGrpSpPr/>
            <p:nvPr/>
          </p:nvGrpSpPr>
          <p:grpSpPr bwMode="auto">
            <a:xfrm>
              <a:off x="81" y="0"/>
              <a:ext cx="1734" cy="1076"/>
              <a:chOff x="0" y="0"/>
              <a:chExt cx="1734" cy="1076"/>
            </a:xfrm>
          </p:grpSpPr>
          <p:sp>
            <p:nvSpPr>
              <p:cNvPr id="208" name="任意多边形 23"/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242" y="904"/>
                <a:ext cx="425" cy="172"/>
              </a:xfrm>
              <a:custGeom>
                <a:avLst/>
                <a:gdLst>
                  <a:gd name="T0" fmla="*/ 132234 w 353060"/>
                  <a:gd name="T1" fmla="*/ 0 h 126326"/>
                  <a:gd name="T2" fmla="*/ 353060 w 353060"/>
                  <a:gd name="T3" fmla="*/ 126326 h 126326"/>
                  <a:gd name="T4" fmla="*/ 0 w 353060"/>
                  <a:gd name="T5" fmla="*/ 39204 h 126326"/>
                  <a:gd name="T6" fmla="*/ 132234 w 353060"/>
                  <a:gd name="T7" fmla="*/ 0 h 126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3060" h="126326">
                    <a:moveTo>
                      <a:pt x="132234" y="0"/>
                    </a:moveTo>
                    <a:lnTo>
                      <a:pt x="353060" y="126326"/>
                    </a:lnTo>
                    <a:lnTo>
                      <a:pt x="0" y="39204"/>
                    </a:lnTo>
                    <a:lnTo>
                      <a:pt x="132234" y="0"/>
                    </a:lnTo>
                    <a:close/>
                  </a:path>
                </a:pathLst>
              </a:custGeom>
              <a:solidFill>
                <a:srgbClr val="71553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 anchor="ctr">
                <a:normAutofit fontScale="40000" lnSpcReduction="20000"/>
              </a:bodyPr>
              <a:lstStyle/>
              <a:p>
                <a:endParaRPr lang="zh-CN" altLang="en-US">
                  <a:solidFill>
                    <a:schemeClr val="bg1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209" name="任意多边形 22"/>
              <p:cNvSpPr/>
              <p:nvPr>
                <p:custDataLst>
                  <p:tags r:id="rId50"/>
                </p:custDataLst>
              </p:nvPr>
            </p:nvSpPr>
            <p:spPr bwMode="auto">
              <a:xfrm>
                <a:off x="100" y="502"/>
                <a:ext cx="327" cy="456"/>
              </a:xfrm>
              <a:custGeom>
                <a:avLst/>
                <a:gdLst>
                  <a:gd name="T0" fmla="*/ 0 w 420624"/>
                  <a:gd name="T1" fmla="*/ 54864 h 585216"/>
                  <a:gd name="T2" fmla="*/ 192024 w 420624"/>
                  <a:gd name="T3" fmla="*/ 585216 h 585216"/>
                  <a:gd name="T4" fmla="*/ 393192 w 420624"/>
                  <a:gd name="T5" fmla="*/ 521208 h 585216"/>
                  <a:gd name="T6" fmla="*/ 420624 w 420624"/>
                  <a:gd name="T7" fmla="*/ 0 h 585216"/>
                  <a:gd name="T8" fmla="*/ 0 w 420624"/>
                  <a:gd name="T9" fmla="*/ 54864 h 585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0624" h="585216">
                    <a:moveTo>
                      <a:pt x="0" y="54864"/>
                    </a:moveTo>
                    <a:lnTo>
                      <a:pt x="192024" y="585216"/>
                    </a:lnTo>
                    <a:lnTo>
                      <a:pt x="393192" y="521208"/>
                    </a:lnTo>
                    <a:lnTo>
                      <a:pt x="420624" y="0"/>
                    </a:lnTo>
                    <a:lnTo>
                      <a:pt x="0" y="54864"/>
                    </a:lnTo>
                    <a:close/>
                  </a:path>
                </a:pathLst>
              </a:custGeom>
              <a:solidFill>
                <a:srgbClr val="71553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 anchor="ctr">
                <a:normAutofit/>
              </a:bodyPr>
              <a:lstStyle/>
              <a:p>
                <a:endParaRPr lang="zh-CN" altLang="en-US">
                  <a:solidFill>
                    <a:schemeClr val="bg1"/>
                  </a:solidFill>
                  <a:sym typeface="Arial" panose="020B0604020202020204" pitchFamily="34" charset="0"/>
                </a:endParaRPr>
              </a:p>
            </p:txBody>
          </p:sp>
          <p:sp>
            <p:nvSpPr>
              <p:cNvPr id="210" name="任意多边形 21"/>
              <p:cNvSpPr/>
              <p:nvPr>
                <p:custDataLst>
                  <p:tags r:id="rId51"/>
                </p:custDataLst>
              </p:nvPr>
            </p:nvSpPr>
            <p:spPr bwMode="auto">
              <a:xfrm>
                <a:off x="0" y="0"/>
                <a:ext cx="1735" cy="759"/>
              </a:xfrm>
              <a:custGeom>
                <a:avLst/>
                <a:gdLst>
                  <a:gd name="T0" fmla="*/ 45720 w 4562856"/>
                  <a:gd name="T1" fmla="*/ 475488 h 1911096"/>
                  <a:gd name="T2" fmla="*/ 4562856 w 4562856"/>
                  <a:gd name="T3" fmla="*/ 0 h 1911096"/>
                  <a:gd name="T4" fmla="*/ 4178808 w 4562856"/>
                  <a:gd name="T5" fmla="*/ 1417320 h 1911096"/>
                  <a:gd name="T6" fmla="*/ 0 w 4562856"/>
                  <a:gd name="T7" fmla="*/ 1911096 h 1911096"/>
                  <a:gd name="T8" fmla="*/ 45720 w 4562856"/>
                  <a:gd name="T9" fmla="*/ 475488 h 19110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2856" h="1911096">
                    <a:moveTo>
                      <a:pt x="45720" y="475488"/>
                    </a:moveTo>
                    <a:lnTo>
                      <a:pt x="4562856" y="0"/>
                    </a:lnTo>
                    <a:lnTo>
                      <a:pt x="4178808" y="1417320"/>
                    </a:lnTo>
                    <a:lnTo>
                      <a:pt x="0" y="1911096"/>
                    </a:lnTo>
                    <a:lnTo>
                      <a:pt x="45720" y="475488"/>
                    </a:lnTo>
                    <a:close/>
                  </a:path>
                </a:pathLst>
              </a:custGeom>
              <a:solidFill>
                <a:srgbClr val="715537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 anchor="ctr">
                <a:normAutofit/>
              </a:bodyPr>
              <a:lstStyle/>
              <a:p>
                <a:endParaRPr lang="zh-CN" altLang="en-US">
                  <a:solidFill>
                    <a:schemeClr val="bg1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11" name="任意多边形 37"/>
            <p:cNvSpPr>
              <a:spLocks noChangeArrowheads="1"/>
            </p:cNvSpPr>
            <p:nvPr>
              <p:custDataLst>
                <p:tags r:id="rId52"/>
              </p:custDataLst>
            </p:nvPr>
          </p:nvSpPr>
          <p:spPr bwMode="auto">
            <a:xfrm rot="21180000">
              <a:off x="0" y="47"/>
              <a:ext cx="1809" cy="563"/>
            </a:xfrm>
            <a:custGeom>
              <a:avLst/>
              <a:gdLst>
                <a:gd name="T0" fmla="*/ 130646 w 2353768"/>
                <a:gd name="T1" fmla="*/ 1553 h 703073"/>
                <a:gd name="T2" fmla="*/ 115609 w 2353768"/>
                <a:gd name="T3" fmla="*/ 38967 h 703073"/>
                <a:gd name="T4" fmla="*/ 0 w 2353768"/>
                <a:gd name="T5" fmla="*/ 39000 h 703073"/>
                <a:gd name="T6" fmla="*/ 5865 w 2353768"/>
                <a:gd name="T7" fmla="*/ 0 h 70307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53768"/>
                <a:gd name="T13" fmla="*/ 0 h 703073"/>
                <a:gd name="T14" fmla="*/ 2353768 w 2353768"/>
                <a:gd name="T15" fmla="*/ 703073 h 70307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53768" h="703073">
                  <a:moveTo>
                    <a:pt x="2353768" y="28003"/>
                  </a:moveTo>
                  <a:lnTo>
                    <a:pt x="2082849" y="702482"/>
                  </a:lnTo>
                  <a:lnTo>
                    <a:pt x="0" y="703073"/>
                  </a:lnTo>
                  <a:lnTo>
                    <a:pt x="105662" y="0"/>
                  </a:lnTo>
                  <a:lnTo>
                    <a:pt x="2353768" y="28003"/>
                  </a:lnTo>
                  <a:close/>
                </a:path>
              </a:pathLst>
            </a:custGeom>
            <a:solidFill>
              <a:srgbClr val="CFBE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180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C</a:t>
              </a:r>
              <a:endParaRPr lang="zh-CN" altLang="zh-CN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2" name="Group 22"/>
          <p:cNvGrpSpPr/>
          <p:nvPr>
            <p:custDataLst>
              <p:tags r:id="rId53"/>
            </p:custDataLst>
          </p:nvPr>
        </p:nvGrpSpPr>
        <p:grpSpPr bwMode="auto">
          <a:xfrm>
            <a:off x="868045" y="4207510"/>
            <a:ext cx="1825625" cy="867410"/>
            <a:chOff x="31" y="-421"/>
            <a:chExt cx="3992" cy="2732"/>
          </a:xfrm>
        </p:grpSpPr>
        <p:sp>
          <p:nvSpPr>
            <p:cNvPr id="213" name="圆角矩形 26"/>
            <p:cNvSpPr>
              <a:spLocks noChangeArrowheads="1"/>
            </p:cNvSpPr>
            <p:nvPr>
              <p:custDataLst>
                <p:tags r:id="rId54"/>
              </p:custDataLst>
            </p:nvPr>
          </p:nvSpPr>
          <p:spPr bwMode="auto">
            <a:xfrm>
              <a:off x="112" y="-421"/>
              <a:ext cx="3911" cy="2732"/>
            </a:xfrm>
            <a:prstGeom prst="roundRect">
              <a:avLst>
                <a:gd name="adj" fmla="val 2185"/>
              </a:avLst>
            </a:prstGeom>
            <a:solidFill>
              <a:srgbClr val="CFBE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zh-CN" sz="11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14" name="圆角矩形 27"/>
            <p:cNvSpPr>
              <a:spLocks noChangeArrowheads="1"/>
            </p:cNvSpPr>
            <p:nvPr>
              <p:custDataLst>
                <p:tags r:id="rId55"/>
              </p:custDataLst>
            </p:nvPr>
          </p:nvSpPr>
          <p:spPr bwMode="auto">
            <a:xfrm>
              <a:off x="31" y="-404"/>
              <a:ext cx="3933" cy="2514"/>
            </a:xfrm>
            <a:prstGeom prst="roundRect">
              <a:avLst>
                <a:gd name="adj" fmla="val 2569"/>
              </a:avLst>
            </a:prstGeom>
            <a:solidFill>
              <a:schemeClr val="bg1"/>
            </a:solidFill>
            <a:ln w="38100" cap="flat" cmpd="sng">
              <a:solidFill>
                <a:srgbClr val="715537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179705" tIns="90170" rIns="179705" bIns="90170" anchor="ctr">
              <a:normAutofit/>
            </a:bodyPr>
            <a:lstStyle>
              <a:lvl1pPr marL="3175" indent="-3175"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917575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317625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774825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232025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6892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31464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6036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40608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36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sym typeface="Arial" panose="020B0604020202020204" pitchFamily="34" charset="0"/>
                </a:rPr>
                <a:t>悚</a:t>
              </a:r>
              <a:endParaRPr lang="zh-CN" altLang="en-US" sz="3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25" name="文本框 224"/>
          <p:cNvSpPr txBox="1"/>
          <p:nvPr/>
        </p:nvSpPr>
        <p:spPr>
          <a:xfrm>
            <a:off x="1507490" y="4351655"/>
            <a:ext cx="115951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/>
              <a:t>sǒng</a:t>
            </a:r>
            <a:endParaRPr lang="en-US" altLang="zh-CN" sz="3600"/>
          </a:p>
        </p:txBody>
      </p:sp>
      <p:sp>
        <p:nvSpPr>
          <p:cNvPr id="226" name="文本框 225"/>
          <p:cNvSpPr txBox="1"/>
          <p:nvPr/>
        </p:nvSpPr>
        <p:spPr>
          <a:xfrm>
            <a:off x="4116705" y="2155825"/>
            <a:ext cx="14427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huáng</a:t>
            </a:r>
            <a:endParaRPr lang="en-US" altLang="zh-CN" sz="3200"/>
          </a:p>
        </p:txBody>
      </p:sp>
      <p:sp>
        <p:nvSpPr>
          <p:cNvPr id="227" name="文本框 226"/>
          <p:cNvSpPr txBox="1"/>
          <p:nvPr/>
        </p:nvSpPr>
        <p:spPr>
          <a:xfrm>
            <a:off x="4329430" y="4351655"/>
            <a:ext cx="91884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600"/>
              <a:t>jié</a:t>
            </a:r>
            <a:endParaRPr lang="en-US" altLang="zh-CN" sz="3600"/>
          </a:p>
        </p:txBody>
      </p:sp>
      <p:sp>
        <p:nvSpPr>
          <p:cNvPr id="228" name="文本框 227"/>
          <p:cNvSpPr txBox="1"/>
          <p:nvPr/>
        </p:nvSpPr>
        <p:spPr>
          <a:xfrm>
            <a:off x="6771640" y="2110740"/>
            <a:ext cx="15843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/>
              <a:t>chuāng </a:t>
            </a:r>
            <a:endParaRPr lang="en-US" altLang="zh-CN" sz="3600"/>
          </a:p>
        </p:txBody>
      </p:sp>
      <p:sp>
        <p:nvSpPr>
          <p:cNvPr id="229" name="文本框 228"/>
          <p:cNvSpPr txBox="1"/>
          <p:nvPr/>
        </p:nvSpPr>
        <p:spPr>
          <a:xfrm>
            <a:off x="1649095" y="3215640"/>
            <a:ext cx="9239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/>
              <a:t>lǔ</a:t>
            </a:r>
            <a:endParaRPr lang="en-US" altLang="zh-CN" sz="3600"/>
          </a:p>
        </p:txBody>
      </p:sp>
      <p:sp>
        <p:nvSpPr>
          <p:cNvPr id="286" name="文本框 285"/>
          <p:cNvSpPr txBox="1"/>
          <p:nvPr/>
        </p:nvSpPr>
        <p:spPr>
          <a:xfrm>
            <a:off x="9927590" y="2108835"/>
            <a:ext cx="15843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/>
              <a:t>pī  lì </a:t>
            </a:r>
            <a:endParaRPr lang="en-US" altLang="zh-CN" sz="3600"/>
          </a:p>
        </p:txBody>
      </p:sp>
      <p:sp>
        <p:nvSpPr>
          <p:cNvPr id="287" name="文本框 286"/>
          <p:cNvSpPr txBox="1"/>
          <p:nvPr/>
        </p:nvSpPr>
        <p:spPr>
          <a:xfrm>
            <a:off x="6963410" y="3256915"/>
            <a:ext cx="139255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/>
              <a:t>xù </a:t>
            </a:r>
            <a:endParaRPr lang="en-US" altLang="zh-CN" sz="3600"/>
          </a:p>
        </p:txBody>
      </p:sp>
      <p:sp>
        <p:nvSpPr>
          <p:cNvPr id="288" name="文本框 287"/>
          <p:cNvSpPr txBox="1"/>
          <p:nvPr/>
        </p:nvSpPr>
        <p:spPr>
          <a:xfrm>
            <a:off x="10056495" y="3277235"/>
            <a:ext cx="15843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/>
              <a:t>shuāng </a:t>
            </a:r>
            <a:endParaRPr lang="en-US" altLang="zh-CN" sz="3600"/>
          </a:p>
        </p:txBody>
      </p:sp>
      <p:sp>
        <p:nvSpPr>
          <p:cNvPr id="289" name="文本框 288"/>
          <p:cNvSpPr txBox="1"/>
          <p:nvPr/>
        </p:nvSpPr>
        <p:spPr>
          <a:xfrm>
            <a:off x="9927590" y="4382135"/>
            <a:ext cx="182753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/>
              <a:t>zhēng wù</a:t>
            </a:r>
            <a:endParaRPr lang="en-US" altLang="zh-CN" sz="2800"/>
          </a:p>
        </p:txBody>
      </p:sp>
      <p:grpSp>
        <p:nvGrpSpPr>
          <p:cNvPr id="5" name="Group 22"/>
          <p:cNvGrpSpPr/>
          <p:nvPr>
            <p:custDataLst>
              <p:tags r:id="rId56"/>
            </p:custDataLst>
          </p:nvPr>
        </p:nvGrpSpPr>
        <p:grpSpPr bwMode="auto">
          <a:xfrm>
            <a:off x="862330" y="5242560"/>
            <a:ext cx="1825625" cy="867410"/>
            <a:chOff x="31" y="-421"/>
            <a:chExt cx="3992" cy="2732"/>
          </a:xfrm>
        </p:grpSpPr>
        <p:sp>
          <p:nvSpPr>
            <p:cNvPr id="6" name="圆角矩形 26"/>
            <p:cNvSpPr>
              <a:spLocks noChangeArrowheads="1"/>
            </p:cNvSpPr>
            <p:nvPr>
              <p:custDataLst>
                <p:tags r:id="rId57"/>
              </p:custDataLst>
            </p:nvPr>
          </p:nvSpPr>
          <p:spPr bwMode="auto">
            <a:xfrm>
              <a:off x="112" y="-421"/>
              <a:ext cx="3911" cy="2732"/>
            </a:xfrm>
            <a:prstGeom prst="roundRect">
              <a:avLst>
                <a:gd name="adj" fmla="val 2185"/>
              </a:avLst>
            </a:prstGeom>
            <a:solidFill>
              <a:srgbClr val="CFBE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zh-CN" sz="11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7" name="圆角矩形 27"/>
            <p:cNvSpPr>
              <a:spLocks noChangeArrowheads="1"/>
            </p:cNvSpPr>
            <p:nvPr>
              <p:custDataLst>
                <p:tags r:id="rId58"/>
              </p:custDataLst>
            </p:nvPr>
          </p:nvSpPr>
          <p:spPr bwMode="auto">
            <a:xfrm>
              <a:off x="31" y="-404"/>
              <a:ext cx="3933" cy="2514"/>
            </a:xfrm>
            <a:prstGeom prst="roundRect">
              <a:avLst>
                <a:gd name="adj" fmla="val 2569"/>
              </a:avLst>
            </a:prstGeom>
            <a:solidFill>
              <a:schemeClr val="bg1"/>
            </a:solidFill>
            <a:ln w="38100" cap="flat" cmpd="sng">
              <a:solidFill>
                <a:srgbClr val="715537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179705" tIns="90170" rIns="179705" bIns="90170" anchor="ctr">
              <a:normAutofit/>
            </a:bodyPr>
            <a:lstStyle>
              <a:lvl1pPr marL="3175" indent="-3175"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917575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317625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774825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232025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6892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31464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6036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40608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36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sym typeface="Arial" panose="020B0604020202020204" pitchFamily="34" charset="0"/>
                </a:rPr>
                <a:t>辟</a:t>
              </a:r>
              <a:endParaRPr lang="zh-CN" altLang="en-US" sz="36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522095" y="5307330"/>
            <a:ext cx="115951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600"/>
              <a:t>pì</a:t>
            </a:r>
            <a:endParaRPr lang="en-US" altLang="zh-CN" sz="3600"/>
          </a:p>
        </p:txBody>
      </p:sp>
      <p:grpSp>
        <p:nvGrpSpPr>
          <p:cNvPr id="35" name="Group 40"/>
          <p:cNvGrpSpPr/>
          <p:nvPr>
            <p:custDataLst>
              <p:tags r:id="rId59"/>
            </p:custDataLst>
          </p:nvPr>
        </p:nvGrpSpPr>
        <p:grpSpPr bwMode="auto">
          <a:xfrm>
            <a:off x="5778500" y="4225173"/>
            <a:ext cx="2623221" cy="1845786"/>
            <a:chOff x="0" y="-252"/>
            <a:chExt cx="3911" cy="5805"/>
          </a:xfrm>
        </p:grpSpPr>
        <p:sp>
          <p:nvSpPr>
            <p:cNvPr id="36" name="圆角矩形 26"/>
            <p:cNvSpPr>
              <a:spLocks noChangeArrowheads="1"/>
            </p:cNvSpPr>
            <p:nvPr>
              <p:custDataLst>
                <p:tags r:id="rId60"/>
              </p:custDataLst>
            </p:nvPr>
          </p:nvSpPr>
          <p:spPr bwMode="auto">
            <a:xfrm>
              <a:off x="0" y="-214"/>
              <a:ext cx="3911" cy="2732"/>
            </a:xfrm>
            <a:prstGeom prst="roundRect">
              <a:avLst>
                <a:gd name="adj" fmla="val 2185"/>
              </a:avLst>
            </a:prstGeom>
            <a:solidFill>
              <a:srgbClr val="CFBE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zh-CN" sz="11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圆角矩形 27"/>
            <p:cNvSpPr>
              <a:spLocks noChangeArrowheads="1"/>
            </p:cNvSpPr>
            <p:nvPr>
              <p:custDataLst>
                <p:tags r:id="rId61"/>
              </p:custDataLst>
            </p:nvPr>
          </p:nvSpPr>
          <p:spPr bwMode="auto">
            <a:xfrm>
              <a:off x="112" y="-252"/>
              <a:ext cx="3688" cy="2515"/>
            </a:xfrm>
            <a:prstGeom prst="roundRect">
              <a:avLst>
                <a:gd name="adj" fmla="val 2569"/>
              </a:avLst>
            </a:prstGeom>
            <a:solidFill>
              <a:schemeClr val="bg1"/>
            </a:solidFill>
            <a:ln w="38100" cap="flat" cmpd="sng">
              <a:solidFill>
                <a:srgbClr val="715537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179705" tIns="90170" rIns="179705" bIns="90170" anchor="ctr">
              <a:normAutofit/>
            </a:bodyPr>
            <a:lstStyle>
              <a:lvl1pPr marL="3175" indent="-3175"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917575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317625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774825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232025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6892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31464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6036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40608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书</a:t>
              </a: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sym typeface="Arial" panose="020B0604020202020204" pitchFamily="34" charset="0"/>
                </a:rPr>
                <a:t>斋</a:t>
              </a:r>
              <a:endParaRPr lang="zh-CN" altLang="en-US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圆角矩形 27"/>
            <p:cNvSpPr>
              <a:spLocks noChangeArrowheads="1"/>
            </p:cNvSpPr>
            <p:nvPr>
              <p:custDataLst>
                <p:tags r:id="rId62"/>
              </p:custDataLst>
            </p:nvPr>
          </p:nvSpPr>
          <p:spPr bwMode="auto">
            <a:xfrm>
              <a:off x="112" y="3038"/>
              <a:ext cx="3688" cy="2515"/>
            </a:xfrm>
            <a:prstGeom prst="roundRect">
              <a:avLst>
                <a:gd name="adj" fmla="val 2569"/>
              </a:avLst>
            </a:prstGeom>
            <a:solidFill>
              <a:schemeClr val="bg1"/>
            </a:solidFill>
            <a:ln w="38100" cap="flat" cmpd="sng">
              <a:solidFill>
                <a:srgbClr val="715537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179705" tIns="90170" rIns="179705" bIns="90170" anchor="ctr">
              <a:normAutofit/>
            </a:bodyPr>
            <a:lstStyle>
              <a:lvl1pPr marL="3175" indent="-3175"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917575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317625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774825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232025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6892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31464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6036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40608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渴</a:t>
              </a:r>
              <a:r>
                <a:rPr lang="zh-CN" altLang="en-US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sym typeface="Arial" panose="020B0604020202020204" pitchFamily="34" charset="0"/>
                </a:rPr>
                <a:t>慕</a:t>
              </a:r>
              <a:endParaRPr lang="zh-CN" altLang="en-US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7129780" y="4335145"/>
            <a:ext cx="10598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/>
              <a:t>zhāi</a:t>
            </a:r>
            <a:endParaRPr lang="en-US" altLang="zh-CN" sz="3200"/>
          </a:p>
        </p:txBody>
      </p:sp>
      <p:grpSp>
        <p:nvGrpSpPr>
          <p:cNvPr id="78" name="Group 22"/>
          <p:cNvGrpSpPr/>
          <p:nvPr>
            <p:custDataLst>
              <p:tags r:id="rId63"/>
            </p:custDataLst>
          </p:nvPr>
        </p:nvGrpSpPr>
        <p:grpSpPr bwMode="auto">
          <a:xfrm>
            <a:off x="3017059" y="5213846"/>
            <a:ext cx="2510672" cy="868680"/>
            <a:chOff x="-96" y="-298"/>
            <a:chExt cx="4007" cy="2732"/>
          </a:xfrm>
        </p:grpSpPr>
        <p:sp>
          <p:nvSpPr>
            <p:cNvPr id="79" name="圆角矩形 26"/>
            <p:cNvSpPr>
              <a:spLocks noChangeArrowheads="1"/>
            </p:cNvSpPr>
            <p:nvPr>
              <p:custDataLst>
                <p:tags r:id="rId64"/>
              </p:custDataLst>
            </p:nvPr>
          </p:nvSpPr>
          <p:spPr bwMode="auto">
            <a:xfrm>
              <a:off x="0" y="-298"/>
              <a:ext cx="3911" cy="2732"/>
            </a:xfrm>
            <a:prstGeom prst="roundRect">
              <a:avLst>
                <a:gd name="adj" fmla="val 2185"/>
              </a:avLst>
            </a:prstGeom>
            <a:solidFill>
              <a:srgbClr val="CFBE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zh-CN" sz="110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圆角矩形 27"/>
            <p:cNvSpPr>
              <a:spLocks noChangeArrowheads="1"/>
            </p:cNvSpPr>
            <p:nvPr>
              <p:custDataLst>
                <p:tags r:id="rId65"/>
              </p:custDataLst>
            </p:nvPr>
          </p:nvSpPr>
          <p:spPr bwMode="auto">
            <a:xfrm>
              <a:off x="-96" y="-297"/>
              <a:ext cx="3881" cy="2515"/>
            </a:xfrm>
            <a:prstGeom prst="roundRect">
              <a:avLst>
                <a:gd name="adj" fmla="val 2569"/>
              </a:avLst>
            </a:prstGeom>
            <a:solidFill>
              <a:schemeClr val="bg1"/>
            </a:solidFill>
            <a:ln w="38100" cap="flat" cmpd="sng">
              <a:solidFill>
                <a:srgbClr val="715537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179705" tIns="90170" rIns="179705" bIns="90170" anchor="ctr">
              <a:normAutofit/>
            </a:bodyPr>
            <a:lstStyle>
              <a:lvl1pPr marL="3175" indent="-3175"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917575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317625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774825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232025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6892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31464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6036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4060825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3600" dirty="0">
                  <a:solidFill>
                    <a:schemeClr val="tx1">
                      <a:lumMod val="50000"/>
                    </a:schemeClr>
                  </a:solidFill>
                  <a:latin typeface="+mn-lt"/>
                  <a:ea typeface="+mn-ea"/>
                  <a:sym typeface="Arial" panose="020B0604020202020204" pitchFamily="34" charset="0"/>
                </a:rPr>
                <a:t>疏</a:t>
              </a:r>
              <a:r>
                <a:rPr lang="zh-CN" altLang="zh-CN" sz="3600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懒</a:t>
              </a:r>
              <a:endParaRPr lang="zh-CN" altLang="zh-CN" sz="3600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328795" y="5307330"/>
            <a:ext cx="121729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600"/>
              <a:t>shū</a:t>
            </a:r>
            <a:endParaRPr lang="en-US" altLang="zh-CN" sz="3600"/>
          </a:p>
        </p:txBody>
      </p:sp>
      <p:sp>
        <p:nvSpPr>
          <p:cNvPr id="88" name="文本框 87"/>
          <p:cNvSpPr txBox="1"/>
          <p:nvPr/>
        </p:nvSpPr>
        <p:spPr>
          <a:xfrm>
            <a:off x="7231380" y="5357495"/>
            <a:ext cx="10598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/>
              <a:t>mù</a:t>
            </a:r>
            <a:endParaRPr lang="en-US" altLang="zh-CN" sz="3200"/>
          </a:p>
        </p:txBody>
      </p:sp>
      <p:sp>
        <p:nvSpPr>
          <p:cNvPr id="90" name="文本框 89"/>
          <p:cNvSpPr txBox="1"/>
          <p:nvPr/>
        </p:nvSpPr>
        <p:spPr>
          <a:xfrm>
            <a:off x="9961880" y="5386705"/>
            <a:ext cx="15836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3200"/>
              <a:t>fǎng</a:t>
            </a:r>
            <a:endParaRPr lang="en-US" altLang="zh-CN" sz="3200"/>
          </a:p>
        </p:txBody>
      </p:sp>
    </p:spTree>
    <p:custDataLst>
      <p:tags r:id="rId6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4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4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3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5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/>
      <p:bldP spid="229" grpId="0"/>
      <p:bldP spid="225" grpId="0"/>
      <p:bldP spid="8" grpId="0"/>
      <p:bldP spid="226" grpId="0"/>
      <p:bldP spid="201" grpId="0"/>
      <p:bldP spid="227" grpId="0"/>
      <p:bldP spid="82" grpId="0"/>
      <p:bldP spid="228" grpId="0"/>
      <p:bldP spid="287" grpId="0"/>
      <p:bldP spid="77" grpId="0"/>
      <p:bldP spid="88" grpId="0"/>
      <p:bldP spid="286" grpId="0"/>
      <p:bldP spid="288" grpId="0"/>
      <p:bldP spid="289" grpId="0"/>
      <p:bldP spid="9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:\课件\图片\八年级上册阿长与山海经\阿长655.jpg阿长65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036435" y="1444625"/>
            <a:ext cx="3996000" cy="4787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1228240" y="274639"/>
            <a:ext cx="9735520" cy="1011237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zh-CN" altLang="en-US" sz="4400" dirty="0">
                <a:latin typeface="+mj-lt"/>
                <a:ea typeface="+mj-ea"/>
                <a:cs typeface="+mj-cs"/>
              </a:rPr>
              <a:t>自由朗读课文</a:t>
            </a:r>
            <a:endParaRPr lang="zh-CN" altLang="en-US" sz="4400" dirty="0">
              <a:latin typeface="+mj-lt"/>
              <a:ea typeface="+mj-ea"/>
              <a:cs typeface="+mj-cs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303232" y="1526415"/>
            <a:ext cx="5209113" cy="1552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defPPr>
              <a:defRPr lang="zh-CN"/>
            </a:defPPr>
            <a:lvl1pPr marL="187325" indent="-187325" eaLnBrk="1" hangingPunct="1">
              <a:lnSpc>
                <a:spcPct val="150000"/>
              </a:lnSpc>
              <a:spcBef>
                <a:spcPct val="20000"/>
              </a:spcBef>
              <a:buFontTx/>
              <a:buBlip>
                <a:blip r:embed="rId5"/>
              </a:buBlip>
              <a:defRPr sz="1800">
                <a:latin typeface="+mn-lt"/>
                <a:ea typeface="+mn-ea"/>
              </a:defRPr>
            </a:lvl1pPr>
            <a:lvl2pPr marL="92710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</a:defRPr>
            </a:lvl2pPr>
            <a:lvl3pPr marL="132715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</a:defRPr>
            </a:lvl3pPr>
            <a:lvl4pPr marL="178435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</a:defRPr>
            </a:lvl4pPr>
            <a:lvl5pPr marL="224155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</a:defRPr>
            </a:lvl5pPr>
            <a:lvl6pPr marL="26987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6pPr>
            <a:lvl7pPr marL="31559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7pPr>
            <a:lvl8pPr marL="36131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8pPr>
            <a:lvl9pPr marL="40703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600" dirty="0"/>
              <a:t>本文围绕</a:t>
            </a:r>
            <a:r>
              <a:rPr lang="en-US" altLang="zh-CN" sz="3600" dirty="0"/>
              <a:t>“</a:t>
            </a:r>
            <a:r>
              <a:rPr lang="zh-CN" altLang="en-US" sz="3600" dirty="0"/>
              <a:t>阿长</a:t>
            </a:r>
            <a:r>
              <a:rPr lang="en-US" altLang="zh-CN" sz="3600" dirty="0"/>
              <a:t>”</a:t>
            </a:r>
            <a:r>
              <a:rPr lang="zh-CN" altLang="en-US" sz="3600" dirty="0"/>
              <a:t>写了哪几件事情？</a:t>
            </a:r>
            <a:endParaRPr lang="zh-CN" altLang="en-US" sz="3600" dirty="0"/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303091" y="4727675"/>
            <a:ext cx="5357410" cy="1552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defPPr>
              <a:defRPr lang="zh-CN"/>
            </a:defPPr>
            <a:lvl1pPr marL="187325" indent="-187325" eaLnBrk="1" hangingPunct="1">
              <a:lnSpc>
                <a:spcPct val="150000"/>
              </a:lnSpc>
              <a:spcBef>
                <a:spcPct val="20000"/>
              </a:spcBef>
              <a:buFontTx/>
              <a:buBlip>
                <a:blip r:embed="rId5"/>
              </a:buBlip>
              <a:defRPr sz="1800">
                <a:latin typeface="+mn-lt"/>
                <a:ea typeface="+mn-ea"/>
              </a:defRPr>
            </a:lvl1pPr>
            <a:lvl2pPr marL="92710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</a:defRPr>
            </a:lvl2pPr>
            <a:lvl3pPr marL="132715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</a:defRPr>
            </a:lvl3pPr>
            <a:lvl4pPr marL="178435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</a:defRPr>
            </a:lvl4pPr>
            <a:lvl5pPr marL="224155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</a:defRPr>
            </a:lvl5pPr>
            <a:lvl6pPr marL="26987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6pPr>
            <a:lvl7pPr marL="31559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7pPr>
            <a:lvl8pPr marL="36131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8pPr>
            <a:lvl9pPr marL="40703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600"/>
              <a:t>对于每件事，作者对阿长感情是怎样的？</a:t>
            </a:r>
            <a:endParaRPr lang="zh-CN" altLang="en-US" sz="3600"/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1303091" y="3079215"/>
            <a:ext cx="5357410" cy="1552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noAutofit/>
          </a:bodyPr>
          <a:lstStyle>
            <a:defPPr>
              <a:defRPr lang="zh-CN"/>
            </a:defPPr>
            <a:lvl1pPr marL="187325" indent="-187325" eaLnBrk="1" hangingPunct="1">
              <a:lnSpc>
                <a:spcPct val="150000"/>
              </a:lnSpc>
              <a:spcBef>
                <a:spcPct val="20000"/>
              </a:spcBef>
              <a:buFontTx/>
              <a:buBlip>
                <a:blip r:embed="rId5"/>
              </a:buBlip>
              <a:defRPr sz="1800">
                <a:latin typeface="+mn-lt"/>
                <a:ea typeface="+mn-ea"/>
              </a:defRPr>
            </a:lvl1pPr>
            <a:lvl2pPr marL="92710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</a:defRPr>
            </a:lvl2pPr>
            <a:lvl3pPr marL="132715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</a:defRPr>
            </a:lvl3pPr>
            <a:lvl4pPr marL="178435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</a:defRPr>
            </a:lvl4pPr>
            <a:lvl5pPr marL="224155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</a:defRPr>
            </a:lvl5pPr>
            <a:lvl6pPr marL="26987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6pPr>
            <a:lvl7pPr marL="31559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7pPr>
            <a:lvl8pPr marL="36131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8pPr>
            <a:lvl9pPr marL="40703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600"/>
              <a:t>从这几件事可以看出阿长是一个怎样的人？</a:t>
            </a:r>
            <a:endParaRPr lang="zh-CN" altLang="en-US" sz="3600"/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9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>
            <p:custDataLst>
              <p:tags r:id="rId1"/>
            </p:custDataLst>
          </p:nvPr>
        </p:nvSpPr>
        <p:spPr>
          <a:xfrm>
            <a:off x="838200" y="303530"/>
            <a:ext cx="10515600" cy="1325563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 smtClean="0"/>
              <a:t>你对鲁迅了解多少？</a:t>
            </a:r>
            <a:endParaRPr lang="zh-CN" altLang="en-US" sz="4000" dirty="0" smtClean="0"/>
          </a:p>
        </p:txBody>
      </p:sp>
      <p:sp>
        <p:nvSpPr>
          <p:cNvPr id="6" name="文本占位符 8"/>
          <p:cNvSpPr txBox="1"/>
          <p:nvPr>
            <p:custDataLst>
              <p:tags r:id="rId2"/>
            </p:custDataLst>
          </p:nvPr>
        </p:nvSpPr>
        <p:spPr>
          <a:xfrm>
            <a:off x="838200" y="1498600"/>
            <a:ext cx="1505585" cy="65786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dirty="0" smtClean="0"/>
              <a:t>原名：</a:t>
            </a:r>
            <a:endParaRPr lang="zh-CN" altLang="en-US" dirty="0" smtClean="0"/>
          </a:p>
        </p:txBody>
      </p:sp>
      <p:pic>
        <p:nvPicPr>
          <p:cNvPr id="9" name="图片 8" descr="H:\课件\图片\八年级上册阿长与山海经\鲁迅3.jpg鲁迅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6695440" y="926465"/>
            <a:ext cx="4104005" cy="5253355"/>
          </a:xfrm>
          <a:prstGeom prst="rect">
            <a:avLst/>
          </a:prstGeom>
        </p:spPr>
      </p:pic>
      <p:sp>
        <p:nvSpPr>
          <p:cNvPr id="2" name="文本占位符 8"/>
          <p:cNvSpPr txBox="1"/>
          <p:nvPr>
            <p:custDataLst>
              <p:tags r:id="rId5"/>
            </p:custDataLst>
          </p:nvPr>
        </p:nvSpPr>
        <p:spPr>
          <a:xfrm>
            <a:off x="2079625" y="1498600"/>
            <a:ext cx="3243580" cy="65786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dirty="0" smtClean="0"/>
              <a:t>周树人，字豫才</a:t>
            </a:r>
            <a:endParaRPr lang="zh-CN" altLang="en-US" dirty="0" smtClean="0"/>
          </a:p>
        </p:txBody>
      </p:sp>
      <p:sp>
        <p:nvSpPr>
          <p:cNvPr id="4" name="文本占位符 8"/>
          <p:cNvSpPr txBox="1"/>
          <p:nvPr>
            <p:custDataLst>
              <p:tags r:id="rId6"/>
            </p:custDataLst>
          </p:nvPr>
        </p:nvSpPr>
        <p:spPr>
          <a:xfrm>
            <a:off x="838200" y="3143250"/>
            <a:ext cx="1943735" cy="6578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dirty="0" smtClean="0"/>
              <a:t>身份：</a:t>
            </a:r>
            <a:endParaRPr lang="zh-CN" altLang="en-US" dirty="0" smtClean="0"/>
          </a:p>
        </p:txBody>
      </p:sp>
      <p:sp>
        <p:nvSpPr>
          <p:cNvPr id="7" name="文本占位符 8"/>
          <p:cNvSpPr txBox="1"/>
          <p:nvPr>
            <p:custDataLst>
              <p:tags r:id="rId7"/>
            </p:custDataLst>
          </p:nvPr>
        </p:nvSpPr>
        <p:spPr>
          <a:xfrm>
            <a:off x="838200" y="4295140"/>
            <a:ext cx="1505585" cy="65786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dirty="0" smtClean="0"/>
              <a:t>被誉为：</a:t>
            </a:r>
            <a:endParaRPr lang="zh-CN" altLang="en-US" dirty="0" smtClean="0"/>
          </a:p>
        </p:txBody>
      </p:sp>
      <p:sp>
        <p:nvSpPr>
          <p:cNvPr id="8" name="文本占位符 8"/>
          <p:cNvSpPr txBox="1"/>
          <p:nvPr>
            <p:custDataLst>
              <p:tags r:id="rId8"/>
            </p:custDataLst>
          </p:nvPr>
        </p:nvSpPr>
        <p:spPr>
          <a:xfrm>
            <a:off x="2343785" y="4295140"/>
            <a:ext cx="1505585" cy="65786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dirty="0" smtClean="0"/>
              <a:t>民族魂</a:t>
            </a:r>
            <a:endParaRPr lang="zh-CN" altLang="en-US" dirty="0" smtClean="0"/>
          </a:p>
        </p:txBody>
      </p:sp>
      <p:sp>
        <p:nvSpPr>
          <p:cNvPr id="11" name="文本占位符 8"/>
          <p:cNvSpPr txBox="1"/>
          <p:nvPr>
            <p:custDataLst>
              <p:tags r:id="rId9"/>
            </p:custDataLst>
          </p:nvPr>
        </p:nvSpPr>
        <p:spPr>
          <a:xfrm>
            <a:off x="838200" y="5276850"/>
            <a:ext cx="1699260" cy="6578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dirty="0" smtClean="0"/>
              <a:t>人生写照：</a:t>
            </a:r>
            <a:endParaRPr lang="zh-CN" altLang="en-US" dirty="0" smtClean="0"/>
          </a:p>
        </p:txBody>
      </p:sp>
      <p:sp>
        <p:nvSpPr>
          <p:cNvPr id="12" name="文本占位符 8"/>
          <p:cNvSpPr txBox="1"/>
          <p:nvPr>
            <p:custDataLst>
              <p:tags r:id="rId10"/>
            </p:custDataLst>
          </p:nvPr>
        </p:nvSpPr>
        <p:spPr>
          <a:xfrm>
            <a:off x="2079625" y="3143250"/>
            <a:ext cx="4465955" cy="103632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dirty="0" smtClean="0"/>
              <a:t>中国现代伟大的无产阶级文学家、思想家和革命家</a:t>
            </a:r>
            <a:endParaRPr lang="zh-CN" altLang="en-US" dirty="0" smtClean="0"/>
          </a:p>
        </p:txBody>
      </p:sp>
      <p:sp>
        <p:nvSpPr>
          <p:cNvPr id="13" name="文本占位符 8"/>
          <p:cNvSpPr txBox="1"/>
          <p:nvPr>
            <p:custDataLst>
              <p:tags r:id="rId11"/>
            </p:custDataLst>
          </p:nvPr>
        </p:nvSpPr>
        <p:spPr>
          <a:xfrm>
            <a:off x="2537460" y="5194300"/>
            <a:ext cx="3550285" cy="985520"/>
          </a:xfrm>
          <a:prstGeom prst="rect">
            <a:avLst/>
          </a:prstGeom>
        </p:spPr>
        <p:txBody>
          <a:bodyPr>
            <a:normAutofit lnSpcReduction="10000"/>
          </a:bodyPr>
          <a:lstStyle>
            <a:defPPr>
              <a:defRPr lang="zh-CN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dirty="0" smtClean="0"/>
              <a:t>横眉冷对千夫指，</a:t>
            </a:r>
            <a:endParaRPr lang="zh-CN" altLang="en-US" dirty="0" smtClean="0"/>
          </a:p>
          <a:p>
            <a:pPr marL="0" indent="0">
              <a:buNone/>
            </a:pPr>
            <a:r>
              <a:rPr lang="zh-CN" altLang="en-US" dirty="0" smtClean="0"/>
              <a:t>俯首甘为孺子牛。</a:t>
            </a:r>
            <a:endParaRPr lang="zh-CN" altLang="en-US" dirty="0" smtClean="0"/>
          </a:p>
        </p:txBody>
      </p:sp>
      <p:sp>
        <p:nvSpPr>
          <p:cNvPr id="3" name="文本占位符 8"/>
          <p:cNvSpPr txBox="1"/>
          <p:nvPr>
            <p:custDataLst>
              <p:tags r:id="rId12"/>
            </p:custDataLst>
          </p:nvPr>
        </p:nvSpPr>
        <p:spPr>
          <a:xfrm>
            <a:off x="838200" y="2377440"/>
            <a:ext cx="1505585" cy="65786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dirty="0" smtClean="0"/>
              <a:t>生卒年：</a:t>
            </a:r>
            <a:endParaRPr lang="en-US" altLang="zh-CN" dirty="0" smtClean="0"/>
          </a:p>
        </p:txBody>
      </p:sp>
      <p:sp>
        <p:nvSpPr>
          <p:cNvPr id="10" name="文本占位符 8"/>
          <p:cNvSpPr txBox="1"/>
          <p:nvPr>
            <p:custDataLst>
              <p:tags r:id="rId13"/>
            </p:custDataLst>
          </p:nvPr>
        </p:nvSpPr>
        <p:spPr>
          <a:xfrm>
            <a:off x="2079625" y="2377440"/>
            <a:ext cx="4250690" cy="6578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l">
              <a:buNone/>
            </a:pPr>
            <a:r>
              <a:rPr lang="zh-CN" altLang="en-US" dirty="0" smtClean="0"/>
              <a:t>1881</a:t>
            </a:r>
            <a:r>
              <a:rPr lang="en-US" altLang="zh-CN" dirty="0" smtClean="0"/>
              <a:t>.</a:t>
            </a:r>
            <a:r>
              <a:rPr lang="zh-CN" altLang="en-US" dirty="0" smtClean="0"/>
              <a:t>9</a:t>
            </a:r>
            <a:r>
              <a:rPr lang="en-US" altLang="zh-CN" dirty="0" smtClean="0"/>
              <a:t>.</a:t>
            </a:r>
            <a:r>
              <a:rPr lang="zh-CN" altLang="en-US" dirty="0" smtClean="0"/>
              <a:t>25－1936</a:t>
            </a:r>
            <a:r>
              <a:rPr lang="en-US" altLang="zh-CN" dirty="0" smtClean="0"/>
              <a:t>.</a:t>
            </a:r>
            <a:r>
              <a:rPr lang="zh-CN" altLang="en-US" dirty="0" smtClean="0"/>
              <a:t>10</a:t>
            </a:r>
            <a:r>
              <a:rPr lang="en-US" altLang="zh-CN" dirty="0" smtClean="0"/>
              <a:t>.</a:t>
            </a:r>
            <a:r>
              <a:rPr lang="zh-CN" altLang="en-US" dirty="0" smtClean="0"/>
              <a:t>19</a:t>
            </a:r>
            <a:endParaRPr lang="zh-CN" altLang="en-US" dirty="0" smtClean="0"/>
          </a:p>
        </p:txBody>
      </p:sp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  <p:bldP spid="4" grpId="0"/>
      <p:bldP spid="7" grpId="0"/>
      <p:bldP spid="11" grpId="0"/>
      <p:bldP spid="2" grpId="0"/>
      <p:bldP spid="10" grpId="0"/>
      <p:bldP spid="12" grpId="0"/>
      <p:bldP spid="8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0" name="Group 4"/>
          <p:cNvGrpSpPr/>
          <p:nvPr>
            <p:custDataLst>
              <p:tags r:id="rId1"/>
            </p:custDataLst>
          </p:nvPr>
        </p:nvGrpSpPr>
        <p:grpSpPr bwMode="auto">
          <a:xfrm>
            <a:off x="564970" y="1441753"/>
            <a:ext cx="6862090" cy="1072228"/>
            <a:chOff x="-411" y="0"/>
            <a:chExt cx="9896" cy="1125"/>
          </a:xfrm>
        </p:grpSpPr>
        <p:sp>
          <p:nvSpPr>
            <p:cNvPr id="9221" name="Freeform 6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-411" y="0"/>
              <a:ext cx="2455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1</a:t>
              </a:r>
              <a:r>
                <a:rPr lang="en-US" altLang="zh-CN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-</a:t>
              </a:r>
              <a:r>
                <a:rPr lang="zh-CN" altLang="en-US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2</a:t>
              </a:r>
              <a:endParaRPr lang="zh-CN" altLang="en-US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222" name="Freeform 7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417" y="0"/>
              <a:ext cx="7068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3600" b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简介阿长的身份、名字的由来和外形特点</a:t>
              </a:r>
              <a:endParaRPr lang="zh-CN" altLang="zh-CN" sz="36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23" name="Group 7"/>
          <p:cNvGrpSpPr/>
          <p:nvPr>
            <p:custDataLst>
              <p:tags r:id="rId4"/>
            </p:custDataLst>
          </p:nvPr>
        </p:nvGrpSpPr>
        <p:grpSpPr bwMode="auto">
          <a:xfrm>
            <a:off x="564868" y="2661289"/>
            <a:ext cx="6861655" cy="1072514"/>
            <a:chOff x="-882" y="0"/>
            <a:chExt cx="10366" cy="1125"/>
          </a:xfrm>
        </p:grpSpPr>
        <p:sp>
          <p:nvSpPr>
            <p:cNvPr id="9224" name="Freeform 6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-882" y="0"/>
              <a:ext cx="2572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3</a:t>
              </a:r>
              <a:r>
                <a:rPr lang="en-US" altLang="zh-CN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-18</a:t>
              </a:r>
              <a:endParaRPr lang="en-US" altLang="zh-CN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225" name="Freeform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103" y="0"/>
              <a:ext cx="7381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3600" b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回忆阿长的几件事</a:t>
              </a:r>
              <a:endParaRPr lang="zh-CN" altLang="zh-CN" sz="3600" b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26" name="Group 10"/>
          <p:cNvGrpSpPr/>
          <p:nvPr>
            <p:custDataLst>
              <p:tags r:id="rId7"/>
            </p:custDataLst>
          </p:nvPr>
        </p:nvGrpSpPr>
        <p:grpSpPr bwMode="auto">
          <a:xfrm>
            <a:off x="565396" y="3863736"/>
            <a:ext cx="6861655" cy="1072514"/>
            <a:chOff x="-882" y="0"/>
            <a:chExt cx="10366" cy="1125"/>
          </a:xfrm>
        </p:grpSpPr>
        <p:sp>
          <p:nvSpPr>
            <p:cNvPr id="9227" name="Freeform 6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-882" y="0"/>
              <a:ext cx="2572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19-29</a:t>
              </a:r>
              <a:endParaRPr lang="en-US" altLang="zh-CN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228" name="Freeform 7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103" y="0"/>
              <a:ext cx="7381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3600" b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长妈妈为我寻找并购买《山海经》</a:t>
              </a:r>
              <a:endParaRPr lang="zh-CN" altLang="en-US" sz="36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Text Box 2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922149" y="294468"/>
            <a:ext cx="10347702" cy="1039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 anchorCtr="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800" dirty="0">
                <a:latin typeface="+mj-lt"/>
                <a:ea typeface="+mj-ea"/>
                <a:cs typeface="+mj-cs"/>
                <a:sym typeface="Arial" panose="020B0604020202020204" pitchFamily="34" charset="0"/>
              </a:rPr>
              <a:t>你来划层次</a:t>
            </a:r>
            <a:endParaRPr lang="zh-CN" altLang="en-US" sz="4800" dirty="0"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19800" y="3352800"/>
            <a:ext cx="152400" cy="152400"/>
          </a:xfrm>
          <a:prstGeom prst="rect">
            <a:avLst/>
          </a:prstGeom>
        </p:spPr>
      </p:pic>
      <p:sp>
        <p:nvSpPr>
          <p:cNvPr id="4" name="左大括号 3"/>
          <p:cNvSpPr/>
          <p:nvPr/>
        </p:nvSpPr>
        <p:spPr>
          <a:xfrm>
            <a:off x="7439660" y="1175385"/>
            <a:ext cx="662940" cy="4599305"/>
          </a:xfrm>
          <a:prstGeom prst="leftBrac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01635" y="1175385"/>
            <a:ext cx="3754120" cy="5204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</a:pPr>
            <a:r>
              <a:rPr lang="zh-CN" altLang="en-US" sz="3600"/>
              <a:t>（3～5段） ：写阿长种种不好的习惯和我的反感。 </a:t>
            </a:r>
            <a:endParaRPr lang="zh-CN" altLang="en-US" sz="3600"/>
          </a:p>
          <a:p>
            <a:pPr indent="0" fontAlgn="auto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</a:pPr>
            <a:r>
              <a:rPr lang="zh-CN" altLang="en-US" sz="3600"/>
              <a:t> （6～12段） ：写阿长懂得许多繁琐的规矩。 </a:t>
            </a:r>
            <a:endParaRPr lang="zh-CN" altLang="en-US" sz="3600"/>
          </a:p>
          <a:p>
            <a:pPr indent="0" fontAlgn="auto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</a:pPr>
            <a:r>
              <a:rPr lang="zh-CN" altLang="en-US" sz="3600"/>
              <a:t>（13～18段）：写阿长给我讲“长毛”的故事。 </a:t>
            </a:r>
            <a:endParaRPr lang="zh-CN" altLang="en-US" sz="3600"/>
          </a:p>
          <a:p>
            <a:pPr indent="0" fontAlgn="auto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</a:pPr>
            <a:r>
              <a:rPr lang="zh-CN" altLang="en-US" sz="3600"/>
              <a:t> </a:t>
            </a:r>
            <a:endParaRPr lang="zh-CN" altLang="en-US" sz="3600"/>
          </a:p>
        </p:txBody>
      </p:sp>
      <p:grpSp>
        <p:nvGrpSpPr>
          <p:cNvPr id="3" name="Group 7"/>
          <p:cNvGrpSpPr/>
          <p:nvPr>
            <p:custDataLst>
              <p:tags r:id="rId12"/>
            </p:custDataLst>
          </p:nvPr>
        </p:nvGrpSpPr>
        <p:grpSpPr bwMode="auto">
          <a:xfrm>
            <a:off x="578151" y="5069538"/>
            <a:ext cx="6861655" cy="1072514"/>
            <a:chOff x="-882" y="0"/>
            <a:chExt cx="10366" cy="1125"/>
          </a:xfrm>
        </p:grpSpPr>
        <p:sp>
          <p:nvSpPr>
            <p:cNvPr id="6" name="Freeform 6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-882" y="0"/>
              <a:ext cx="2572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30-31</a:t>
              </a:r>
              <a:endParaRPr lang="en-US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2103" y="0"/>
              <a:ext cx="7381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3600" b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作者对长妈妈的怀念</a:t>
              </a:r>
              <a:endParaRPr lang="zh-CN" altLang="zh-CN" sz="3600" b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</p:spTree>
    <p:custDataLst>
      <p:tags r:id="rId1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0" name="Group 4"/>
          <p:cNvGrpSpPr/>
          <p:nvPr>
            <p:custDataLst>
              <p:tags r:id="rId1"/>
            </p:custDataLst>
          </p:nvPr>
        </p:nvGrpSpPr>
        <p:grpSpPr bwMode="auto">
          <a:xfrm>
            <a:off x="1977021" y="1624330"/>
            <a:ext cx="8035836" cy="872490"/>
            <a:chOff x="-411" y="0"/>
            <a:chExt cx="9896" cy="1125"/>
          </a:xfrm>
        </p:grpSpPr>
        <p:sp>
          <p:nvSpPr>
            <p:cNvPr id="9221" name="Freeform 6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-411" y="0"/>
              <a:ext cx="2455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姓名</a:t>
              </a:r>
              <a:endParaRPr lang="zh-CN" altLang="en-US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222" name="Freeform 7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417" y="0"/>
              <a:ext cx="7068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 b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          </a:t>
              </a:r>
              <a:endParaRPr lang="en-US" altLang="zh-CN" sz="40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23" name="Group 7"/>
          <p:cNvGrpSpPr/>
          <p:nvPr>
            <p:custDataLst>
              <p:tags r:id="rId4"/>
            </p:custDataLst>
          </p:nvPr>
        </p:nvGrpSpPr>
        <p:grpSpPr bwMode="auto">
          <a:xfrm>
            <a:off x="1976902" y="2616687"/>
            <a:ext cx="8035327" cy="872723"/>
            <a:chOff x="-882" y="0"/>
            <a:chExt cx="10366" cy="1125"/>
          </a:xfrm>
        </p:grpSpPr>
        <p:sp>
          <p:nvSpPr>
            <p:cNvPr id="9224" name="Freeform 6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-882" y="0"/>
              <a:ext cx="2572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性别</a:t>
              </a:r>
              <a:endParaRPr lang="zh-CN" altLang="en-US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225" name="Freeform 7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103" y="0"/>
              <a:ext cx="7381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3600" b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  </a:t>
              </a:r>
              <a:endParaRPr lang="en-US" altLang="zh-CN" sz="3600" b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26" name="Group 10"/>
          <p:cNvGrpSpPr/>
          <p:nvPr>
            <p:custDataLst>
              <p:tags r:id="rId7"/>
            </p:custDataLst>
          </p:nvPr>
        </p:nvGrpSpPr>
        <p:grpSpPr bwMode="auto">
          <a:xfrm>
            <a:off x="1976902" y="3585517"/>
            <a:ext cx="8035327" cy="872723"/>
            <a:chOff x="-882" y="0"/>
            <a:chExt cx="10366" cy="1125"/>
          </a:xfrm>
        </p:grpSpPr>
        <p:sp>
          <p:nvSpPr>
            <p:cNvPr id="9227" name="Freeform 6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-882" y="0"/>
              <a:ext cx="2572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年龄</a:t>
              </a:r>
              <a:endParaRPr lang="zh-CN" altLang="en-US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228" name="Freeform 7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103" y="0"/>
              <a:ext cx="7381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 b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  </a:t>
              </a:r>
              <a:endParaRPr lang="en-US" altLang="zh-CN" sz="40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29" name="Group 13"/>
          <p:cNvGrpSpPr/>
          <p:nvPr>
            <p:custDataLst>
              <p:tags r:id="rId10"/>
            </p:custDataLst>
          </p:nvPr>
        </p:nvGrpSpPr>
        <p:grpSpPr bwMode="auto">
          <a:xfrm>
            <a:off x="1976902" y="4573724"/>
            <a:ext cx="8035327" cy="872723"/>
            <a:chOff x="-882" y="0"/>
            <a:chExt cx="10366" cy="1125"/>
          </a:xfrm>
        </p:grpSpPr>
        <p:sp>
          <p:nvSpPr>
            <p:cNvPr id="9230" name="Freeform 6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-882" y="0"/>
              <a:ext cx="2572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身材</a:t>
              </a:r>
              <a:endParaRPr lang="zh-CN" altLang="en-US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231" name="Freeform 7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103" y="0"/>
              <a:ext cx="7381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 b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  </a:t>
              </a:r>
              <a:endParaRPr lang="en-US" altLang="zh-CN" sz="4000" b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232" name="Group 16"/>
          <p:cNvGrpSpPr/>
          <p:nvPr>
            <p:custDataLst>
              <p:tags r:id="rId13"/>
            </p:custDataLst>
          </p:nvPr>
        </p:nvGrpSpPr>
        <p:grpSpPr bwMode="auto">
          <a:xfrm>
            <a:off x="1969152" y="5536741"/>
            <a:ext cx="8043078" cy="872723"/>
            <a:chOff x="-892" y="0"/>
            <a:chExt cx="10376" cy="1125"/>
          </a:xfrm>
        </p:grpSpPr>
        <p:sp>
          <p:nvSpPr>
            <p:cNvPr id="9233" name="Freeform 6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-892" y="0"/>
              <a:ext cx="2582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zh-CN" altLang="en-US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文化程度</a:t>
              </a:r>
              <a:endParaRPr lang="zh-CN" altLang="en-US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9234" name="Freeform 7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108" y="0"/>
              <a:ext cx="7376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4000" b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  </a:t>
              </a:r>
              <a:endParaRPr lang="en-US" altLang="zh-CN" sz="40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Text Box 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922149" y="294468"/>
            <a:ext cx="10347702" cy="1039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 anchorCtr="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800" dirty="0">
                <a:latin typeface="+mj-lt"/>
                <a:ea typeface="+mj-ea"/>
                <a:cs typeface="+mj-cs"/>
                <a:sym typeface="Arial" panose="020B0604020202020204" pitchFamily="34" charset="0"/>
              </a:rPr>
              <a:t>阿长的简历</a:t>
            </a:r>
            <a:endParaRPr lang="zh-CN" altLang="en-US" sz="4800" dirty="0"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019800" y="3352800"/>
            <a:ext cx="152400" cy="152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69510" y="1776095"/>
            <a:ext cx="422275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000" b="1" dirty="0">
                <a:sym typeface="Arial" panose="020B0604020202020204" pitchFamily="34" charset="0"/>
              </a:rPr>
              <a:t>阿长（什么姑娘）</a:t>
            </a:r>
            <a:endParaRPr lang="zh-CN" altLang="zh-CN" sz="4000" b="1" dirty="0"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59500" y="2702560"/>
            <a:ext cx="237426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4000" b="1" dirty="0">
                <a:solidFill>
                  <a:schemeClr val="bg1"/>
                </a:solidFill>
                <a:sym typeface="Arial" panose="020B0604020202020204" pitchFamily="34" charset="0"/>
              </a:rPr>
              <a:t>女</a:t>
            </a:r>
            <a:endParaRPr lang="zh-CN" altLang="zh-CN" sz="4000" b="1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89295" y="3734435"/>
            <a:ext cx="296227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4000" b="1" dirty="0">
                <a:sym typeface="Arial" panose="020B0604020202020204" pitchFamily="34" charset="0"/>
              </a:rPr>
              <a:t>中年</a:t>
            </a:r>
            <a:endParaRPr lang="zh-CN" altLang="zh-CN" sz="4000" b="1" dirty="0"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8540" y="4659630"/>
            <a:ext cx="249682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sym typeface="Arial" panose="020B0604020202020204" pitchFamily="34" charset="0"/>
              </a:rPr>
              <a:t>黄胖而矮</a:t>
            </a:r>
            <a:endParaRPr lang="zh-CN" altLang="en-US" sz="4000"/>
          </a:p>
        </p:txBody>
      </p:sp>
      <p:sp>
        <p:nvSpPr>
          <p:cNvPr id="7" name="文本框 6"/>
          <p:cNvSpPr txBox="1"/>
          <p:nvPr/>
        </p:nvSpPr>
        <p:spPr>
          <a:xfrm>
            <a:off x="6502400" y="5536565"/>
            <a:ext cx="156654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zh-CN" sz="4000" b="1" dirty="0">
                <a:sym typeface="Arial" panose="020B0604020202020204" pitchFamily="34" charset="0"/>
              </a:rPr>
              <a:t>低</a:t>
            </a:r>
            <a:endParaRPr lang="zh-CN" altLang="zh-CN" sz="4000" b="1" dirty="0">
              <a:sym typeface="Arial" panose="020B0604020202020204" pitchFamily="34" charset="0"/>
            </a:endParaRPr>
          </a:p>
        </p:txBody>
      </p:sp>
    </p:spTree>
    <p:custDataLst>
      <p:tags r:id="rId1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2" name="Group 4"/>
          <p:cNvGrpSpPr/>
          <p:nvPr>
            <p:custDataLst>
              <p:tags r:id="rId1"/>
            </p:custDataLst>
          </p:nvPr>
        </p:nvGrpSpPr>
        <p:grpSpPr bwMode="auto">
          <a:xfrm>
            <a:off x="1193509" y="2735906"/>
            <a:ext cx="10002484" cy="1061952"/>
            <a:chOff x="0" y="-28"/>
            <a:chExt cx="11965" cy="1153"/>
          </a:xfrm>
        </p:grpSpPr>
        <p:sp>
          <p:nvSpPr>
            <p:cNvPr id="7173" name="Freeform 6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0" y="0"/>
              <a:ext cx="1690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en-US" sz="36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0</a:t>
              </a:r>
              <a:r>
                <a:rPr lang="zh-CN" altLang="en-US" sz="36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2</a:t>
              </a:r>
              <a:endParaRPr lang="zh-CN" altLang="en-US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7174" name="Freeform 7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117" y="-28"/>
              <a:ext cx="3218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endParaRPr kumimoji="1" lang="en-US" altLang="zh-CN" sz="2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indent="0" algn="l" eaLnBrk="1" hangingPunct="1">
                <a:buSzPct val="85000"/>
                <a:buNone/>
              </a:pPr>
              <a:r>
                <a:rPr kumimoji="1" lang="zh-CN" altLang="en-US" b="1" dirty="0">
                  <a:solidFill>
                    <a:schemeClr val="tx1"/>
                  </a:solidFill>
                  <a:latin typeface="+mn-lt"/>
                  <a:ea typeface="+mn-ea"/>
                  <a:sym typeface="+mn-ea"/>
                </a:rPr>
                <a:t>喜欢切切察察</a:t>
              </a:r>
              <a:endParaRPr kumimoji="1" lang="zh-CN" altLang="en-US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endParaRPr lang="zh-CN" altLang="zh-CN" sz="24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8439" y="0"/>
              <a:ext cx="3526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endParaRPr kumimoji="1" lang="zh-CN" altLang="en-US" sz="2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r>
                <a:rPr kumimoji="1" lang="zh-CN" altLang="en-US" b="1" dirty="0">
                  <a:solidFill>
                    <a:schemeClr val="tx1"/>
                  </a:solidFill>
                  <a:latin typeface="+mn-lt"/>
                  <a:ea typeface="+mn-ea"/>
                  <a:sym typeface="+mn-ea"/>
                </a:rPr>
                <a:t>讲“长毛的故事”</a:t>
              </a:r>
              <a:endParaRPr kumimoji="1" lang="zh-CN" altLang="en-US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endParaRPr lang="zh-CN" altLang="zh-CN" sz="20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75" name="Group 7"/>
          <p:cNvGrpSpPr/>
          <p:nvPr>
            <p:custDataLst>
              <p:tags r:id="rId5"/>
            </p:custDataLst>
          </p:nvPr>
        </p:nvGrpSpPr>
        <p:grpSpPr bwMode="auto">
          <a:xfrm>
            <a:off x="1193509" y="1601303"/>
            <a:ext cx="10002484" cy="1037084"/>
            <a:chOff x="0" y="-1"/>
            <a:chExt cx="11965" cy="1126"/>
          </a:xfrm>
        </p:grpSpPr>
        <p:sp>
          <p:nvSpPr>
            <p:cNvPr id="7176" name="Freeform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1690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en-US" sz="36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0</a:t>
              </a:r>
              <a:r>
                <a:rPr lang="zh-CN" altLang="en-US" sz="36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1</a:t>
              </a:r>
              <a:endParaRPr lang="zh-CN" altLang="en-US" sz="36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7177" name="Freeform 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17" y="-1"/>
              <a:ext cx="3218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endPara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kumimoji="1" lang="zh-CN" altLang="en-US" b="1" dirty="0">
                  <a:solidFill>
                    <a:schemeClr val="bg1"/>
                  </a:solidFill>
                  <a:latin typeface="+mn-lt"/>
                  <a:ea typeface="+mn-ea"/>
                  <a:sym typeface="+mn-ea"/>
                </a:rPr>
                <a:t>名字的来历</a:t>
              </a:r>
              <a:endPara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  <a:p>
              <a:pPr algn="l" eaLnBrk="1" hangingPunct="1">
                <a:spcBef>
                  <a:spcPct val="0"/>
                </a:spcBef>
                <a:buFontTx/>
                <a:buNone/>
              </a:pPr>
              <a:endPara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</p:txBody>
        </p:sp>
        <p:sp>
          <p:nvSpPr>
            <p:cNvPr id="2" name="Freeform 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8440" y="0"/>
              <a:ext cx="3525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kumimoji="1" lang="zh-CN" altLang="en-US" b="1" dirty="0">
                  <a:solidFill>
                    <a:schemeClr val="bg1"/>
                  </a:solidFill>
                  <a:latin typeface="+mn-lt"/>
                  <a:ea typeface="+mn-ea"/>
                  <a:sym typeface="+mn-ea"/>
                </a:rPr>
                <a:t>道理多</a:t>
              </a:r>
              <a:endPara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</p:txBody>
        </p:sp>
      </p:grpSp>
      <p:grpSp>
        <p:nvGrpSpPr>
          <p:cNvPr id="7178" name="Group 10"/>
          <p:cNvGrpSpPr/>
          <p:nvPr>
            <p:custDataLst>
              <p:tags r:id="rId9"/>
            </p:custDataLst>
          </p:nvPr>
        </p:nvGrpSpPr>
        <p:grpSpPr bwMode="auto">
          <a:xfrm>
            <a:off x="2962966" y="2763481"/>
            <a:ext cx="8245257" cy="3533507"/>
            <a:chOff x="-1219" y="-2631"/>
            <a:chExt cx="9863" cy="3845"/>
          </a:xfrm>
        </p:grpSpPr>
        <p:sp>
          <p:nvSpPr>
            <p:cNvPr id="7179" name="Freeform 6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928" y="-2631"/>
              <a:ext cx="1690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en-US" sz="36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0</a:t>
              </a:r>
              <a:r>
                <a:rPr lang="en-US" altLang="zh-CN" sz="36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6</a:t>
              </a:r>
              <a:endParaRPr lang="en-US" altLang="zh-CN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7180" name="Freeform 7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-1219" y="89"/>
              <a:ext cx="3218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endParaRPr kumimoji="1" lang="zh-CN" altLang="en-US" sz="2000" b="1" dirty="0">
                <a:solidFill>
                  <a:schemeClr val="tx1"/>
                </a:solidFill>
                <a:latin typeface="+mn-lt"/>
                <a:ea typeface="+mn-ea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r>
                <a:rPr kumimoji="1" lang="zh-CN" altLang="en-US" sz="2400" b="1" dirty="0">
                  <a:solidFill>
                    <a:schemeClr val="tx1"/>
                  </a:solidFill>
                  <a:latin typeface="+mn-lt"/>
                  <a:ea typeface="+mn-ea"/>
                  <a:sym typeface="+mn-ea"/>
                </a:rPr>
                <a:t>规矩多</a:t>
              </a:r>
              <a:endParaRPr kumimoji="1" lang="zh-CN" altLang="en-US" sz="2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endParaRPr lang="zh-CN" altLang="zh-CN" sz="20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118" y="89"/>
              <a:ext cx="3526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r>
                <a:rPr kumimoji="1" lang="zh-CN" altLang="en-US" sz="2400" b="1" dirty="0">
                  <a:solidFill>
                    <a:schemeClr val="tx1"/>
                  </a:solidFill>
                  <a:latin typeface="+mn-lt"/>
                  <a:ea typeface="+mn-ea"/>
                  <a:sym typeface="+mn-ea"/>
                </a:rPr>
                <a:t>买“山哼经”</a:t>
              </a:r>
              <a:endParaRPr kumimoji="1" lang="zh-CN" altLang="en-US" sz="2400" b="1" dirty="0">
                <a:solidFill>
                  <a:schemeClr val="tx1"/>
                </a:solidFill>
                <a:latin typeface="+mn-lt"/>
                <a:ea typeface="+mn-ea"/>
                <a:sym typeface="+mn-ea"/>
              </a:endParaRPr>
            </a:p>
          </p:txBody>
        </p:sp>
      </p:grpSp>
      <p:grpSp>
        <p:nvGrpSpPr>
          <p:cNvPr id="7181" name="Group 13"/>
          <p:cNvGrpSpPr/>
          <p:nvPr>
            <p:custDataLst>
              <p:tags r:id="rId13"/>
            </p:custDataLst>
          </p:nvPr>
        </p:nvGrpSpPr>
        <p:grpSpPr bwMode="auto">
          <a:xfrm>
            <a:off x="1193509" y="3976378"/>
            <a:ext cx="10002484" cy="1033861"/>
            <a:chOff x="0" y="0"/>
            <a:chExt cx="11965" cy="1125"/>
          </a:xfrm>
        </p:grpSpPr>
        <p:sp>
          <p:nvSpPr>
            <p:cNvPr id="7182" name="Freeform 6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0" y="0"/>
              <a:ext cx="1690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en-US" sz="36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0</a:t>
              </a:r>
              <a:r>
                <a:rPr lang="en-US" altLang="zh-CN" sz="36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3</a:t>
              </a:r>
              <a:endParaRPr lang="en-US" altLang="zh-CN" sz="36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7183" name="Freeform 7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117" y="0"/>
              <a:ext cx="3217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endParaRPr kumimoji="1" lang="zh-CN" altLang="en-US" sz="2800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r>
                <a:rPr kumimoji="1" lang="zh-CN" altLang="en-US" sz="2400" b="1" dirty="0">
                  <a:solidFill>
                    <a:schemeClr val="bg1"/>
                  </a:solidFill>
                  <a:latin typeface="+mn-lt"/>
                  <a:ea typeface="+mn-ea"/>
                  <a:sym typeface="+mn-ea"/>
                </a:rPr>
                <a:t>睡觉摆“大”字</a:t>
              </a:r>
              <a:endParaRPr kumimoji="1" lang="zh-CN" altLang="en-US" sz="2400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endParaRPr kumimoji="1" lang="zh-CN" altLang="en-US" sz="2800" b="1" kern="1200" dirty="0">
                <a:solidFill>
                  <a:srgbClr val="0070C0"/>
                </a:solidFill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12" name="Freeform 7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8439" y="0"/>
              <a:ext cx="3526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r>
                <a:rPr kumimoji="1" lang="zh-CN" altLang="en-US" sz="2400" b="1" dirty="0">
                  <a:solidFill>
                    <a:schemeClr val="bg1"/>
                  </a:solidFill>
                  <a:latin typeface="+mn-lt"/>
                  <a:ea typeface="+mn-ea"/>
                  <a:sym typeface="+mn-ea"/>
                </a:rPr>
                <a:t>谋死隐鼠</a:t>
              </a:r>
              <a:endParaRPr kumimoji="1" lang="zh-CN" altLang="en-US" sz="2400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</p:txBody>
        </p:sp>
      </p:grpSp>
      <p:sp>
        <p:nvSpPr>
          <p:cNvPr id="15" name="Text Box 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22149" y="294468"/>
            <a:ext cx="10347702" cy="1039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 anchorCtr="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400" dirty="0">
                <a:sym typeface="+mn-ea"/>
              </a:rPr>
              <a:t>本文围绕</a:t>
            </a:r>
            <a:r>
              <a:rPr lang="en-US" altLang="zh-CN" sz="4400" dirty="0">
                <a:sym typeface="+mn-ea"/>
              </a:rPr>
              <a:t>“</a:t>
            </a:r>
            <a:r>
              <a:rPr lang="zh-CN" altLang="en-US" sz="4400" dirty="0">
                <a:sym typeface="+mn-ea"/>
              </a:rPr>
              <a:t>阿长</a:t>
            </a:r>
            <a:r>
              <a:rPr lang="en-US" altLang="zh-CN" sz="4400" dirty="0">
                <a:sym typeface="+mn-ea"/>
              </a:rPr>
              <a:t>”</a:t>
            </a:r>
            <a:r>
              <a:rPr lang="zh-CN" altLang="en-US" sz="4400" dirty="0">
                <a:sym typeface="+mn-ea"/>
              </a:rPr>
              <a:t>写了哪几件事情？</a:t>
            </a:r>
            <a:endParaRPr lang="zh-CN" altLang="en-US" sz="4400" dirty="0"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28" name="Freeform 6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194028" y="2735811"/>
            <a:ext cx="1412615" cy="1035861"/>
          </a:xfrm>
          <a:custGeom>
            <a:avLst/>
            <a:gdLst>
              <a:gd name="T0" fmla="*/ 2147483646 w 241"/>
              <a:gd name="T1" fmla="*/ 2147483646 h 190"/>
              <a:gd name="T2" fmla="*/ 2147483646 w 241"/>
              <a:gd name="T3" fmla="*/ 2147483646 h 190"/>
              <a:gd name="T4" fmla="*/ 2147483646 w 241"/>
              <a:gd name="T5" fmla="*/ 2147483646 h 190"/>
              <a:gd name="T6" fmla="*/ 2147483646 w 241"/>
              <a:gd name="T7" fmla="*/ 2147483646 h 190"/>
              <a:gd name="T8" fmla="*/ 2147483646 w 241"/>
              <a:gd name="T9" fmla="*/ 2147483646 h 190"/>
              <a:gd name="T10" fmla="*/ 2147483646 w 241"/>
              <a:gd name="T11" fmla="*/ 0 h 190"/>
              <a:gd name="T12" fmla="*/ 0 w 241"/>
              <a:gd name="T13" fmla="*/ 0 h 190"/>
              <a:gd name="T14" fmla="*/ 0 w 241"/>
              <a:gd name="T15" fmla="*/ 2147483646 h 190"/>
              <a:gd name="T16" fmla="*/ 2147483646 w 241"/>
              <a:gd name="T17" fmla="*/ 2147483646 h 190"/>
              <a:gd name="T18" fmla="*/ 2147483646 w 241"/>
              <a:gd name="T19" fmla="*/ 2147483646 h 190"/>
              <a:gd name="T20" fmla="*/ 2147483646 w 241"/>
              <a:gd name="T21" fmla="*/ 2147483646 h 190"/>
              <a:gd name="T22" fmla="*/ 2147483646 w 241"/>
              <a:gd name="T23" fmla="*/ 2147483646 h 190"/>
              <a:gd name="T24" fmla="*/ 2147483646 w 241"/>
              <a:gd name="T25" fmla="*/ 2147483646 h 190"/>
              <a:gd name="T26" fmla="*/ 2147483646 w 241"/>
              <a:gd name="T27" fmla="*/ 2147483646 h 190"/>
              <a:gd name="T28" fmla="*/ 2147483646 w 241"/>
              <a:gd name="T29" fmla="*/ 2147483646 h 19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41"/>
              <a:gd name="T46" fmla="*/ 0 h 190"/>
              <a:gd name="T47" fmla="*/ 241 w 241"/>
              <a:gd name="T48" fmla="*/ 190 h 19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41" h="190">
                <a:moveTo>
                  <a:pt x="211" y="73"/>
                </a:moveTo>
                <a:cubicBezTo>
                  <a:pt x="204" y="73"/>
                  <a:pt x="197" y="76"/>
                  <a:pt x="192" y="80"/>
                </a:cubicBezTo>
                <a:cubicBezTo>
                  <a:pt x="191" y="81"/>
                  <a:pt x="190" y="82"/>
                  <a:pt x="189" y="82"/>
                </a:cubicBezTo>
                <a:cubicBezTo>
                  <a:pt x="187" y="84"/>
                  <a:pt x="183" y="86"/>
                  <a:pt x="180" y="86"/>
                </a:cubicBezTo>
                <a:cubicBezTo>
                  <a:pt x="176" y="86"/>
                  <a:pt x="174" y="86"/>
                  <a:pt x="172" y="85"/>
                </a:cubicBezTo>
                <a:cubicBezTo>
                  <a:pt x="172" y="0"/>
                  <a:pt x="172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72" y="190"/>
                  <a:pt x="172" y="190"/>
                  <a:pt x="172" y="190"/>
                </a:cubicBezTo>
                <a:cubicBezTo>
                  <a:pt x="172" y="117"/>
                  <a:pt x="172" y="117"/>
                  <a:pt x="172" y="117"/>
                </a:cubicBezTo>
                <a:cubicBezTo>
                  <a:pt x="175" y="116"/>
                  <a:pt x="176" y="116"/>
                  <a:pt x="179" y="116"/>
                </a:cubicBezTo>
                <a:cubicBezTo>
                  <a:pt x="183" y="116"/>
                  <a:pt x="188" y="118"/>
                  <a:pt x="190" y="120"/>
                </a:cubicBezTo>
                <a:cubicBezTo>
                  <a:pt x="192" y="122"/>
                  <a:pt x="202" y="128"/>
                  <a:pt x="211" y="128"/>
                </a:cubicBezTo>
                <a:cubicBezTo>
                  <a:pt x="228" y="128"/>
                  <a:pt x="241" y="116"/>
                  <a:pt x="241" y="101"/>
                </a:cubicBezTo>
                <a:cubicBezTo>
                  <a:pt x="241" y="86"/>
                  <a:pt x="228" y="73"/>
                  <a:pt x="211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288000" anchor="ctr" anchorCtr="1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rPr>
              <a:t>0</a:t>
            </a:r>
            <a:r>
              <a:rPr lang="en-US" altLang="zh-CN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rPr>
              <a:t>2</a:t>
            </a:r>
            <a:endParaRPr lang="en-US" altLang="zh-CN" sz="3600" b="1" i="1" dirty="0">
              <a:solidFill>
                <a:schemeClr val="tx1"/>
              </a:solidFill>
              <a:latin typeface="+mn-lt"/>
              <a:ea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418051" y="1576933"/>
            <a:ext cx="1412615" cy="1035861"/>
          </a:xfrm>
          <a:custGeom>
            <a:avLst/>
            <a:gdLst>
              <a:gd name="T0" fmla="*/ 2147483646 w 241"/>
              <a:gd name="T1" fmla="*/ 2147483646 h 190"/>
              <a:gd name="T2" fmla="*/ 2147483646 w 241"/>
              <a:gd name="T3" fmla="*/ 2147483646 h 190"/>
              <a:gd name="T4" fmla="*/ 2147483646 w 241"/>
              <a:gd name="T5" fmla="*/ 2147483646 h 190"/>
              <a:gd name="T6" fmla="*/ 2147483646 w 241"/>
              <a:gd name="T7" fmla="*/ 2147483646 h 190"/>
              <a:gd name="T8" fmla="*/ 2147483646 w 241"/>
              <a:gd name="T9" fmla="*/ 2147483646 h 190"/>
              <a:gd name="T10" fmla="*/ 2147483646 w 241"/>
              <a:gd name="T11" fmla="*/ 0 h 190"/>
              <a:gd name="T12" fmla="*/ 0 w 241"/>
              <a:gd name="T13" fmla="*/ 0 h 190"/>
              <a:gd name="T14" fmla="*/ 0 w 241"/>
              <a:gd name="T15" fmla="*/ 2147483646 h 190"/>
              <a:gd name="T16" fmla="*/ 2147483646 w 241"/>
              <a:gd name="T17" fmla="*/ 2147483646 h 190"/>
              <a:gd name="T18" fmla="*/ 2147483646 w 241"/>
              <a:gd name="T19" fmla="*/ 2147483646 h 190"/>
              <a:gd name="T20" fmla="*/ 2147483646 w 241"/>
              <a:gd name="T21" fmla="*/ 2147483646 h 190"/>
              <a:gd name="T22" fmla="*/ 2147483646 w 241"/>
              <a:gd name="T23" fmla="*/ 2147483646 h 190"/>
              <a:gd name="T24" fmla="*/ 2147483646 w 241"/>
              <a:gd name="T25" fmla="*/ 2147483646 h 190"/>
              <a:gd name="T26" fmla="*/ 2147483646 w 241"/>
              <a:gd name="T27" fmla="*/ 2147483646 h 190"/>
              <a:gd name="T28" fmla="*/ 2147483646 w 241"/>
              <a:gd name="T29" fmla="*/ 2147483646 h 19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41"/>
              <a:gd name="T46" fmla="*/ 0 h 190"/>
              <a:gd name="T47" fmla="*/ 241 w 241"/>
              <a:gd name="T48" fmla="*/ 190 h 19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41" h="190">
                <a:moveTo>
                  <a:pt x="211" y="73"/>
                </a:moveTo>
                <a:cubicBezTo>
                  <a:pt x="204" y="73"/>
                  <a:pt x="197" y="76"/>
                  <a:pt x="192" y="80"/>
                </a:cubicBezTo>
                <a:cubicBezTo>
                  <a:pt x="191" y="81"/>
                  <a:pt x="190" y="82"/>
                  <a:pt x="189" y="82"/>
                </a:cubicBezTo>
                <a:cubicBezTo>
                  <a:pt x="187" y="84"/>
                  <a:pt x="183" y="86"/>
                  <a:pt x="180" y="86"/>
                </a:cubicBezTo>
                <a:cubicBezTo>
                  <a:pt x="176" y="86"/>
                  <a:pt x="174" y="86"/>
                  <a:pt x="172" y="85"/>
                </a:cubicBezTo>
                <a:cubicBezTo>
                  <a:pt x="172" y="0"/>
                  <a:pt x="172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72" y="190"/>
                  <a:pt x="172" y="190"/>
                  <a:pt x="172" y="190"/>
                </a:cubicBezTo>
                <a:cubicBezTo>
                  <a:pt x="172" y="117"/>
                  <a:pt x="172" y="117"/>
                  <a:pt x="172" y="117"/>
                </a:cubicBezTo>
                <a:cubicBezTo>
                  <a:pt x="175" y="116"/>
                  <a:pt x="176" y="116"/>
                  <a:pt x="179" y="116"/>
                </a:cubicBezTo>
                <a:cubicBezTo>
                  <a:pt x="183" y="116"/>
                  <a:pt x="188" y="118"/>
                  <a:pt x="190" y="120"/>
                </a:cubicBezTo>
                <a:cubicBezTo>
                  <a:pt x="192" y="122"/>
                  <a:pt x="202" y="128"/>
                  <a:pt x="211" y="128"/>
                </a:cubicBezTo>
                <a:cubicBezTo>
                  <a:pt x="228" y="128"/>
                  <a:pt x="241" y="116"/>
                  <a:pt x="241" y="101"/>
                </a:cubicBezTo>
                <a:cubicBezTo>
                  <a:pt x="241" y="86"/>
                  <a:pt x="228" y="73"/>
                  <a:pt x="211" y="73"/>
                </a:cubicBezTo>
                <a:close/>
              </a:path>
            </a:pathLst>
          </a:custGeom>
          <a:solidFill>
            <a:srgbClr val="85624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288000" anchor="ctr" anchorCtr="1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sz="36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rPr>
              <a:t>0</a:t>
            </a:r>
            <a:r>
              <a:rPr lang="en-US" altLang="zh-CN" sz="36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rPr>
              <a:t>5</a:t>
            </a:r>
            <a:endParaRPr lang="en-US" altLang="zh-CN" sz="3600" b="1" i="1" dirty="0">
              <a:solidFill>
                <a:schemeClr val="bg1"/>
              </a:solidFill>
              <a:latin typeface="+mn-lt"/>
              <a:ea typeface="+mn-ea"/>
              <a:sym typeface="Arial" panose="020B0604020202020204" pitchFamily="34" charset="0"/>
            </a:endParaRPr>
          </a:p>
        </p:txBody>
      </p:sp>
      <p:sp>
        <p:nvSpPr>
          <p:cNvPr id="36" name="Freeform 6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418051" y="5263263"/>
            <a:ext cx="1412615" cy="1033764"/>
          </a:xfrm>
          <a:custGeom>
            <a:avLst/>
            <a:gdLst>
              <a:gd name="T0" fmla="*/ 2147483646 w 241"/>
              <a:gd name="T1" fmla="*/ 2147483646 h 190"/>
              <a:gd name="T2" fmla="*/ 2147483646 w 241"/>
              <a:gd name="T3" fmla="*/ 2147483646 h 190"/>
              <a:gd name="T4" fmla="*/ 2147483646 w 241"/>
              <a:gd name="T5" fmla="*/ 2147483646 h 190"/>
              <a:gd name="T6" fmla="*/ 2147483646 w 241"/>
              <a:gd name="T7" fmla="*/ 2147483646 h 190"/>
              <a:gd name="T8" fmla="*/ 2147483646 w 241"/>
              <a:gd name="T9" fmla="*/ 2147483646 h 190"/>
              <a:gd name="T10" fmla="*/ 2147483646 w 241"/>
              <a:gd name="T11" fmla="*/ 0 h 190"/>
              <a:gd name="T12" fmla="*/ 0 w 241"/>
              <a:gd name="T13" fmla="*/ 0 h 190"/>
              <a:gd name="T14" fmla="*/ 0 w 241"/>
              <a:gd name="T15" fmla="*/ 2147483646 h 190"/>
              <a:gd name="T16" fmla="*/ 2147483646 w 241"/>
              <a:gd name="T17" fmla="*/ 2147483646 h 190"/>
              <a:gd name="T18" fmla="*/ 2147483646 w 241"/>
              <a:gd name="T19" fmla="*/ 2147483646 h 190"/>
              <a:gd name="T20" fmla="*/ 2147483646 w 241"/>
              <a:gd name="T21" fmla="*/ 2147483646 h 190"/>
              <a:gd name="T22" fmla="*/ 2147483646 w 241"/>
              <a:gd name="T23" fmla="*/ 2147483646 h 190"/>
              <a:gd name="T24" fmla="*/ 2147483646 w 241"/>
              <a:gd name="T25" fmla="*/ 2147483646 h 190"/>
              <a:gd name="T26" fmla="*/ 2147483646 w 241"/>
              <a:gd name="T27" fmla="*/ 2147483646 h 190"/>
              <a:gd name="T28" fmla="*/ 2147483646 w 241"/>
              <a:gd name="T29" fmla="*/ 2147483646 h 19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41"/>
              <a:gd name="T46" fmla="*/ 0 h 190"/>
              <a:gd name="T47" fmla="*/ 241 w 241"/>
              <a:gd name="T48" fmla="*/ 190 h 19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41" h="190">
                <a:moveTo>
                  <a:pt x="211" y="73"/>
                </a:moveTo>
                <a:cubicBezTo>
                  <a:pt x="204" y="73"/>
                  <a:pt x="197" y="76"/>
                  <a:pt x="192" y="80"/>
                </a:cubicBezTo>
                <a:cubicBezTo>
                  <a:pt x="191" y="81"/>
                  <a:pt x="190" y="82"/>
                  <a:pt x="189" y="82"/>
                </a:cubicBezTo>
                <a:cubicBezTo>
                  <a:pt x="187" y="84"/>
                  <a:pt x="183" y="86"/>
                  <a:pt x="180" y="86"/>
                </a:cubicBezTo>
                <a:cubicBezTo>
                  <a:pt x="176" y="86"/>
                  <a:pt x="174" y="86"/>
                  <a:pt x="172" y="85"/>
                </a:cubicBezTo>
                <a:cubicBezTo>
                  <a:pt x="172" y="0"/>
                  <a:pt x="172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72" y="190"/>
                  <a:pt x="172" y="190"/>
                  <a:pt x="172" y="190"/>
                </a:cubicBezTo>
                <a:cubicBezTo>
                  <a:pt x="172" y="117"/>
                  <a:pt x="172" y="117"/>
                  <a:pt x="172" y="117"/>
                </a:cubicBezTo>
                <a:cubicBezTo>
                  <a:pt x="175" y="116"/>
                  <a:pt x="176" y="116"/>
                  <a:pt x="179" y="116"/>
                </a:cubicBezTo>
                <a:cubicBezTo>
                  <a:pt x="183" y="116"/>
                  <a:pt x="188" y="118"/>
                  <a:pt x="190" y="120"/>
                </a:cubicBezTo>
                <a:cubicBezTo>
                  <a:pt x="192" y="122"/>
                  <a:pt x="202" y="128"/>
                  <a:pt x="211" y="128"/>
                </a:cubicBezTo>
                <a:cubicBezTo>
                  <a:pt x="228" y="128"/>
                  <a:pt x="241" y="116"/>
                  <a:pt x="241" y="101"/>
                </a:cubicBezTo>
                <a:cubicBezTo>
                  <a:pt x="241" y="86"/>
                  <a:pt x="228" y="73"/>
                  <a:pt x="211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288000" anchor="ctr" anchorCtr="1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rPr>
              <a:t>0</a:t>
            </a:r>
            <a:r>
              <a:rPr lang="en-US" altLang="zh-CN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rPr>
              <a:t>8</a:t>
            </a:r>
            <a:endParaRPr lang="en-US" altLang="zh-CN" sz="3600" b="1" i="1" dirty="0">
              <a:solidFill>
                <a:schemeClr val="tx1"/>
              </a:solidFill>
              <a:latin typeface="+mn-lt"/>
              <a:ea typeface="+mn-ea"/>
              <a:sym typeface="Arial" panose="020B0604020202020204" pitchFamily="34" charset="0"/>
            </a:endParaRPr>
          </a:p>
        </p:txBody>
      </p:sp>
      <p:sp>
        <p:nvSpPr>
          <p:cNvPr id="40" name="Freeform 6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418051" y="3976470"/>
            <a:ext cx="1412615" cy="1033764"/>
          </a:xfrm>
          <a:custGeom>
            <a:avLst/>
            <a:gdLst>
              <a:gd name="T0" fmla="*/ 2147483646 w 241"/>
              <a:gd name="T1" fmla="*/ 2147483646 h 190"/>
              <a:gd name="T2" fmla="*/ 2147483646 w 241"/>
              <a:gd name="T3" fmla="*/ 2147483646 h 190"/>
              <a:gd name="T4" fmla="*/ 2147483646 w 241"/>
              <a:gd name="T5" fmla="*/ 2147483646 h 190"/>
              <a:gd name="T6" fmla="*/ 2147483646 w 241"/>
              <a:gd name="T7" fmla="*/ 2147483646 h 190"/>
              <a:gd name="T8" fmla="*/ 2147483646 w 241"/>
              <a:gd name="T9" fmla="*/ 2147483646 h 190"/>
              <a:gd name="T10" fmla="*/ 2147483646 w 241"/>
              <a:gd name="T11" fmla="*/ 0 h 190"/>
              <a:gd name="T12" fmla="*/ 0 w 241"/>
              <a:gd name="T13" fmla="*/ 0 h 190"/>
              <a:gd name="T14" fmla="*/ 0 w 241"/>
              <a:gd name="T15" fmla="*/ 2147483646 h 190"/>
              <a:gd name="T16" fmla="*/ 2147483646 w 241"/>
              <a:gd name="T17" fmla="*/ 2147483646 h 190"/>
              <a:gd name="T18" fmla="*/ 2147483646 w 241"/>
              <a:gd name="T19" fmla="*/ 2147483646 h 190"/>
              <a:gd name="T20" fmla="*/ 2147483646 w 241"/>
              <a:gd name="T21" fmla="*/ 2147483646 h 190"/>
              <a:gd name="T22" fmla="*/ 2147483646 w 241"/>
              <a:gd name="T23" fmla="*/ 2147483646 h 190"/>
              <a:gd name="T24" fmla="*/ 2147483646 w 241"/>
              <a:gd name="T25" fmla="*/ 2147483646 h 190"/>
              <a:gd name="T26" fmla="*/ 2147483646 w 241"/>
              <a:gd name="T27" fmla="*/ 2147483646 h 190"/>
              <a:gd name="T28" fmla="*/ 2147483646 w 241"/>
              <a:gd name="T29" fmla="*/ 2147483646 h 19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41"/>
              <a:gd name="T46" fmla="*/ 0 h 190"/>
              <a:gd name="T47" fmla="*/ 241 w 241"/>
              <a:gd name="T48" fmla="*/ 190 h 19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41" h="190">
                <a:moveTo>
                  <a:pt x="211" y="73"/>
                </a:moveTo>
                <a:cubicBezTo>
                  <a:pt x="204" y="73"/>
                  <a:pt x="197" y="76"/>
                  <a:pt x="192" y="80"/>
                </a:cubicBezTo>
                <a:cubicBezTo>
                  <a:pt x="191" y="81"/>
                  <a:pt x="190" y="82"/>
                  <a:pt x="189" y="82"/>
                </a:cubicBezTo>
                <a:cubicBezTo>
                  <a:pt x="187" y="84"/>
                  <a:pt x="183" y="86"/>
                  <a:pt x="180" y="86"/>
                </a:cubicBezTo>
                <a:cubicBezTo>
                  <a:pt x="176" y="86"/>
                  <a:pt x="174" y="86"/>
                  <a:pt x="172" y="85"/>
                </a:cubicBezTo>
                <a:cubicBezTo>
                  <a:pt x="172" y="0"/>
                  <a:pt x="172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72" y="190"/>
                  <a:pt x="172" y="190"/>
                  <a:pt x="172" y="190"/>
                </a:cubicBezTo>
                <a:cubicBezTo>
                  <a:pt x="172" y="117"/>
                  <a:pt x="172" y="117"/>
                  <a:pt x="172" y="117"/>
                </a:cubicBezTo>
                <a:cubicBezTo>
                  <a:pt x="175" y="116"/>
                  <a:pt x="176" y="116"/>
                  <a:pt x="179" y="116"/>
                </a:cubicBezTo>
                <a:cubicBezTo>
                  <a:pt x="183" y="116"/>
                  <a:pt x="188" y="118"/>
                  <a:pt x="190" y="120"/>
                </a:cubicBezTo>
                <a:cubicBezTo>
                  <a:pt x="192" y="122"/>
                  <a:pt x="202" y="128"/>
                  <a:pt x="211" y="128"/>
                </a:cubicBezTo>
                <a:cubicBezTo>
                  <a:pt x="228" y="128"/>
                  <a:pt x="241" y="116"/>
                  <a:pt x="241" y="101"/>
                </a:cubicBezTo>
                <a:cubicBezTo>
                  <a:pt x="241" y="86"/>
                  <a:pt x="228" y="73"/>
                  <a:pt x="211" y="73"/>
                </a:cubicBezTo>
                <a:close/>
              </a:path>
            </a:pathLst>
          </a:custGeom>
          <a:solidFill>
            <a:srgbClr val="85624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288000" anchor="ctr" anchorCtr="1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sz="36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rPr>
              <a:t>0</a:t>
            </a:r>
            <a:r>
              <a:rPr lang="en-US" altLang="zh-CN" sz="36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rPr>
              <a:t>7</a:t>
            </a:r>
            <a:endParaRPr lang="en-US" altLang="zh-CN" sz="3600" b="1" i="1" dirty="0">
              <a:solidFill>
                <a:schemeClr val="bg1"/>
              </a:solidFill>
              <a:latin typeface="+mn-lt"/>
              <a:ea typeface="+mn-ea"/>
              <a:sym typeface="Arial" panose="020B0604020202020204" pitchFamily="34" charset="0"/>
            </a:endParaRPr>
          </a:p>
        </p:txBody>
      </p:sp>
      <p:sp>
        <p:nvSpPr>
          <p:cNvPr id="43" name="Freeform 6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1194028" y="5154917"/>
            <a:ext cx="1412614" cy="1033764"/>
          </a:xfrm>
          <a:custGeom>
            <a:avLst/>
            <a:gdLst>
              <a:gd name="T0" fmla="*/ 2147483646 w 241"/>
              <a:gd name="T1" fmla="*/ 2147483646 h 190"/>
              <a:gd name="T2" fmla="*/ 2147483646 w 241"/>
              <a:gd name="T3" fmla="*/ 2147483646 h 190"/>
              <a:gd name="T4" fmla="*/ 2147483646 w 241"/>
              <a:gd name="T5" fmla="*/ 2147483646 h 190"/>
              <a:gd name="T6" fmla="*/ 2147483646 w 241"/>
              <a:gd name="T7" fmla="*/ 2147483646 h 190"/>
              <a:gd name="T8" fmla="*/ 2147483646 w 241"/>
              <a:gd name="T9" fmla="*/ 2147483646 h 190"/>
              <a:gd name="T10" fmla="*/ 2147483646 w 241"/>
              <a:gd name="T11" fmla="*/ 0 h 190"/>
              <a:gd name="T12" fmla="*/ 0 w 241"/>
              <a:gd name="T13" fmla="*/ 0 h 190"/>
              <a:gd name="T14" fmla="*/ 0 w 241"/>
              <a:gd name="T15" fmla="*/ 2147483646 h 190"/>
              <a:gd name="T16" fmla="*/ 2147483646 w 241"/>
              <a:gd name="T17" fmla="*/ 2147483646 h 190"/>
              <a:gd name="T18" fmla="*/ 2147483646 w 241"/>
              <a:gd name="T19" fmla="*/ 2147483646 h 190"/>
              <a:gd name="T20" fmla="*/ 2147483646 w 241"/>
              <a:gd name="T21" fmla="*/ 2147483646 h 190"/>
              <a:gd name="T22" fmla="*/ 2147483646 w 241"/>
              <a:gd name="T23" fmla="*/ 2147483646 h 190"/>
              <a:gd name="T24" fmla="*/ 2147483646 w 241"/>
              <a:gd name="T25" fmla="*/ 2147483646 h 190"/>
              <a:gd name="T26" fmla="*/ 2147483646 w 241"/>
              <a:gd name="T27" fmla="*/ 2147483646 h 190"/>
              <a:gd name="T28" fmla="*/ 2147483646 w 241"/>
              <a:gd name="T29" fmla="*/ 2147483646 h 19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41"/>
              <a:gd name="T46" fmla="*/ 0 h 190"/>
              <a:gd name="T47" fmla="*/ 241 w 241"/>
              <a:gd name="T48" fmla="*/ 190 h 19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41" h="190">
                <a:moveTo>
                  <a:pt x="211" y="73"/>
                </a:moveTo>
                <a:cubicBezTo>
                  <a:pt x="204" y="73"/>
                  <a:pt x="197" y="76"/>
                  <a:pt x="192" y="80"/>
                </a:cubicBezTo>
                <a:cubicBezTo>
                  <a:pt x="191" y="81"/>
                  <a:pt x="190" y="82"/>
                  <a:pt x="189" y="82"/>
                </a:cubicBezTo>
                <a:cubicBezTo>
                  <a:pt x="187" y="84"/>
                  <a:pt x="183" y="86"/>
                  <a:pt x="180" y="86"/>
                </a:cubicBezTo>
                <a:cubicBezTo>
                  <a:pt x="176" y="86"/>
                  <a:pt x="174" y="86"/>
                  <a:pt x="172" y="85"/>
                </a:cubicBezTo>
                <a:cubicBezTo>
                  <a:pt x="172" y="0"/>
                  <a:pt x="172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72" y="190"/>
                  <a:pt x="172" y="190"/>
                  <a:pt x="172" y="190"/>
                </a:cubicBezTo>
                <a:cubicBezTo>
                  <a:pt x="172" y="117"/>
                  <a:pt x="172" y="117"/>
                  <a:pt x="172" y="117"/>
                </a:cubicBezTo>
                <a:cubicBezTo>
                  <a:pt x="175" y="116"/>
                  <a:pt x="176" y="116"/>
                  <a:pt x="179" y="116"/>
                </a:cubicBezTo>
                <a:cubicBezTo>
                  <a:pt x="183" y="116"/>
                  <a:pt x="188" y="118"/>
                  <a:pt x="190" y="120"/>
                </a:cubicBezTo>
                <a:cubicBezTo>
                  <a:pt x="192" y="122"/>
                  <a:pt x="202" y="128"/>
                  <a:pt x="211" y="128"/>
                </a:cubicBezTo>
                <a:cubicBezTo>
                  <a:pt x="228" y="128"/>
                  <a:pt x="241" y="116"/>
                  <a:pt x="241" y="101"/>
                </a:cubicBezTo>
                <a:cubicBezTo>
                  <a:pt x="241" y="86"/>
                  <a:pt x="228" y="73"/>
                  <a:pt x="211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288000" anchor="ctr" anchorCtr="1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rPr>
              <a:t>0</a:t>
            </a:r>
            <a:r>
              <a:rPr lang="en-US" altLang="zh-CN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rPr>
              <a:t>4</a:t>
            </a:r>
            <a:endParaRPr lang="en-US" altLang="zh-CN" sz="3600" b="1" i="1" dirty="0">
              <a:solidFill>
                <a:schemeClr val="tx1"/>
              </a:solidFill>
              <a:latin typeface="+mn-lt"/>
              <a:ea typeface="+mn-ea"/>
              <a:sym typeface="Arial" panose="020B0604020202020204" pitchFamily="34" charset="0"/>
            </a:endParaRPr>
          </a:p>
        </p:txBody>
      </p:sp>
      <p:grpSp>
        <p:nvGrpSpPr>
          <p:cNvPr id="14" name="Group 4"/>
          <p:cNvGrpSpPr/>
          <p:nvPr>
            <p:custDataLst>
              <p:tags r:id="rId23"/>
            </p:custDataLst>
          </p:nvPr>
        </p:nvGrpSpPr>
        <p:grpSpPr bwMode="auto">
          <a:xfrm>
            <a:off x="1177635" y="2736605"/>
            <a:ext cx="10002484" cy="1061952"/>
            <a:chOff x="0" y="-28"/>
            <a:chExt cx="11965" cy="1153"/>
          </a:xfrm>
        </p:grpSpPr>
        <p:sp>
          <p:nvSpPr>
            <p:cNvPr id="16" name="Freeform 6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0" y="0"/>
              <a:ext cx="1690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en-US" sz="36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0</a:t>
              </a:r>
              <a:r>
                <a:rPr lang="zh-CN" altLang="en-US" sz="36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2</a:t>
              </a:r>
              <a:endParaRPr lang="zh-CN" altLang="en-US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7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2117" y="-28"/>
              <a:ext cx="3218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endParaRPr kumimoji="1" lang="en-US" altLang="zh-CN" sz="2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indent="0" algn="l" eaLnBrk="1" hangingPunct="1">
                <a:buSzPct val="85000"/>
                <a:buNone/>
              </a:pPr>
              <a:endParaRPr lang="zh-CN" altLang="zh-CN" sz="24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8439" y="0"/>
              <a:ext cx="3526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endParaRPr kumimoji="1" lang="zh-CN" altLang="en-US" sz="2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r>
                <a:rPr lang="zh-CN" altLang="zh-CN" sz="2000" b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 </a:t>
              </a:r>
              <a:endParaRPr lang="zh-CN" altLang="zh-CN" sz="20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7"/>
          <p:cNvGrpSpPr/>
          <p:nvPr>
            <p:custDataLst>
              <p:tags r:id="rId27"/>
            </p:custDataLst>
          </p:nvPr>
        </p:nvGrpSpPr>
        <p:grpSpPr bwMode="auto">
          <a:xfrm>
            <a:off x="1177635" y="1602002"/>
            <a:ext cx="10002484" cy="1037084"/>
            <a:chOff x="0" y="-1"/>
            <a:chExt cx="11965" cy="1126"/>
          </a:xfrm>
        </p:grpSpPr>
        <p:sp>
          <p:nvSpPr>
            <p:cNvPr id="20" name="Freeform 6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0" y="0"/>
              <a:ext cx="1690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en-US" sz="36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0</a:t>
              </a:r>
              <a:r>
                <a:rPr lang="zh-CN" altLang="en-US" sz="36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1</a:t>
              </a:r>
              <a:endParaRPr lang="zh-CN" altLang="en-US" sz="36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2117" y="-1"/>
              <a:ext cx="3218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endPara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  <a:p>
              <a:pPr algn="l" eaLnBrk="1" hangingPunct="1">
                <a:spcBef>
                  <a:spcPct val="0"/>
                </a:spcBef>
                <a:buFontTx/>
                <a:buNone/>
              </a:pPr>
              <a:endPara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  <a:p>
              <a:pPr algn="l" eaLnBrk="1" hangingPunct="1">
                <a:spcBef>
                  <a:spcPct val="0"/>
                </a:spcBef>
                <a:buFontTx/>
                <a:buNone/>
              </a:pPr>
              <a:endPara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</p:txBody>
        </p:sp>
        <p:sp>
          <p:nvSpPr>
            <p:cNvPr id="22" name="Freeform 7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8440" y="0"/>
              <a:ext cx="3525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kumimoji="1" lang="en-US" altLang="zh-CN" b="1" dirty="0">
                  <a:solidFill>
                    <a:schemeClr val="bg1"/>
                  </a:solidFill>
                  <a:latin typeface="+mn-lt"/>
                  <a:ea typeface="+mn-ea"/>
                  <a:sym typeface="+mn-ea"/>
                </a:rPr>
                <a:t>  </a:t>
              </a:r>
              <a:endParaRPr kumimoji="1" lang="en-US" altLang="zh-CN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</p:txBody>
        </p:sp>
      </p:grpSp>
      <p:grpSp>
        <p:nvGrpSpPr>
          <p:cNvPr id="23" name="Group 10"/>
          <p:cNvGrpSpPr/>
          <p:nvPr>
            <p:custDataLst>
              <p:tags r:id="rId31"/>
            </p:custDataLst>
          </p:nvPr>
        </p:nvGrpSpPr>
        <p:grpSpPr bwMode="auto">
          <a:xfrm>
            <a:off x="2947092" y="2764181"/>
            <a:ext cx="8245257" cy="3533507"/>
            <a:chOff x="-1219" y="-2631"/>
            <a:chExt cx="9863" cy="3845"/>
          </a:xfrm>
        </p:grpSpPr>
        <p:sp>
          <p:nvSpPr>
            <p:cNvPr id="24" name="Freeform 6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2928" y="-2631"/>
              <a:ext cx="1690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en-US" sz="36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0</a:t>
              </a:r>
              <a:r>
                <a:rPr lang="en-US" altLang="zh-CN" sz="36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6</a:t>
              </a:r>
              <a:endParaRPr lang="en-US" altLang="zh-CN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7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-1219" y="89"/>
              <a:ext cx="3218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endParaRPr kumimoji="1" lang="zh-CN" altLang="en-US" sz="2000" b="1" dirty="0">
                <a:solidFill>
                  <a:schemeClr val="tx1"/>
                </a:solidFill>
                <a:latin typeface="+mn-lt"/>
                <a:ea typeface="+mn-ea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endParaRPr kumimoji="1" lang="zh-CN" altLang="en-US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endParaRPr lang="zh-CN" altLang="zh-CN" sz="20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7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5118" y="89"/>
              <a:ext cx="3526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r>
                <a:rPr kumimoji="1" lang="en-US" altLang="zh-CN" b="1" dirty="0">
                  <a:solidFill>
                    <a:schemeClr val="tx1"/>
                  </a:solidFill>
                  <a:latin typeface="+mn-lt"/>
                  <a:ea typeface="+mn-ea"/>
                  <a:sym typeface="+mn-ea"/>
                </a:rPr>
                <a:t> </a:t>
              </a:r>
              <a:endParaRPr kumimoji="1" lang="en-US" altLang="zh-CN" b="1" dirty="0">
                <a:solidFill>
                  <a:schemeClr val="tx1"/>
                </a:solidFill>
                <a:latin typeface="+mn-lt"/>
                <a:ea typeface="+mn-ea"/>
                <a:sym typeface="+mn-ea"/>
              </a:endParaRPr>
            </a:p>
          </p:txBody>
        </p:sp>
      </p:grpSp>
      <p:grpSp>
        <p:nvGrpSpPr>
          <p:cNvPr id="27" name="Group 13"/>
          <p:cNvGrpSpPr/>
          <p:nvPr>
            <p:custDataLst>
              <p:tags r:id="rId35"/>
            </p:custDataLst>
          </p:nvPr>
        </p:nvGrpSpPr>
        <p:grpSpPr bwMode="auto">
          <a:xfrm>
            <a:off x="1177635" y="3977077"/>
            <a:ext cx="10002484" cy="1033861"/>
            <a:chOff x="0" y="0"/>
            <a:chExt cx="11965" cy="1125"/>
          </a:xfrm>
        </p:grpSpPr>
        <p:sp>
          <p:nvSpPr>
            <p:cNvPr id="29" name="Freeform 6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0" y="0"/>
              <a:ext cx="1690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en-US" sz="36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0</a:t>
              </a:r>
              <a:r>
                <a:rPr lang="en-US" altLang="zh-CN" sz="36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3</a:t>
              </a:r>
              <a:endParaRPr lang="en-US" altLang="zh-CN" sz="36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7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2117" y="0"/>
              <a:ext cx="3217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endParaRPr kumimoji="1" lang="zh-CN" altLang="en-US" sz="2800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endParaRPr kumimoji="1" lang="zh-CN" altLang="en-US" b="1" kern="1200" dirty="0">
                <a:solidFill>
                  <a:schemeClr val="bg1"/>
                </a:solidFill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31" name="Freeform 7"/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8439" y="0"/>
              <a:ext cx="3526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r>
                <a:rPr kumimoji="1" lang="en-US" altLang="zh-CN" b="1" dirty="0">
                  <a:solidFill>
                    <a:schemeClr val="bg1"/>
                  </a:solidFill>
                  <a:latin typeface="+mn-lt"/>
                  <a:ea typeface="+mn-ea"/>
                  <a:sym typeface="+mn-ea"/>
                </a:rPr>
                <a:t> </a:t>
              </a:r>
              <a:endParaRPr kumimoji="1" lang="en-US" altLang="zh-CN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140710" y="1804670"/>
            <a:ext cx="23368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 dirty="0">
                <a:solidFill>
                  <a:schemeClr val="bg1"/>
                </a:solidFill>
                <a:sym typeface="+mn-ea"/>
              </a:rPr>
              <a:t>名字的来历</a:t>
            </a:r>
            <a:endParaRPr kumimoji="1" lang="zh-CN" altLang="en-US" sz="3200" b="1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40710" y="2747645"/>
            <a:ext cx="260667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 dirty="0">
                <a:sym typeface="+mn-ea"/>
              </a:rPr>
              <a:t>喜欢切切察察</a:t>
            </a:r>
            <a:endParaRPr kumimoji="1" lang="zh-CN" altLang="en-US" sz="3200" b="1" dirty="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7705" y="3976370"/>
            <a:ext cx="224980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 dirty="0">
                <a:solidFill>
                  <a:schemeClr val="bg1"/>
                </a:solidFill>
                <a:sym typeface="+mn-ea"/>
              </a:rPr>
              <a:t>睡觉摆“大”字</a:t>
            </a:r>
            <a:endParaRPr kumimoji="1" lang="zh-CN" altLang="en-US" sz="3200" b="1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19170" y="5490210"/>
            <a:ext cx="195834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 dirty="0">
                <a:sym typeface="+mn-ea"/>
              </a:rPr>
              <a:t>规矩多</a:t>
            </a:r>
            <a:endParaRPr kumimoji="1" lang="zh-CN" altLang="en-US" sz="3200" b="1" dirty="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89390" y="1760220"/>
            <a:ext cx="20631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 dirty="0">
                <a:solidFill>
                  <a:schemeClr val="bg1"/>
                </a:solidFill>
                <a:sym typeface="+mn-ea"/>
              </a:rPr>
              <a:t>道理多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8796655" y="2764155"/>
            <a:ext cx="235585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 dirty="0">
                <a:sym typeface="+mn-ea"/>
              </a:rPr>
              <a:t>讲“长毛的故事”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8942705" y="4122420"/>
            <a:ext cx="20631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 dirty="0">
                <a:solidFill>
                  <a:schemeClr val="bg1"/>
                </a:solidFill>
                <a:sym typeface="+mn-ea"/>
              </a:rPr>
              <a:t>谋死隐鼠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8583930" y="5490210"/>
            <a:ext cx="24218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 dirty="0">
                <a:sym typeface="+mn-ea"/>
              </a:rPr>
              <a:t>买“山哼经”</a:t>
            </a:r>
            <a:endParaRPr kumimoji="1" lang="zh-CN" altLang="en-US" sz="3200" b="1" dirty="0">
              <a:sym typeface="+mn-ea"/>
            </a:endParaRPr>
          </a:p>
        </p:txBody>
      </p:sp>
    </p:spTree>
    <p:custDataLst>
      <p:tags r:id="rId3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4000" dirty="0">
                <a:latin typeface="+mj-lt"/>
                <a:ea typeface="+mj-ea"/>
              </a:rPr>
              <a:t>文章写阿长名字由来的目的是什么？</a:t>
            </a:r>
            <a:endParaRPr lang="zh-CN" altLang="en-US" sz="4000" dirty="0">
              <a:latin typeface="+mj-lt"/>
              <a:ea typeface="+mj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indent="673100" latinLnBrk="0"/>
            <a:r>
              <a:rPr lang="zh-CN" altLang="en-US" sz="3200" dirty="0">
                <a:latin typeface="+mn-lt"/>
                <a:ea typeface="+mn-ea"/>
              </a:rPr>
              <a:t>作者这样写形象地刻画出阿长是一个</a:t>
            </a:r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不被人重视、社会地位低下的劳动人民形象</a:t>
            </a:r>
            <a:r>
              <a:rPr lang="zh-CN" altLang="en-US" sz="3200" dirty="0">
                <a:latin typeface="+mn-lt"/>
                <a:ea typeface="+mn-ea"/>
              </a:rPr>
              <a:t>。此外以名字的由来开头，还能使读者对阿长有个总的印象，从而很自然地</a:t>
            </a:r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引入下文</a:t>
            </a:r>
            <a:r>
              <a:rPr lang="zh-CN" altLang="en-US" sz="3200" dirty="0">
                <a:latin typeface="+mn-lt"/>
                <a:ea typeface="+mn-ea"/>
              </a:rPr>
              <a:t>的作用。</a:t>
            </a:r>
            <a:endParaRPr lang="zh-CN" altLang="en-US" sz="3200" dirty="0">
              <a:latin typeface="+mn-lt"/>
              <a:ea typeface="+mn-ea"/>
            </a:endParaRPr>
          </a:p>
        </p:txBody>
      </p:sp>
      <p:pic>
        <p:nvPicPr>
          <p:cNvPr id="12" name="Picture 2" descr="H:\课件\图片\八年级上册阿长与山海经\阿长6.jpg阿长6"/>
          <p:cNvPicPr>
            <a:picLocks noGrp="1" noChangeAspect="1" noChangeArrowheads="1"/>
          </p:cNvPicPr>
          <p:nvPr>
            <p:ph type="pic" idx="1"/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101465" y="478790"/>
            <a:ext cx="4441190" cy="3402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69620" y="248920"/>
            <a:ext cx="11282045" cy="1011555"/>
          </a:xfrm>
        </p:spPr>
        <p:txBody>
          <a:bodyPr>
            <a:noAutofit/>
          </a:bodyPr>
          <a:lstStyle/>
          <a:p>
            <a:r>
              <a:rPr lang="zh-CN" altLang="en-US">
                <a:sym typeface="+mn-ea"/>
              </a:rPr>
              <a:t>从这几件事可以看出阿长是一个怎样的人？</a:t>
            </a:r>
            <a:endParaRPr lang="zh-CN" altLang="en-US" dirty="0">
              <a:latin typeface="+mj-lt"/>
              <a:ea typeface="+mj-ea"/>
              <a:sym typeface="+mn-ea"/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sz="half" idx="1"/>
            <p:custDataLst>
              <p:tags r:id="rId2"/>
            </p:custDataLst>
          </p:nvPr>
        </p:nvSpPr>
        <p:spPr>
          <a:xfrm>
            <a:off x="1537970" y="1268095"/>
            <a:ext cx="3286125" cy="4813935"/>
          </a:xfrm>
        </p:spPr>
        <p:txBody>
          <a:bodyPr vert="horz" wrap="square" lIns="90170" tIns="46990" rIns="90170" bIns="46990" numCol="1" anchor="t" anchorCtr="0" compatLnSpc="1">
            <a:noAutofit/>
          </a:bodyPr>
          <a:lstStyle/>
          <a:p>
            <a:pPr marL="193675" indent="-193675" eaLnBrk="1" hangingPunct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喜欢切切察察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睡觉摆“大”字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规矩多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道理多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讲“长毛的故事”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谋死隐鼠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买“山哼经”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3" name="Rectangle 2"/>
          <p:cNvSpPr>
            <a:spLocks noGrp="1" noChangeArrowheads="1"/>
          </p:cNvSpPr>
          <p:nvPr>
            <p:ph sz="half" idx="2"/>
            <p:custDataLst>
              <p:tags r:id="rId4"/>
            </p:custDataLst>
          </p:nvPr>
        </p:nvSpPr>
        <p:spPr>
          <a:xfrm>
            <a:off x="6959600" y="1260475"/>
            <a:ext cx="5092065" cy="4696460"/>
          </a:xfrm>
        </p:spPr>
        <p:txBody>
          <a:bodyPr vert="horz" wrap="square" lIns="90170" tIns="46990" rIns="90170" bIns="46990" numCol="1" anchor="t" anchorCtr="0" compatLnSpc="1">
            <a:noAutofit/>
          </a:bodyPr>
          <a:lstStyle/>
          <a:p>
            <a:pPr marL="193675" indent="-193675" eaLnBrk="1" hangingPunct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饶舌多事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粗鲁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3200" dirty="0">
                <a:sym typeface="+mn-ea"/>
              </a:rPr>
              <a:t>懂得世风民俗，封建迷信</a:t>
            </a:r>
            <a:endParaRPr lang="zh-CN" altLang="zh-CN" sz="3600" dirty="0">
              <a:solidFill>
                <a:schemeClr val="tx1"/>
              </a:solidFill>
              <a:latin typeface="+mn-lt"/>
              <a:ea typeface="+mn-ea"/>
              <a:sym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关爱孩子，</a:t>
            </a:r>
            <a:r>
              <a:rPr lang="zh-CN" altLang="zh-CN" sz="3200" dirty="0">
                <a:sym typeface="+mn-ea"/>
              </a:rPr>
              <a:t>淳朴善良</a:t>
            </a:r>
            <a:endParaRPr lang="zh-CN" altLang="zh-CN" sz="3600" dirty="0">
              <a:solidFill>
                <a:schemeClr val="tx1"/>
              </a:solidFill>
              <a:latin typeface="+mn-lt"/>
              <a:ea typeface="+mn-ea"/>
              <a:sym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浅薄无知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3"/>
              </a:buBlip>
            </a:pPr>
            <a:endParaRPr lang="zh-CN" altLang="zh-CN" sz="36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3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关爱孩子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4973955" y="2303145"/>
            <a:ext cx="1834515" cy="36576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4973955" y="1652905"/>
            <a:ext cx="1834515" cy="36576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4973955" y="3818255"/>
            <a:ext cx="1834515" cy="36576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4973955" y="3067685"/>
            <a:ext cx="1834515" cy="36576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4973955" y="4493895"/>
            <a:ext cx="1834515" cy="36576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4973955" y="5284470"/>
            <a:ext cx="1834515" cy="36576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4973955" y="6082030"/>
            <a:ext cx="1834515" cy="36576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>
            <a:off x="1250315" y="1557655"/>
            <a:ext cx="0" cy="488696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8" name="文本框 37"/>
          <p:cNvSpPr txBox="1"/>
          <p:nvPr/>
        </p:nvSpPr>
        <p:spPr>
          <a:xfrm>
            <a:off x="281305" y="1764030"/>
            <a:ext cx="920115" cy="38862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4400"/>
              <a:t>先抑后扬</a:t>
            </a:r>
            <a:endParaRPr lang="zh-CN" altLang="en-US" sz="4400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uiExpand="1" build="p"/>
      <p:bldP spid="4" grpId="0" animBg="1"/>
      <p:bldP spid="3" grpId="0" animBg="1"/>
      <p:bldP spid="10" grpId="0" animBg="1"/>
      <p:bldP spid="13" grpId="0" build="p"/>
      <p:bldP spid="38" grpId="0"/>
      <p:bldP spid="6" grpId="0" animBg="1"/>
      <p:bldP spid="5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2" name="Group 4"/>
          <p:cNvGrpSpPr/>
          <p:nvPr>
            <p:custDataLst>
              <p:tags r:id="rId1"/>
            </p:custDataLst>
          </p:nvPr>
        </p:nvGrpSpPr>
        <p:grpSpPr bwMode="auto">
          <a:xfrm>
            <a:off x="1193509" y="2735906"/>
            <a:ext cx="10002484" cy="1061952"/>
            <a:chOff x="0" y="-28"/>
            <a:chExt cx="11965" cy="1153"/>
          </a:xfrm>
        </p:grpSpPr>
        <p:sp>
          <p:nvSpPr>
            <p:cNvPr id="7173" name="Freeform 6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0" y="0"/>
              <a:ext cx="1690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en-US" sz="36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0</a:t>
              </a:r>
              <a:r>
                <a:rPr lang="zh-CN" altLang="en-US" sz="36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2</a:t>
              </a:r>
              <a:endParaRPr lang="zh-CN" altLang="en-US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7174" name="Freeform 7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2117" y="-28"/>
              <a:ext cx="3218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endParaRPr kumimoji="1" lang="en-US" altLang="zh-CN" sz="2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indent="0" algn="l" eaLnBrk="1" hangingPunct="1">
                <a:buSzPct val="85000"/>
                <a:buNone/>
              </a:pPr>
              <a:r>
                <a:rPr kumimoji="1" lang="zh-CN" altLang="en-US" b="1" dirty="0">
                  <a:solidFill>
                    <a:schemeClr val="tx1"/>
                  </a:solidFill>
                  <a:latin typeface="+mn-lt"/>
                  <a:ea typeface="+mn-ea"/>
                  <a:sym typeface="+mn-ea"/>
                </a:rPr>
                <a:t>喜欢切切察察</a:t>
              </a:r>
              <a:endParaRPr kumimoji="1" lang="zh-CN" altLang="en-US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endParaRPr lang="zh-CN" altLang="zh-CN" sz="24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8439" y="0"/>
              <a:ext cx="3526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endParaRPr kumimoji="1" lang="zh-CN" altLang="en-US" sz="2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r>
                <a:rPr kumimoji="1" lang="zh-CN" altLang="en-US" b="1" dirty="0">
                  <a:solidFill>
                    <a:schemeClr val="tx1"/>
                  </a:solidFill>
                  <a:latin typeface="+mn-lt"/>
                  <a:ea typeface="+mn-ea"/>
                  <a:sym typeface="+mn-ea"/>
                </a:rPr>
                <a:t>讲“长毛的故事”</a:t>
              </a:r>
              <a:endParaRPr kumimoji="1" lang="zh-CN" altLang="en-US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endParaRPr lang="zh-CN" altLang="zh-CN" sz="20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75" name="Group 7"/>
          <p:cNvGrpSpPr/>
          <p:nvPr>
            <p:custDataLst>
              <p:tags r:id="rId5"/>
            </p:custDataLst>
          </p:nvPr>
        </p:nvGrpSpPr>
        <p:grpSpPr bwMode="auto">
          <a:xfrm>
            <a:off x="1193509" y="1601303"/>
            <a:ext cx="10002484" cy="1037084"/>
            <a:chOff x="0" y="-1"/>
            <a:chExt cx="11965" cy="1126"/>
          </a:xfrm>
        </p:grpSpPr>
        <p:sp>
          <p:nvSpPr>
            <p:cNvPr id="7176" name="Freeform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1690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en-US" sz="36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0</a:t>
              </a:r>
              <a:r>
                <a:rPr lang="zh-CN" altLang="en-US" sz="36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1</a:t>
              </a:r>
              <a:endParaRPr lang="zh-CN" altLang="en-US" sz="36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7177" name="Freeform 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117" y="-1"/>
              <a:ext cx="3218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endPara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kumimoji="1" lang="zh-CN" altLang="en-US" b="1" dirty="0">
                  <a:solidFill>
                    <a:schemeClr val="bg1"/>
                  </a:solidFill>
                  <a:latin typeface="+mn-lt"/>
                  <a:ea typeface="+mn-ea"/>
                  <a:sym typeface="+mn-ea"/>
                </a:rPr>
                <a:t>名字的来历</a:t>
              </a:r>
              <a:endPara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  <a:p>
              <a:pPr algn="l" eaLnBrk="1" hangingPunct="1">
                <a:spcBef>
                  <a:spcPct val="0"/>
                </a:spcBef>
                <a:buFontTx/>
                <a:buNone/>
              </a:pPr>
              <a:endPara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</p:txBody>
        </p:sp>
        <p:sp>
          <p:nvSpPr>
            <p:cNvPr id="2" name="Freeform 7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8440" y="0"/>
              <a:ext cx="3525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kumimoji="1" lang="zh-CN" altLang="en-US" b="1" dirty="0">
                  <a:solidFill>
                    <a:schemeClr val="bg1"/>
                  </a:solidFill>
                  <a:latin typeface="+mn-lt"/>
                  <a:ea typeface="+mn-ea"/>
                  <a:sym typeface="+mn-ea"/>
                </a:rPr>
                <a:t>道理多</a:t>
              </a:r>
              <a:endPara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</p:txBody>
        </p:sp>
      </p:grpSp>
      <p:grpSp>
        <p:nvGrpSpPr>
          <p:cNvPr id="7178" name="Group 10"/>
          <p:cNvGrpSpPr/>
          <p:nvPr>
            <p:custDataLst>
              <p:tags r:id="rId9"/>
            </p:custDataLst>
          </p:nvPr>
        </p:nvGrpSpPr>
        <p:grpSpPr bwMode="auto">
          <a:xfrm>
            <a:off x="2962966" y="2763481"/>
            <a:ext cx="8245257" cy="3533507"/>
            <a:chOff x="-1219" y="-2631"/>
            <a:chExt cx="9863" cy="3845"/>
          </a:xfrm>
        </p:grpSpPr>
        <p:sp>
          <p:nvSpPr>
            <p:cNvPr id="7179" name="Freeform 6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928" y="-2631"/>
              <a:ext cx="1690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en-US" sz="36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0</a:t>
              </a:r>
              <a:r>
                <a:rPr lang="en-US" altLang="zh-CN" sz="36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6</a:t>
              </a:r>
              <a:endParaRPr lang="en-US" altLang="zh-CN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7180" name="Freeform 7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-1219" y="89"/>
              <a:ext cx="3218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endParaRPr kumimoji="1" lang="zh-CN" altLang="en-US" sz="2000" b="1" dirty="0">
                <a:solidFill>
                  <a:schemeClr val="tx1"/>
                </a:solidFill>
                <a:latin typeface="+mn-lt"/>
                <a:ea typeface="+mn-ea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r>
                <a:rPr kumimoji="1" lang="zh-CN" altLang="en-US" sz="2400" b="1" dirty="0">
                  <a:solidFill>
                    <a:schemeClr val="tx1"/>
                  </a:solidFill>
                  <a:latin typeface="+mn-lt"/>
                  <a:ea typeface="+mn-ea"/>
                  <a:sym typeface="+mn-ea"/>
                </a:rPr>
                <a:t>规矩多</a:t>
              </a:r>
              <a:endParaRPr kumimoji="1" lang="zh-CN" altLang="en-US" sz="2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endParaRPr lang="zh-CN" altLang="zh-CN" sz="20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5118" y="89"/>
              <a:ext cx="3526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r>
                <a:rPr kumimoji="1" lang="zh-CN" altLang="en-US" sz="2400" b="1" dirty="0">
                  <a:solidFill>
                    <a:schemeClr val="tx1"/>
                  </a:solidFill>
                  <a:latin typeface="+mn-lt"/>
                  <a:ea typeface="+mn-ea"/>
                  <a:sym typeface="+mn-ea"/>
                </a:rPr>
                <a:t>买“山哼经”</a:t>
              </a:r>
              <a:endParaRPr kumimoji="1" lang="zh-CN" altLang="en-US" sz="2400" b="1" dirty="0">
                <a:solidFill>
                  <a:schemeClr val="tx1"/>
                </a:solidFill>
                <a:latin typeface="+mn-lt"/>
                <a:ea typeface="+mn-ea"/>
                <a:sym typeface="+mn-ea"/>
              </a:endParaRPr>
            </a:p>
          </p:txBody>
        </p:sp>
      </p:grpSp>
      <p:grpSp>
        <p:nvGrpSpPr>
          <p:cNvPr id="7181" name="Group 13"/>
          <p:cNvGrpSpPr/>
          <p:nvPr>
            <p:custDataLst>
              <p:tags r:id="rId13"/>
            </p:custDataLst>
          </p:nvPr>
        </p:nvGrpSpPr>
        <p:grpSpPr bwMode="auto">
          <a:xfrm>
            <a:off x="1193509" y="3976378"/>
            <a:ext cx="10002484" cy="1033861"/>
            <a:chOff x="0" y="0"/>
            <a:chExt cx="11965" cy="1125"/>
          </a:xfrm>
        </p:grpSpPr>
        <p:sp>
          <p:nvSpPr>
            <p:cNvPr id="7182" name="Freeform 6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0" y="0"/>
              <a:ext cx="1690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en-US" sz="36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0</a:t>
              </a:r>
              <a:r>
                <a:rPr lang="en-US" altLang="zh-CN" sz="36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3</a:t>
              </a:r>
              <a:endParaRPr lang="en-US" altLang="zh-CN" sz="36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7183" name="Freeform 7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117" y="0"/>
              <a:ext cx="3217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endParaRPr kumimoji="1" lang="zh-CN" altLang="en-US" sz="2800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r>
                <a:rPr kumimoji="1" lang="zh-CN" altLang="en-US" sz="2400" b="1" dirty="0">
                  <a:solidFill>
                    <a:schemeClr val="bg1"/>
                  </a:solidFill>
                  <a:latin typeface="+mn-lt"/>
                  <a:ea typeface="+mn-ea"/>
                  <a:sym typeface="+mn-ea"/>
                </a:rPr>
                <a:t>睡觉摆“大”字</a:t>
              </a:r>
              <a:endParaRPr kumimoji="1" lang="zh-CN" altLang="en-US" sz="2400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endParaRPr kumimoji="1" lang="zh-CN" altLang="en-US" sz="2800" b="1" kern="1200" dirty="0">
                <a:solidFill>
                  <a:srgbClr val="0070C0"/>
                </a:solidFill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12" name="Freeform 7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8439" y="0"/>
              <a:ext cx="3526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r>
                <a:rPr kumimoji="1" lang="zh-CN" altLang="en-US" sz="2400" b="1" dirty="0">
                  <a:solidFill>
                    <a:schemeClr val="bg1"/>
                  </a:solidFill>
                  <a:latin typeface="+mn-lt"/>
                  <a:ea typeface="+mn-ea"/>
                  <a:sym typeface="+mn-ea"/>
                </a:rPr>
                <a:t>谋死隐鼠</a:t>
              </a:r>
              <a:endParaRPr kumimoji="1" lang="zh-CN" altLang="en-US" sz="2400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</p:txBody>
        </p:sp>
      </p:grpSp>
      <p:sp>
        <p:nvSpPr>
          <p:cNvPr id="15" name="Text Box 2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22149" y="294468"/>
            <a:ext cx="10347702" cy="1039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 anchorCtr="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4400" dirty="0">
                <a:sym typeface="+mn-ea"/>
              </a:rPr>
              <a:t>这几件事情哪部分详写？哪部分略写？</a:t>
            </a:r>
            <a:endParaRPr lang="zh-CN" altLang="en-US" sz="4400" dirty="0"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28" name="Freeform 6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194028" y="2735811"/>
            <a:ext cx="1412615" cy="1035861"/>
          </a:xfrm>
          <a:custGeom>
            <a:avLst/>
            <a:gdLst>
              <a:gd name="T0" fmla="*/ 2147483646 w 241"/>
              <a:gd name="T1" fmla="*/ 2147483646 h 190"/>
              <a:gd name="T2" fmla="*/ 2147483646 w 241"/>
              <a:gd name="T3" fmla="*/ 2147483646 h 190"/>
              <a:gd name="T4" fmla="*/ 2147483646 w 241"/>
              <a:gd name="T5" fmla="*/ 2147483646 h 190"/>
              <a:gd name="T6" fmla="*/ 2147483646 w 241"/>
              <a:gd name="T7" fmla="*/ 2147483646 h 190"/>
              <a:gd name="T8" fmla="*/ 2147483646 w 241"/>
              <a:gd name="T9" fmla="*/ 2147483646 h 190"/>
              <a:gd name="T10" fmla="*/ 2147483646 w 241"/>
              <a:gd name="T11" fmla="*/ 0 h 190"/>
              <a:gd name="T12" fmla="*/ 0 w 241"/>
              <a:gd name="T13" fmla="*/ 0 h 190"/>
              <a:gd name="T14" fmla="*/ 0 w 241"/>
              <a:gd name="T15" fmla="*/ 2147483646 h 190"/>
              <a:gd name="T16" fmla="*/ 2147483646 w 241"/>
              <a:gd name="T17" fmla="*/ 2147483646 h 190"/>
              <a:gd name="T18" fmla="*/ 2147483646 w 241"/>
              <a:gd name="T19" fmla="*/ 2147483646 h 190"/>
              <a:gd name="T20" fmla="*/ 2147483646 w 241"/>
              <a:gd name="T21" fmla="*/ 2147483646 h 190"/>
              <a:gd name="T22" fmla="*/ 2147483646 w 241"/>
              <a:gd name="T23" fmla="*/ 2147483646 h 190"/>
              <a:gd name="T24" fmla="*/ 2147483646 w 241"/>
              <a:gd name="T25" fmla="*/ 2147483646 h 190"/>
              <a:gd name="T26" fmla="*/ 2147483646 w 241"/>
              <a:gd name="T27" fmla="*/ 2147483646 h 190"/>
              <a:gd name="T28" fmla="*/ 2147483646 w 241"/>
              <a:gd name="T29" fmla="*/ 2147483646 h 19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41"/>
              <a:gd name="T46" fmla="*/ 0 h 190"/>
              <a:gd name="T47" fmla="*/ 241 w 241"/>
              <a:gd name="T48" fmla="*/ 190 h 19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41" h="190">
                <a:moveTo>
                  <a:pt x="211" y="73"/>
                </a:moveTo>
                <a:cubicBezTo>
                  <a:pt x="204" y="73"/>
                  <a:pt x="197" y="76"/>
                  <a:pt x="192" y="80"/>
                </a:cubicBezTo>
                <a:cubicBezTo>
                  <a:pt x="191" y="81"/>
                  <a:pt x="190" y="82"/>
                  <a:pt x="189" y="82"/>
                </a:cubicBezTo>
                <a:cubicBezTo>
                  <a:pt x="187" y="84"/>
                  <a:pt x="183" y="86"/>
                  <a:pt x="180" y="86"/>
                </a:cubicBezTo>
                <a:cubicBezTo>
                  <a:pt x="176" y="86"/>
                  <a:pt x="174" y="86"/>
                  <a:pt x="172" y="85"/>
                </a:cubicBezTo>
                <a:cubicBezTo>
                  <a:pt x="172" y="0"/>
                  <a:pt x="172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72" y="190"/>
                  <a:pt x="172" y="190"/>
                  <a:pt x="172" y="190"/>
                </a:cubicBezTo>
                <a:cubicBezTo>
                  <a:pt x="172" y="117"/>
                  <a:pt x="172" y="117"/>
                  <a:pt x="172" y="117"/>
                </a:cubicBezTo>
                <a:cubicBezTo>
                  <a:pt x="175" y="116"/>
                  <a:pt x="176" y="116"/>
                  <a:pt x="179" y="116"/>
                </a:cubicBezTo>
                <a:cubicBezTo>
                  <a:pt x="183" y="116"/>
                  <a:pt x="188" y="118"/>
                  <a:pt x="190" y="120"/>
                </a:cubicBezTo>
                <a:cubicBezTo>
                  <a:pt x="192" y="122"/>
                  <a:pt x="202" y="128"/>
                  <a:pt x="211" y="128"/>
                </a:cubicBezTo>
                <a:cubicBezTo>
                  <a:pt x="228" y="128"/>
                  <a:pt x="241" y="116"/>
                  <a:pt x="241" y="101"/>
                </a:cubicBezTo>
                <a:cubicBezTo>
                  <a:pt x="241" y="86"/>
                  <a:pt x="228" y="73"/>
                  <a:pt x="211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288000" anchor="ctr" anchorCtr="1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rPr>
              <a:t>0</a:t>
            </a:r>
            <a:r>
              <a:rPr lang="en-US" altLang="zh-CN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rPr>
              <a:t>2</a:t>
            </a:r>
            <a:endParaRPr lang="en-US" altLang="zh-CN" sz="3600" b="1" i="1" dirty="0">
              <a:solidFill>
                <a:schemeClr val="tx1"/>
              </a:solidFill>
              <a:latin typeface="+mn-lt"/>
              <a:ea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418051" y="1576933"/>
            <a:ext cx="1412615" cy="1035861"/>
          </a:xfrm>
          <a:custGeom>
            <a:avLst/>
            <a:gdLst>
              <a:gd name="T0" fmla="*/ 2147483646 w 241"/>
              <a:gd name="T1" fmla="*/ 2147483646 h 190"/>
              <a:gd name="T2" fmla="*/ 2147483646 w 241"/>
              <a:gd name="T3" fmla="*/ 2147483646 h 190"/>
              <a:gd name="T4" fmla="*/ 2147483646 w 241"/>
              <a:gd name="T5" fmla="*/ 2147483646 h 190"/>
              <a:gd name="T6" fmla="*/ 2147483646 w 241"/>
              <a:gd name="T7" fmla="*/ 2147483646 h 190"/>
              <a:gd name="T8" fmla="*/ 2147483646 w 241"/>
              <a:gd name="T9" fmla="*/ 2147483646 h 190"/>
              <a:gd name="T10" fmla="*/ 2147483646 w 241"/>
              <a:gd name="T11" fmla="*/ 0 h 190"/>
              <a:gd name="T12" fmla="*/ 0 w 241"/>
              <a:gd name="T13" fmla="*/ 0 h 190"/>
              <a:gd name="T14" fmla="*/ 0 w 241"/>
              <a:gd name="T15" fmla="*/ 2147483646 h 190"/>
              <a:gd name="T16" fmla="*/ 2147483646 w 241"/>
              <a:gd name="T17" fmla="*/ 2147483646 h 190"/>
              <a:gd name="T18" fmla="*/ 2147483646 w 241"/>
              <a:gd name="T19" fmla="*/ 2147483646 h 190"/>
              <a:gd name="T20" fmla="*/ 2147483646 w 241"/>
              <a:gd name="T21" fmla="*/ 2147483646 h 190"/>
              <a:gd name="T22" fmla="*/ 2147483646 w 241"/>
              <a:gd name="T23" fmla="*/ 2147483646 h 190"/>
              <a:gd name="T24" fmla="*/ 2147483646 w 241"/>
              <a:gd name="T25" fmla="*/ 2147483646 h 190"/>
              <a:gd name="T26" fmla="*/ 2147483646 w 241"/>
              <a:gd name="T27" fmla="*/ 2147483646 h 190"/>
              <a:gd name="T28" fmla="*/ 2147483646 w 241"/>
              <a:gd name="T29" fmla="*/ 2147483646 h 19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41"/>
              <a:gd name="T46" fmla="*/ 0 h 190"/>
              <a:gd name="T47" fmla="*/ 241 w 241"/>
              <a:gd name="T48" fmla="*/ 190 h 19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41" h="190">
                <a:moveTo>
                  <a:pt x="211" y="73"/>
                </a:moveTo>
                <a:cubicBezTo>
                  <a:pt x="204" y="73"/>
                  <a:pt x="197" y="76"/>
                  <a:pt x="192" y="80"/>
                </a:cubicBezTo>
                <a:cubicBezTo>
                  <a:pt x="191" y="81"/>
                  <a:pt x="190" y="82"/>
                  <a:pt x="189" y="82"/>
                </a:cubicBezTo>
                <a:cubicBezTo>
                  <a:pt x="187" y="84"/>
                  <a:pt x="183" y="86"/>
                  <a:pt x="180" y="86"/>
                </a:cubicBezTo>
                <a:cubicBezTo>
                  <a:pt x="176" y="86"/>
                  <a:pt x="174" y="86"/>
                  <a:pt x="172" y="85"/>
                </a:cubicBezTo>
                <a:cubicBezTo>
                  <a:pt x="172" y="0"/>
                  <a:pt x="172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72" y="190"/>
                  <a:pt x="172" y="190"/>
                  <a:pt x="172" y="190"/>
                </a:cubicBezTo>
                <a:cubicBezTo>
                  <a:pt x="172" y="117"/>
                  <a:pt x="172" y="117"/>
                  <a:pt x="172" y="117"/>
                </a:cubicBezTo>
                <a:cubicBezTo>
                  <a:pt x="175" y="116"/>
                  <a:pt x="176" y="116"/>
                  <a:pt x="179" y="116"/>
                </a:cubicBezTo>
                <a:cubicBezTo>
                  <a:pt x="183" y="116"/>
                  <a:pt x="188" y="118"/>
                  <a:pt x="190" y="120"/>
                </a:cubicBezTo>
                <a:cubicBezTo>
                  <a:pt x="192" y="122"/>
                  <a:pt x="202" y="128"/>
                  <a:pt x="211" y="128"/>
                </a:cubicBezTo>
                <a:cubicBezTo>
                  <a:pt x="228" y="128"/>
                  <a:pt x="241" y="116"/>
                  <a:pt x="241" y="101"/>
                </a:cubicBezTo>
                <a:cubicBezTo>
                  <a:pt x="241" y="86"/>
                  <a:pt x="228" y="73"/>
                  <a:pt x="211" y="73"/>
                </a:cubicBezTo>
                <a:close/>
              </a:path>
            </a:pathLst>
          </a:custGeom>
          <a:solidFill>
            <a:srgbClr val="85624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288000" anchor="ctr" anchorCtr="1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sz="36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rPr>
              <a:t>0</a:t>
            </a:r>
            <a:r>
              <a:rPr lang="en-US" altLang="zh-CN" sz="36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rPr>
              <a:t>5</a:t>
            </a:r>
            <a:endParaRPr lang="en-US" altLang="zh-CN" sz="3600" b="1" i="1" dirty="0">
              <a:solidFill>
                <a:schemeClr val="bg1"/>
              </a:solidFill>
              <a:latin typeface="+mn-lt"/>
              <a:ea typeface="+mn-ea"/>
              <a:sym typeface="Arial" panose="020B0604020202020204" pitchFamily="34" charset="0"/>
            </a:endParaRPr>
          </a:p>
        </p:txBody>
      </p:sp>
      <p:sp>
        <p:nvSpPr>
          <p:cNvPr id="36" name="Freeform 6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418051" y="5263263"/>
            <a:ext cx="1412615" cy="1033764"/>
          </a:xfrm>
          <a:custGeom>
            <a:avLst/>
            <a:gdLst>
              <a:gd name="T0" fmla="*/ 2147483646 w 241"/>
              <a:gd name="T1" fmla="*/ 2147483646 h 190"/>
              <a:gd name="T2" fmla="*/ 2147483646 w 241"/>
              <a:gd name="T3" fmla="*/ 2147483646 h 190"/>
              <a:gd name="T4" fmla="*/ 2147483646 w 241"/>
              <a:gd name="T5" fmla="*/ 2147483646 h 190"/>
              <a:gd name="T6" fmla="*/ 2147483646 w 241"/>
              <a:gd name="T7" fmla="*/ 2147483646 h 190"/>
              <a:gd name="T8" fmla="*/ 2147483646 w 241"/>
              <a:gd name="T9" fmla="*/ 2147483646 h 190"/>
              <a:gd name="T10" fmla="*/ 2147483646 w 241"/>
              <a:gd name="T11" fmla="*/ 0 h 190"/>
              <a:gd name="T12" fmla="*/ 0 w 241"/>
              <a:gd name="T13" fmla="*/ 0 h 190"/>
              <a:gd name="T14" fmla="*/ 0 w 241"/>
              <a:gd name="T15" fmla="*/ 2147483646 h 190"/>
              <a:gd name="T16" fmla="*/ 2147483646 w 241"/>
              <a:gd name="T17" fmla="*/ 2147483646 h 190"/>
              <a:gd name="T18" fmla="*/ 2147483646 w 241"/>
              <a:gd name="T19" fmla="*/ 2147483646 h 190"/>
              <a:gd name="T20" fmla="*/ 2147483646 w 241"/>
              <a:gd name="T21" fmla="*/ 2147483646 h 190"/>
              <a:gd name="T22" fmla="*/ 2147483646 w 241"/>
              <a:gd name="T23" fmla="*/ 2147483646 h 190"/>
              <a:gd name="T24" fmla="*/ 2147483646 w 241"/>
              <a:gd name="T25" fmla="*/ 2147483646 h 190"/>
              <a:gd name="T26" fmla="*/ 2147483646 w 241"/>
              <a:gd name="T27" fmla="*/ 2147483646 h 190"/>
              <a:gd name="T28" fmla="*/ 2147483646 w 241"/>
              <a:gd name="T29" fmla="*/ 2147483646 h 19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41"/>
              <a:gd name="T46" fmla="*/ 0 h 190"/>
              <a:gd name="T47" fmla="*/ 241 w 241"/>
              <a:gd name="T48" fmla="*/ 190 h 19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41" h="190">
                <a:moveTo>
                  <a:pt x="211" y="73"/>
                </a:moveTo>
                <a:cubicBezTo>
                  <a:pt x="204" y="73"/>
                  <a:pt x="197" y="76"/>
                  <a:pt x="192" y="80"/>
                </a:cubicBezTo>
                <a:cubicBezTo>
                  <a:pt x="191" y="81"/>
                  <a:pt x="190" y="82"/>
                  <a:pt x="189" y="82"/>
                </a:cubicBezTo>
                <a:cubicBezTo>
                  <a:pt x="187" y="84"/>
                  <a:pt x="183" y="86"/>
                  <a:pt x="180" y="86"/>
                </a:cubicBezTo>
                <a:cubicBezTo>
                  <a:pt x="176" y="86"/>
                  <a:pt x="174" y="86"/>
                  <a:pt x="172" y="85"/>
                </a:cubicBezTo>
                <a:cubicBezTo>
                  <a:pt x="172" y="0"/>
                  <a:pt x="172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72" y="190"/>
                  <a:pt x="172" y="190"/>
                  <a:pt x="172" y="190"/>
                </a:cubicBezTo>
                <a:cubicBezTo>
                  <a:pt x="172" y="117"/>
                  <a:pt x="172" y="117"/>
                  <a:pt x="172" y="117"/>
                </a:cubicBezTo>
                <a:cubicBezTo>
                  <a:pt x="175" y="116"/>
                  <a:pt x="176" y="116"/>
                  <a:pt x="179" y="116"/>
                </a:cubicBezTo>
                <a:cubicBezTo>
                  <a:pt x="183" y="116"/>
                  <a:pt x="188" y="118"/>
                  <a:pt x="190" y="120"/>
                </a:cubicBezTo>
                <a:cubicBezTo>
                  <a:pt x="192" y="122"/>
                  <a:pt x="202" y="128"/>
                  <a:pt x="211" y="128"/>
                </a:cubicBezTo>
                <a:cubicBezTo>
                  <a:pt x="228" y="128"/>
                  <a:pt x="241" y="116"/>
                  <a:pt x="241" y="101"/>
                </a:cubicBezTo>
                <a:cubicBezTo>
                  <a:pt x="241" y="86"/>
                  <a:pt x="228" y="73"/>
                  <a:pt x="211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288000" anchor="ctr" anchorCtr="1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rPr>
              <a:t>0</a:t>
            </a:r>
            <a:r>
              <a:rPr lang="en-US" altLang="zh-CN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rPr>
              <a:t>8</a:t>
            </a:r>
            <a:endParaRPr lang="en-US" altLang="zh-CN" sz="3600" b="1" i="1" dirty="0">
              <a:solidFill>
                <a:schemeClr val="tx1"/>
              </a:solidFill>
              <a:latin typeface="+mn-lt"/>
              <a:ea typeface="+mn-ea"/>
              <a:sym typeface="Arial" panose="020B0604020202020204" pitchFamily="34" charset="0"/>
            </a:endParaRPr>
          </a:p>
        </p:txBody>
      </p:sp>
      <p:sp>
        <p:nvSpPr>
          <p:cNvPr id="40" name="Freeform 6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418051" y="3976470"/>
            <a:ext cx="1412615" cy="1033764"/>
          </a:xfrm>
          <a:custGeom>
            <a:avLst/>
            <a:gdLst>
              <a:gd name="T0" fmla="*/ 2147483646 w 241"/>
              <a:gd name="T1" fmla="*/ 2147483646 h 190"/>
              <a:gd name="T2" fmla="*/ 2147483646 w 241"/>
              <a:gd name="T3" fmla="*/ 2147483646 h 190"/>
              <a:gd name="T4" fmla="*/ 2147483646 w 241"/>
              <a:gd name="T5" fmla="*/ 2147483646 h 190"/>
              <a:gd name="T6" fmla="*/ 2147483646 w 241"/>
              <a:gd name="T7" fmla="*/ 2147483646 h 190"/>
              <a:gd name="T8" fmla="*/ 2147483646 w 241"/>
              <a:gd name="T9" fmla="*/ 2147483646 h 190"/>
              <a:gd name="T10" fmla="*/ 2147483646 w 241"/>
              <a:gd name="T11" fmla="*/ 0 h 190"/>
              <a:gd name="T12" fmla="*/ 0 w 241"/>
              <a:gd name="T13" fmla="*/ 0 h 190"/>
              <a:gd name="T14" fmla="*/ 0 w 241"/>
              <a:gd name="T15" fmla="*/ 2147483646 h 190"/>
              <a:gd name="T16" fmla="*/ 2147483646 w 241"/>
              <a:gd name="T17" fmla="*/ 2147483646 h 190"/>
              <a:gd name="T18" fmla="*/ 2147483646 w 241"/>
              <a:gd name="T19" fmla="*/ 2147483646 h 190"/>
              <a:gd name="T20" fmla="*/ 2147483646 w 241"/>
              <a:gd name="T21" fmla="*/ 2147483646 h 190"/>
              <a:gd name="T22" fmla="*/ 2147483646 w 241"/>
              <a:gd name="T23" fmla="*/ 2147483646 h 190"/>
              <a:gd name="T24" fmla="*/ 2147483646 w 241"/>
              <a:gd name="T25" fmla="*/ 2147483646 h 190"/>
              <a:gd name="T26" fmla="*/ 2147483646 w 241"/>
              <a:gd name="T27" fmla="*/ 2147483646 h 190"/>
              <a:gd name="T28" fmla="*/ 2147483646 w 241"/>
              <a:gd name="T29" fmla="*/ 2147483646 h 19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41"/>
              <a:gd name="T46" fmla="*/ 0 h 190"/>
              <a:gd name="T47" fmla="*/ 241 w 241"/>
              <a:gd name="T48" fmla="*/ 190 h 19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41" h="190">
                <a:moveTo>
                  <a:pt x="211" y="73"/>
                </a:moveTo>
                <a:cubicBezTo>
                  <a:pt x="204" y="73"/>
                  <a:pt x="197" y="76"/>
                  <a:pt x="192" y="80"/>
                </a:cubicBezTo>
                <a:cubicBezTo>
                  <a:pt x="191" y="81"/>
                  <a:pt x="190" y="82"/>
                  <a:pt x="189" y="82"/>
                </a:cubicBezTo>
                <a:cubicBezTo>
                  <a:pt x="187" y="84"/>
                  <a:pt x="183" y="86"/>
                  <a:pt x="180" y="86"/>
                </a:cubicBezTo>
                <a:cubicBezTo>
                  <a:pt x="176" y="86"/>
                  <a:pt x="174" y="86"/>
                  <a:pt x="172" y="85"/>
                </a:cubicBezTo>
                <a:cubicBezTo>
                  <a:pt x="172" y="0"/>
                  <a:pt x="172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72" y="190"/>
                  <a:pt x="172" y="190"/>
                  <a:pt x="172" y="190"/>
                </a:cubicBezTo>
                <a:cubicBezTo>
                  <a:pt x="172" y="117"/>
                  <a:pt x="172" y="117"/>
                  <a:pt x="172" y="117"/>
                </a:cubicBezTo>
                <a:cubicBezTo>
                  <a:pt x="175" y="116"/>
                  <a:pt x="176" y="116"/>
                  <a:pt x="179" y="116"/>
                </a:cubicBezTo>
                <a:cubicBezTo>
                  <a:pt x="183" y="116"/>
                  <a:pt x="188" y="118"/>
                  <a:pt x="190" y="120"/>
                </a:cubicBezTo>
                <a:cubicBezTo>
                  <a:pt x="192" y="122"/>
                  <a:pt x="202" y="128"/>
                  <a:pt x="211" y="128"/>
                </a:cubicBezTo>
                <a:cubicBezTo>
                  <a:pt x="228" y="128"/>
                  <a:pt x="241" y="116"/>
                  <a:pt x="241" y="101"/>
                </a:cubicBezTo>
                <a:cubicBezTo>
                  <a:pt x="241" y="86"/>
                  <a:pt x="228" y="73"/>
                  <a:pt x="211" y="73"/>
                </a:cubicBezTo>
                <a:close/>
              </a:path>
            </a:pathLst>
          </a:custGeom>
          <a:solidFill>
            <a:srgbClr val="85624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288000" anchor="ctr" anchorCtr="1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sz="36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rPr>
              <a:t>0</a:t>
            </a:r>
            <a:r>
              <a:rPr lang="en-US" altLang="zh-CN" sz="36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rPr>
              <a:t>7</a:t>
            </a:r>
            <a:endParaRPr lang="en-US" altLang="zh-CN" sz="3600" b="1" i="1" dirty="0">
              <a:solidFill>
                <a:schemeClr val="bg1"/>
              </a:solidFill>
              <a:latin typeface="+mn-lt"/>
              <a:ea typeface="+mn-ea"/>
              <a:sym typeface="Arial" panose="020B0604020202020204" pitchFamily="34" charset="0"/>
            </a:endParaRPr>
          </a:p>
        </p:txBody>
      </p:sp>
      <p:sp>
        <p:nvSpPr>
          <p:cNvPr id="43" name="Freeform 6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1194028" y="5154917"/>
            <a:ext cx="1412614" cy="1033764"/>
          </a:xfrm>
          <a:custGeom>
            <a:avLst/>
            <a:gdLst>
              <a:gd name="T0" fmla="*/ 2147483646 w 241"/>
              <a:gd name="T1" fmla="*/ 2147483646 h 190"/>
              <a:gd name="T2" fmla="*/ 2147483646 w 241"/>
              <a:gd name="T3" fmla="*/ 2147483646 h 190"/>
              <a:gd name="T4" fmla="*/ 2147483646 w 241"/>
              <a:gd name="T5" fmla="*/ 2147483646 h 190"/>
              <a:gd name="T6" fmla="*/ 2147483646 w 241"/>
              <a:gd name="T7" fmla="*/ 2147483646 h 190"/>
              <a:gd name="T8" fmla="*/ 2147483646 w 241"/>
              <a:gd name="T9" fmla="*/ 2147483646 h 190"/>
              <a:gd name="T10" fmla="*/ 2147483646 w 241"/>
              <a:gd name="T11" fmla="*/ 0 h 190"/>
              <a:gd name="T12" fmla="*/ 0 w 241"/>
              <a:gd name="T13" fmla="*/ 0 h 190"/>
              <a:gd name="T14" fmla="*/ 0 w 241"/>
              <a:gd name="T15" fmla="*/ 2147483646 h 190"/>
              <a:gd name="T16" fmla="*/ 2147483646 w 241"/>
              <a:gd name="T17" fmla="*/ 2147483646 h 190"/>
              <a:gd name="T18" fmla="*/ 2147483646 w 241"/>
              <a:gd name="T19" fmla="*/ 2147483646 h 190"/>
              <a:gd name="T20" fmla="*/ 2147483646 w 241"/>
              <a:gd name="T21" fmla="*/ 2147483646 h 190"/>
              <a:gd name="T22" fmla="*/ 2147483646 w 241"/>
              <a:gd name="T23" fmla="*/ 2147483646 h 190"/>
              <a:gd name="T24" fmla="*/ 2147483646 w 241"/>
              <a:gd name="T25" fmla="*/ 2147483646 h 190"/>
              <a:gd name="T26" fmla="*/ 2147483646 w 241"/>
              <a:gd name="T27" fmla="*/ 2147483646 h 190"/>
              <a:gd name="T28" fmla="*/ 2147483646 w 241"/>
              <a:gd name="T29" fmla="*/ 2147483646 h 19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41"/>
              <a:gd name="T46" fmla="*/ 0 h 190"/>
              <a:gd name="T47" fmla="*/ 241 w 241"/>
              <a:gd name="T48" fmla="*/ 190 h 19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41" h="190">
                <a:moveTo>
                  <a:pt x="211" y="73"/>
                </a:moveTo>
                <a:cubicBezTo>
                  <a:pt x="204" y="73"/>
                  <a:pt x="197" y="76"/>
                  <a:pt x="192" y="80"/>
                </a:cubicBezTo>
                <a:cubicBezTo>
                  <a:pt x="191" y="81"/>
                  <a:pt x="190" y="82"/>
                  <a:pt x="189" y="82"/>
                </a:cubicBezTo>
                <a:cubicBezTo>
                  <a:pt x="187" y="84"/>
                  <a:pt x="183" y="86"/>
                  <a:pt x="180" y="86"/>
                </a:cubicBezTo>
                <a:cubicBezTo>
                  <a:pt x="176" y="86"/>
                  <a:pt x="174" y="86"/>
                  <a:pt x="172" y="85"/>
                </a:cubicBezTo>
                <a:cubicBezTo>
                  <a:pt x="172" y="0"/>
                  <a:pt x="172" y="0"/>
                  <a:pt x="17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90"/>
                  <a:pt x="0" y="190"/>
                  <a:pt x="0" y="190"/>
                </a:cubicBezTo>
                <a:cubicBezTo>
                  <a:pt x="172" y="190"/>
                  <a:pt x="172" y="190"/>
                  <a:pt x="172" y="190"/>
                </a:cubicBezTo>
                <a:cubicBezTo>
                  <a:pt x="172" y="117"/>
                  <a:pt x="172" y="117"/>
                  <a:pt x="172" y="117"/>
                </a:cubicBezTo>
                <a:cubicBezTo>
                  <a:pt x="175" y="116"/>
                  <a:pt x="176" y="116"/>
                  <a:pt x="179" y="116"/>
                </a:cubicBezTo>
                <a:cubicBezTo>
                  <a:pt x="183" y="116"/>
                  <a:pt x="188" y="118"/>
                  <a:pt x="190" y="120"/>
                </a:cubicBezTo>
                <a:cubicBezTo>
                  <a:pt x="192" y="122"/>
                  <a:pt x="202" y="128"/>
                  <a:pt x="211" y="128"/>
                </a:cubicBezTo>
                <a:cubicBezTo>
                  <a:pt x="228" y="128"/>
                  <a:pt x="241" y="116"/>
                  <a:pt x="241" y="101"/>
                </a:cubicBezTo>
                <a:cubicBezTo>
                  <a:pt x="241" y="86"/>
                  <a:pt x="228" y="73"/>
                  <a:pt x="211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288000" anchor="ctr" anchorCtr="1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spcBef>
                <a:spcPct val="0"/>
              </a:spcBef>
              <a:buFontTx/>
              <a:buNone/>
            </a:pPr>
            <a:r>
              <a:rPr lang="en-US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rPr>
              <a:t>0</a:t>
            </a:r>
            <a:r>
              <a:rPr lang="en-US" altLang="zh-CN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rPr>
              <a:t>4</a:t>
            </a:r>
            <a:endParaRPr lang="en-US" altLang="zh-CN" sz="3600" b="1" i="1" dirty="0">
              <a:solidFill>
                <a:schemeClr val="tx1"/>
              </a:solidFill>
              <a:latin typeface="+mn-lt"/>
              <a:ea typeface="+mn-ea"/>
              <a:sym typeface="Arial" panose="020B0604020202020204" pitchFamily="34" charset="0"/>
            </a:endParaRPr>
          </a:p>
        </p:txBody>
      </p:sp>
      <p:grpSp>
        <p:nvGrpSpPr>
          <p:cNvPr id="14" name="Group 4"/>
          <p:cNvGrpSpPr/>
          <p:nvPr>
            <p:custDataLst>
              <p:tags r:id="rId23"/>
            </p:custDataLst>
          </p:nvPr>
        </p:nvGrpSpPr>
        <p:grpSpPr bwMode="auto">
          <a:xfrm>
            <a:off x="1177635" y="2736605"/>
            <a:ext cx="10002484" cy="1061952"/>
            <a:chOff x="0" y="-28"/>
            <a:chExt cx="11965" cy="1153"/>
          </a:xfrm>
        </p:grpSpPr>
        <p:sp>
          <p:nvSpPr>
            <p:cNvPr id="16" name="Freeform 6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0" y="0"/>
              <a:ext cx="1690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en-US" sz="36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0</a:t>
              </a:r>
              <a:r>
                <a:rPr lang="zh-CN" altLang="en-US" sz="36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2</a:t>
              </a:r>
              <a:endParaRPr lang="zh-CN" altLang="en-US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7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2117" y="-28"/>
              <a:ext cx="3218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endParaRPr kumimoji="1" lang="en-US" altLang="zh-CN" sz="2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  <a:p>
              <a:pPr indent="0" algn="l" eaLnBrk="1" hangingPunct="1">
                <a:buSzPct val="85000"/>
                <a:buNone/>
              </a:pPr>
              <a:endParaRPr lang="zh-CN" altLang="zh-CN" sz="24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8439" y="0"/>
              <a:ext cx="3526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endParaRPr kumimoji="1" lang="zh-CN" altLang="en-US" sz="28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r>
                <a:rPr lang="zh-CN" altLang="zh-CN" sz="2000" b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 </a:t>
              </a:r>
              <a:endParaRPr lang="zh-CN" altLang="zh-CN" sz="20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7"/>
          <p:cNvGrpSpPr/>
          <p:nvPr>
            <p:custDataLst>
              <p:tags r:id="rId27"/>
            </p:custDataLst>
          </p:nvPr>
        </p:nvGrpSpPr>
        <p:grpSpPr bwMode="auto">
          <a:xfrm>
            <a:off x="1177635" y="1602002"/>
            <a:ext cx="10002484" cy="1037084"/>
            <a:chOff x="0" y="-1"/>
            <a:chExt cx="11965" cy="1126"/>
          </a:xfrm>
        </p:grpSpPr>
        <p:sp>
          <p:nvSpPr>
            <p:cNvPr id="20" name="Freeform 6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0" y="0"/>
              <a:ext cx="1690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en-US" sz="36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0</a:t>
              </a:r>
              <a:r>
                <a:rPr lang="zh-CN" altLang="en-US" sz="36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1</a:t>
              </a:r>
              <a:endParaRPr lang="zh-CN" altLang="en-US" sz="36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2117" y="-1"/>
              <a:ext cx="3218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endPara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  <a:p>
              <a:pPr algn="l" eaLnBrk="1" hangingPunct="1">
                <a:spcBef>
                  <a:spcPct val="0"/>
                </a:spcBef>
                <a:buFontTx/>
                <a:buNone/>
              </a:pPr>
              <a:endPara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  <a:p>
              <a:pPr algn="l" eaLnBrk="1" hangingPunct="1">
                <a:spcBef>
                  <a:spcPct val="0"/>
                </a:spcBef>
                <a:buFontTx/>
                <a:buNone/>
              </a:pPr>
              <a:endParaRPr kumimoji="1" lang="zh-CN" altLang="en-US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</p:txBody>
        </p:sp>
        <p:sp>
          <p:nvSpPr>
            <p:cNvPr id="22" name="Freeform 7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8440" y="0"/>
              <a:ext cx="3525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kumimoji="1" lang="en-US" altLang="zh-CN" b="1" dirty="0">
                  <a:solidFill>
                    <a:schemeClr val="bg1"/>
                  </a:solidFill>
                  <a:latin typeface="+mn-lt"/>
                  <a:ea typeface="+mn-ea"/>
                  <a:sym typeface="+mn-ea"/>
                </a:rPr>
                <a:t>  </a:t>
              </a:r>
              <a:endParaRPr kumimoji="1" lang="en-US" altLang="zh-CN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</p:txBody>
        </p:sp>
      </p:grpSp>
      <p:grpSp>
        <p:nvGrpSpPr>
          <p:cNvPr id="23" name="Group 10"/>
          <p:cNvGrpSpPr/>
          <p:nvPr>
            <p:custDataLst>
              <p:tags r:id="rId31"/>
            </p:custDataLst>
          </p:nvPr>
        </p:nvGrpSpPr>
        <p:grpSpPr bwMode="auto">
          <a:xfrm>
            <a:off x="2947092" y="2764181"/>
            <a:ext cx="8245257" cy="3533507"/>
            <a:chOff x="-1219" y="-2631"/>
            <a:chExt cx="9863" cy="3845"/>
          </a:xfrm>
        </p:grpSpPr>
        <p:sp>
          <p:nvSpPr>
            <p:cNvPr id="24" name="Freeform 6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2928" y="-2631"/>
              <a:ext cx="1690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en-US" sz="36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0</a:t>
              </a:r>
              <a:r>
                <a:rPr lang="en-US" altLang="zh-CN" sz="36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6</a:t>
              </a:r>
              <a:endParaRPr lang="en-US" altLang="zh-CN" sz="36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7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-1219" y="89"/>
              <a:ext cx="3218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endParaRPr kumimoji="1" lang="zh-CN" altLang="en-US" sz="2000" b="1" dirty="0">
                <a:solidFill>
                  <a:schemeClr val="tx1"/>
                </a:solidFill>
                <a:latin typeface="+mn-lt"/>
                <a:ea typeface="+mn-ea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endParaRPr kumimoji="1" lang="zh-CN" altLang="en-US" b="1" kern="1200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endParaRPr lang="zh-CN" altLang="zh-CN" sz="20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7"/>
            <p:cNvSpPr>
              <a:spLocks noChangeArrowheads="1"/>
            </p:cNvSpPr>
            <p:nvPr>
              <p:custDataLst>
                <p:tags r:id="rId34"/>
              </p:custDataLst>
            </p:nvPr>
          </p:nvSpPr>
          <p:spPr bwMode="auto">
            <a:xfrm>
              <a:off x="5118" y="89"/>
              <a:ext cx="3526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r>
                <a:rPr kumimoji="1" lang="en-US" altLang="zh-CN" b="1" dirty="0">
                  <a:solidFill>
                    <a:schemeClr val="tx1"/>
                  </a:solidFill>
                  <a:latin typeface="+mn-lt"/>
                  <a:ea typeface="+mn-ea"/>
                  <a:sym typeface="+mn-ea"/>
                </a:rPr>
                <a:t> </a:t>
              </a:r>
              <a:endParaRPr kumimoji="1" lang="en-US" altLang="zh-CN" b="1" dirty="0">
                <a:solidFill>
                  <a:schemeClr val="tx1"/>
                </a:solidFill>
                <a:latin typeface="+mn-lt"/>
                <a:ea typeface="+mn-ea"/>
                <a:sym typeface="+mn-ea"/>
              </a:endParaRPr>
            </a:p>
          </p:txBody>
        </p:sp>
      </p:grpSp>
      <p:grpSp>
        <p:nvGrpSpPr>
          <p:cNvPr id="27" name="Group 13"/>
          <p:cNvGrpSpPr/>
          <p:nvPr>
            <p:custDataLst>
              <p:tags r:id="rId35"/>
            </p:custDataLst>
          </p:nvPr>
        </p:nvGrpSpPr>
        <p:grpSpPr bwMode="auto">
          <a:xfrm>
            <a:off x="1177635" y="3977077"/>
            <a:ext cx="10002484" cy="1033861"/>
            <a:chOff x="0" y="0"/>
            <a:chExt cx="11965" cy="1125"/>
          </a:xfrm>
        </p:grpSpPr>
        <p:sp>
          <p:nvSpPr>
            <p:cNvPr id="29" name="Freeform 6"/>
            <p:cNvSpPr>
              <a:spLocks noChangeArrowheads="1"/>
            </p:cNvSpPr>
            <p:nvPr>
              <p:custDataLst>
                <p:tags r:id="rId36"/>
              </p:custDataLst>
            </p:nvPr>
          </p:nvSpPr>
          <p:spPr bwMode="auto">
            <a:xfrm>
              <a:off x="0" y="0"/>
              <a:ext cx="1690" cy="112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algn="l" eaLnBrk="1" hangingPunct="1">
                <a:spcBef>
                  <a:spcPct val="0"/>
                </a:spcBef>
                <a:buFontTx/>
                <a:buNone/>
              </a:pPr>
              <a:r>
                <a:rPr lang="en-US" sz="36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0</a:t>
              </a:r>
              <a:r>
                <a:rPr lang="en-US" altLang="zh-CN" sz="36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3</a:t>
              </a:r>
              <a:endParaRPr lang="en-US" altLang="zh-CN" sz="36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7"/>
            <p:cNvSpPr>
              <a:spLocks noChangeArrowheads="1"/>
            </p:cNvSpPr>
            <p:nvPr>
              <p:custDataLst>
                <p:tags r:id="rId37"/>
              </p:custDataLst>
            </p:nvPr>
          </p:nvSpPr>
          <p:spPr bwMode="auto">
            <a:xfrm>
              <a:off x="2117" y="0"/>
              <a:ext cx="3217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endParaRPr kumimoji="1" lang="zh-CN" altLang="en-US" sz="2800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  <a:p>
              <a:pPr indent="0" algn="l" eaLnBrk="1" hangingPunct="1">
                <a:buSzPct val="85000"/>
                <a:buNone/>
              </a:pPr>
              <a:endParaRPr kumimoji="1" lang="zh-CN" altLang="en-US" b="1" kern="1200" dirty="0">
                <a:solidFill>
                  <a:schemeClr val="bg1"/>
                </a:solidFill>
                <a:latin typeface="+mn-lt"/>
                <a:ea typeface="+mn-ea"/>
                <a:cs typeface="+mn-cs"/>
                <a:sym typeface="+mn-ea"/>
              </a:endParaRPr>
            </a:p>
          </p:txBody>
        </p:sp>
        <p:sp>
          <p:nvSpPr>
            <p:cNvPr id="31" name="Freeform 7"/>
            <p:cNvSpPr>
              <a:spLocks noChangeArrowheads="1"/>
            </p:cNvSpPr>
            <p:nvPr>
              <p:custDataLst>
                <p:tags r:id="rId38"/>
              </p:custDataLst>
            </p:nvPr>
          </p:nvSpPr>
          <p:spPr bwMode="auto">
            <a:xfrm>
              <a:off x="8439" y="0"/>
              <a:ext cx="3526" cy="112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indent="0" algn="l" eaLnBrk="1" hangingPunct="1">
                <a:buSzPct val="85000"/>
                <a:buNone/>
              </a:pPr>
              <a:r>
                <a:rPr kumimoji="1" lang="en-US" altLang="zh-CN" b="1" dirty="0">
                  <a:solidFill>
                    <a:schemeClr val="bg1"/>
                  </a:solidFill>
                  <a:latin typeface="+mn-lt"/>
                  <a:ea typeface="+mn-ea"/>
                  <a:sym typeface="+mn-ea"/>
                </a:rPr>
                <a:t> </a:t>
              </a:r>
              <a:endParaRPr kumimoji="1" lang="en-US" altLang="zh-CN" b="1" dirty="0">
                <a:solidFill>
                  <a:schemeClr val="bg1"/>
                </a:solidFill>
                <a:latin typeface="+mn-lt"/>
                <a:ea typeface="+mn-ea"/>
                <a:sym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140710" y="1804670"/>
            <a:ext cx="23368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 dirty="0">
                <a:solidFill>
                  <a:schemeClr val="bg1"/>
                </a:solidFill>
                <a:sym typeface="+mn-ea"/>
              </a:rPr>
              <a:t>名字的来历</a:t>
            </a:r>
            <a:endParaRPr kumimoji="1" lang="zh-CN" altLang="en-US" sz="3200" b="1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40710" y="2747645"/>
            <a:ext cx="260667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 dirty="0">
                <a:sym typeface="+mn-ea"/>
              </a:rPr>
              <a:t>喜欢切切察察</a:t>
            </a:r>
            <a:endParaRPr kumimoji="1" lang="zh-CN" altLang="en-US" sz="3200" b="1" dirty="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7705" y="3976370"/>
            <a:ext cx="224980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 dirty="0">
                <a:solidFill>
                  <a:schemeClr val="bg1"/>
                </a:solidFill>
                <a:sym typeface="+mn-ea"/>
              </a:rPr>
              <a:t>睡觉摆“大”字</a:t>
            </a:r>
            <a:endParaRPr kumimoji="1" lang="zh-CN" altLang="en-US" sz="3200" b="1" dirty="0">
              <a:solidFill>
                <a:schemeClr val="bg1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19170" y="5490210"/>
            <a:ext cx="195834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 dirty="0">
                <a:sym typeface="+mn-ea"/>
              </a:rPr>
              <a:t>规矩多</a:t>
            </a:r>
            <a:endParaRPr kumimoji="1" lang="zh-CN" altLang="en-US" sz="3200" b="1" dirty="0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89390" y="1760220"/>
            <a:ext cx="20631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 dirty="0">
                <a:solidFill>
                  <a:schemeClr val="bg1"/>
                </a:solidFill>
                <a:sym typeface="+mn-ea"/>
              </a:rPr>
              <a:t>道理多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8796655" y="2764155"/>
            <a:ext cx="235585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 dirty="0">
                <a:sym typeface="+mn-ea"/>
              </a:rPr>
              <a:t>讲“长毛的故事”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8796655" y="4220210"/>
            <a:ext cx="20631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 dirty="0">
                <a:solidFill>
                  <a:schemeClr val="bg1"/>
                </a:solidFill>
                <a:sym typeface="+mn-ea"/>
              </a:rPr>
              <a:t>谋死隐鼠</a:t>
            </a:r>
            <a:endParaRPr lang="zh-CN" altLang="en-US" sz="3200"/>
          </a:p>
        </p:txBody>
      </p:sp>
      <p:sp>
        <p:nvSpPr>
          <p:cNvPr id="10" name="文本框 9"/>
          <p:cNvSpPr txBox="1"/>
          <p:nvPr/>
        </p:nvSpPr>
        <p:spPr>
          <a:xfrm>
            <a:off x="8583930" y="5490210"/>
            <a:ext cx="24218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kumimoji="1" lang="zh-CN" altLang="en-US" sz="3200" b="1" dirty="0">
                <a:sym typeface="+mn-ea"/>
              </a:rPr>
              <a:t>买“山哼经”</a:t>
            </a:r>
            <a:endParaRPr kumimoji="1" lang="zh-CN" altLang="en-US" sz="3200" b="1" dirty="0"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115310" y="1758950"/>
            <a:ext cx="239903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bg1"/>
                </a:solidFill>
              </a:rPr>
              <a:t>略写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227705" y="2764155"/>
            <a:ext cx="19659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略写</a:t>
            </a:r>
            <a:endParaRPr lang="zh-CN" altLang="en-US" sz="4400"/>
          </a:p>
        </p:txBody>
      </p:sp>
      <p:sp>
        <p:nvSpPr>
          <p:cNvPr id="35" name="文本框 34"/>
          <p:cNvSpPr txBox="1"/>
          <p:nvPr/>
        </p:nvSpPr>
        <p:spPr>
          <a:xfrm>
            <a:off x="3227705" y="4128770"/>
            <a:ext cx="19659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bg1"/>
                </a:solidFill>
              </a:rPr>
              <a:t>略写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796655" y="1713230"/>
            <a:ext cx="19659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bg1"/>
                </a:solidFill>
              </a:rPr>
              <a:t>略写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751570" y="4112260"/>
            <a:ext cx="19659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bg1"/>
                </a:solidFill>
              </a:rPr>
              <a:t>略写</a:t>
            </a:r>
            <a:endParaRPr lang="zh-CN" altLang="en-US" sz="440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313430" y="5399405"/>
            <a:ext cx="19659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tx1"/>
                </a:solidFill>
              </a:rPr>
              <a:t>详写</a:t>
            </a:r>
            <a:endParaRPr lang="zh-CN" altLang="en-US" sz="4400">
              <a:solidFill>
                <a:schemeClr val="tx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844915" y="2872105"/>
            <a:ext cx="19659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tx1"/>
                </a:solidFill>
              </a:rPr>
              <a:t>详写</a:t>
            </a:r>
            <a:endParaRPr lang="zh-CN" altLang="en-US" sz="4400">
              <a:solidFill>
                <a:schemeClr val="tx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723630" y="5398770"/>
            <a:ext cx="196596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tx1"/>
                </a:solidFill>
              </a:rPr>
              <a:t>详写</a:t>
            </a:r>
            <a:endParaRPr lang="zh-CN" altLang="en-US" sz="4400">
              <a:solidFill>
                <a:schemeClr val="tx1"/>
              </a:solidFill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 flipH="1">
            <a:off x="951230" y="1548765"/>
            <a:ext cx="49530" cy="479742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46" name="文本框 45"/>
          <p:cNvSpPr txBox="1"/>
          <p:nvPr/>
        </p:nvSpPr>
        <p:spPr>
          <a:xfrm>
            <a:off x="147320" y="1548765"/>
            <a:ext cx="853440" cy="43402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>
              <a:lnSpc>
                <a:spcPct val="100000"/>
              </a:lnSpc>
            </a:pPr>
            <a:r>
              <a:rPr lang="zh-CN" altLang="en-US" sz="4400"/>
              <a:t>详略得当</a:t>
            </a:r>
            <a:endParaRPr lang="zh-CN" altLang="en-US" sz="4400"/>
          </a:p>
        </p:txBody>
      </p:sp>
    </p:spTree>
    <p:custDataLst>
      <p:tags r:id="rId3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3" grpId="1"/>
      <p:bldP spid="8" grpId="1"/>
      <p:bldP spid="33" grpId="1"/>
      <p:bldP spid="34" grpId="0"/>
      <p:bldP spid="35" grpId="0"/>
      <p:bldP spid="37" grpId="0"/>
      <p:bldP spid="38" grpId="0"/>
      <p:bldP spid="4" grpId="1"/>
      <p:bldP spid="5" grpId="1"/>
      <p:bldP spid="7" grpId="1"/>
      <p:bldP spid="9" grpId="1"/>
      <p:bldP spid="6" grpId="1"/>
      <p:bldP spid="10" grpId="1"/>
      <p:bldP spid="39" grpId="1"/>
      <p:bldP spid="41" grpId="0"/>
      <p:bldP spid="42" grpId="0"/>
      <p:bldP spid="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文中略写部分可不可以删去？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85875"/>
            <a:ext cx="10515600" cy="4521631"/>
          </a:xfrm>
        </p:spPr>
        <p:txBody>
          <a:bodyPr>
            <a:noAutofit/>
          </a:bodyPr>
          <a:p>
            <a:pPr marL="0" indent="612140" latinLnBrk="0">
              <a:buNone/>
            </a:pPr>
            <a:r>
              <a:rPr lang="zh-CN" altLang="en-US" sz="3200"/>
              <a:t>记叙文的详略安排，是根据中心来确定的。</a:t>
            </a:r>
            <a:endParaRPr lang="zh-CN" altLang="en-US" sz="3200"/>
          </a:p>
          <a:p>
            <a:pPr marL="0" indent="612140" latinLnBrk="0">
              <a:buNone/>
            </a:pPr>
            <a:r>
              <a:rPr lang="zh-CN" altLang="en-US" sz="3200"/>
              <a:t>对表现中心意思有较大作用的，为了突出重点，就要详细描述；与中心意思有些关系的次要材料就要写得简略些，详略配合得当，才能更好地突出主要人物和主要事件，更好地表达中心意思。略写往往是记叙文中的烘托部分，没有略写，文章内容就会呆板，头绪就会不清，情节就会不连贯。如果说详写是红花，略写就是不可少的绿叶。如文中略写的“我”不大佩服阿长的三件事就起到了</a:t>
            </a:r>
            <a:r>
              <a:rPr lang="zh-CN" altLang="en-US" sz="3200">
                <a:solidFill>
                  <a:srgbClr val="FF0000"/>
                </a:solidFill>
              </a:rPr>
              <a:t>丰富文章内容，更全面完整地刻画阿长这个人物形象，增强文章的真实性的作用。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>
            <a:spLocks noGrp="1" noChangeArrowheads="1"/>
          </p:cNvSpPr>
          <p:nvPr>
            <p:custDataLst>
              <p:tags r:id="rId1"/>
            </p:custDataLst>
          </p:nvPr>
        </p:nvSpPr>
        <p:spPr>
          <a:xfrm>
            <a:off x="8851900" y="1331595"/>
            <a:ext cx="3290570" cy="5313045"/>
          </a:xfrm>
          <a:prstGeom prst="rect">
            <a:avLst/>
          </a:prstGeom>
          <a:noFill/>
          <a:ln>
            <a:noFill/>
          </a:ln>
        </p:spPr>
        <p:txBody>
          <a:bodyPr vert="horz" wrap="square" lIns="90170" tIns="46990" rIns="90170" bIns="46990" numCol="1" anchor="t" anchorCtr="0" compatLnSpc="1">
            <a:noAutofit/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har char="•"/>
              <a:defRPr sz="24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1pPr>
            <a:lvl2pPr marL="914400" indent="-4572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2pPr>
            <a:lvl3pPr marL="12573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3pPr>
            <a:lvl4pPr marL="17145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4pPr>
            <a:lvl5pPr marL="2171700" indent="-342900" algn="l" rtl="0" eaLnBrk="0" fontAlgn="base" hangingPunct="0"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3675" indent="-193675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不大佩服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讨厌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不耐烦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非常麻烦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特别的敬意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敬意淡薄、诘问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93675" indent="-193675" eaLnBrk="1" hangingPunct="1">
              <a:lnSpc>
                <a:spcPct val="150000"/>
              </a:lnSpc>
              <a:buBlip>
                <a:blip r:embed="rId2"/>
              </a:buBlip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新的敬意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6386" name="标题 59393"/>
          <p:cNvSpPr>
            <a:spLocks noGrp="1" noRot="1"/>
          </p:cNvSpPr>
          <p:nvPr/>
        </p:nvSpPr>
        <p:spPr>
          <a:xfrm>
            <a:off x="381635" y="339090"/>
            <a:ext cx="877379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/>
              <a:t>作者对阿长感情色彩变化的心电图</a:t>
            </a:r>
            <a:endParaRPr lang="zh-CN" altLang="en-US" b="1" dirty="0"/>
          </a:p>
        </p:txBody>
      </p:sp>
      <p:pic>
        <p:nvPicPr>
          <p:cNvPr id="3" name="图片 27655" descr="未命名"/>
          <p:cNvPicPr>
            <a:picLocks noChangeAspect="1"/>
          </p:cNvPicPr>
          <p:nvPr/>
        </p:nvPicPr>
        <p:blipFill>
          <a:blip r:embed="rId3"/>
          <a:srcRect t="-640" r="19636" b="640"/>
          <a:stretch>
            <a:fillRect/>
          </a:stretch>
        </p:blipFill>
        <p:spPr>
          <a:xfrm>
            <a:off x="601345" y="1332230"/>
            <a:ext cx="8150860" cy="5312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9" name="文本框 27658"/>
          <p:cNvSpPr txBox="1"/>
          <p:nvPr/>
        </p:nvSpPr>
        <p:spPr>
          <a:xfrm>
            <a:off x="1367155" y="4907915"/>
            <a:ext cx="239903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讨厌，厌恶（低谷）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8" name="文本框 27657"/>
          <p:cNvSpPr txBox="1"/>
          <p:nvPr/>
        </p:nvSpPr>
        <p:spPr>
          <a:xfrm>
            <a:off x="2722245" y="2309495"/>
            <a:ext cx="1371600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敬意</a:t>
            </a:r>
            <a:endParaRPr lang="zh-CN" altLang="en-US" sz="36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0" name="文本框 27659"/>
          <p:cNvSpPr txBox="1"/>
          <p:nvPr/>
        </p:nvSpPr>
        <p:spPr>
          <a:xfrm>
            <a:off x="4093845" y="4907915"/>
            <a:ext cx="20574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敬意淡薄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7" name="文本框 27656"/>
          <p:cNvSpPr txBox="1"/>
          <p:nvPr/>
        </p:nvSpPr>
        <p:spPr>
          <a:xfrm>
            <a:off x="5598795" y="1602740"/>
            <a:ext cx="3352800" cy="5791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新的敬意（高峰）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9" grpId="0"/>
      <p:bldP spid="27658" grpId="0"/>
      <p:bldP spid="27660" grpId="0"/>
      <p:bldP spid="27657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3556635" y="685800"/>
            <a:ext cx="5654675" cy="7010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0" i="0" u="none" strike="noStrike" kern="1200" cap="none" spc="0" normalizeH="0" baseline="0" noProof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阿长买“三哼经”</a:t>
            </a:r>
            <a:endParaRPr kumimoji="1" lang="zh-CN" altLang="en-US" sz="4000" b="0" i="0" u="none" strike="noStrike" kern="1200" cap="none" spc="0" normalizeH="0" baseline="0" noProof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301" name="Text Box 13"/>
          <p:cNvSpPr txBox="1"/>
          <p:nvPr/>
        </p:nvSpPr>
        <p:spPr>
          <a:xfrm>
            <a:off x="1981200" y="1555750"/>
            <a:ext cx="3733800" cy="64008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我渴慕《山海经》</a:t>
            </a:r>
            <a:endParaRPr lang="zh-CN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02" name="Line 14"/>
          <p:cNvSpPr/>
          <p:nvPr/>
        </p:nvSpPr>
        <p:spPr>
          <a:xfrm>
            <a:off x="3060700" y="2195830"/>
            <a:ext cx="0" cy="80645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306" name="Text Box 18"/>
          <p:cNvSpPr txBox="1"/>
          <p:nvPr/>
        </p:nvSpPr>
        <p:spPr>
          <a:xfrm>
            <a:off x="1536700" y="2941320"/>
            <a:ext cx="2578100" cy="64008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想得而不能</a:t>
            </a: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07" name="Text Box 19"/>
          <p:cNvSpPr txBox="1"/>
          <p:nvPr/>
        </p:nvSpPr>
        <p:spPr>
          <a:xfrm>
            <a:off x="1153160" y="3733800"/>
            <a:ext cx="4313555" cy="1554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方正姚体" pitchFamily="2" charset="-122"/>
              </a:rPr>
              <a:t>因为叔祖疏懒，别人又不肯真实的回答，自已也没好机会买。</a:t>
            </a:r>
            <a:endParaRPr lang="zh-CN" altLang="en-US" sz="3200" dirty="0">
              <a:latin typeface="Times New Roman" panose="02020603050405020304" pitchFamily="18" charset="0"/>
              <a:ea typeface="方正姚体" pitchFamily="2" charset="-122"/>
            </a:endParaRPr>
          </a:p>
        </p:txBody>
      </p:sp>
      <p:sp>
        <p:nvSpPr>
          <p:cNvPr id="12308" name="Line 20"/>
          <p:cNvSpPr/>
          <p:nvPr/>
        </p:nvSpPr>
        <p:spPr>
          <a:xfrm>
            <a:off x="4267200" y="3291840"/>
            <a:ext cx="1371600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309" name="Text Box 21"/>
          <p:cNvSpPr txBox="1"/>
          <p:nvPr/>
        </p:nvSpPr>
        <p:spPr>
          <a:xfrm>
            <a:off x="5715000" y="2971800"/>
            <a:ext cx="2133600" cy="640080"/>
          </a:xfrm>
          <a:prstGeom prst="rect">
            <a:avLst/>
          </a:prstGeom>
          <a:solidFill>
            <a:schemeClr val="hlink">
              <a:alpha val="50195"/>
            </a:scheme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阿长来问</a:t>
            </a: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10" name="Text Box 22"/>
          <p:cNvSpPr txBox="1"/>
          <p:nvPr/>
        </p:nvSpPr>
        <p:spPr>
          <a:xfrm>
            <a:off x="5715000" y="4114800"/>
            <a:ext cx="3945255" cy="640080"/>
          </a:xfrm>
          <a:prstGeom prst="rect">
            <a:avLst/>
          </a:prstGeom>
          <a:solidFill>
            <a:schemeClr val="hlink">
              <a:alpha val="50195"/>
            </a:scheme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告假回家，买到书</a:t>
            </a: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11" name="Text Box 23"/>
          <p:cNvSpPr txBox="1"/>
          <p:nvPr/>
        </p:nvSpPr>
        <p:spPr>
          <a:xfrm>
            <a:off x="5715000" y="5318760"/>
            <a:ext cx="5768975" cy="640080"/>
          </a:xfrm>
          <a:prstGeom prst="rect">
            <a:avLst/>
          </a:prstGeom>
          <a:solidFill>
            <a:schemeClr val="hlink">
              <a:alpha val="50195"/>
            </a:scheme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一见面就高兴地把书给“我”</a:t>
            </a: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12" name="Line 24"/>
          <p:cNvSpPr/>
          <p:nvPr/>
        </p:nvSpPr>
        <p:spPr>
          <a:xfrm>
            <a:off x="6477000" y="3611880"/>
            <a:ext cx="0" cy="4572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313" name="Line 25"/>
          <p:cNvSpPr/>
          <p:nvPr/>
        </p:nvSpPr>
        <p:spPr>
          <a:xfrm>
            <a:off x="6477000" y="4754880"/>
            <a:ext cx="0" cy="5334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321" name="Line 33"/>
          <p:cNvSpPr/>
          <p:nvPr/>
        </p:nvSpPr>
        <p:spPr>
          <a:xfrm>
            <a:off x="5149850" y="5630545"/>
            <a:ext cx="565150" cy="1714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322" name="Text Box 34"/>
          <p:cNvSpPr txBox="1"/>
          <p:nvPr/>
        </p:nvSpPr>
        <p:spPr>
          <a:xfrm>
            <a:off x="652780" y="5318760"/>
            <a:ext cx="4345305" cy="64008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对阿长产生新的敬意</a:t>
            </a:r>
            <a:endParaRPr lang="zh-CN" altLang="en-US" sz="36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91250" y="1692910"/>
            <a:ext cx="391858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远房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叔祖对书的描述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书有奇怪的绘图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1" grpId="0" bldLvl="0" animBg="1"/>
      <p:bldP spid="12306" grpId="0" bldLvl="0" animBg="1"/>
      <p:bldP spid="12307" grpId="0"/>
      <p:bldP spid="12309" grpId="0" bldLvl="0" animBg="1"/>
      <p:bldP spid="12310" grpId="0" bldLvl="0" animBg="1"/>
      <p:bldP spid="12311" grpId="0" bldLvl="0" animBg="1"/>
      <p:bldP spid="12322" grpId="0" bldLvl="0" animBg="1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8650" y="497840"/>
            <a:ext cx="11226165" cy="16268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40000"/>
              </a:lnSpc>
            </a:pPr>
            <a:r>
              <a:rPr lang="zh-CN" altLang="en-US" sz="3600"/>
              <a:t>当阿长来问《山海经》是怎么一回事时，“我”是怎样想的？这种想法表现了“我”的什么心理？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755015" y="2705735"/>
            <a:ext cx="1068197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817245" fontAlgn="auto"/>
            <a:r>
              <a:rPr lang="zh-CN" altLang="en-US" sz="3600"/>
              <a:t>“我”想“她并非学者，说了也无益”。之所以这样想，是因为阿长不识字，没文化，既不知道《山海经》是怎样的一部书，更何况她一向似乎并不善于关心“我”，因此她也不会理解“我”渴望得到《山海经》的心情。这表明“我”对阿长心存隔膜乃至轻视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>
            <p:custDataLst>
              <p:tags r:id="rId1"/>
            </p:custDataLst>
          </p:nvPr>
        </p:nvSpPr>
        <p:spPr>
          <a:xfrm>
            <a:off x="838200" y="303530"/>
            <a:ext cx="10515600" cy="1325563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dirty="0" smtClean="0"/>
              <a:t>你对鲁迅了解多少？</a:t>
            </a:r>
            <a:endParaRPr lang="zh-CN" altLang="en-US" sz="4000" dirty="0" smtClean="0"/>
          </a:p>
        </p:txBody>
      </p:sp>
      <p:pic>
        <p:nvPicPr>
          <p:cNvPr id="9" name="图片 8" descr="H:\课件\图片\八年级上册阿长与山海经\鲁迅4.jpg鲁迅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6870065" y="983615"/>
            <a:ext cx="4012565" cy="5371465"/>
          </a:xfrm>
          <a:prstGeom prst="rect">
            <a:avLst/>
          </a:prstGeom>
        </p:spPr>
      </p:pic>
      <p:sp>
        <p:nvSpPr>
          <p:cNvPr id="3" name="文本占位符 8"/>
          <p:cNvSpPr txBox="1"/>
          <p:nvPr>
            <p:custDataLst>
              <p:tags r:id="rId4"/>
            </p:custDataLst>
          </p:nvPr>
        </p:nvSpPr>
        <p:spPr>
          <a:xfrm>
            <a:off x="838200" y="1629410"/>
            <a:ext cx="1505585" cy="65786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zh-CN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dirty="0" smtClean="0"/>
              <a:t>代表作：</a:t>
            </a:r>
            <a:endParaRPr lang="zh-CN" altLang="en-US" dirty="0" smtClean="0"/>
          </a:p>
        </p:txBody>
      </p:sp>
      <p:sp>
        <p:nvSpPr>
          <p:cNvPr id="7" name="文本占位符 8"/>
          <p:cNvSpPr txBox="1"/>
          <p:nvPr>
            <p:custDataLst>
              <p:tags r:id="rId5"/>
            </p:custDataLst>
          </p:nvPr>
        </p:nvSpPr>
        <p:spPr>
          <a:xfrm>
            <a:off x="838200" y="5031740"/>
            <a:ext cx="4761230" cy="65786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dirty="0" smtClean="0"/>
              <a:t>我们学过他的作品有：</a:t>
            </a:r>
            <a:endParaRPr lang="zh-CN" altLang="en-US" dirty="0" smtClean="0"/>
          </a:p>
        </p:txBody>
      </p:sp>
      <p:sp>
        <p:nvSpPr>
          <p:cNvPr id="10" name="文本占位符 8"/>
          <p:cNvSpPr txBox="1"/>
          <p:nvPr>
            <p:custDataLst>
              <p:tags r:id="rId6"/>
            </p:custDataLst>
          </p:nvPr>
        </p:nvSpPr>
        <p:spPr>
          <a:xfrm>
            <a:off x="2279650" y="1629410"/>
            <a:ext cx="4415790" cy="198056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/>
              <a:t>中国文学史上第一篇白话小说《狂人日记》</a:t>
            </a:r>
            <a:endParaRPr lang="zh-CN" altLang="en-US" dirty="0" smtClean="0"/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/>
              <a:t>小说集《呐喊》《彷徨》《故事新编》</a:t>
            </a:r>
            <a:endParaRPr lang="zh-CN" altLang="en-US" dirty="0" smtClean="0"/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/>
              <a:t>散文集《朝花夕拾》</a:t>
            </a:r>
            <a:endParaRPr lang="zh-CN" altLang="en-US" dirty="0" smtClean="0"/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/>
              <a:t>散文诗集《野草》</a:t>
            </a:r>
            <a:endParaRPr lang="zh-CN" altLang="en-US" dirty="0" smtClean="0"/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/>
              <a:t>杂文集《坟》《热风》《华盖集》等</a:t>
            </a:r>
            <a:endParaRPr lang="zh-CN" altLang="en-US" dirty="0" smtClean="0"/>
          </a:p>
        </p:txBody>
      </p:sp>
      <p:sp>
        <p:nvSpPr>
          <p:cNvPr id="11" name="文本占位符 8"/>
          <p:cNvSpPr txBox="1"/>
          <p:nvPr>
            <p:custDataLst>
              <p:tags r:id="rId7"/>
            </p:custDataLst>
          </p:nvPr>
        </p:nvSpPr>
        <p:spPr>
          <a:xfrm>
            <a:off x="1170940" y="5530215"/>
            <a:ext cx="5172710" cy="560070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/>
            </a:lvl1pPr>
            <a:lvl2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lvl="3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lvl="4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zh-CN" altLang="en-US" dirty="0" smtClean="0"/>
              <a:t>《少年闰土》、《从百草园到三味书屋》、《社戏》</a:t>
            </a:r>
            <a:endParaRPr lang="zh-CN" altLang="en-US" dirty="0" smtClean="0"/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7" grpId="0"/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26770" y="742950"/>
            <a:ext cx="1098931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当阿长买来《山海经》时，“我”有什么反应？</a:t>
            </a:r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1093470" y="1844675"/>
            <a:ext cx="1000569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817245" fontAlgn="auto"/>
            <a:r>
              <a:rPr lang="zh-CN" altLang="en-US" sz="4000"/>
              <a:t>当阿长买来《山海经》时，我的反应是：“我似乎遇着了一个霹雳，全体都震悚起来”，“这又使我发生</a:t>
            </a:r>
            <a:r>
              <a:rPr lang="zh-CN" altLang="en-US" sz="4000">
                <a:solidFill>
                  <a:srgbClr val="FF0000"/>
                </a:solidFill>
              </a:rPr>
              <a:t>新的敬意</a:t>
            </a:r>
            <a:r>
              <a:rPr lang="zh-CN" altLang="en-US" sz="4000"/>
              <a:t>了，别人不肯做，或不能做的事，她却能够做成功。她确有伟大的神力。谋害隐鼠的怨恨，从此完全消灭了。”真可谓又惊又喜，</a:t>
            </a:r>
            <a:r>
              <a:rPr lang="zh-CN" altLang="en-US" sz="4000">
                <a:solidFill>
                  <a:srgbClr val="FF0000"/>
                </a:solidFill>
              </a:rPr>
              <a:t>感激</a:t>
            </a:r>
            <a:r>
              <a:rPr lang="zh-CN" altLang="en-US" sz="4000"/>
              <a:t>不尽。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1835" y="1326515"/>
            <a:ext cx="11161395" cy="1737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817245" fontAlgn="auto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600" dirty="0">
                <a:sym typeface="Arial" panose="020B0604020202020204" pitchFamily="34" charset="0"/>
              </a:rPr>
              <a:t>“三哼经”好买吗？从文中什么地方可以看出来？想象一下，阿长买 “三哼经”可能会遇到哪些困难？</a:t>
            </a:r>
            <a:endParaRPr lang="zh-CN" altLang="zh-CN" sz="3600" dirty="0"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5375" y="442595"/>
            <a:ext cx="310197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/>
              <a:t>自由探讨</a:t>
            </a:r>
            <a:endParaRPr lang="zh-CN" altLang="en-US" sz="4400"/>
          </a:p>
        </p:txBody>
      </p:sp>
      <p:sp>
        <p:nvSpPr>
          <p:cNvPr id="4" name="文本框 3"/>
          <p:cNvSpPr txBox="1"/>
          <p:nvPr/>
        </p:nvSpPr>
        <p:spPr>
          <a:xfrm>
            <a:off x="415290" y="3063875"/>
            <a:ext cx="11753850" cy="3307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12140" fontAlgn="auto">
              <a:lnSpc>
                <a:spcPct val="110000"/>
              </a:lnSpc>
            </a:pPr>
            <a:r>
              <a:rPr lang="zh-CN" altLang="en-US" sz="3200"/>
              <a:t>长妈妈热爱、关心孩子的美好品质</a:t>
            </a:r>
            <a:endParaRPr lang="zh-CN" altLang="en-US" sz="3200"/>
          </a:p>
          <a:p>
            <a:pPr indent="612140" fontAlgn="auto">
              <a:lnSpc>
                <a:spcPct val="110000"/>
              </a:lnSpc>
            </a:pPr>
            <a:r>
              <a:rPr lang="zh-CN" altLang="en-US" sz="3200"/>
              <a:t>因为这件事“别人不肯做”，谁也没有阿长那样知“我”心，谁也没有阿长那么热心；别人也“不能做”，有画的《山海经》很难找，要跑多少路，打听多少地方，谁能像阿长这么给“我”操心费事，况且阿长不识字，居然买来了。所以说，阿长“确有</a:t>
            </a:r>
            <a:r>
              <a:rPr lang="zh-CN" altLang="en-US" sz="3200">
                <a:solidFill>
                  <a:srgbClr val="FF0000"/>
                </a:solidFill>
              </a:rPr>
              <a:t>伟大的神力</a:t>
            </a:r>
            <a:r>
              <a:rPr lang="zh-CN" altLang="en-US" sz="3200"/>
              <a:t>”。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959485" y="1290955"/>
            <a:ext cx="10594975" cy="374904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 这四本书，乃是我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最初得到，最为心爱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的宝书。</a:t>
            </a: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        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书的模样，到现在还在眼前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可是从还在眼前的模样来说，却是一部刻印都十分粗拙的本子。纸张很黄</a:t>
            </a:r>
            <a:r>
              <a:rPr kumimoji="1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；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图像也很坏，甚至于几乎全用直线凑合，连动物的眼睛也都是长方形的。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但那是我最心爱的宝书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，</a:t>
            </a:r>
            <a:r>
              <a:rPr kumimoji="1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看起来，确是人面的兽；九头的蛇；一脚的牛；袋子似的帝江；没有头而“以乳为目，以脐为口”，还要“执干戚而舞”的刑天。</a:t>
            </a: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1086485" y="5175250"/>
            <a:ext cx="10117455" cy="118872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lvl="0" indent="0">
              <a:spcBef>
                <a:spcPct val="50000"/>
              </a:spcBef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对</a:t>
            </a:r>
            <a:r>
              <a:rPr lang="zh-CN" altLang="en-US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而言，那种对童心的巨大的满足、阿长对</a:t>
            </a:r>
            <a:r>
              <a:rPr lang="zh-CN" altLang="en-US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“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zh-CN" altLang="en-US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”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的爱，永久印烙在了心灵之上。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8410" y="558800"/>
            <a:ext cx="103987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书的质量不太好，为什么作者说</a:t>
            </a:r>
            <a:r>
              <a:rPr lang="en-US" altLang="zh-CN" sz="3200"/>
              <a:t>“</a:t>
            </a:r>
            <a:r>
              <a:rPr lang="zh-CN" altLang="en-US" sz="3200"/>
              <a:t>是我最为心爱的宝书</a:t>
            </a:r>
            <a:r>
              <a:rPr lang="en-US" altLang="zh-CN" sz="3200"/>
              <a:t>”</a:t>
            </a:r>
            <a:r>
              <a:rPr lang="zh-CN" altLang="en-US" sz="3200"/>
              <a:t>？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6595" y="695960"/>
            <a:ext cx="10798810" cy="1727835"/>
          </a:xfrm>
        </p:spPr>
        <p:txBody>
          <a:bodyPr>
            <a:normAutofit/>
          </a:bodyPr>
          <a:lstStyle/>
          <a:p>
            <a:pPr indent="817245" algn="l" latinLnBrk="0"/>
            <a:r>
              <a:rPr lang="zh-CN" altLang="en-US" dirty="0">
                <a:latin typeface="+mj-lt"/>
                <a:ea typeface="+mj-ea"/>
              </a:rPr>
              <a:t>为什么前文要用如此多的笔墨去写</a:t>
            </a:r>
            <a:r>
              <a:rPr lang="zh-CN" altLang="en-US" dirty="0">
                <a:latin typeface="+mj-lt"/>
                <a:ea typeface="+mj-ea"/>
                <a:sym typeface="+mn-ea"/>
              </a:rPr>
              <a:t>如何“憎恶”“讨厌”阿长呢</a:t>
            </a:r>
            <a:r>
              <a:rPr lang="zh-CN" altLang="en-US" dirty="0">
                <a:latin typeface="+mj-lt"/>
                <a:ea typeface="+mj-ea"/>
              </a:rPr>
              <a:t>？有什么作用？</a:t>
            </a:r>
            <a:endParaRPr lang="en-US" altLang="zh-CN" dirty="0">
              <a:latin typeface="+mj-lt"/>
              <a:ea typeface="+mj-ea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838200" y="2557780"/>
            <a:ext cx="10944225" cy="4021455"/>
          </a:xfrm>
        </p:spPr>
        <p:txBody>
          <a:bodyPr vert="horz" wrap="square" lIns="90170" tIns="46990" rIns="90170" bIns="46990" numCol="1" anchor="t" anchorCtr="0" compatLnSpc="1">
            <a:noAutofit/>
          </a:bodyPr>
          <a:lstStyle/>
          <a:p>
            <a:pPr marL="457200" indent="-457200" algn="l" eaLnBrk="1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3600" dirty="0">
                <a:solidFill>
                  <a:schemeClr val="tx1"/>
                </a:solidFill>
                <a:latin typeface="+mn-lt"/>
                <a:ea typeface="+mn-ea"/>
              </a:rPr>
              <a:t>为后文的感激、赞颂蓄势，起到了铺垫、衬托的作用，运用了欲扬先抑的写法。</a:t>
            </a:r>
            <a:endParaRPr lang="zh-CN" altLang="zh-CN" sz="36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457200" indent="-457200" algn="l" eaLnBrk="1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3600" dirty="0">
                <a:solidFill>
                  <a:schemeClr val="tx1"/>
                </a:solidFill>
                <a:latin typeface="+mn-lt"/>
                <a:ea typeface="+mn-ea"/>
              </a:rPr>
              <a:t>为了从多角度、全方位地展示长妈妈的形象，使其形象更加真实、生动、丰满。</a:t>
            </a:r>
            <a:endParaRPr lang="zh-CN" altLang="zh-CN" sz="360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638810"/>
            <a:ext cx="10798810" cy="1727835"/>
          </a:xfrm>
        </p:spPr>
        <p:txBody>
          <a:bodyPr>
            <a:normAutofit/>
          </a:bodyPr>
          <a:lstStyle/>
          <a:p>
            <a:pPr indent="817245" algn="l" latinLnBrk="0"/>
            <a:r>
              <a:rPr lang="zh-CN" altLang="en-US" dirty="0">
                <a:latin typeface="+mj-lt"/>
                <a:ea typeface="+mj-ea"/>
              </a:rPr>
              <a:t>在这些充满贬义的文字后面，你能感受到作者对阿长的同情与怀念吗？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838200" y="2493645"/>
            <a:ext cx="10944225" cy="3804285"/>
          </a:xfrm>
        </p:spPr>
        <p:txBody>
          <a:bodyPr vert="horz" wrap="square" lIns="90170" tIns="46990" rIns="90170" bIns="46990" numCol="1" anchor="t" anchorCtr="0" compatLnSpc="1">
            <a:noAutofit/>
          </a:bodyPr>
          <a:lstStyle/>
          <a:p>
            <a:pPr marL="0" indent="817245" algn="l" eaLnBrk="1" latinLnBrk="0" hangingPunct="1">
              <a:lnSpc>
                <a:spcPct val="150000"/>
              </a:lnSpc>
              <a:buNone/>
            </a:pPr>
            <a:r>
              <a:rPr lang="zh-CN" altLang="zh-CN" sz="3200" dirty="0">
                <a:solidFill>
                  <a:schemeClr val="tx1"/>
                </a:solidFill>
                <a:latin typeface="+mn-lt"/>
                <a:ea typeface="+mn-ea"/>
              </a:rPr>
              <a:t>“憎恶”“讨厌”是儿时的心理，鲁迅在具体描写中却流露着同情与怀念。鲁迅透露了阿长的身世，就是表明她的粗俗是情有可原的。她的管教很不适合儿童心理，但心是好的。她青年守寡，非常不幸，出来做女工，没有别的奢望，但求“顺顺流流”，鲁迅在具体的描写中饱含同情。</a:t>
            </a:r>
            <a:endParaRPr lang="zh-CN" altLang="zh-CN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895985"/>
            <a:ext cx="11082020" cy="101092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+mj-lt"/>
                <a:ea typeface="+mj-ea"/>
              </a:rPr>
              <a:t>仁厚黑暗的地母呵，愿在你怀里永安她的魂灵！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838200" y="2223770"/>
            <a:ext cx="10944225" cy="3538220"/>
          </a:xfrm>
        </p:spPr>
        <p:txBody>
          <a:bodyPr vert="horz" wrap="square" lIns="90170" tIns="46990" rIns="90170" bIns="46990" numCol="1" anchor="t" anchorCtr="0" compatLnSpc="1">
            <a:noAutofit/>
          </a:bodyPr>
          <a:lstStyle/>
          <a:p>
            <a:pPr marL="0" indent="817245" algn="l" eaLnBrk="1" latinLnBrk="0" hangingPunct="1">
              <a:lnSpc>
                <a:spcPct val="150000"/>
              </a:lnSpc>
              <a:buNone/>
            </a:pPr>
            <a:r>
              <a:rPr lang="zh-CN" altLang="zh-CN" sz="3600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运用</a:t>
            </a:r>
            <a:r>
              <a:rPr lang="zh-CN" altLang="zh-CN" sz="3600" dirty="0">
                <a:solidFill>
                  <a:srgbClr val="FF0000"/>
                </a:solidFill>
                <a:latin typeface="+mn-lt"/>
                <a:ea typeface="+mn-ea"/>
                <a:sym typeface="+mn-ea"/>
              </a:rPr>
              <a:t>抒情</a:t>
            </a:r>
            <a:r>
              <a:rPr lang="zh-CN" altLang="zh-CN" sz="3600" dirty="0">
                <a:solidFill>
                  <a:schemeClr val="tx1"/>
                </a:solidFill>
                <a:latin typeface="+mn-lt"/>
                <a:ea typeface="+mn-ea"/>
                <a:sym typeface="+mn-ea"/>
              </a:rPr>
              <a:t>手法，</a:t>
            </a:r>
            <a:r>
              <a:rPr lang="zh-CN" altLang="zh-CN" sz="3600" dirty="0">
                <a:solidFill>
                  <a:schemeClr val="tx1"/>
                </a:solidFill>
                <a:latin typeface="+mn-lt"/>
                <a:ea typeface="+mn-ea"/>
              </a:rPr>
              <a:t>表达了作者永恒的</a:t>
            </a:r>
            <a:r>
              <a:rPr lang="zh-CN" altLang="zh-CN" sz="3600" dirty="0">
                <a:solidFill>
                  <a:srgbClr val="FF0000"/>
                </a:solidFill>
                <a:latin typeface="+mn-lt"/>
                <a:ea typeface="+mn-ea"/>
              </a:rPr>
              <a:t>感激</a:t>
            </a:r>
            <a:r>
              <a:rPr lang="zh-CN" altLang="zh-CN" sz="3600" dirty="0">
                <a:solidFill>
                  <a:schemeClr val="tx1"/>
                </a:solidFill>
                <a:latin typeface="+mn-lt"/>
                <a:ea typeface="+mn-ea"/>
              </a:rPr>
              <a:t>和</a:t>
            </a:r>
            <a:r>
              <a:rPr lang="zh-CN" altLang="zh-CN" sz="3600" dirty="0">
                <a:solidFill>
                  <a:srgbClr val="FF0000"/>
                </a:solidFill>
                <a:latin typeface="+mn-lt"/>
                <a:ea typeface="+mn-ea"/>
              </a:rPr>
              <a:t>怀念</a:t>
            </a:r>
            <a:r>
              <a:rPr lang="zh-CN" altLang="zh-CN" sz="3600" dirty="0">
                <a:solidFill>
                  <a:schemeClr val="tx1"/>
                </a:solidFill>
                <a:latin typeface="+mn-lt"/>
                <a:ea typeface="+mn-ea"/>
              </a:rPr>
              <a:t>之情，凝聚着“我”对长妈妈的全部情思，寄托了“我”对善良人的衷心祝愿。 </a:t>
            </a:r>
            <a:endParaRPr lang="zh-CN" altLang="zh-CN" sz="360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0" indent="817245" algn="l" eaLnBrk="1" latinLnBrk="0" hangingPunct="1">
              <a:lnSpc>
                <a:spcPct val="150000"/>
              </a:lnSpc>
              <a:buNone/>
            </a:pPr>
            <a:endParaRPr lang="zh-CN" altLang="zh-CN" sz="360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8200" y="895669"/>
            <a:ext cx="10515600" cy="1011237"/>
          </a:xfrm>
        </p:spPr>
        <p:txBody>
          <a:bodyPr>
            <a:normAutofit/>
          </a:bodyPr>
          <a:lstStyle/>
          <a:p>
            <a:r>
              <a:rPr lang="zh-CN" altLang="en-US" dirty="0">
                <a:latin typeface="+mj-lt"/>
                <a:ea typeface="+mj-ea"/>
              </a:rPr>
              <a:t>阿长</a:t>
            </a:r>
            <a:endParaRPr lang="en-US" altLang="zh-CN" dirty="0">
              <a:latin typeface="+mj-lt"/>
              <a:ea typeface="+mj-ea"/>
            </a:endParaRPr>
          </a:p>
        </p:txBody>
      </p:sp>
      <p:sp>
        <p:nvSpPr>
          <p:cNvPr id="26627" name="Rectangle 2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838200" y="2223770"/>
            <a:ext cx="10944225" cy="3538220"/>
          </a:xfrm>
        </p:spPr>
        <p:txBody>
          <a:bodyPr vert="horz" wrap="square" lIns="90170" tIns="46990" rIns="90170" bIns="46990" numCol="1" anchor="t" anchorCtr="0" compatLnSpc="1">
            <a:noAutofit/>
          </a:bodyPr>
          <a:lstStyle/>
          <a:p>
            <a:pPr marL="0" indent="817245" algn="l" eaLnBrk="1" latinLnBrk="0" hangingPunct="1">
              <a:lnSpc>
                <a:spcPct val="150000"/>
              </a:lnSpc>
              <a:buNone/>
            </a:pPr>
            <a:r>
              <a:rPr lang="zh-CN" altLang="zh-CN" sz="3600" dirty="0">
                <a:solidFill>
                  <a:schemeClr val="tx1"/>
                </a:solidFill>
                <a:latin typeface="+mn-lt"/>
                <a:ea typeface="+mn-ea"/>
              </a:rPr>
              <a:t>阿长是一个很不幸而又热望一生平安的劳动妇女，她没有文化、粗俗、好事，而又心地善良、热心帮助孩子解决疑难。</a:t>
            </a:r>
            <a:endParaRPr lang="zh-CN" altLang="zh-CN" sz="360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" y="1749109"/>
            <a:ext cx="12191999" cy="907803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latin typeface="+mj-lt"/>
                <a:ea typeface="+mj-ea"/>
              </a:rPr>
              <a:t>拓展延伸</a:t>
            </a:r>
            <a:endParaRPr lang="zh-CN" altLang="en-US" dirty="0">
              <a:latin typeface="+mj-lt"/>
              <a:ea typeface="+mj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565785" y="3107690"/>
            <a:ext cx="10643235" cy="2405380"/>
          </a:xfrm>
        </p:spPr>
        <p:txBody>
          <a:bodyPr>
            <a:noAutofit/>
          </a:bodyPr>
          <a:lstStyle/>
          <a:p>
            <a:pPr indent="612140" algn="l" latinLnBrk="0"/>
            <a:r>
              <a:rPr lang="zh-CN" altLang="en-US" sz="4000" dirty="0">
                <a:latin typeface="+mn-lt"/>
                <a:ea typeface="+mn-ea"/>
              </a:rPr>
              <a:t>谈一谈你身边有没有像阿长一样给你留下深刻印象的人呢？</a:t>
            </a:r>
            <a:endParaRPr lang="zh-CN" altLang="en-US" sz="4000" dirty="0">
              <a:latin typeface="+mn-lt"/>
              <a:ea typeface="+mn-ea"/>
            </a:endParaRPr>
          </a:p>
          <a:p>
            <a:pPr indent="612140" algn="l" latinLnBrk="0"/>
            <a:r>
              <a:rPr lang="zh-CN" altLang="en-US" sz="4000" dirty="0">
                <a:latin typeface="+mn-lt"/>
                <a:ea typeface="+mn-ea"/>
              </a:rPr>
              <a:t>你是怎样看待</a:t>
            </a:r>
            <a:r>
              <a:rPr lang="en-US" altLang="zh-CN" sz="4000" dirty="0">
                <a:latin typeface="+mn-lt"/>
                <a:ea typeface="+mn-ea"/>
              </a:rPr>
              <a:t>TA</a:t>
            </a:r>
            <a:r>
              <a:rPr lang="zh-CN" altLang="en-US" sz="4000" dirty="0">
                <a:latin typeface="+mn-lt"/>
                <a:ea typeface="+mn-ea"/>
              </a:rPr>
              <a:t>？</a:t>
            </a:r>
            <a:endParaRPr lang="zh-CN" altLang="en-US" sz="4000" dirty="0"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smtClean="0">
                <a:latin typeface="+mj-lt"/>
                <a:ea typeface="+mj-ea"/>
              </a:rPr>
              <a:t>THANKS</a:t>
            </a:r>
            <a:endParaRPr lang="en-US" altLang="zh-CN" smtClean="0">
              <a:latin typeface="+mj-lt"/>
              <a:ea typeface="+mj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22149" y="294468"/>
            <a:ext cx="10347702" cy="1039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 anchorCtr="0">
            <a:norm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4000" dirty="0">
                <a:latin typeface="+mj-lt"/>
                <a:ea typeface="+mj-ea"/>
                <a:cs typeface="+mj-cs"/>
                <a:sym typeface="Arial" panose="020B0604020202020204" pitchFamily="34" charset="0"/>
              </a:rPr>
              <a:t>解题</a:t>
            </a:r>
            <a:endParaRPr lang="zh-CN" altLang="zh-CN" sz="4000" dirty="0"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grpSp>
        <p:nvGrpSpPr>
          <p:cNvPr id="5124" name="Group 4"/>
          <p:cNvGrpSpPr/>
          <p:nvPr>
            <p:custDataLst>
              <p:tags r:id="rId2"/>
            </p:custDataLst>
          </p:nvPr>
        </p:nvGrpSpPr>
        <p:grpSpPr bwMode="auto">
          <a:xfrm>
            <a:off x="2610765" y="2427638"/>
            <a:ext cx="7249932" cy="1126304"/>
            <a:chOff x="0" y="0"/>
            <a:chExt cx="8470" cy="1315"/>
          </a:xfrm>
        </p:grpSpPr>
        <p:sp>
          <p:nvSpPr>
            <p:cNvPr id="5125" name="Freeform 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0" y="0"/>
              <a:ext cx="1975" cy="131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sz="2800" b="1" i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01</a:t>
              </a:r>
              <a:endParaRPr lang="en-US" sz="2800" b="1" i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5126" name="Freeform 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473" y="0"/>
              <a:ext cx="5997" cy="131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tIns="46990" rIns="269875" bIns="4699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3600" b="1" dirty="0">
                  <a:solidFill>
                    <a:schemeClr val="tx1"/>
                  </a:solidFill>
                  <a:latin typeface="+mn-lt"/>
                  <a:ea typeface="+mn-ea"/>
                  <a:sym typeface="Arial" panose="020B0604020202020204" pitchFamily="34" charset="0"/>
                </a:rPr>
                <a:t>阿长</a:t>
              </a:r>
              <a:endParaRPr lang="zh-CN" altLang="zh-CN" sz="3600" b="1" dirty="0">
                <a:solidFill>
                  <a:schemeClr val="tx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27" name="Group 7"/>
          <p:cNvGrpSpPr/>
          <p:nvPr>
            <p:custDataLst>
              <p:tags r:id="rId5"/>
            </p:custDataLst>
          </p:nvPr>
        </p:nvGrpSpPr>
        <p:grpSpPr bwMode="auto">
          <a:xfrm>
            <a:off x="2610765" y="3942498"/>
            <a:ext cx="7249076" cy="1125447"/>
            <a:chOff x="0" y="0"/>
            <a:chExt cx="8469" cy="1314"/>
          </a:xfrm>
        </p:grpSpPr>
        <p:sp>
          <p:nvSpPr>
            <p:cNvPr id="5128" name="Freeform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0"/>
              <a:ext cx="1975" cy="1315"/>
            </a:xfrm>
            <a:custGeom>
              <a:avLst/>
              <a:gdLst>
                <a:gd name="T0" fmla="*/ 2147483646 w 241"/>
                <a:gd name="T1" fmla="*/ 2147483646 h 190"/>
                <a:gd name="T2" fmla="*/ 2147483646 w 241"/>
                <a:gd name="T3" fmla="*/ 2147483646 h 190"/>
                <a:gd name="T4" fmla="*/ 2147483646 w 241"/>
                <a:gd name="T5" fmla="*/ 2147483646 h 190"/>
                <a:gd name="T6" fmla="*/ 2147483646 w 241"/>
                <a:gd name="T7" fmla="*/ 2147483646 h 190"/>
                <a:gd name="T8" fmla="*/ 2147483646 w 241"/>
                <a:gd name="T9" fmla="*/ 2147483646 h 190"/>
                <a:gd name="T10" fmla="*/ 2147483646 w 241"/>
                <a:gd name="T11" fmla="*/ 0 h 190"/>
                <a:gd name="T12" fmla="*/ 0 w 241"/>
                <a:gd name="T13" fmla="*/ 0 h 190"/>
                <a:gd name="T14" fmla="*/ 0 w 241"/>
                <a:gd name="T15" fmla="*/ 2147483646 h 190"/>
                <a:gd name="T16" fmla="*/ 2147483646 w 241"/>
                <a:gd name="T17" fmla="*/ 2147483646 h 190"/>
                <a:gd name="T18" fmla="*/ 2147483646 w 241"/>
                <a:gd name="T19" fmla="*/ 2147483646 h 190"/>
                <a:gd name="T20" fmla="*/ 2147483646 w 241"/>
                <a:gd name="T21" fmla="*/ 2147483646 h 190"/>
                <a:gd name="T22" fmla="*/ 2147483646 w 241"/>
                <a:gd name="T23" fmla="*/ 2147483646 h 190"/>
                <a:gd name="T24" fmla="*/ 2147483646 w 241"/>
                <a:gd name="T25" fmla="*/ 2147483646 h 190"/>
                <a:gd name="T26" fmla="*/ 2147483646 w 241"/>
                <a:gd name="T27" fmla="*/ 2147483646 h 190"/>
                <a:gd name="T28" fmla="*/ 2147483646 w 241"/>
                <a:gd name="T29" fmla="*/ 2147483646 h 1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41"/>
                <a:gd name="T46" fmla="*/ 0 h 190"/>
                <a:gd name="T47" fmla="*/ 241 w 241"/>
                <a:gd name="T48" fmla="*/ 190 h 19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41" h="190">
                  <a:moveTo>
                    <a:pt x="211" y="73"/>
                  </a:moveTo>
                  <a:cubicBezTo>
                    <a:pt x="204" y="73"/>
                    <a:pt x="197" y="76"/>
                    <a:pt x="192" y="80"/>
                  </a:cubicBezTo>
                  <a:cubicBezTo>
                    <a:pt x="191" y="81"/>
                    <a:pt x="190" y="82"/>
                    <a:pt x="189" y="82"/>
                  </a:cubicBezTo>
                  <a:cubicBezTo>
                    <a:pt x="187" y="84"/>
                    <a:pt x="183" y="86"/>
                    <a:pt x="180" y="86"/>
                  </a:cubicBezTo>
                  <a:cubicBezTo>
                    <a:pt x="176" y="86"/>
                    <a:pt x="174" y="86"/>
                    <a:pt x="172" y="85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72" y="190"/>
                    <a:pt x="172" y="190"/>
                    <a:pt x="172" y="190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5" y="116"/>
                    <a:pt x="176" y="116"/>
                    <a:pt x="179" y="116"/>
                  </a:cubicBezTo>
                  <a:cubicBezTo>
                    <a:pt x="183" y="116"/>
                    <a:pt x="188" y="118"/>
                    <a:pt x="190" y="120"/>
                  </a:cubicBezTo>
                  <a:cubicBezTo>
                    <a:pt x="192" y="122"/>
                    <a:pt x="202" y="128"/>
                    <a:pt x="211" y="128"/>
                  </a:cubicBezTo>
                  <a:cubicBezTo>
                    <a:pt x="228" y="128"/>
                    <a:pt x="241" y="116"/>
                    <a:pt x="241" y="101"/>
                  </a:cubicBezTo>
                  <a:cubicBezTo>
                    <a:pt x="241" y="86"/>
                    <a:pt x="228" y="73"/>
                    <a:pt x="211" y="73"/>
                  </a:cubicBez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rIns="288000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sz="2800" b="1" i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02</a:t>
              </a:r>
              <a:endParaRPr lang="en-US" sz="2800" b="1" i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  <p:sp>
          <p:nvSpPr>
            <p:cNvPr id="5129" name="Freeform 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2473" y="0"/>
              <a:ext cx="5997" cy="1315"/>
            </a:xfrm>
            <a:custGeom>
              <a:avLst/>
              <a:gdLst>
                <a:gd name="T0" fmla="*/ 2147483646 w 965"/>
                <a:gd name="T1" fmla="*/ 0 h 190"/>
                <a:gd name="T2" fmla="*/ 2147483646 w 965"/>
                <a:gd name="T3" fmla="*/ 0 h 190"/>
                <a:gd name="T4" fmla="*/ 2147483646 w 965"/>
                <a:gd name="T5" fmla="*/ 0 h 190"/>
                <a:gd name="T6" fmla="*/ 2147483646 w 965"/>
                <a:gd name="T7" fmla="*/ 0 h 190"/>
                <a:gd name="T8" fmla="*/ 2147483646 w 965"/>
                <a:gd name="T9" fmla="*/ 0 h 190"/>
                <a:gd name="T10" fmla="*/ 2147483646 w 965"/>
                <a:gd name="T11" fmla="*/ 0 h 190"/>
                <a:gd name="T12" fmla="*/ 2147483646 w 965"/>
                <a:gd name="T13" fmla="*/ 0 h 190"/>
                <a:gd name="T14" fmla="*/ 2147483646 w 965"/>
                <a:gd name="T15" fmla="*/ 0 h 190"/>
                <a:gd name="T16" fmla="*/ 2147483646 w 965"/>
                <a:gd name="T17" fmla="*/ 0 h 190"/>
                <a:gd name="T18" fmla="*/ 2147483646 w 965"/>
                <a:gd name="T19" fmla="*/ 0 h 190"/>
                <a:gd name="T20" fmla="*/ 0 w 965"/>
                <a:gd name="T21" fmla="*/ 0 h 190"/>
                <a:gd name="T22" fmla="*/ 0 w 965"/>
                <a:gd name="T23" fmla="*/ 2147483646 h 190"/>
                <a:gd name="T24" fmla="*/ 2147483646 w 965"/>
                <a:gd name="T25" fmla="*/ 2147483646 h 190"/>
                <a:gd name="T26" fmla="*/ 2147483646 w 965"/>
                <a:gd name="T27" fmla="*/ 2147483646 h 190"/>
                <a:gd name="T28" fmla="*/ 2147483646 w 965"/>
                <a:gd name="T29" fmla="*/ 2147483646 h 190"/>
                <a:gd name="T30" fmla="*/ 2147483646 w 965"/>
                <a:gd name="T31" fmla="*/ 2147483646 h 190"/>
                <a:gd name="T32" fmla="*/ 2147483646 w 965"/>
                <a:gd name="T33" fmla="*/ 2147483646 h 190"/>
                <a:gd name="T34" fmla="*/ 2147483646 w 965"/>
                <a:gd name="T35" fmla="*/ 2147483646 h 190"/>
                <a:gd name="T36" fmla="*/ 0 w 965"/>
                <a:gd name="T37" fmla="*/ 2147483646 h 190"/>
                <a:gd name="T38" fmla="*/ 0 w 965"/>
                <a:gd name="T39" fmla="*/ 2147483646 h 190"/>
                <a:gd name="T40" fmla="*/ 2147483646 w 965"/>
                <a:gd name="T41" fmla="*/ 2147483646 h 190"/>
                <a:gd name="T42" fmla="*/ 2147483646 w 965"/>
                <a:gd name="T43" fmla="*/ 2147483646 h 190"/>
                <a:gd name="T44" fmla="*/ 2147483646 w 965"/>
                <a:gd name="T45" fmla="*/ 2147483646 h 190"/>
                <a:gd name="T46" fmla="*/ 2147483646 w 965"/>
                <a:gd name="T47" fmla="*/ 2147483646 h 190"/>
                <a:gd name="T48" fmla="*/ 2147483646 w 965"/>
                <a:gd name="T49" fmla="*/ 2147483646 h 190"/>
                <a:gd name="T50" fmla="*/ 2147483646 w 965"/>
                <a:gd name="T51" fmla="*/ 2147483646 h 190"/>
                <a:gd name="T52" fmla="*/ 2147483646 w 965"/>
                <a:gd name="T53" fmla="*/ 2147483646 h 190"/>
                <a:gd name="T54" fmla="*/ 2147483646 w 965"/>
                <a:gd name="T55" fmla="*/ 2147483646 h 190"/>
                <a:gd name="T56" fmla="*/ 2147483646 w 965"/>
                <a:gd name="T57" fmla="*/ 2147483646 h 190"/>
                <a:gd name="T58" fmla="*/ 2147483646 w 965"/>
                <a:gd name="T59" fmla="*/ 2147483646 h 190"/>
                <a:gd name="T60" fmla="*/ 2147483646 w 965"/>
                <a:gd name="T61" fmla="*/ 2147483646 h 190"/>
                <a:gd name="T62" fmla="*/ 2147483646 w 965"/>
                <a:gd name="T63" fmla="*/ 0 h 190"/>
                <a:gd name="T64" fmla="*/ 2147483646 w 965"/>
                <a:gd name="T65" fmla="*/ 0 h 19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65"/>
                <a:gd name="T100" fmla="*/ 0 h 190"/>
                <a:gd name="T101" fmla="*/ 965 w 965"/>
                <a:gd name="T102" fmla="*/ 190 h 19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65" h="190">
                  <a:moveTo>
                    <a:pt x="803" y="0"/>
                  </a:moveTo>
                  <a:cubicBezTo>
                    <a:pt x="792" y="0"/>
                    <a:pt x="792" y="0"/>
                    <a:pt x="792" y="0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634" y="0"/>
                    <a:pt x="634" y="0"/>
                    <a:pt x="634" y="0"/>
                  </a:cubicBezTo>
                  <a:cubicBezTo>
                    <a:pt x="494" y="0"/>
                    <a:pt x="494" y="0"/>
                    <a:pt x="494" y="0"/>
                  </a:cubicBezTo>
                  <a:cubicBezTo>
                    <a:pt x="476" y="0"/>
                    <a:pt x="476" y="0"/>
                    <a:pt x="476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25" y="0"/>
                    <a:pt x="325" y="0"/>
                    <a:pt x="325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81"/>
                    <a:pt x="4" y="81"/>
                    <a:pt x="6" y="79"/>
                  </a:cubicBezTo>
                  <a:cubicBezTo>
                    <a:pt x="7" y="78"/>
                    <a:pt x="8" y="78"/>
                    <a:pt x="9" y="77"/>
                  </a:cubicBezTo>
                  <a:cubicBezTo>
                    <a:pt x="15" y="72"/>
                    <a:pt x="22" y="69"/>
                    <a:pt x="31" y="69"/>
                  </a:cubicBezTo>
                  <a:cubicBezTo>
                    <a:pt x="50" y="69"/>
                    <a:pt x="65" y="83"/>
                    <a:pt x="65" y="101"/>
                  </a:cubicBezTo>
                  <a:cubicBezTo>
                    <a:pt x="65" y="118"/>
                    <a:pt x="50" y="133"/>
                    <a:pt x="31" y="133"/>
                  </a:cubicBezTo>
                  <a:cubicBezTo>
                    <a:pt x="21" y="133"/>
                    <a:pt x="9" y="125"/>
                    <a:pt x="7" y="123"/>
                  </a:cubicBezTo>
                  <a:cubicBezTo>
                    <a:pt x="5" y="122"/>
                    <a:pt x="3" y="121"/>
                    <a:pt x="0" y="12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63" y="190"/>
                    <a:pt x="163" y="190"/>
                    <a:pt x="163" y="190"/>
                  </a:cubicBezTo>
                  <a:cubicBezTo>
                    <a:pt x="169" y="190"/>
                    <a:pt x="169" y="190"/>
                    <a:pt x="169" y="190"/>
                  </a:cubicBezTo>
                  <a:cubicBezTo>
                    <a:pt x="325" y="190"/>
                    <a:pt x="325" y="190"/>
                    <a:pt x="325" y="190"/>
                  </a:cubicBezTo>
                  <a:cubicBezTo>
                    <a:pt x="331" y="190"/>
                    <a:pt x="331" y="190"/>
                    <a:pt x="331" y="190"/>
                  </a:cubicBezTo>
                  <a:cubicBezTo>
                    <a:pt x="476" y="190"/>
                    <a:pt x="476" y="190"/>
                    <a:pt x="476" y="190"/>
                  </a:cubicBezTo>
                  <a:cubicBezTo>
                    <a:pt x="494" y="190"/>
                    <a:pt x="494" y="190"/>
                    <a:pt x="494" y="190"/>
                  </a:cubicBezTo>
                  <a:cubicBezTo>
                    <a:pt x="634" y="190"/>
                    <a:pt x="634" y="190"/>
                    <a:pt x="634" y="190"/>
                  </a:cubicBezTo>
                  <a:cubicBezTo>
                    <a:pt x="644" y="190"/>
                    <a:pt x="644" y="190"/>
                    <a:pt x="644" y="190"/>
                  </a:cubicBezTo>
                  <a:cubicBezTo>
                    <a:pt x="792" y="190"/>
                    <a:pt x="792" y="190"/>
                    <a:pt x="792" y="190"/>
                  </a:cubicBezTo>
                  <a:cubicBezTo>
                    <a:pt x="803" y="190"/>
                    <a:pt x="803" y="190"/>
                    <a:pt x="803" y="190"/>
                  </a:cubicBezTo>
                  <a:cubicBezTo>
                    <a:pt x="965" y="190"/>
                    <a:pt x="965" y="190"/>
                    <a:pt x="965" y="190"/>
                  </a:cubicBezTo>
                  <a:cubicBezTo>
                    <a:pt x="965" y="0"/>
                    <a:pt x="965" y="0"/>
                    <a:pt x="965" y="0"/>
                  </a:cubicBezTo>
                  <a:lnTo>
                    <a:pt x="803" y="0"/>
                  </a:lnTo>
                  <a:close/>
                </a:path>
              </a:pathLst>
            </a:custGeom>
            <a:solidFill>
              <a:srgbClr val="85624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269875" rIns="269875" anchor="ctr" anchorCtr="1">
              <a:norm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85624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3600" b="1" dirty="0">
                  <a:solidFill>
                    <a:schemeClr val="bg1"/>
                  </a:solidFill>
                  <a:latin typeface="+mn-lt"/>
                  <a:ea typeface="+mn-ea"/>
                  <a:sym typeface="Arial" panose="020B0604020202020204" pitchFamily="34" charset="0"/>
                </a:rPr>
                <a:t>《山海经》</a:t>
              </a:r>
              <a:endParaRPr lang="zh-CN" altLang="zh-CN" sz="3600" b="1" dirty="0">
                <a:solidFill>
                  <a:schemeClr val="bg1"/>
                </a:solidFill>
                <a:latin typeface="+mn-lt"/>
                <a:ea typeface="+mn-ea"/>
                <a:sym typeface="Arial" panose="020B0604020202020204" pitchFamily="34" charset="0"/>
              </a:endParaRPr>
            </a:p>
          </p:txBody>
        </p:sp>
      </p:grp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阿长是什么人？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601365"/>
            <a:ext cx="5253000" cy="4597322"/>
          </a:xfrm>
        </p:spPr>
        <p:txBody>
          <a:bodyPr>
            <a:noAutofit/>
          </a:bodyPr>
          <a:p>
            <a:pPr marL="0" indent="601345" latinLnBrk="0">
              <a:buNone/>
            </a:pPr>
            <a:r>
              <a:rPr lang="zh-CN" altLang="en-US" sz="2800"/>
              <a:t>阿长(1860-1899)，鲁迅称她为长妈妈，浙江绍兴东浦大门人。她是鲁迅儿时的保姆。长妈妈的夫家姓余，有一个过继的儿子叫五九，是做裁缝的，她有一个女儿，后来招进了一个女婿。</a:t>
            </a:r>
            <a:endParaRPr lang="zh-CN" altLang="en-US" sz="2800"/>
          </a:p>
          <a:p>
            <a:pPr marL="0" indent="601345" latinLnBrk="0">
              <a:buNone/>
            </a:pPr>
            <a:r>
              <a:rPr lang="zh-CN" altLang="en-US" sz="2800"/>
              <a:t>在鲁迅童年生活中，长妈妈是一个很有影响力的人物。在长妈妈去世约三十年后，作者写此文来纪念她，可见作者对她感情深厚。</a:t>
            </a:r>
            <a:endParaRPr lang="zh-CN" altLang="en-US" sz="2800"/>
          </a:p>
        </p:txBody>
      </p:sp>
      <p:pic>
        <p:nvPicPr>
          <p:cNvPr id="5" name="内容占位符 4" descr="H:\课件\图片\八年级上册阿长与山海经\阿长5.jpg阿长5"/>
          <p:cNvPicPr>
            <a:picLocks noChangeAspect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6274435" y="1734820"/>
            <a:ext cx="5438775" cy="433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鲁迅还在哪篇作品中提到</a:t>
            </a:r>
            <a:r>
              <a:rPr lang="en-US" altLang="zh-CN"/>
              <a:t>“</a:t>
            </a:r>
            <a:r>
              <a:rPr lang="zh-CN" altLang="en-US"/>
              <a:t>长妈妈</a:t>
            </a:r>
            <a:r>
              <a:rPr lang="en-US" altLang="zh-CN"/>
              <a:t>”</a:t>
            </a:r>
            <a:r>
              <a:rPr lang="zh-CN" altLang="en-US"/>
              <a:t>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602105"/>
            <a:ext cx="10687685" cy="2406650"/>
          </a:xfrm>
        </p:spPr>
        <p:txBody>
          <a:bodyPr/>
          <a:p>
            <a:pPr marL="0" indent="709295" latinLnBrk="0">
              <a:buNone/>
            </a:pPr>
            <a:r>
              <a:rPr lang="zh-CN" altLang="en-US" sz="2800"/>
              <a:t>先前，有一个读书人住在古庙里用功，晚间，在院子里纳凉的时候，突然听到有人在叫他。答应着，四面看时，却见一个美女的脸露在墙头上，向他一笑，隐去了</a:t>
            </a:r>
            <a:r>
              <a:rPr lang="en-US" altLang="zh-CN" sz="2800"/>
              <a:t>......</a:t>
            </a:r>
            <a:r>
              <a:rPr lang="zh-CN" altLang="en-US" sz="2800"/>
              <a:t>他正抖作一团时，却听得豁的一声，一道金光从枕边飞出，外面便什么声音也没有了，那金光也就飞回来，敛在盒子里。</a:t>
            </a:r>
            <a:endParaRPr lang="zh-CN" altLang="en-US" sz="280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96010" y="4319905"/>
            <a:ext cx="5474335" cy="1757045"/>
          </a:xfrm>
        </p:spPr>
        <p:txBody>
          <a:bodyPr/>
          <a:p>
            <a:pPr marL="0" indent="0">
              <a:buNone/>
            </a:pPr>
            <a:r>
              <a:rPr lang="zh-CN" altLang="en-US" sz="3600" dirty="0" smtClean="0">
                <a:sym typeface="+mn-ea"/>
              </a:rPr>
              <a:t>《从百草园到三味书屋》中长妈妈讲美女蛇的故事</a:t>
            </a:r>
            <a:endParaRPr lang="zh-CN" altLang="en-US" sz="3600" dirty="0" smtClean="0">
              <a:sym typeface="+mn-ea"/>
            </a:endParaRPr>
          </a:p>
        </p:txBody>
      </p:sp>
      <p:pic>
        <p:nvPicPr>
          <p:cNvPr id="6" name="图片 5" descr="阿长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6125" y="3884295"/>
            <a:ext cx="3258185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Movie">
            <a:hlinkClick r:id="" action="ppaction://media"/>
          </p:cNvPr>
          <p:cNvPicPr/>
          <p:nvPr>
            <p:ph sz="half" idx="2"/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83870" y="380365"/>
            <a:ext cx="11301730" cy="6168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984885" y="616585"/>
            <a:ext cx="4165600" cy="8686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>
              <a:defRPr sz="3200"/>
            </a:lvl1pPr>
          </a:lstStyle>
          <a:p>
            <a:r>
              <a:rPr lang="zh-CN" altLang="en-US" sz="4000" dirty="0">
                <a:latin typeface="+mj-lt"/>
                <a:ea typeface="+mj-ea"/>
                <a:cs typeface="+mj-cs"/>
              </a:rPr>
              <a:t>《山海经》</a:t>
            </a:r>
            <a:endParaRPr lang="zh-CN" altLang="en-US" sz="4000" dirty="0">
              <a:latin typeface="+mj-lt"/>
              <a:ea typeface="+mj-ea"/>
              <a:cs typeface="+mj-cs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887730" y="1485265"/>
            <a:ext cx="6344920" cy="48266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indent="0">
              <a:buNone/>
              <a:defRPr sz="2000"/>
            </a:lvl1pPr>
            <a:lvl2pPr indent="0">
              <a:buNone/>
            </a:lvl2pPr>
            <a:lvl3pPr indent="0">
              <a:buNone/>
              <a:defRPr sz="1600"/>
            </a:lvl3pPr>
            <a:lvl4pPr indent="0">
              <a:buNone/>
              <a:defRPr sz="1400"/>
            </a:lvl4pPr>
            <a:lvl5pPr indent="0">
              <a:buNone/>
              <a:defRPr sz="1400"/>
            </a:lvl5pPr>
            <a:lvl6pPr indent="0">
              <a:buNone/>
              <a:defRPr sz="1400"/>
            </a:lvl6pPr>
            <a:lvl7pPr indent="0">
              <a:buNone/>
              <a:defRPr sz="1400"/>
            </a:lvl7pPr>
            <a:lvl8pPr indent="0">
              <a:buNone/>
              <a:defRPr sz="1400"/>
            </a:lvl8pPr>
            <a:lvl9pPr indent="0">
              <a:buNone/>
              <a:defRPr sz="1400"/>
            </a:lvl9pPr>
          </a:lstStyle>
          <a:p>
            <a:pPr indent="636905" fontAlgn="auto">
              <a:lnSpc>
                <a:spcPct val="110000"/>
              </a:lnSpc>
            </a:pPr>
            <a:r>
              <a:rPr lang="zh-CN" altLang="en-US" sz="2800" dirty="0"/>
              <a:t>《山海经》全书现存</a:t>
            </a:r>
            <a:r>
              <a:rPr lang="zh-CN" altLang="en-US" sz="2800" dirty="0">
                <a:solidFill>
                  <a:srgbClr val="FF0000"/>
                </a:solidFill>
              </a:rPr>
              <a:t>18</a:t>
            </a:r>
            <a:r>
              <a:rPr lang="zh-CN" altLang="en-US" sz="2800" dirty="0"/>
              <a:t>篇，包括</a:t>
            </a:r>
            <a:r>
              <a:rPr lang="zh-CN" altLang="en-US" sz="2800" dirty="0">
                <a:solidFill>
                  <a:srgbClr val="FF0000"/>
                </a:solidFill>
              </a:rPr>
              <a:t>《山经》</a:t>
            </a:r>
            <a:r>
              <a:rPr lang="zh-CN" altLang="en-US" sz="2800" dirty="0"/>
              <a:t>和</a:t>
            </a:r>
            <a:r>
              <a:rPr lang="zh-CN" altLang="en-US" sz="2800" dirty="0">
                <a:solidFill>
                  <a:srgbClr val="FF0000"/>
                </a:solidFill>
              </a:rPr>
              <a:t>《海经》</a:t>
            </a:r>
            <a:r>
              <a:rPr lang="zh-CN" altLang="en-US" sz="2800" dirty="0"/>
              <a:t>两大部分。</a:t>
            </a:r>
            <a:endParaRPr lang="zh-CN" altLang="en-US" sz="2800" dirty="0"/>
          </a:p>
          <a:p>
            <a:pPr indent="636905" fontAlgn="auto">
              <a:lnSpc>
                <a:spcPct val="110000"/>
              </a:lnSpc>
            </a:pPr>
            <a:r>
              <a:rPr lang="zh-CN" altLang="en-US" sz="2800" dirty="0"/>
              <a:t>内容主要是民间传说中的地理知识，包括山川、道里、民族、物产、药物、祭祀、巫医等。保存了包括夸父逐日、女娲补天、精卫填海、大禹治水等不少脍炙人口的远古神话传说和寓言故事。</a:t>
            </a:r>
            <a:endParaRPr lang="zh-CN" altLang="en-US" sz="2800" dirty="0"/>
          </a:p>
          <a:p>
            <a:pPr indent="636905" fontAlgn="auto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</a:rPr>
              <a:t>《山海经》是中国记载神话最多的一部奇书，也是一部地理知识方面的百科全书。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pic>
        <p:nvPicPr>
          <p:cNvPr id="11" name="Picture 3" descr="H:\课件\图片\八年级上册阿长与山海经\封面 2.jpg封面 2"/>
          <p:cNvPicPr preferRelativeResize="0">
            <a:picLocks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232015" y="944880"/>
            <a:ext cx="4105275" cy="540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" descr="H:\课件\图片\八年级上册阿长与山海经\精卫填海.jpg精卫填海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50315" y="447675"/>
            <a:ext cx="4871720" cy="2920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3" descr="H:\课件\图片\八年级上册阿长与山海经\大禹治水.jpg大禹治水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543040" y="3477895"/>
            <a:ext cx="4724400" cy="2920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543040" y="447675"/>
            <a:ext cx="4879340" cy="290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 fontScale="25000"/>
          </a:bodyPr>
          <a:lstStyle>
            <a:defPPr>
              <a:defRPr lang="zh-CN"/>
            </a:defPPr>
            <a:lvl1pPr marL="187325" indent="-187325" eaLnBrk="1" hangingPunct="1">
              <a:lnSpc>
                <a:spcPct val="150000"/>
              </a:lnSpc>
              <a:spcBef>
                <a:spcPct val="20000"/>
              </a:spcBef>
              <a:buFontTx/>
              <a:buBlip>
                <a:blip r:embed="rId6"/>
              </a:buBlip>
              <a:defRPr sz="1800">
                <a:latin typeface="+mn-lt"/>
                <a:ea typeface="+mn-ea"/>
              </a:defRPr>
            </a:lvl1pPr>
            <a:lvl2pPr marL="927100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</a:defRPr>
            </a:lvl2pPr>
            <a:lvl3pPr marL="1327150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</a:defRPr>
            </a:lvl3pPr>
            <a:lvl4pPr marL="1784350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</a:defRPr>
            </a:lvl4pPr>
            <a:lvl5pPr marL="2241550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</a:defRPr>
            </a:lvl5pPr>
            <a:lvl6pPr marL="26987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6pPr>
            <a:lvl7pPr marL="31559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7pPr>
            <a:lvl8pPr marL="36131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8pPr>
            <a:lvl9pPr marL="407035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9pPr>
          </a:lstStyle>
          <a:p>
            <a:r>
              <a:rPr lang="zh-CN" altLang="en-US" sz="8800" dirty="0"/>
              <a:t>精卫填海</a:t>
            </a:r>
            <a:endParaRPr lang="zh-CN" altLang="en-US" sz="8800" dirty="0"/>
          </a:p>
          <a:p>
            <a:pPr marL="0" indent="601345" fontAlgn="auto">
              <a:spcBef>
                <a:spcPts val="0"/>
              </a:spcBef>
              <a:buNone/>
            </a:pPr>
            <a:r>
              <a:rPr lang="zh-CN" altLang="en-US" sz="7200" dirty="0">
                <a:latin typeface="微软雅黑" panose="020B0503020204020204" charset="-122"/>
                <a:ea typeface="微软雅黑" panose="020B0503020204020204" charset="-122"/>
              </a:rPr>
              <a:t>相传精卫本是炎帝神农氏的小女儿，名唤女娃，一日女娃到东海游玩，溺于水中。死后其不平的精灵化作花脑袋、白嘴壳、红色爪子的一种神鸟，每天从山上衔来石头和草木，投入东海，然后发出“精卫、精卫”的悲鸣，好像在呼唤着自己。</a:t>
            </a:r>
            <a:endParaRPr lang="zh-CN" altLang="en-US" sz="7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1249680" y="3477895"/>
            <a:ext cx="4872355" cy="2858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rmAutofit fontScale="80000"/>
          </a:bodyPr>
          <a:lstStyle>
            <a:defPPr>
              <a:defRPr lang="zh-CN"/>
            </a:defPPr>
            <a:lvl1pPr marL="176530" indent="-176530" eaLnBrk="1" hangingPunct="1">
              <a:lnSpc>
                <a:spcPct val="150000"/>
              </a:lnSpc>
              <a:spcBef>
                <a:spcPct val="20000"/>
              </a:spcBef>
              <a:buFontTx/>
              <a:buBlip>
                <a:blip r:embed="rId6"/>
              </a:buBlip>
              <a:defRPr sz="1800">
                <a:latin typeface="+mn-lt"/>
                <a:ea typeface="+mn-ea"/>
              </a:defRPr>
            </a:lvl1pPr>
            <a:lvl2pPr marL="917575" indent="-285750">
              <a:spcBef>
                <a:spcPct val="20000"/>
              </a:spcBef>
              <a:buChar char="–"/>
              <a:defRPr sz="2800">
                <a:solidFill>
                  <a:srgbClr val="856241"/>
                </a:solidFill>
              </a:defRPr>
            </a:lvl2pPr>
            <a:lvl3pPr marL="1317625" indent="-228600">
              <a:spcBef>
                <a:spcPct val="20000"/>
              </a:spcBef>
              <a:buChar char="•"/>
              <a:defRPr sz="2400">
                <a:solidFill>
                  <a:srgbClr val="856241"/>
                </a:solidFill>
              </a:defRPr>
            </a:lvl3pPr>
            <a:lvl4pPr marL="1774825" indent="-228600">
              <a:spcBef>
                <a:spcPct val="20000"/>
              </a:spcBef>
              <a:buChar char="–"/>
              <a:defRPr sz="2000">
                <a:solidFill>
                  <a:srgbClr val="856241"/>
                </a:solidFill>
              </a:defRPr>
            </a:lvl4pPr>
            <a:lvl5pPr marL="2232025" indent="-228600">
              <a:spcBef>
                <a:spcPct val="20000"/>
              </a:spcBef>
              <a:buChar char="»"/>
              <a:defRPr sz="2000">
                <a:solidFill>
                  <a:srgbClr val="856241"/>
                </a:solidFill>
              </a:defRPr>
            </a:lvl5pPr>
            <a:lvl6pPr marL="268922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6pPr>
            <a:lvl7pPr marL="314642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7pPr>
            <a:lvl8pPr marL="360362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8pPr>
            <a:lvl9pPr marL="4060825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856241"/>
                </a:solidFill>
              </a:defRPr>
            </a:lvl9pPr>
          </a:lstStyle>
          <a:p>
            <a:r>
              <a:rPr lang="zh-CN" altLang="en-US" sz="2800" dirty="0"/>
              <a:t>大禹治水</a:t>
            </a:r>
            <a:endParaRPr lang="zh-CN" altLang="en-US" sz="2800" dirty="0"/>
          </a:p>
          <a:p>
            <a:pPr marL="0" indent="636905" fontAlgn="auto">
              <a:spcBef>
                <a:spcPts val="0"/>
              </a:spcBef>
              <a:buNone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大禹率领民众，与自然灾害中的洪水斗争，最终获得了胜利。大禹为了治理洪水，长年在外与民众一起奋战，置个人利益于不顾，"三过家门而不入"。大禹治水13年，耗尽心血与体力，终于完成了治水的大业。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UNIT_TYPE" val="i"/>
  <p:tag name="KSO_WM_UNIT_ID" val="256*i*1"/>
  <p:tag name="KSO_WM_TEMPLATE_CATEGORY" val="custom"/>
  <p:tag name="KSO_WM_TEMPLATE_INDEX" val="2"/>
</p:tagLst>
</file>

<file path=ppt/tags/tag10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f"/>
  <p:tag name="KSO_WM_UNIT_INDEX" val="1"/>
  <p:tag name="KSO_WM_UNIT_ID" val="150995205*f*1"/>
  <p:tag name="KSO_WM_UNIT_CLEAR" val="1"/>
  <p:tag name="KSO_WM_UNIT_LAYERLEVEL" val="1"/>
  <p:tag name="KSO_WM_UNIT_VALUE" val="143"/>
  <p:tag name="KSO_WM_UNIT_HIGHLIGHT" val="0"/>
  <p:tag name="KSO_WM_UNIT_COMPATIBLE" val="0"/>
  <p:tag name="KSO_WM_BEAUTIFY_FLAG" val="#wm#"/>
  <p:tag name="KSO_WM_UNIT_PRESET_TEXT" val="请在此处添加文本"/>
</p:tagLst>
</file>

<file path=ppt/tags/tag10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h_f"/>
  <p:tag name="KSO_WM_UNIT_INDEX" val="1_5_1"/>
  <p:tag name="KSO_WM_UNIT_CLEAR" val="1"/>
  <p:tag name="KSO_WM_UNIT_LAYERLEVEL" val="1_1_1"/>
  <p:tag name="KSO_WM_UNIT_VALUE" val="55"/>
  <p:tag name="KSO_WM_UNIT_HIGHLIGHT" val="0"/>
  <p:tag name="KSO_WM_UNIT_COMPATIBLE" val="0"/>
  <p:tag name="KSO_WM_UNIT_ID" val="custom160002_23*m_h_f*1_5_1"/>
  <p:tag name="KSO_WM_UNIT_PRESET_TEXT_INDEX" val="2"/>
  <p:tag name="KSO_WM_UNIT_PRESET_TEXT_LEN" val="20"/>
  <p:tag name="KSO_WM_DIAGRAM_GROUP_CODE" val="m1-1"/>
</p:tagLst>
</file>

<file path=ppt/tags/tag1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23*i*56"/>
  <p:tag name="KSO_WM_TEMPLATE_CATEGORY" val="custom"/>
  <p:tag name="KSO_WM_TEMPLATE_INDEX" val="160002"/>
  <p:tag name="KSO_WM_UNIT_INDEX" val="56"/>
</p:tagLst>
</file>

<file path=ppt/tags/tag1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21"/>
  <p:tag name="KSO_WM_UNIT_CLEAR" val="1"/>
  <p:tag name="KSO_WM_UNIT_LAYERLEVEL" val="1_1"/>
  <p:tag name="KSO_WM_UNIT_ID" val="custom160002_23*m_i*1_21"/>
  <p:tag name="KSO_WM_DIAGRAM_GROUP_CODE" val="m1-1"/>
</p:tagLst>
</file>

<file path=ppt/tags/tag1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h_f"/>
  <p:tag name="KSO_WM_UNIT_INDEX" val="1_5_1"/>
  <p:tag name="KSO_WM_UNIT_CLEAR" val="1"/>
  <p:tag name="KSO_WM_UNIT_LAYERLEVEL" val="1_1_1"/>
  <p:tag name="KSO_WM_UNIT_VALUE" val="55"/>
  <p:tag name="KSO_WM_UNIT_HIGHLIGHT" val="0"/>
  <p:tag name="KSO_WM_UNIT_COMPATIBLE" val="0"/>
  <p:tag name="KSO_WM_UNIT_ID" val="custom160002_23*m_h_f*1_5_1"/>
  <p:tag name="KSO_WM_UNIT_PRESET_TEXT_INDEX" val="2"/>
  <p:tag name="KSO_WM_UNIT_PRESET_TEXT_LEN" val="20"/>
  <p:tag name="KSO_WM_DIAGRAM_GROUP_CODE" val="m1-1"/>
</p:tagLst>
</file>

<file path=ppt/tags/tag10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23*i*56"/>
  <p:tag name="KSO_WM_TEMPLATE_CATEGORY" val="custom"/>
  <p:tag name="KSO_WM_TEMPLATE_INDEX" val="160002"/>
  <p:tag name="KSO_WM_UNIT_INDEX" val="56"/>
</p:tagLst>
</file>

<file path=ppt/tags/tag1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21"/>
  <p:tag name="KSO_WM_UNIT_CLEAR" val="1"/>
  <p:tag name="KSO_WM_UNIT_LAYERLEVEL" val="1_1"/>
  <p:tag name="KSO_WM_UNIT_ID" val="custom160002_23*m_i*1_21"/>
  <p:tag name="KSO_WM_DIAGRAM_GROUP_CODE" val="m1-1"/>
</p:tagLst>
</file>

<file path=ppt/tags/tag1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h_f"/>
  <p:tag name="KSO_WM_UNIT_INDEX" val="1_5_1"/>
  <p:tag name="KSO_WM_UNIT_CLEAR" val="1"/>
  <p:tag name="KSO_WM_UNIT_LAYERLEVEL" val="1_1_1"/>
  <p:tag name="KSO_WM_UNIT_VALUE" val="55"/>
  <p:tag name="KSO_WM_UNIT_HIGHLIGHT" val="0"/>
  <p:tag name="KSO_WM_UNIT_COMPATIBLE" val="0"/>
  <p:tag name="KSO_WM_UNIT_ID" val="custom160002_23*m_h_f*1_5_1"/>
  <p:tag name="KSO_WM_UNIT_PRESET_TEXT_INDEX" val="2"/>
  <p:tag name="KSO_WM_UNIT_PRESET_TEXT_LEN" val="20"/>
  <p:tag name="KSO_WM_DIAGRAM_GROUP_CODE" val="m1-1"/>
</p:tagLst>
</file>

<file path=ppt/tags/tag10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23*i*28"/>
  <p:tag name="KSO_WM_TEMPLATE_CATEGORY" val="custom"/>
  <p:tag name="KSO_WM_TEMPLATE_INDEX" val="160002"/>
  <p:tag name="KSO_WM_UNIT_INDEX" val="28"/>
</p:tagLst>
</file>

<file path=ppt/tags/tag10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11"/>
  <p:tag name="KSO_WM_UNIT_CLEAR" val="1"/>
  <p:tag name="KSO_WM_UNIT_LAYERLEVEL" val="1_1"/>
  <p:tag name="KSO_WM_UNIT_ID" val="custom160002_23*m_i*1_11"/>
  <p:tag name="KSO_WM_DIAGRAM_GROUP_CODE" val="m1-1"/>
</p:tagLst>
</file>

<file path=ppt/tags/tag1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h_f"/>
  <p:tag name="KSO_WM_UNIT_INDEX" val="1_3_1"/>
  <p:tag name="KSO_WM_UNIT_CLEAR" val="1"/>
  <p:tag name="KSO_WM_UNIT_LAYERLEVEL" val="1_1_1"/>
  <p:tag name="KSO_WM_UNIT_VALUE" val="55"/>
  <p:tag name="KSO_WM_UNIT_HIGHLIGHT" val="0"/>
  <p:tag name="KSO_WM_UNIT_COMPATIBLE" val="0"/>
  <p:tag name="KSO_WM_UNIT_ID" val="custom160002_23*m_h_f*1_3_1"/>
  <p:tag name="KSO_WM_UNIT_PRESET_TEXT_INDEX" val="2"/>
  <p:tag name="KSO_WM_UNIT_PRESET_TEXT_LEN" val="20"/>
  <p:tag name="KSO_WM_DIAGRAM_GROUP_CODE" val="m1-1"/>
</p:tagLst>
</file>

<file path=ppt/tags/tag11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f"/>
  <p:tag name="KSO_WM_UNIT_INDEX" val="1"/>
  <p:tag name="KSO_WM_UNIT_ID" val="150995205*f*1"/>
  <p:tag name="KSO_WM_UNIT_CLEAR" val="1"/>
  <p:tag name="KSO_WM_UNIT_LAYERLEVEL" val="1"/>
  <p:tag name="KSO_WM_UNIT_VALUE" val="143"/>
  <p:tag name="KSO_WM_UNIT_HIGHLIGHT" val="0"/>
  <p:tag name="KSO_WM_UNIT_COMPATIBLE" val="0"/>
  <p:tag name="KSO_WM_BEAUTIFY_FLAG" val="#wm#"/>
  <p:tag name="KSO_WM_UNIT_PRESET_TEXT" val="请在此处添加文本"/>
</p:tagLst>
</file>

<file path=ppt/tags/tag110.xml><?xml version="1.0" encoding="utf-8"?>
<p:tagLst xmlns:p="http://schemas.openxmlformats.org/presentationml/2006/main">
  <p:tag name="KSO_WM_UNIT_INDEX" val="33"/>
  <p:tag name="KSO_WM_UNIT_CLEAR" val="1"/>
  <p:tag name="KSO_WM_UNIT_LAYERLEVEL" val="1_1_1"/>
  <p:tag name="KSO_WM_TAG_VERSION" val="1.0"/>
  <p:tag name="KSO_WM_BEAUTIFY_FLAG" val="#wm#"/>
  <p:tag name="KSO_WM_UNIT_TYPE" val="i"/>
  <p:tag name="KSO_WM_UNIT_ID" val="custom160002_23*i*33"/>
  <p:tag name="KSO_WM_TEMPLATE_CATEGORY" val="custom"/>
  <p:tag name="KSO_WM_TEMPLATE_INDEX" val="160002"/>
</p:tagLst>
</file>

<file path=ppt/tags/tag1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12"/>
  <p:tag name="KSO_WM_UNIT_CLEAR" val="1"/>
  <p:tag name="KSO_WM_UNIT_LAYERLEVEL" val="1_1"/>
  <p:tag name="KSO_WM_UNIT_ID" val="custom160002_23*m_i*1_12"/>
  <p:tag name="KSO_WM_DIAGRAM_GROUP_CODE" val="m1-1"/>
</p:tagLst>
</file>

<file path=ppt/tags/tag1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13"/>
  <p:tag name="KSO_WM_UNIT_CLEAR" val="1"/>
  <p:tag name="KSO_WM_UNIT_LAYERLEVEL" val="1_1"/>
  <p:tag name="KSO_WM_UNIT_ID" val="custom160002_23*m_i*1_13"/>
  <p:tag name="KSO_WM_DIAGRAM_GROUP_CODE" val="m1-1"/>
</p:tagLst>
</file>

<file path=ppt/tags/tag1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14"/>
  <p:tag name="KSO_WM_UNIT_CLEAR" val="1"/>
  <p:tag name="KSO_WM_UNIT_LAYERLEVEL" val="1_1"/>
  <p:tag name="KSO_WM_UNIT_ID" val="custom160002_23*m_i*1_14"/>
  <p:tag name="KSO_WM_DIAGRAM_GROUP_CODE" val="m1-1"/>
</p:tagLst>
</file>

<file path=ppt/tags/tag1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15"/>
  <p:tag name="KSO_WM_UNIT_CLEAR" val="1"/>
  <p:tag name="KSO_WM_UNIT_LAYERLEVEL" val="1_1"/>
  <p:tag name="KSO_WM_UNIT_ID" val="custom160002_23*m_i*1_15"/>
  <p:tag name="KSO_WM_DIAGRAM_GROUP_CODE" val="m1-1"/>
</p:tagLst>
</file>

<file path=ppt/tags/tag11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23*i*28"/>
  <p:tag name="KSO_WM_TEMPLATE_CATEGORY" val="custom"/>
  <p:tag name="KSO_WM_TEMPLATE_INDEX" val="160002"/>
  <p:tag name="KSO_WM_UNIT_INDEX" val="28"/>
</p:tagLst>
</file>

<file path=ppt/tags/tag1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11"/>
  <p:tag name="KSO_WM_UNIT_CLEAR" val="1"/>
  <p:tag name="KSO_WM_UNIT_LAYERLEVEL" val="1_1"/>
  <p:tag name="KSO_WM_UNIT_ID" val="custom160002_23*m_i*1_11"/>
  <p:tag name="KSO_WM_DIAGRAM_GROUP_CODE" val="m1-1"/>
</p:tagLst>
</file>

<file path=ppt/tags/tag1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h_f"/>
  <p:tag name="KSO_WM_UNIT_INDEX" val="1_3_1"/>
  <p:tag name="KSO_WM_UNIT_CLEAR" val="1"/>
  <p:tag name="KSO_WM_UNIT_LAYERLEVEL" val="1_1_1"/>
  <p:tag name="KSO_WM_UNIT_VALUE" val="55"/>
  <p:tag name="KSO_WM_UNIT_HIGHLIGHT" val="0"/>
  <p:tag name="KSO_WM_UNIT_COMPATIBLE" val="0"/>
  <p:tag name="KSO_WM_UNIT_ID" val="custom160002_23*m_h_f*1_3_1"/>
  <p:tag name="KSO_WM_UNIT_PRESET_TEXT_INDEX" val="2"/>
  <p:tag name="KSO_WM_UNIT_PRESET_TEXT_LEN" val="20"/>
  <p:tag name="KSO_WM_DIAGRAM_GROUP_CODE" val="m1-1"/>
</p:tagLst>
</file>

<file path=ppt/tags/tag1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23*i*28"/>
  <p:tag name="KSO_WM_TEMPLATE_CATEGORY" val="custom"/>
  <p:tag name="KSO_WM_TEMPLATE_INDEX" val="160002"/>
  <p:tag name="KSO_WM_UNIT_INDEX" val="28"/>
</p:tagLst>
</file>

<file path=ppt/tags/tag1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11"/>
  <p:tag name="KSO_WM_UNIT_CLEAR" val="1"/>
  <p:tag name="KSO_WM_UNIT_LAYERLEVEL" val="1_1"/>
  <p:tag name="KSO_WM_UNIT_ID" val="custom160002_23*m_i*1_11"/>
  <p:tag name="KSO_WM_DIAGRAM_GROUP_CODE" val="m1-1"/>
</p:tagLst>
</file>

<file path=ppt/tags/tag12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f"/>
  <p:tag name="KSO_WM_UNIT_INDEX" val="1"/>
  <p:tag name="KSO_WM_UNIT_ID" val="150995205*f*1"/>
  <p:tag name="KSO_WM_UNIT_CLEAR" val="1"/>
  <p:tag name="KSO_WM_UNIT_LAYERLEVEL" val="1"/>
  <p:tag name="KSO_WM_UNIT_VALUE" val="143"/>
  <p:tag name="KSO_WM_UNIT_HIGHLIGHT" val="0"/>
  <p:tag name="KSO_WM_UNIT_COMPATIBLE" val="0"/>
  <p:tag name="KSO_WM_BEAUTIFY_FLAG" val="#wm#"/>
  <p:tag name="KSO_WM_UNIT_PRESET_TEXT" val="请在此处添加文本"/>
</p:tagLst>
</file>

<file path=ppt/tags/tag1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h_f"/>
  <p:tag name="KSO_WM_UNIT_INDEX" val="1_3_1"/>
  <p:tag name="KSO_WM_UNIT_CLEAR" val="1"/>
  <p:tag name="KSO_WM_UNIT_LAYERLEVEL" val="1_1_1"/>
  <p:tag name="KSO_WM_UNIT_VALUE" val="55"/>
  <p:tag name="KSO_WM_UNIT_HIGHLIGHT" val="0"/>
  <p:tag name="KSO_WM_UNIT_COMPATIBLE" val="0"/>
  <p:tag name="KSO_WM_UNIT_ID" val="custom160002_23*m_h_f*1_3_1"/>
  <p:tag name="KSO_WM_UNIT_PRESET_TEXT_INDEX" val="2"/>
  <p:tag name="KSO_WM_UNIT_PRESET_TEXT_LEN" val="20"/>
  <p:tag name="KSO_WM_DIAGRAM_GROUP_CODE" val="m1-1"/>
</p:tagLst>
</file>

<file path=ppt/tags/tag1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23*i*56"/>
  <p:tag name="KSO_WM_TEMPLATE_CATEGORY" val="custom"/>
  <p:tag name="KSO_WM_TEMPLATE_INDEX" val="160002"/>
  <p:tag name="KSO_WM_UNIT_INDEX" val="56"/>
</p:tagLst>
</file>

<file path=ppt/tags/tag1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21"/>
  <p:tag name="KSO_WM_UNIT_CLEAR" val="1"/>
  <p:tag name="KSO_WM_UNIT_LAYERLEVEL" val="1_1"/>
  <p:tag name="KSO_WM_UNIT_ID" val="custom160002_23*m_i*1_21"/>
  <p:tag name="KSO_WM_DIAGRAM_GROUP_CODE" val="m1-1"/>
</p:tagLst>
</file>

<file path=ppt/tags/tag1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h_f"/>
  <p:tag name="KSO_WM_UNIT_INDEX" val="1_5_1"/>
  <p:tag name="KSO_WM_UNIT_CLEAR" val="1"/>
  <p:tag name="KSO_WM_UNIT_LAYERLEVEL" val="1_1_1"/>
  <p:tag name="KSO_WM_UNIT_VALUE" val="55"/>
  <p:tag name="KSO_WM_UNIT_HIGHLIGHT" val="0"/>
  <p:tag name="KSO_WM_UNIT_COMPATIBLE" val="0"/>
  <p:tag name="KSO_WM_UNIT_ID" val="custom160002_23*m_h_f*1_5_1"/>
  <p:tag name="KSO_WM_UNIT_PRESET_TEXT_INDEX" val="2"/>
  <p:tag name="KSO_WM_UNIT_PRESET_TEXT_LEN" val="20"/>
  <p:tag name="KSO_WM_DIAGRAM_GROUP_CODE" val="m1-1"/>
</p:tagLst>
</file>

<file path=ppt/tags/tag1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h_f"/>
  <p:tag name="KSO_WM_UNIT_INDEX" val="1_5_1"/>
  <p:tag name="KSO_WM_UNIT_CLEAR" val="1"/>
  <p:tag name="KSO_WM_UNIT_LAYERLEVEL" val="1_1_1"/>
  <p:tag name="KSO_WM_UNIT_VALUE" val="55"/>
  <p:tag name="KSO_WM_UNIT_HIGHLIGHT" val="0"/>
  <p:tag name="KSO_WM_UNIT_COMPATIBLE" val="0"/>
  <p:tag name="KSO_WM_UNIT_ID" val="custom160002_23*m_h_f*1_5_1"/>
  <p:tag name="KSO_WM_UNIT_PRESET_TEXT_INDEX" val="2"/>
  <p:tag name="KSO_WM_UNIT_PRESET_TEXT_LEN" val="20"/>
  <p:tag name="KSO_WM_DIAGRAM_GROUP_CODE" val="m1-1"/>
</p:tagLst>
</file>

<file path=ppt/tags/tag1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23*i*28"/>
  <p:tag name="KSO_WM_TEMPLATE_CATEGORY" val="custom"/>
  <p:tag name="KSO_WM_TEMPLATE_INDEX" val="160002"/>
  <p:tag name="KSO_WM_UNIT_INDEX" val="28"/>
</p:tagLst>
</file>

<file path=ppt/tags/tag1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11"/>
  <p:tag name="KSO_WM_UNIT_CLEAR" val="1"/>
  <p:tag name="KSO_WM_UNIT_LAYERLEVEL" val="1_1"/>
  <p:tag name="KSO_WM_UNIT_ID" val="custom160002_23*m_i*1_11"/>
  <p:tag name="KSO_WM_DIAGRAM_GROUP_CODE" val="m1-1"/>
</p:tagLst>
</file>

<file path=ppt/tags/tag1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h_f"/>
  <p:tag name="KSO_WM_UNIT_INDEX" val="1_3_1"/>
  <p:tag name="KSO_WM_UNIT_CLEAR" val="1"/>
  <p:tag name="KSO_WM_UNIT_LAYERLEVEL" val="1_1_1"/>
  <p:tag name="KSO_WM_UNIT_VALUE" val="55"/>
  <p:tag name="KSO_WM_UNIT_HIGHLIGHT" val="0"/>
  <p:tag name="KSO_WM_UNIT_COMPATIBLE" val="0"/>
  <p:tag name="KSO_WM_UNIT_ID" val="custom160002_23*m_h_f*1_3_1"/>
  <p:tag name="KSO_WM_UNIT_PRESET_TEXT_INDEX" val="2"/>
  <p:tag name="KSO_WM_UNIT_PRESET_TEXT_LEN" val="20"/>
  <p:tag name="KSO_WM_DIAGRAM_GROUP_CODE" val="m1-1"/>
</p:tagLst>
</file>

<file path=ppt/tags/tag128.xml><?xml version="1.0" encoding="utf-8"?>
<p:tagLst xmlns:p="http://schemas.openxmlformats.org/presentationml/2006/main">
  <p:tag name="KSO_WM_SLIDE_ID" val="custom160002_23"/>
  <p:tag name="KSO_WM_SLIDE_INDEX" val="23"/>
  <p:tag name="KSO_WM_SLIDE_LAYOUT" val="a_m"/>
  <p:tag name="KSO_WM_SLIDE_LAYOUT_CNT" val="1_1"/>
  <p:tag name="KSO_WM_SLIDE_TYPE" val="text"/>
  <p:tag name="KSO_WM_BEAUTIFY_FLAG" val="#wm#"/>
  <p:tag name="KSO_WM_SLIDE_POSITION" val="54*123"/>
  <p:tag name="KSO_WM_SLIDE_SIZE" val="842*397"/>
  <p:tag name="KSO_WM_SLIDE_ITEM_CNT" val="6"/>
  <p:tag name="KSO_WM_TEMPLATE_CATEGORY" val="custom"/>
  <p:tag name="KSO_WM_TEMPLATE_INDEX" val="160002"/>
  <p:tag name="KSO_WM_TAG_VERSION" val="1.0"/>
  <p:tag name="KSO_WM_DIAGRAM_GROUP_CODE" val="m1-1"/>
</p:tagLst>
</file>

<file path=ppt/tags/tag1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1"/>
  <p:tag name="KSO_WM_UNIT_ID" val="custom160002_13*d*1"/>
  <p:tag name="KSO_WM_UNIT_CLEAR" val="0"/>
  <p:tag name="KSO_WM_UNIT_LAYERLEVEL" val="1"/>
  <p:tag name="KSO_WM_UNIT_VALUE" val="1345*896"/>
  <p:tag name="KSO_WM_UNIT_HIGHLIGHT" val="0"/>
  <p:tag name="KSO_WM_UNIT_COMPATIBLE" val="0"/>
</p:tagLst>
</file>

<file path=ppt/tags/tag13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f"/>
  <p:tag name="KSO_WM_UNIT_INDEX" val="1"/>
  <p:tag name="KSO_WM_UNIT_ID" val="150995205*f*1"/>
  <p:tag name="KSO_WM_UNIT_CLEAR" val="1"/>
  <p:tag name="KSO_WM_UNIT_LAYERLEVEL" val="1"/>
  <p:tag name="KSO_WM_UNIT_VALUE" val="143"/>
  <p:tag name="KSO_WM_UNIT_HIGHLIGHT" val="0"/>
  <p:tag name="KSO_WM_UNIT_COMPATIBLE" val="0"/>
  <p:tag name="KSO_WM_BEAUTIFY_FLAG" val="#wm#"/>
  <p:tag name="KSO_WM_UNIT_PRESET_TEXT" val="请在此处添加文本"/>
</p:tagLst>
</file>

<file path=ppt/tags/tag1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13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1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2_1"/>
  <p:tag name="KSO_WM_UNIT_ID" val="custom160002_13*l_h_f*1_2_1"/>
  <p:tag name="KSO_WM_UNIT_CLEAR" val="1"/>
  <p:tag name="KSO_WM_UNIT_LAYERLEVEL" val="1_1_1"/>
  <p:tag name="KSO_WM_UNIT_VALUE" val="69"/>
  <p:tag name="KSO_WM_UNIT_HIGHLIGHT" val="0"/>
  <p:tag name="KSO_WM_UNIT_COMPATIBLE" val="0"/>
  <p:tag name="KSO_WM_UNIT_PRESET_TEXT_INDEX" val="2"/>
  <p:tag name="KSO_WM_UNIT_PRESET_TEXT_LEN" val="20"/>
  <p:tag name="KSO_WM_DIAGRAM_GROUP_CODE" val="l1-2"/>
</p:tagLst>
</file>

<file path=ppt/tags/tag1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3_1"/>
  <p:tag name="KSO_WM_UNIT_ID" val="custom160002_13*l_h_f*1_3_1"/>
  <p:tag name="KSO_WM_UNIT_CLEAR" val="1"/>
  <p:tag name="KSO_WM_UNIT_LAYERLEVEL" val="1_1_1"/>
  <p:tag name="KSO_WM_UNIT_VALUE" val="69"/>
  <p:tag name="KSO_WM_UNIT_HIGHLIGHT" val="0"/>
  <p:tag name="KSO_WM_UNIT_COMPATIBLE" val="0"/>
  <p:tag name="KSO_WM_UNIT_PRESET_TEXT_INDEX" val="2"/>
  <p:tag name="KSO_WM_UNIT_PRESET_TEXT_LEN" val="20"/>
  <p:tag name="KSO_WM_DIAGRAM_GROUP_CODE" val="l1-2"/>
</p:tagLst>
</file>

<file path=ppt/tags/tag1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3_1"/>
  <p:tag name="KSO_WM_UNIT_ID" val="custom160002_13*l_h_f*1_3_1"/>
  <p:tag name="KSO_WM_UNIT_CLEAR" val="1"/>
  <p:tag name="KSO_WM_UNIT_LAYERLEVEL" val="1_1_1"/>
  <p:tag name="KSO_WM_UNIT_VALUE" val="69"/>
  <p:tag name="KSO_WM_UNIT_HIGHLIGHT" val="0"/>
  <p:tag name="KSO_WM_UNIT_COMPATIBLE" val="0"/>
  <p:tag name="KSO_WM_UNIT_PRESET_TEXT_INDEX" val="2"/>
  <p:tag name="KSO_WM_UNIT_PRESET_TEXT_LEN" val="20"/>
  <p:tag name="KSO_WM_DIAGRAM_GROUP_CODE" val="l1-2"/>
</p:tagLst>
</file>

<file path=ppt/tags/tag134.xml><?xml version="1.0" encoding="utf-8"?>
<p:tagLst xmlns:p="http://schemas.openxmlformats.org/presentationml/2006/main">
  <p:tag name="KSO_WM_SLIDE_ID" val="custom160002_13"/>
  <p:tag name="KSO_WM_SLIDE_INDEX" val="13"/>
  <p:tag name="KSO_WM_SLIDE_LAYOUT" val="d_a_l"/>
  <p:tag name="KSO_WM_SLIDE_LAYOUT_CNT" val="1_1_1"/>
  <p:tag name="KSO_WM_SLIDE_TYPE" val="text"/>
  <p:tag name="KSO_WM_BEAUTIFY_FLAG" val="#wm#"/>
  <p:tag name="KSO_WM_SLIDE_POSITION" val="97*114"/>
  <p:tag name="KSO_WM_SLIDE_SIZE" val="729*390"/>
  <p:tag name="KSO_WM_SLIDE_ITEM_CNT" val="4"/>
  <p:tag name="KSO_WM_TEMPLATE_CATEGORY" val="custom"/>
  <p:tag name="KSO_WM_TEMPLATE_INDEX" val="160002"/>
  <p:tag name="KSO_WM_TAG_VERSION" val="1.0"/>
  <p:tag name="KSO_WM_DIAGRAM_GROUP_CODE" val="l1-2"/>
</p:tagLst>
</file>

<file path=ppt/tags/tag1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9*i*0"/>
  <p:tag name="KSO_WM_TEMPLATE_CATEGORY" val="custom"/>
  <p:tag name="KSO_WM_TEMPLATE_INDEX" val="160002"/>
  <p:tag name="KSO_WM_UNIT_INDEX" val="0"/>
</p:tagLst>
</file>

<file path=ppt/tags/tag1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1"/>
  <p:tag name="KSO_WM_UNIT_CLEAR" val="1"/>
  <p:tag name="KSO_WM_UNIT_LAYERLEVEL" val="1_1"/>
  <p:tag name="KSO_WM_UNIT_ID" val="custom160002_9*l_i*1_1"/>
  <p:tag name="KSO_WM_DIAGRAM_GROUP_CODE" val="l1-1"/>
</p:tagLst>
</file>

<file path=ppt/tags/tag1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1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02_9*l_h_f*1_1_1"/>
  <p:tag name="KSO_WM_UNIT_PRESET_TEXT_INDEX" val="2"/>
  <p:tag name="KSO_WM_UNIT_PRESET_TEXT_LEN" val="10"/>
  <p:tag name="KSO_WM_DIAGRAM_GROUP_CODE" val="l1-1"/>
</p:tagLst>
</file>

<file path=ppt/tags/tag13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9*i*5"/>
  <p:tag name="KSO_WM_TEMPLATE_CATEGORY" val="custom"/>
  <p:tag name="KSO_WM_TEMPLATE_INDEX" val="160002"/>
  <p:tag name="KSO_WM_UNIT_INDEX" val="5"/>
</p:tagLst>
</file>

<file path=ppt/tags/tag1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2"/>
  <p:tag name="KSO_WM_UNIT_CLEAR" val="1"/>
  <p:tag name="KSO_WM_UNIT_LAYERLEVEL" val="1_1"/>
  <p:tag name="KSO_WM_UNIT_ID" val="custom160002_9*l_i*1_2"/>
  <p:tag name="KSO_WM_DIAGRAM_GROUP_CODE" val="l1-1"/>
</p:tagLst>
</file>

<file path=ppt/tags/tag14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f"/>
  <p:tag name="KSO_WM_UNIT_INDEX" val="1"/>
  <p:tag name="KSO_WM_UNIT_ID" val="150995205*f*1"/>
  <p:tag name="KSO_WM_UNIT_CLEAR" val="1"/>
  <p:tag name="KSO_WM_UNIT_LAYERLEVEL" val="1"/>
  <p:tag name="KSO_WM_UNIT_VALUE" val="143"/>
  <p:tag name="KSO_WM_UNIT_HIGHLIGHT" val="0"/>
  <p:tag name="KSO_WM_UNIT_COMPATIBLE" val="0"/>
  <p:tag name="KSO_WM_BEAUTIFY_FLAG" val="#wm#"/>
  <p:tag name="KSO_WM_UNIT_PRESET_TEXT" val="请在此处添加文本"/>
</p:tagLst>
</file>

<file path=ppt/tags/tag1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2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02_9*l_h_f*1_2_1"/>
  <p:tag name="KSO_WM_UNIT_PRESET_TEXT_INDEX" val="2"/>
  <p:tag name="KSO_WM_UNIT_PRESET_TEXT_LEN" val="10"/>
  <p:tag name="KSO_WM_DIAGRAM_GROUP_CODE" val="l1-1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9*i*10"/>
  <p:tag name="KSO_WM_TEMPLATE_CATEGORY" val="custom"/>
  <p:tag name="KSO_WM_TEMPLATE_INDEX" val="160002"/>
  <p:tag name="KSO_WM_UNIT_INDEX" val="10"/>
</p:tagLst>
</file>

<file path=ppt/tags/tag1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3"/>
  <p:tag name="KSO_WM_UNIT_CLEAR" val="1"/>
  <p:tag name="KSO_WM_UNIT_LAYERLEVEL" val="1_1"/>
  <p:tag name="KSO_WM_UNIT_ID" val="custom160002_9*l_i*1_3"/>
  <p:tag name="KSO_WM_DIAGRAM_GROUP_CODE" val="l1-1"/>
</p:tagLst>
</file>

<file path=ppt/tags/tag1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3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02_9*l_h_f*1_3_1"/>
  <p:tag name="KSO_WM_UNIT_PRESET_TEXT_INDEX" val="2"/>
  <p:tag name="KSO_WM_UNIT_PRESET_TEXT_LEN" val="10"/>
  <p:tag name="KSO_WM_DIAGRAM_GROUP_CODE" val="l1-1"/>
</p:tagLst>
</file>

<file path=ppt/tags/tag1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CLEAR" val="1"/>
  <p:tag name="KSO_WM_UNIT_LAYERLEVEL" val="1"/>
  <p:tag name="KSO_WM_UNIT_ISCONTENTSTITLE" val="1"/>
  <p:tag name="KSO_WM_UNIT_VALUE" val="22"/>
  <p:tag name="KSO_WM_UNIT_HIGHLIGHT" val="0"/>
  <p:tag name="KSO_WM_UNIT_COMPATIBLE" val="0"/>
  <p:tag name="KSO_WM_UNIT_ID" val="custom160002_9*a*1"/>
  <p:tag name="KSO_WM_UNIT_PRESET_TEXT_INDEX" val="0"/>
  <p:tag name="KSO_WM_UNIT_PRESET_TEXT_LEN" val="9"/>
</p:tagLst>
</file>

<file path=ppt/tags/tag1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9*i*5"/>
  <p:tag name="KSO_WM_TEMPLATE_CATEGORY" val="custom"/>
  <p:tag name="KSO_WM_TEMPLATE_INDEX" val="160002"/>
  <p:tag name="KSO_WM_UNIT_INDEX" val="5"/>
</p:tagLst>
</file>

<file path=ppt/tags/tag1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2"/>
  <p:tag name="KSO_WM_UNIT_CLEAR" val="1"/>
  <p:tag name="KSO_WM_UNIT_LAYERLEVEL" val="1_1"/>
  <p:tag name="KSO_WM_UNIT_ID" val="custom160002_9*l_i*1_2"/>
  <p:tag name="KSO_WM_DIAGRAM_GROUP_CODE" val="l1-1"/>
</p:tagLst>
</file>

<file path=ppt/tags/tag1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2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02_9*l_h_f*1_2_1"/>
  <p:tag name="KSO_WM_UNIT_PRESET_TEXT_INDEX" val="2"/>
  <p:tag name="KSO_WM_UNIT_PRESET_TEXT_LEN" val="10"/>
  <p:tag name="KSO_WM_DIAGRAM_GROUP_CODE" val="l1-1"/>
</p:tagLst>
</file>

<file path=ppt/tags/tag148.xml><?xml version="1.0" encoding="utf-8"?>
<p:tagLst xmlns:p="http://schemas.openxmlformats.org/presentationml/2006/main">
  <p:tag name="KSO_WM_SLIDE_ID" val="custom160002_9"/>
  <p:tag name="KSO_WM_SLIDE_INDEX" val="9"/>
  <p:tag name="KSO_WM_SLIDE_LAYOUT" val="a_l"/>
  <p:tag name="KSO_WM_SLIDE_LAYOUT_CNT" val="1_1"/>
  <p:tag name="KSO_WM_BEAUTIFY_FLAG" val="#wm#"/>
  <p:tag name="KSO_WM_SLIDE_ITEM_CNT" val="5"/>
  <p:tag name="KSO_WM_SLIDE_TYPE" val="contents"/>
  <p:tag name="KSO_WM_TEMPLATE_CATEGORY" val="custom"/>
  <p:tag name="KSO_WM_TEMPLATE_INDEX" val="160002"/>
  <p:tag name="KSO_WM_TAG_VERSION" val="1.0"/>
  <p:tag name="KSO_WM_DIAGRAM_GROUP_CODE" val="l1-1"/>
</p:tagLst>
</file>

<file path=ppt/tags/tag1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9*i*0"/>
  <p:tag name="KSO_WM_TEMPLATE_CATEGORY" val="custom"/>
  <p:tag name="KSO_WM_TEMPLATE_INDEX" val="160002"/>
  <p:tag name="KSO_WM_UNIT_INDEX" val="0"/>
</p:tagLst>
</file>

<file path=ppt/tags/tag15.xml><?xml version="1.0" encoding="utf-8"?>
<p:tagLst xmlns:p="http://schemas.openxmlformats.org/presentationml/2006/main">
  <p:tag name="KSO_WM_SLIDE_ID" val="150995205"/>
  <p:tag name="KSO_WM_SLIDE_INDEX" val="49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66*143"/>
  <p:tag name="KSO_WM_SLIDE_SIZE" val="828*344"/>
  <p:tag name="KSO_WM_TEMPLATE_CATEGORY" val="preset"/>
  <p:tag name="KSO_WM_TEMPLATE_INDEX" val="1"/>
  <p:tag name="KSO_WM_TAG_VERSION" val="1.0"/>
</p:tagLst>
</file>

<file path=ppt/tags/tag1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1"/>
  <p:tag name="KSO_WM_UNIT_CLEAR" val="1"/>
  <p:tag name="KSO_WM_UNIT_LAYERLEVEL" val="1_1"/>
  <p:tag name="KSO_WM_UNIT_ID" val="custom160002_9*l_i*1_1"/>
  <p:tag name="KSO_WM_DIAGRAM_GROUP_CODE" val="l1-1"/>
</p:tagLst>
</file>

<file path=ppt/tags/tag1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1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02_9*l_h_f*1_1_1"/>
  <p:tag name="KSO_WM_UNIT_PRESET_TEXT_INDEX" val="2"/>
  <p:tag name="KSO_WM_UNIT_PRESET_TEXT_LEN" val="10"/>
  <p:tag name="KSO_WM_DIAGRAM_GROUP_CODE" val="l1-1"/>
</p:tagLst>
</file>

<file path=ppt/tags/tag1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9*i*5"/>
  <p:tag name="KSO_WM_TEMPLATE_CATEGORY" val="custom"/>
  <p:tag name="KSO_WM_TEMPLATE_INDEX" val="160002"/>
  <p:tag name="KSO_WM_UNIT_INDEX" val="5"/>
</p:tagLst>
</file>

<file path=ppt/tags/tag1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2"/>
  <p:tag name="KSO_WM_UNIT_CLEAR" val="1"/>
  <p:tag name="KSO_WM_UNIT_LAYERLEVEL" val="1_1"/>
  <p:tag name="KSO_WM_UNIT_ID" val="custom160002_9*l_i*1_2"/>
  <p:tag name="KSO_WM_DIAGRAM_GROUP_CODE" val="l1-1"/>
</p:tagLst>
</file>

<file path=ppt/tags/tag1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2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02_9*l_h_f*1_2_1"/>
  <p:tag name="KSO_WM_UNIT_PRESET_TEXT_INDEX" val="2"/>
  <p:tag name="KSO_WM_UNIT_PRESET_TEXT_LEN" val="10"/>
  <p:tag name="KSO_WM_DIAGRAM_GROUP_CODE" val="l1-1"/>
</p:tagLst>
</file>

<file path=ppt/tags/tag1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9*i*10"/>
  <p:tag name="KSO_WM_TEMPLATE_CATEGORY" val="custom"/>
  <p:tag name="KSO_WM_TEMPLATE_INDEX" val="160002"/>
  <p:tag name="KSO_WM_UNIT_INDEX" val="10"/>
</p:tagLst>
</file>

<file path=ppt/tags/tag1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3"/>
  <p:tag name="KSO_WM_UNIT_CLEAR" val="1"/>
  <p:tag name="KSO_WM_UNIT_LAYERLEVEL" val="1_1"/>
  <p:tag name="KSO_WM_UNIT_ID" val="custom160002_9*l_i*1_3"/>
  <p:tag name="KSO_WM_DIAGRAM_GROUP_CODE" val="l1-1"/>
</p:tagLst>
</file>

<file path=ppt/tags/tag1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3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02_9*l_h_f*1_3_1"/>
  <p:tag name="KSO_WM_UNIT_PRESET_TEXT_INDEX" val="2"/>
  <p:tag name="KSO_WM_UNIT_PRESET_TEXT_LEN" val="10"/>
  <p:tag name="KSO_WM_DIAGRAM_GROUP_CODE" val="l1-1"/>
</p:tagLst>
</file>

<file path=ppt/tags/tag15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9*i*15"/>
  <p:tag name="KSO_WM_TEMPLATE_CATEGORY" val="custom"/>
  <p:tag name="KSO_WM_TEMPLATE_INDEX" val="160002"/>
  <p:tag name="KSO_WM_UNIT_INDEX" val="15"/>
</p:tagLst>
</file>

<file path=ppt/tags/tag15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4"/>
  <p:tag name="KSO_WM_UNIT_CLEAR" val="1"/>
  <p:tag name="KSO_WM_UNIT_LAYERLEVEL" val="1_1"/>
  <p:tag name="KSO_WM_UNIT_ID" val="custom160002_9*l_i*1_4"/>
  <p:tag name="KSO_WM_DIAGRAM_GROUP_CODE" val="l1-1"/>
</p:tagLst>
</file>

<file path=ppt/tags/tag16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a"/>
  <p:tag name="KSO_WM_UNIT_INDEX" val="1"/>
  <p:tag name="KSO_WM_UNIT_ID" val="150995205*a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1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4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02_9*l_h_f*1_4_1"/>
  <p:tag name="KSO_WM_UNIT_PRESET_TEXT_INDEX" val="2"/>
  <p:tag name="KSO_WM_UNIT_PRESET_TEXT_LEN" val="10"/>
  <p:tag name="KSO_WM_DIAGRAM_GROUP_CODE" val="l1-1"/>
</p:tagLst>
</file>

<file path=ppt/tags/tag16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9*i*20"/>
  <p:tag name="KSO_WM_TEMPLATE_CATEGORY" val="custom"/>
  <p:tag name="KSO_WM_TEMPLATE_INDEX" val="160002"/>
  <p:tag name="KSO_WM_UNIT_INDEX" val="20"/>
</p:tagLst>
</file>

<file path=ppt/tags/tag1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5"/>
  <p:tag name="KSO_WM_UNIT_CLEAR" val="1"/>
  <p:tag name="KSO_WM_UNIT_LAYERLEVEL" val="1_1"/>
  <p:tag name="KSO_WM_UNIT_ID" val="custom160002_9*l_i*1_5"/>
  <p:tag name="KSO_WM_DIAGRAM_GROUP_CODE" val="l1-1"/>
</p:tagLst>
</file>

<file path=ppt/tags/tag1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5_1"/>
  <p:tag name="KSO_WM_UNIT_CLEAR" val="1"/>
  <p:tag name="KSO_WM_UNIT_LAYERLEVEL" val="1_1_1"/>
  <p:tag name="KSO_WM_UNIT_VALUE" val="40"/>
  <p:tag name="KSO_WM_UNIT_HIGHLIGHT" val="0"/>
  <p:tag name="KSO_WM_UNIT_COMPATIBLE" val="0"/>
  <p:tag name="KSO_WM_UNIT_ID" val="custom160002_9*l_h_f*1_5_1"/>
  <p:tag name="KSO_WM_UNIT_PRESET_TEXT_INDEX" val="2"/>
  <p:tag name="KSO_WM_UNIT_PRESET_TEXT_LEN" val="10"/>
  <p:tag name="KSO_WM_DIAGRAM_GROUP_CODE" val="l1-1"/>
</p:tagLst>
</file>

<file path=ppt/tags/tag1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CLEAR" val="1"/>
  <p:tag name="KSO_WM_UNIT_LAYERLEVEL" val="1"/>
  <p:tag name="KSO_WM_UNIT_ISCONTENTSTITLE" val="1"/>
  <p:tag name="KSO_WM_UNIT_VALUE" val="22"/>
  <p:tag name="KSO_WM_UNIT_HIGHLIGHT" val="0"/>
  <p:tag name="KSO_WM_UNIT_COMPATIBLE" val="0"/>
  <p:tag name="KSO_WM_UNIT_ID" val="custom160002_9*a*1"/>
  <p:tag name="KSO_WM_UNIT_PRESET_TEXT_INDEX" val="0"/>
  <p:tag name="KSO_WM_UNIT_PRESET_TEXT_LEN" val="9"/>
</p:tagLst>
</file>

<file path=ppt/tags/tag165.xml><?xml version="1.0" encoding="utf-8"?>
<p:tagLst xmlns:p="http://schemas.openxmlformats.org/presentationml/2006/main">
  <p:tag name="KSO_WM_SLIDE_ID" val="custom160002_9"/>
  <p:tag name="KSO_WM_SLIDE_INDEX" val="9"/>
  <p:tag name="KSO_WM_SLIDE_LAYOUT" val="a_l"/>
  <p:tag name="KSO_WM_SLIDE_LAYOUT_CNT" val="1_1"/>
  <p:tag name="KSO_WM_BEAUTIFY_FLAG" val="#wm#"/>
  <p:tag name="KSO_WM_SLIDE_ITEM_CNT" val="5"/>
  <p:tag name="KSO_WM_SLIDE_TYPE" val="contents"/>
  <p:tag name="KSO_WM_TEMPLATE_CATEGORY" val="custom"/>
  <p:tag name="KSO_WM_TEMPLATE_INDEX" val="160002"/>
  <p:tag name="KSO_WM_TAG_VERSION" val="1.0"/>
  <p:tag name="KSO_WM_DIAGRAM_GROUP_CODE" val="l1-1"/>
</p:tagLst>
</file>

<file path=ppt/tags/tag16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8*i*0"/>
  <p:tag name="KSO_WM_TEMPLATE_CATEGORY" val="custom"/>
  <p:tag name="KSO_WM_TEMPLATE_INDEX" val="160002"/>
  <p:tag name="KSO_WM_UNIT_INDEX" val="0"/>
</p:tagLst>
</file>

<file path=ppt/tags/tag1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1"/>
  <p:tag name="KSO_WM_UNIT_CLEAR" val="1"/>
  <p:tag name="KSO_WM_UNIT_LAYERLEVEL" val="1_1"/>
  <p:tag name="KSO_WM_UNIT_ID" val="custom160002_8*l_i*1_1"/>
  <p:tag name="KSO_WM_DIAGRAM_GROUP_CODE" val="l1-1"/>
</p:tagLst>
</file>

<file path=ppt/tags/tag1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2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2_1"/>
  <p:tag name="KSO_WM_UNIT_PRESET_TEXT_INDEX" val="2"/>
  <p:tag name="KSO_WM_UNIT_PRESET_TEXT_LEN" val="10"/>
  <p:tag name="KSO_WM_DIAGRAM_GROUP_CODE" val="l1-1"/>
</p:tagLst>
</file>

<file path=ppt/tags/tag1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2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2_1"/>
  <p:tag name="KSO_WM_UNIT_PRESET_TEXT_INDEX" val="2"/>
  <p:tag name="KSO_WM_UNIT_PRESET_TEXT_LEN" val="10"/>
  <p:tag name="KSO_WM_DIAGRAM_GROUP_CODE" val="l1-1"/>
</p:tagLst>
</file>

<file path=ppt/tags/tag17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d"/>
  <p:tag name="KSO_WM_UNIT_INDEX" val="1"/>
  <p:tag name="KSO_WM_UNIT_ID" val="150995205*d*1"/>
  <p:tag name="KSO_WM_UNIT_CLEAR" val="0"/>
  <p:tag name="KSO_WM_UNIT_LAYERLEVEL" val="1"/>
  <p:tag name="KSO_WM_UNIT_VALUE" val="1210*1460"/>
  <p:tag name="KSO_WM_UNIT_HIGHLIGHT" val="0"/>
  <p:tag name="KSO_WM_UNIT_COMPATIBLE" val="0"/>
  <p:tag name="KSO_WM_BEAUTIFY_FLAG" val="#wm#"/>
</p:tagLst>
</file>

<file path=ppt/tags/tag1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8*i*5"/>
  <p:tag name="KSO_WM_TEMPLATE_CATEGORY" val="custom"/>
  <p:tag name="KSO_WM_TEMPLATE_INDEX" val="160002"/>
  <p:tag name="KSO_WM_UNIT_INDEX" val="5"/>
</p:tagLst>
</file>

<file path=ppt/tags/tag17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2"/>
  <p:tag name="KSO_WM_UNIT_CLEAR" val="1"/>
  <p:tag name="KSO_WM_UNIT_LAYERLEVEL" val="1_1"/>
  <p:tag name="KSO_WM_UNIT_ID" val="custom160002_8*l_i*1_2"/>
  <p:tag name="KSO_WM_DIAGRAM_GROUP_CODE" val="l1-1"/>
</p:tagLst>
</file>

<file path=ppt/tags/tag1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1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1_1"/>
  <p:tag name="KSO_WM_UNIT_PRESET_TEXT_INDEX" val="2"/>
  <p:tag name="KSO_WM_UNIT_PRESET_TEXT_LEN" val="10"/>
  <p:tag name="KSO_WM_DIAGRAM_GROUP_CODE" val="l1-1"/>
</p:tagLst>
</file>

<file path=ppt/tags/tag1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1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1_1"/>
  <p:tag name="KSO_WM_UNIT_PRESET_TEXT_INDEX" val="2"/>
  <p:tag name="KSO_WM_UNIT_PRESET_TEXT_LEN" val="10"/>
  <p:tag name="KSO_WM_DIAGRAM_GROUP_CODE" val="l1-1"/>
</p:tagLst>
</file>

<file path=ppt/tags/tag1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8*i*10"/>
  <p:tag name="KSO_WM_TEMPLATE_CATEGORY" val="custom"/>
  <p:tag name="KSO_WM_TEMPLATE_INDEX" val="160002"/>
  <p:tag name="KSO_WM_UNIT_INDEX" val="10"/>
</p:tagLst>
</file>

<file path=ppt/tags/tag1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3"/>
  <p:tag name="KSO_WM_UNIT_CLEAR" val="1"/>
  <p:tag name="KSO_WM_UNIT_LAYERLEVEL" val="1_1"/>
  <p:tag name="KSO_WM_UNIT_ID" val="custom160002_8*l_i*1_3"/>
  <p:tag name="KSO_WM_DIAGRAM_GROUP_CODE" val="l1-1"/>
</p:tagLst>
</file>

<file path=ppt/tags/tag1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4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4_1"/>
  <p:tag name="KSO_WM_UNIT_PRESET_TEXT_INDEX" val="2"/>
  <p:tag name="KSO_WM_UNIT_PRESET_TEXT_LEN" val="10"/>
  <p:tag name="KSO_WM_DIAGRAM_GROUP_CODE" val="l1-1"/>
</p:tagLst>
</file>

<file path=ppt/tags/tag1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4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4_1"/>
  <p:tag name="KSO_WM_UNIT_PRESET_TEXT_INDEX" val="2"/>
  <p:tag name="KSO_WM_UNIT_PRESET_TEXT_LEN" val="10"/>
  <p:tag name="KSO_WM_DIAGRAM_GROUP_CODE" val="l1-1"/>
</p:tagLst>
</file>

<file path=ppt/tags/tag1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8*i*15"/>
  <p:tag name="KSO_WM_TEMPLATE_CATEGORY" val="custom"/>
  <p:tag name="KSO_WM_TEMPLATE_INDEX" val="160002"/>
  <p:tag name="KSO_WM_UNIT_INDEX" val="15"/>
</p:tagLst>
</file>

<file path=ppt/tags/tag1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4"/>
  <p:tag name="KSO_WM_UNIT_CLEAR" val="1"/>
  <p:tag name="KSO_WM_UNIT_LAYERLEVEL" val="1_1"/>
  <p:tag name="KSO_WM_UNIT_ID" val="custom160002_8*l_i*1_4"/>
  <p:tag name="KSO_WM_DIAGRAM_GROUP_CODE" val="l1-1"/>
</p:tagLst>
</file>

<file path=ppt/tags/tag18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f"/>
  <p:tag name="KSO_WM_UNIT_INDEX" val="1"/>
  <p:tag name="KSO_WM_UNIT_ID" val="150995205*f*1"/>
  <p:tag name="KSO_WM_UNIT_CLEAR" val="1"/>
  <p:tag name="KSO_WM_UNIT_LAYERLEVEL" val="1"/>
  <p:tag name="KSO_WM_UNIT_VALUE" val="143"/>
  <p:tag name="KSO_WM_UNIT_HIGHLIGHT" val="0"/>
  <p:tag name="KSO_WM_UNIT_COMPATIBLE" val="0"/>
  <p:tag name="KSO_WM_BEAUTIFY_FLAG" val="#wm#"/>
  <p:tag name="KSO_WM_UNIT_PRESET_TEXT" val="请在此处添加文本"/>
</p:tagLst>
</file>

<file path=ppt/tags/tag1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3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3_1"/>
  <p:tag name="KSO_WM_UNIT_PRESET_TEXT_INDEX" val="2"/>
  <p:tag name="KSO_WM_UNIT_PRESET_TEXT_LEN" val="10"/>
  <p:tag name="KSO_WM_DIAGRAM_GROUP_CODE" val="l1-1"/>
</p:tagLst>
</file>

<file path=ppt/tags/tag1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3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3_1"/>
  <p:tag name="KSO_WM_UNIT_PRESET_TEXT_INDEX" val="2"/>
  <p:tag name="KSO_WM_UNIT_PRESET_TEXT_LEN" val="10"/>
  <p:tag name="KSO_WM_DIAGRAM_GROUP_CODE" val="l1-1"/>
</p:tagLst>
</file>

<file path=ppt/tags/tag18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CLEAR" val="1"/>
  <p:tag name="KSO_WM_UNIT_LAYERLEVEL" val="1"/>
  <p:tag name="KSO_WM_UNIT_ISCONTENTSTITLE" val="1"/>
  <p:tag name="KSO_WM_UNIT_VALUE" val="22"/>
  <p:tag name="KSO_WM_UNIT_HIGHLIGHT" val="0"/>
  <p:tag name="KSO_WM_UNIT_COMPATIBLE" val="0"/>
  <p:tag name="KSO_WM_UNIT_ID" val="custom160002_8*a*1"/>
  <p:tag name="KSO_WM_UNIT_PRESET_TEXT_INDEX" val="0"/>
  <p:tag name="KSO_WM_UNIT_PRESET_TEXT_LEN" val="9"/>
</p:tagLst>
</file>

<file path=ppt/tags/tag1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1"/>
  <p:tag name="KSO_WM_UNIT_CLEAR" val="1"/>
  <p:tag name="KSO_WM_UNIT_LAYERLEVEL" val="1_1"/>
  <p:tag name="KSO_WM_UNIT_ID" val="custom160002_8*l_i*1_1"/>
  <p:tag name="KSO_WM_DIAGRAM_GROUP_CODE" val="l1-1"/>
</p:tagLst>
</file>

<file path=ppt/tags/tag1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2"/>
  <p:tag name="KSO_WM_UNIT_CLEAR" val="1"/>
  <p:tag name="KSO_WM_UNIT_LAYERLEVEL" val="1_1"/>
  <p:tag name="KSO_WM_UNIT_ID" val="custom160002_8*l_i*1_2"/>
  <p:tag name="KSO_WM_DIAGRAM_GROUP_CODE" val="l1-1"/>
</p:tagLst>
</file>

<file path=ppt/tags/tag18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3"/>
  <p:tag name="KSO_WM_UNIT_CLEAR" val="1"/>
  <p:tag name="KSO_WM_UNIT_LAYERLEVEL" val="1_1"/>
  <p:tag name="KSO_WM_UNIT_ID" val="custom160002_8*l_i*1_3"/>
  <p:tag name="KSO_WM_DIAGRAM_GROUP_CODE" val="l1-1"/>
</p:tagLst>
</file>

<file path=ppt/tags/tag1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4"/>
  <p:tag name="KSO_WM_UNIT_CLEAR" val="1"/>
  <p:tag name="KSO_WM_UNIT_LAYERLEVEL" val="1_1"/>
  <p:tag name="KSO_WM_UNIT_ID" val="custom160002_8*l_i*1_4"/>
  <p:tag name="KSO_WM_DIAGRAM_GROUP_CODE" val="l1-1"/>
</p:tagLst>
</file>

<file path=ppt/tags/tag1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3"/>
  <p:tag name="KSO_WM_UNIT_CLEAR" val="1"/>
  <p:tag name="KSO_WM_UNIT_LAYERLEVEL" val="1_1"/>
  <p:tag name="KSO_WM_UNIT_ID" val="custom160002_8*l_i*1_3"/>
  <p:tag name="KSO_WM_DIAGRAM_GROUP_CODE" val="l1-1"/>
</p:tagLst>
</file>

<file path=ppt/tags/tag18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8*i*0"/>
  <p:tag name="KSO_WM_TEMPLATE_CATEGORY" val="custom"/>
  <p:tag name="KSO_WM_TEMPLATE_INDEX" val="160002"/>
  <p:tag name="KSO_WM_UNIT_INDEX" val="0"/>
</p:tagLst>
</file>

<file path=ppt/tags/tag1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1"/>
  <p:tag name="KSO_WM_UNIT_CLEAR" val="1"/>
  <p:tag name="KSO_WM_UNIT_LAYERLEVEL" val="1_1"/>
  <p:tag name="KSO_WM_UNIT_ID" val="custom160002_8*l_i*1_1"/>
  <p:tag name="KSO_WM_DIAGRAM_GROUP_CODE" val="l1-1"/>
</p:tagLst>
</file>

<file path=ppt/tags/tag19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f"/>
  <p:tag name="KSO_WM_UNIT_INDEX" val="1"/>
  <p:tag name="KSO_WM_UNIT_ID" val="150995205*f*1"/>
  <p:tag name="KSO_WM_UNIT_CLEAR" val="1"/>
  <p:tag name="KSO_WM_UNIT_LAYERLEVEL" val="1"/>
  <p:tag name="KSO_WM_UNIT_VALUE" val="143"/>
  <p:tag name="KSO_WM_UNIT_HIGHLIGHT" val="0"/>
  <p:tag name="KSO_WM_UNIT_COMPATIBLE" val="0"/>
  <p:tag name="KSO_WM_BEAUTIFY_FLAG" val="#wm#"/>
  <p:tag name="KSO_WM_UNIT_PRESET_TEXT" val="请在此处添加文本"/>
</p:tagLst>
</file>

<file path=ppt/tags/tag1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2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2_1"/>
  <p:tag name="KSO_WM_UNIT_PRESET_TEXT_INDEX" val="2"/>
  <p:tag name="KSO_WM_UNIT_PRESET_TEXT_LEN" val="10"/>
  <p:tag name="KSO_WM_DIAGRAM_GROUP_CODE" val="l1-1"/>
</p:tagLst>
</file>

<file path=ppt/tags/tag19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2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2_1"/>
  <p:tag name="KSO_WM_UNIT_PRESET_TEXT_INDEX" val="2"/>
  <p:tag name="KSO_WM_UNIT_PRESET_TEXT_LEN" val="10"/>
  <p:tag name="KSO_WM_DIAGRAM_GROUP_CODE" val="l1-1"/>
</p:tagLst>
</file>

<file path=ppt/tags/tag19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8*i*5"/>
  <p:tag name="KSO_WM_TEMPLATE_CATEGORY" val="custom"/>
  <p:tag name="KSO_WM_TEMPLATE_INDEX" val="160002"/>
  <p:tag name="KSO_WM_UNIT_INDEX" val="5"/>
</p:tagLst>
</file>

<file path=ppt/tags/tag1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2"/>
  <p:tag name="KSO_WM_UNIT_CLEAR" val="1"/>
  <p:tag name="KSO_WM_UNIT_LAYERLEVEL" val="1_1"/>
  <p:tag name="KSO_WM_UNIT_ID" val="custom160002_8*l_i*1_2"/>
  <p:tag name="KSO_WM_DIAGRAM_GROUP_CODE" val="l1-1"/>
</p:tagLst>
</file>

<file path=ppt/tags/tag1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1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1_1"/>
  <p:tag name="KSO_WM_UNIT_PRESET_TEXT_INDEX" val="2"/>
  <p:tag name="KSO_WM_UNIT_PRESET_TEXT_LEN" val="10"/>
  <p:tag name="KSO_WM_DIAGRAM_GROUP_CODE" val="l1-1"/>
</p:tagLst>
</file>

<file path=ppt/tags/tag1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1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1_1"/>
  <p:tag name="KSO_WM_UNIT_PRESET_TEXT_INDEX" val="2"/>
  <p:tag name="KSO_WM_UNIT_PRESET_TEXT_LEN" val="10"/>
  <p:tag name="KSO_WM_DIAGRAM_GROUP_CODE" val="l1-1"/>
</p:tagLst>
</file>

<file path=ppt/tags/tag19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8*i*10"/>
  <p:tag name="KSO_WM_TEMPLATE_CATEGORY" val="custom"/>
  <p:tag name="KSO_WM_TEMPLATE_INDEX" val="160002"/>
  <p:tag name="KSO_WM_UNIT_INDEX" val="10"/>
</p:tagLst>
</file>

<file path=ppt/tags/tag19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3"/>
  <p:tag name="KSO_WM_UNIT_CLEAR" val="1"/>
  <p:tag name="KSO_WM_UNIT_LAYERLEVEL" val="1_1"/>
  <p:tag name="KSO_WM_UNIT_ID" val="custom160002_8*l_i*1_3"/>
  <p:tag name="KSO_WM_DIAGRAM_GROUP_CODE" val="l1-1"/>
</p:tagLst>
</file>

<file path=ppt/tags/tag1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4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4_1"/>
  <p:tag name="KSO_WM_UNIT_PRESET_TEXT_INDEX" val="2"/>
  <p:tag name="KSO_WM_UNIT_PRESET_TEXT_LEN" val="10"/>
  <p:tag name="KSO_WM_DIAGRAM_GROUP_CODE" val="l1-1"/>
</p:tagLst>
</file>

<file path=ppt/tags/tag1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4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4_1"/>
  <p:tag name="KSO_WM_UNIT_PRESET_TEXT_INDEX" val="2"/>
  <p:tag name="KSO_WM_UNIT_PRESET_TEXT_LEN" val="10"/>
  <p:tag name="KSO_WM_DIAGRAM_GROUP_CODE" val="l1-1"/>
</p:tagLst>
</file>

<file path=ppt/tags/tag2.xml><?xml version="1.0" encoding="utf-8"?>
<p:tagLst xmlns:p="http://schemas.openxmlformats.org/presentationml/2006/main">
  <p:tag name="KSO_WM_TEMPLATE_CATEGORY" val="custom"/>
  <p:tag name="KSO_WM_TEMPLATE_INDEX" val="2"/>
  <p:tag name="KSO_WM_UNIT_TYPE" val="d"/>
  <p:tag name="KSO_WM_UNIT_INDEX" val="1"/>
  <p:tag name="KSO_WM_UNIT_CLEAR" val="0"/>
  <p:tag name="KSO_WM_UNIT_LAYERLEVEL" val="1"/>
  <p:tag name="KSO_WM_UNIT_VALUE" val="1257*1885"/>
  <p:tag name="KSO_WM_UNIT_HIGHLIGHT" val="0"/>
  <p:tag name="KSO_WM_UNIT_COMPATIBLE" val="0"/>
  <p:tag name="KSO_WM_BEAUTIFY_FLAG" val="#wm#"/>
  <p:tag name="KSO_WM_UNIT_ID" val="256*d*1"/>
</p:tagLst>
</file>

<file path=ppt/tags/tag20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f"/>
  <p:tag name="KSO_WM_UNIT_INDEX" val="1"/>
  <p:tag name="KSO_WM_UNIT_ID" val="150995205*f*1"/>
  <p:tag name="KSO_WM_UNIT_CLEAR" val="1"/>
  <p:tag name="KSO_WM_UNIT_LAYERLEVEL" val="1"/>
  <p:tag name="KSO_WM_UNIT_VALUE" val="143"/>
  <p:tag name="KSO_WM_UNIT_HIGHLIGHT" val="0"/>
  <p:tag name="KSO_WM_UNIT_COMPATIBLE" val="0"/>
  <p:tag name="KSO_WM_BEAUTIFY_FLAG" val="#wm#"/>
  <p:tag name="KSO_WM_UNIT_PRESET_TEXT" val="请在此处添加文本"/>
</p:tagLst>
</file>

<file path=ppt/tags/tag2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8*i*15"/>
  <p:tag name="KSO_WM_TEMPLATE_CATEGORY" val="custom"/>
  <p:tag name="KSO_WM_TEMPLATE_INDEX" val="160002"/>
  <p:tag name="KSO_WM_UNIT_INDEX" val="15"/>
</p:tagLst>
</file>

<file path=ppt/tags/tag20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4"/>
  <p:tag name="KSO_WM_UNIT_CLEAR" val="1"/>
  <p:tag name="KSO_WM_UNIT_LAYERLEVEL" val="1_1"/>
  <p:tag name="KSO_WM_UNIT_ID" val="custom160002_8*l_i*1_4"/>
  <p:tag name="KSO_WM_DIAGRAM_GROUP_CODE" val="l1-1"/>
</p:tagLst>
</file>

<file path=ppt/tags/tag20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3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3_1"/>
  <p:tag name="KSO_WM_UNIT_PRESET_TEXT_INDEX" val="2"/>
  <p:tag name="KSO_WM_UNIT_PRESET_TEXT_LEN" val="10"/>
  <p:tag name="KSO_WM_DIAGRAM_GROUP_CODE" val="l1-1"/>
</p:tagLst>
</file>

<file path=ppt/tags/tag20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3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3_1"/>
  <p:tag name="KSO_WM_UNIT_PRESET_TEXT_INDEX" val="2"/>
  <p:tag name="KSO_WM_UNIT_PRESET_TEXT_LEN" val="10"/>
  <p:tag name="KSO_WM_DIAGRAM_GROUP_CODE" val="l1-1"/>
</p:tagLst>
</file>

<file path=ppt/tags/tag204.xml><?xml version="1.0" encoding="utf-8"?>
<p:tagLst xmlns:p="http://schemas.openxmlformats.org/presentationml/2006/main">
  <p:tag name="KSO_WM_SLIDE_ID" val="custom160002_8"/>
  <p:tag name="KSO_WM_SLIDE_INDEX" val="8"/>
  <p:tag name="KSO_WM_SLIDE_LAYOUT" val="a_l"/>
  <p:tag name="KSO_WM_SLIDE_LAYOUT_CNT" val="1_1"/>
  <p:tag name="KSO_WM_BEAUTIFY_FLAG" val="#wm#"/>
  <p:tag name="KSO_WM_SLIDE_ITEM_CNT" val="4"/>
  <p:tag name="KSO_WM_SLIDE_TYPE" val="contents"/>
  <p:tag name="KSO_WM_TEMPLATE_CATEGORY" val="custom"/>
  <p:tag name="KSO_WM_TEMPLATE_INDEX" val="160002"/>
  <p:tag name="KSO_WM_TAG_VERSION" val="1.0"/>
  <p:tag name="KSO_WM_DIAGRAM_GROUP_CODE" val="l1-1"/>
</p:tagLst>
</file>

<file path=ppt/tags/tag20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12*a*1"/>
  <p:tag name="KSO_WM_UNIT_CLEAR" val="1"/>
  <p:tag name="KSO_WM_UNIT_LAYERLEVEL" val="1"/>
  <p:tag name="KSO_WM_UNIT_VALUE" val="3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0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ID" val="custom160002_12*f*1"/>
  <p:tag name="KSO_WM_UNIT_CLEAR" val="1"/>
  <p:tag name="KSO_WM_UNIT_LAYERLEVEL" val="1"/>
  <p:tag name="KSO_WM_UNIT_VALUE" val="276"/>
  <p:tag name="KSO_WM_UNIT_HIGHLIGHT" val="0"/>
  <p:tag name="KSO_WM_UNIT_COMPATIBLE" val="0"/>
  <p:tag name="KSO_WM_UNIT_PRESET_TEXT_INDEX" val="2"/>
  <p:tag name="KSO_WM_UNIT_PRESET_TEXT_LEN" val="60"/>
</p:tagLst>
</file>

<file path=ppt/tags/tag20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1"/>
  <p:tag name="KSO_WM_UNIT_CLEAR" val="0"/>
  <p:tag name="KSO_WM_UNIT_LAYERLEVEL" val="1"/>
  <p:tag name="KSO_WM_UNIT_VALUE" val="948*1422"/>
  <p:tag name="KSO_WM_UNIT_HIGHLIGHT" val="0"/>
  <p:tag name="KSO_WM_UNIT_COMPATIBLE" val="0"/>
  <p:tag name="KSO_WM_UNIT_ID" val="custom160002_12*d*1"/>
</p:tagLst>
</file>

<file path=ppt/tags/tag208.xml><?xml version="1.0" encoding="utf-8"?>
<p:tagLst xmlns:p="http://schemas.openxmlformats.org/presentationml/2006/main">
  <p:tag name="KSO_WM_SLIDE_ID" val="custom160002_12"/>
  <p:tag name="KSO_WM_SLIDE_INDEX" val="12"/>
  <p:tag name="KSO_WM_SLIDE_LAYOUT" val="a_f_d"/>
  <p:tag name="KSO_WM_SLIDE_LAYOUT_CNT" val="1_1_1"/>
  <p:tag name="KSO_WM_SLIDE_TYPE" val="text"/>
  <p:tag name="KSO_WM_BEAUTIFY_FLAG" val="#wm#"/>
  <p:tag name="KSO_WM_SLIDE_POSITION" val="59*28"/>
  <p:tag name="KSO_WM_SLIDE_SIZE" val="852*476"/>
  <p:tag name="KSO_WM_SLIDE_ITEM_CNT" val="2"/>
  <p:tag name="KSO_WM_TEMPLATE_CATEGORY" val="custom"/>
  <p:tag name="KSO_WM_TEMPLATE_INDEX" val="160002"/>
  <p:tag name="KSO_WM_TAG_VERSION" val="1.0"/>
</p:tagLst>
</file>

<file path=ppt/tags/tag20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3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1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f"/>
  <p:tag name="KSO_WM_UNIT_INDEX" val="1"/>
  <p:tag name="KSO_WM_UNIT_ID" val="150995205*f*1"/>
  <p:tag name="KSO_WM_UNIT_CLEAR" val="1"/>
  <p:tag name="KSO_WM_UNIT_LAYERLEVEL" val="1"/>
  <p:tag name="KSO_WM_UNIT_VALUE" val="143"/>
  <p:tag name="KSO_WM_UNIT_HIGHLIGHT" val="0"/>
  <p:tag name="KSO_WM_UNIT_COMPATIBLE" val="0"/>
  <p:tag name="KSO_WM_BEAUTIFY_FLAG" val="#wm#"/>
  <p:tag name="KSO_WM_UNIT_PRESET_TEXT" val="请在此处添加文本"/>
</p:tagLst>
</file>

<file path=ppt/tags/tag21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CLEAR" val="1"/>
  <p:tag name="KSO_WM_UNIT_LAYERLEVEL" val="1"/>
  <p:tag name="KSO_WM_UNIT_VALUE" val="200"/>
  <p:tag name="KSO_WM_UNIT_HIGHLIGHT" val="0"/>
  <p:tag name="KSO_WM_UNIT_COMPATIBLE" val="0"/>
  <p:tag name="KSO_WM_UNIT_ID" val="custom160002_3*f*1"/>
  <p:tag name="KSO_WM_UNIT_PRESET_TEXT_INDEX" val="6"/>
  <p:tag name="KSO_WM_UNIT_PRESET_TEXT_LEN" val="50"/>
</p:tagLst>
</file>

<file path=ppt/tags/tag2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2"/>
  <p:tag name="KSO_WM_UNIT_CLEAR" val="1"/>
  <p:tag name="KSO_WM_UNIT_LAYERLEVEL" val="1"/>
  <p:tag name="KSO_WM_UNIT_VALUE" val="200"/>
  <p:tag name="KSO_WM_UNIT_HIGHLIGHT" val="0"/>
  <p:tag name="KSO_WM_UNIT_COMPATIBLE" val="0"/>
  <p:tag name="KSO_WM_UNIT_ID" val="custom160002_3*f*2"/>
  <p:tag name="KSO_WM_UNIT_PRESET_TEXT_INDEX" val="6"/>
  <p:tag name="KSO_WM_UNIT_PRESET_TEXT_LEN" val="50"/>
</p:tagLst>
</file>

<file path=ppt/tags/tag212.xml><?xml version="1.0" encoding="utf-8"?>
<p:tagLst xmlns:p="http://schemas.openxmlformats.org/presentationml/2006/main">
  <p:tag name="KSO_WM_SLIDE_ID" val="custom160002_3"/>
  <p:tag name="KSO_WM_SLIDE_INDEX" val="3"/>
  <p:tag name="KSO_WM_SLIDE_LAYOUT" val="a_f"/>
  <p:tag name="KSO_WM_SLIDE_LAYOUT_CNT" val="1_2"/>
  <p:tag name="KSO_WM_SLIDE_TYPE" val="text"/>
  <p:tag name="KSO_WM_BEAUTIFY_FLAG" val="#wm#"/>
  <p:tag name="KSO_WM_SLIDE_POSITION" val="66*126"/>
  <p:tag name="KSO_WM_SLIDE_SIZE" val="828*362"/>
  <p:tag name="KSO_WM_SLIDE_ITEM_CNT" val="2"/>
  <p:tag name="KSO_WM_TEMPLATE_CATEGORY" val="custom"/>
  <p:tag name="KSO_WM_TEMPLATE_INDEX" val="160002"/>
  <p:tag name="KSO_WM_TAG_VERSION" val="1.0"/>
</p:tagLst>
</file>

<file path=ppt/tags/tag2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8*i*0"/>
  <p:tag name="KSO_WM_TEMPLATE_CATEGORY" val="custom"/>
  <p:tag name="KSO_WM_TEMPLATE_INDEX" val="160002"/>
  <p:tag name="KSO_WM_UNIT_INDEX" val="0"/>
</p:tagLst>
</file>

<file path=ppt/tags/tag21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1"/>
  <p:tag name="KSO_WM_UNIT_CLEAR" val="1"/>
  <p:tag name="KSO_WM_UNIT_LAYERLEVEL" val="1_1"/>
  <p:tag name="KSO_WM_UNIT_ID" val="custom160002_8*l_i*1_1"/>
  <p:tag name="KSO_WM_DIAGRAM_GROUP_CODE" val="l1-1"/>
</p:tagLst>
</file>

<file path=ppt/tags/tag2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2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2_1"/>
  <p:tag name="KSO_WM_UNIT_PRESET_TEXT_INDEX" val="2"/>
  <p:tag name="KSO_WM_UNIT_PRESET_TEXT_LEN" val="10"/>
  <p:tag name="KSO_WM_DIAGRAM_GROUP_CODE" val="l1-1"/>
</p:tagLst>
</file>

<file path=ppt/tags/tag21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2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2_1"/>
  <p:tag name="KSO_WM_UNIT_PRESET_TEXT_INDEX" val="2"/>
  <p:tag name="KSO_WM_UNIT_PRESET_TEXT_LEN" val="10"/>
  <p:tag name="KSO_WM_DIAGRAM_GROUP_CODE" val="l1-1"/>
</p:tagLst>
</file>

<file path=ppt/tags/tag2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8*i*5"/>
  <p:tag name="KSO_WM_TEMPLATE_CATEGORY" val="custom"/>
  <p:tag name="KSO_WM_TEMPLATE_INDEX" val="160002"/>
  <p:tag name="KSO_WM_UNIT_INDEX" val="5"/>
</p:tagLst>
</file>

<file path=ppt/tags/tag2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2"/>
  <p:tag name="KSO_WM_UNIT_CLEAR" val="1"/>
  <p:tag name="KSO_WM_UNIT_LAYERLEVEL" val="1_1"/>
  <p:tag name="KSO_WM_UNIT_ID" val="custom160002_8*l_i*1_2"/>
  <p:tag name="KSO_WM_DIAGRAM_GROUP_CODE" val="l1-1"/>
</p:tagLst>
</file>

<file path=ppt/tags/tag2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1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1_1"/>
  <p:tag name="KSO_WM_UNIT_PRESET_TEXT_INDEX" val="2"/>
  <p:tag name="KSO_WM_UNIT_PRESET_TEXT_LEN" val="10"/>
  <p:tag name="KSO_WM_DIAGRAM_GROUP_CODE" val="l1-1"/>
</p:tagLst>
</file>

<file path=ppt/tags/tag22.xml><?xml version="1.0" encoding="utf-8"?>
<p:tagLst xmlns:p="http://schemas.openxmlformats.org/presentationml/2006/main">
  <p:tag name="KSO_WM_SLIDE_ID" val="150995205"/>
  <p:tag name="KSO_WM_SLIDE_INDEX" val="49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66*143"/>
  <p:tag name="KSO_WM_SLIDE_SIZE" val="828*344"/>
  <p:tag name="KSO_WM_TEMPLATE_CATEGORY" val="preset"/>
  <p:tag name="KSO_WM_TEMPLATE_INDEX" val="1"/>
  <p:tag name="KSO_WM_TAG_VERSION" val="1.0"/>
</p:tagLst>
</file>

<file path=ppt/tags/tag2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1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1_1"/>
  <p:tag name="KSO_WM_UNIT_PRESET_TEXT_INDEX" val="2"/>
  <p:tag name="KSO_WM_UNIT_PRESET_TEXT_LEN" val="10"/>
  <p:tag name="KSO_WM_DIAGRAM_GROUP_CODE" val="l1-1"/>
</p:tagLst>
</file>

<file path=ppt/tags/tag2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8*i*10"/>
  <p:tag name="KSO_WM_TEMPLATE_CATEGORY" val="custom"/>
  <p:tag name="KSO_WM_TEMPLATE_INDEX" val="160002"/>
  <p:tag name="KSO_WM_UNIT_INDEX" val="10"/>
</p:tagLst>
</file>

<file path=ppt/tags/tag22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3"/>
  <p:tag name="KSO_WM_UNIT_CLEAR" val="1"/>
  <p:tag name="KSO_WM_UNIT_LAYERLEVEL" val="1_1"/>
  <p:tag name="KSO_WM_UNIT_ID" val="custom160002_8*l_i*1_3"/>
  <p:tag name="KSO_WM_DIAGRAM_GROUP_CODE" val="l1-1"/>
</p:tagLst>
</file>

<file path=ppt/tags/tag2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4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4_1"/>
  <p:tag name="KSO_WM_UNIT_PRESET_TEXT_INDEX" val="2"/>
  <p:tag name="KSO_WM_UNIT_PRESET_TEXT_LEN" val="10"/>
  <p:tag name="KSO_WM_DIAGRAM_GROUP_CODE" val="l1-1"/>
</p:tagLst>
</file>

<file path=ppt/tags/tag22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4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4_1"/>
  <p:tag name="KSO_WM_UNIT_PRESET_TEXT_INDEX" val="2"/>
  <p:tag name="KSO_WM_UNIT_PRESET_TEXT_LEN" val="10"/>
  <p:tag name="KSO_WM_DIAGRAM_GROUP_CODE" val="l1-1"/>
</p:tagLst>
</file>

<file path=ppt/tags/tag2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8*i*15"/>
  <p:tag name="KSO_WM_TEMPLATE_CATEGORY" val="custom"/>
  <p:tag name="KSO_WM_TEMPLATE_INDEX" val="160002"/>
  <p:tag name="KSO_WM_UNIT_INDEX" val="15"/>
</p:tagLst>
</file>

<file path=ppt/tags/tag2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4"/>
  <p:tag name="KSO_WM_UNIT_CLEAR" val="1"/>
  <p:tag name="KSO_WM_UNIT_LAYERLEVEL" val="1_1"/>
  <p:tag name="KSO_WM_UNIT_ID" val="custom160002_8*l_i*1_4"/>
  <p:tag name="KSO_WM_DIAGRAM_GROUP_CODE" val="l1-1"/>
</p:tagLst>
</file>

<file path=ppt/tags/tag2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3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3_1"/>
  <p:tag name="KSO_WM_UNIT_PRESET_TEXT_INDEX" val="2"/>
  <p:tag name="KSO_WM_UNIT_PRESET_TEXT_LEN" val="10"/>
  <p:tag name="KSO_WM_DIAGRAM_GROUP_CODE" val="l1-1"/>
</p:tagLst>
</file>

<file path=ppt/tags/tag2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3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3_1"/>
  <p:tag name="KSO_WM_UNIT_PRESET_TEXT_INDEX" val="2"/>
  <p:tag name="KSO_WM_UNIT_PRESET_TEXT_LEN" val="10"/>
  <p:tag name="KSO_WM_DIAGRAM_GROUP_CODE" val="l1-1"/>
</p:tagLst>
</file>

<file path=ppt/tags/tag2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CLEAR" val="1"/>
  <p:tag name="KSO_WM_UNIT_LAYERLEVEL" val="1"/>
  <p:tag name="KSO_WM_UNIT_ISCONTENTSTITLE" val="1"/>
  <p:tag name="KSO_WM_UNIT_VALUE" val="22"/>
  <p:tag name="KSO_WM_UNIT_HIGHLIGHT" val="0"/>
  <p:tag name="KSO_WM_UNIT_COMPATIBLE" val="0"/>
  <p:tag name="KSO_WM_UNIT_ID" val="custom160002_8*a*1"/>
  <p:tag name="KSO_WM_UNIT_PRESET_TEXT_INDEX" val="0"/>
  <p:tag name="KSO_WM_UNIT_PRESET_TEXT_LEN" val="9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CLEAR" val="1"/>
  <p:tag name="KSO_WM_UNIT_LAYERLEVEL" val="1"/>
  <p:tag name="KSO_WM_UNIT_ISCONTENTSTITLE" val="1"/>
  <p:tag name="KSO_WM_UNIT_VALUE" val="22"/>
  <p:tag name="KSO_WM_UNIT_HIGHLIGHT" val="0"/>
  <p:tag name="KSO_WM_UNIT_COMPATIBLE" val="0"/>
  <p:tag name="KSO_WM_UNIT_ID" val="custom160002_6*a*1"/>
  <p:tag name="KSO_WM_UNIT_PRESET_TEXT_INDEX" val="0"/>
  <p:tag name="KSO_WM_UNIT_PRESET_TEXT_LEN" val="9"/>
</p:tagLst>
</file>

<file path=ppt/tags/tag2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1"/>
  <p:tag name="KSO_WM_UNIT_CLEAR" val="1"/>
  <p:tag name="KSO_WM_UNIT_LAYERLEVEL" val="1_1"/>
  <p:tag name="KSO_WM_UNIT_ID" val="custom160002_8*l_i*1_1"/>
  <p:tag name="KSO_WM_DIAGRAM_GROUP_CODE" val="l1-1"/>
</p:tagLst>
</file>

<file path=ppt/tags/tag2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2"/>
  <p:tag name="KSO_WM_UNIT_CLEAR" val="1"/>
  <p:tag name="KSO_WM_UNIT_LAYERLEVEL" val="1_1"/>
  <p:tag name="KSO_WM_UNIT_ID" val="custom160002_8*l_i*1_2"/>
  <p:tag name="KSO_WM_DIAGRAM_GROUP_CODE" val="l1-1"/>
</p:tagLst>
</file>

<file path=ppt/tags/tag2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3"/>
  <p:tag name="KSO_WM_UNIT_CLEAR" val="1"/>
  <p:tag name="KSO_WM_UNIT_LAYERLEVEL" val="1_1"/>
  <p:tag name="KSO_WM_UNIT_ID" val="custom160002_8*l_i*1_3"/>
  <p:tag name="KSO_WM_DIAGRAM_GROUP_CODE" val="l1-1"/>
</p:tagLst>
</file>

<file path=ppt/tags/tag2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4"/>
  <p:tag name="KSO_WM_UNIT_CLEAR" val="1"/>
  <p:tag name="KSO_WM_UNIT_LAYERLEVEL" val="1_1"/>
  <p:tag name="KSO_WM_UNIT_ID" val="custom160002_8*l_i*1_4"/>
  <p:tag name="KSO_WM_DIAGRAM_GROUP_CODE" val="l1-1"/>
</p:tagLst>
</file>

<file path=ppt/tags/tag2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3"/>
  <p:tag name="KSO_WM_UNIT_CLEAR" val="1"/>
  <p:tag name="KSO_WM_UNIT_LAYERLEVEL" val="1_1"/>
  <p:tag name="KSO_WM_UNIT_ID" val="custom160002_8*l_i*1_3"/>
  <p:tag name="KSO_WM_DIAGRAM_GROUP_CODE" val="l1-1"/>
</p:tagLst>
</file>

<file path=ppt/tags/tag23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8*i*0"/>
  <p:tag name="KSO_WM_TEMPLATE_CATEGORY" val="custom"/>
  <p:tag name="KSO_WM_TEMPLATE_INDEX" val="160002"/>
  <p:tag name="KSO_WM_UNIT_INDEX" val="0"/>
</p:tagLst>
</file>

<file path=ppt/tags/tag2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1"/>
  <p:tag name="KSO_WM_UNIT_CLEAR" val="1"/>
  <p:tag name="KSO_WM_UNIT_LAYERLEVEL" val="1_1"/>
  <p:tag name="KSO_WM_UNIT_ID" val="custom160002_8*l_i*1_1"/>
  <p:tag name="KSO_WM_DIAGRAM_GROUP_CODE" val="l1-1"/>
</p:tagLst>
</file>

<file path=ppt/tags/tag2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2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2_1"/>
  <p:tag name="KSO_WM_UNIT_PRESET_TEXT_INDEX" val="2"/>
  <p:tag name="KSO_WM_UNIT_PRESET_TEXT_LEN" val="10"/>
  <p:tag name="KSO_WM_DIAGRAM_GROUP_CODE" val="l1-1"/>
</p:tagLst>
</file>

<file path=ppt/tags/tag2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2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2_1"/>
  <p:tag name="KSO_WM_UNIT_PRESET_TEXT_INDEX" val="2"/>
  <p:tag name="KSO_WM_UNIT_PRESET_TEXT_LEN" val="10"/>
  <p:tag name="KSO_WM_DIAGRAM_GROUP_CODE" val="l1-1"/>
</p:tagLst>
</file>

<file path=ppt/tags/tag2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8*i*5"/>
  <p:tag name="KSO_WM_TEMPLATE_CATEGORY" val="custom"/>
  <p:tag name="KSO_WM_TEMPLATE_INDEX" val="160002"/>
  <p:tag name="KSO_WM_UNIT_INDEX" val="5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6*i*1"/>
  <p:tag name="KSO_WM_TEMPLATE_CATEGORY" val="custom"/>
  <p:tag name="KSO_WM_TEMPLATE_INDEX" val="160002"/>
  <p:tag name="KSO_WM_UNIT_INDEX" val="1"/>
</p:tagLst>
</file>

<file path=ppt/tags/tag2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2"/>
  <p:tag name="KSO_WM_UNIT_CLEAR" val="1"/>
  <p:tag name="KSO_WM_UNIT_LAYERLEVEL" val="1_1"/>
  <p:tag name="KSO_WM_UNIT_ID" val="custom160002_8*l_i*1_2"/>
  <p:tag name="KSO_WM_DIAGRAM_GROUP_CODE" val="l1-1"/>
</p:tagLst>
</file>

<file path=ppt/tags/tag2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1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1_1"/>
  <p:tag name="KSO_WM_UNIT_PRESET_TEXT_INDEX" val="2"/>
  <p:tag name="KSO_WM_UNIT_PRESET_TEXT_LEN" val="10"/>
  <p:tag name="KSO_WM_DIAGRAM_GROUP_CODE" val="l1-1"/>
</p:tagLst>
</file>

<file path=ppt/tags/tag2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1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1_1"/>
  <p:tag name="KSO_WM_UNIT_PRESET_TEXT_INDEX" val="2"/>
  <p:tag name="KSO_WM_UNIT_PRESET_TEXT_LEN" val="10"/>
  <p:tag name="KSO_WM_DIAGRAM_GROUP_CODE" val="l1-1"/>
</p:tagLst>
</file>

<file path=ppt/tags/tag2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8*i*10"/>
  <p:tag name="KSO_WM_TEMPLATE_CATEGORY" val="custom"/>
  <p:tag name="KSO_WM_TEMPLATE_INDEX" val="160002"/>
  <p:tag name="KSO_WM_UNIT_INDEX" val="10"/>
</p:tagLst>
</file>

<file path=ppt/tags/tag2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3"/>
  <p:tag name="KSO_WM_UNIT_CLEAR" val="1"/>
  <p:tag name="KSO_WM_UNIT_LAYERLEVEL" val="1_1"/>
  <p:tag name="KSO_WM_UNIT_ID" val="custom160002_8*l_i*1_3"/>
  <p:tag name="KSO_WM_DIAGRAM_GROUP_CODE" val="l1-1"/>
</p:tagLst>
</file>

<file path=ppt/tags/tag2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4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4_1"/>
  <p:tag name="KSO_WM_UNIT_PRESET_TEXT_INDEX" val="2"/>
  <p:tag name="KSO_WM_UNIT_PRESET_TEXT_LEN" val="10"/>
  <p:tag name="KSO_WM_DIAGRAM_GROUP_CODE" val="l1-1"/>
</p:tagLst>
</file>

<file path=ppt/tags/tag2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4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4_1"/>
  <p:tag name="KSO_WM_UNIT_PRESET_TEXT_INDEX" val="2"/>
  <p:tag name="KSO_WM_UNIT_PRESET_TEXT_LEN" val="10"/>
  <p:tag name="KSO_WM_DIAGRAM_GROUP_CODE" val="l1-1"/>
</p:tagLst>
</file>

<file path=ppt/tags/tag2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8*i*15"/>
  <p:tag name="KSO_WM_TEMPLATE_CATEGORY" val="custom"/>
  <p:tag name="KSO_WM_TEMPLATE_INDEX" val="160002"/>
  <p:tag name="KSO_WM_UNIT_INDEX" val="15"/>
</p:tagLst>
</file>

<file path=ppt/tags/tag2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4"/>
  <p:tag name="KSO_WM_UNIT_CLEAR" val="1"/>
  <p:tag name="KSO_WM_UNIT_LAYERLEVEL" val="1_1"/>
  <p:tag name="KSO_WM_UNIT_ID" val="custom160002_8*l_i*1_4"/>
  <p:tag name="KSO_WM_DIAGRAM_GROUP_CODE" val="l1-1"/>
</p:tagLst>
</file>

<file path=ppt/tags/tag2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3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3_1"/>
  <p:tag name="KSO_WM_UNIT_PRESET_TEXT_INDEX" val="2"/>
  <p:tag name="KSO_WM_UNIT_PRESET_TEXT_LEN" val="10"/>
  <p:tag name="KSO_WM_DIAGRAM_GROUP_CODE" val="l1-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1"/>
  <p:tag name="KSO_WM_UNIT_CLEAR" val="1"/>
  <p:tag name="KSO_WM_UNIT_LAYERLEVEL" val="1_1"/>
  <p:tag name="KSO_WM_UNIT_ID" val="custom160002_6*l_i*1_1"/>
  <p:tag name="KSO_WM_DIAGRAM_GROUP_CODE" val="l1-1"/>
</p:tagLst>
</file>

<file path=ppt/tags/tag2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3_1"/>
  <p:tag name="KSO_WM_UNIT_CLEAR" val="1"/>
  <p:tag name="KSO_WM_UNIT_LAYERLEVEL" val="1_1_1"/>
  <p:tag name="KSO_WM_UNIT_VALUE" val="51"/>
  <p:tag name="KSO_WM_UNIT_HIGHLIGHT" val="0"/>
  <p:tag name="KSO_WM_UNIT_COMPATIBLE" val="0"/>
  <p:tag name="KSO_WM_UNIT_ID" val="custom160002_8*l_h_f*1_3_1"/>
  <p:tag name="KSO_WM_UNIT_PRESET_TEXT_INDEX" val="2"/>
  <p:tag name="KSO_WM_UNIT_PRESET_TEXT_LEN" val="10"/>
  <p:tag name="KSO_WM_DIAGRAM_GROUP_CODE" val="l1-1"/>
</p:tagLst>
</file>

<file path=ppt/tags/tag251.xml><?xml version="1.0" encoding="utf-8"?>
<p:tagLst xmlns:p="http://schemas.openxmlformats.org/presentationml/2006/main">
  <p:tag name="KSO_WM_SLIDE_ID" val="custom160002_8"/>
  <p:tag name="KSO_WM_SLIDE_INDEX" val="8"/>
  <p:tag name="KSO_WM_SLIDE_LAYOUT" val="a_l"/>
  <p:tag name="KSO_WM_SLIDE_LAYOUT_CNT" val="1_1"/>
  <p:tag name="KSO_WM_BEAUTIFY_FLAG" val="#wm#"/>
  <p:tag name="KSO_WM_SLIDE_ITEM_CNT" val="4"/>
  <p:tag name="KSO_WM_SLIDE_TYPE" val="contents"/>
  <p:tag name="KSO_WM_TEMPLATE_CATEGORY" val="custom"/>
  <p:tag name="KSO_WM_TEMPLATE_INDEX" val="160002"/>
  <p:tag name="KSO_WM_TAG_VERSION" val="1.0"/>
  <p:tag name="KSO_WM_DIAGRAM_GROUP_CODE" val="l1-1"/>
</p:tagLst>
</file>

<file path=ppt/tags/tag25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2"/>
  <p:tag name="KSO_WM_UNIT_CLEAR" val="1"/>
  <p:tag name="KSO_WM_UNIT_LAYERLEVEL" val="1"/>
  <p:tag name="KSO_WM_UNIT_VALUE" val="200"/>
  <p:tag name="KSO_WM_UNIT_HIGHLIGHT" val="0"/>
  <p:tag name="KSO_WM_UNIT_COMPATIBLE" val="0"/>
  <p:tag name="KSO_WM_UNIT_ID" val="custom160002_3*f*2"/>
  <p:tag name="KSO_WM_UNIT_PRESET_TEXT_INDEX" val="6"/>
  <p:tag name="KSO_WM_UNIT_PRESET_TEXT_LEN" val="50"/>
</p:tagLst>
</file>

<file path=ppt/tags/tag253.xml><?xml version="1.0" encoding="utf-8"?>
<p:tagLst xmlns:p="http://schemas.openxmlformats.org/presentationml/2006/main">
  <p:tag name="KSO_WM_SLIDE_ID" val="custom160002_16"/>
  <p:tag name="KSO_WM_SLIDE_INDEX" val="16"/>
  <p:tag name="KSO_WM_SLIDE_LAYOUT" val="d"/>
  <p:tag name="KSO_WM_SLIDE_LAYOUT_CNT" val="1"/>
  <p:tag name="KSO_WM_SLIDE_TYPE" val="text"/>
  <p:tag name="KSO_WM_BEAUTIFY_FLAG" val="#wm#"/>
  <p:tag name="KSO_WM_SLIDE_POSITION" val="138*11"/>
  <p:tag name="KSO_WM_SLIDE_SIZE" val="688*515"/>
  <p:tag name="KSO_WM_SLIDE_ITEM_CNT" val="1"/>
  <p:tag name="KSO_WM_TEMPLATE_CATEGORY" val="custom"/>
  <p:tag name="KSO_WM_TEMPLATE_INDEX" val="160002"/>
  <p:tag name="KSO_WM_TAG_VERSION" val="1.0"/>
</p:tagLst>
</file>

<file path=ppt/tags/tag2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5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CLEAR" val="1"/>
  <p:tag name="KSO_WM_UNIT_LAYERLEVEL" val="1"/>
  <p:tag name="KSO_WM_UNIT_VALUE" val="378"/>
  <p:tag name="KSO_WM_UNIT_HIGHLIGHT" val="0"/>
  <p:tag name="KSO_WM_UNIT_COMPATIBLE" val="0"/>
  <p:tag name="KSO_WM_UNIT_ID" val="custom160002_2*f*1"/>
  <p:tag name="KSO_WM_UNIT_PRESET_TEXT_INDEX" val="2"/>
  <p:tag name="KSO_WM_UNIT_PRESET_TEXT_LEN" val="60"/>
</p:tagLst>
</file>

<file path=ppt/tags/tag256.xml><?xml version="1.0" encoding="utf-8"?>
<p:tagLst xmlns:p="http://schemas.openxmlformats.org/presentationml/2006/main">
  <p:tag name="KSO_WM_SLIDE_ID" val="custom160002_2"/>
  <p:tag name="KSO_WM_SLIDE_INDEX" val="2"/>
  <p:tag name="KSO_WM_SLIDE_LAYOUT" val="a_f"/>
  <p:tag name="KSO_WM_SLIDE_LAYOUT_CNT" val="1_1"/>
  <p:tag name="KSO_WM_SLIDE_TYPE" val="text"/>
  <p:tag name="KSO_WM_BEAUTIFY_FLAG" val="#wm#"/>
  <p:tag name="KSO_WM_SLIDE_POSITION" val="66*126"/>
  <p:tag name="KSO_WM_SLIDE_SIZE" val="828*356"/>
  <p:tag name="KSO_WM_SLIDE_ITEM_CNT" val="1"/>
  <p:tag name="KSO_WM_TEMPLATE_CATEGORY" val="custom"/>
  <p:tag name="KSO_WM_TEMPLATE_INDEX" val="160002"/>
  <p:tag name="KSO_WM_TAG_VERSION" val="1.0"/>
</p:tagLst>
</file>

<file path=ppt/tags/tag2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CLEAR" val="1"/>
  <p:tag name="KSO_WM_UNIT_LAYERLEVEL" val="1"/>
  <p:tag name="KSO_WM_UNIT_VALUE" val="378"/>
  <p:tag name="KSO_WM_UNIT_HIGHLIGHT" val="0"/>
  <p:tag name="KSO_WM_UNIT_COMPATIBLE" val="0"/>
  <p:tag name="KSO_WM_UNIT_ID" val="custom160002_2*f*1"/>
  <p:tag name="KSO_WM_UNIT_PRESET_TEXT_INDEX" val="2"/>
  <p:tag name="KSO_WM_UNIT_PRESET_TEXT_LEN" val="60"/>
</p:tagLst>
</file>

<file path=ppt/tags/tag259.xml><?xml version="1.0" encoding="utf-8"?>
<p:tagLst xmlns:p="http://schemas.openxmlformats.org/presentationml/2006/main">
  <p:tag name="KSO_WM_SLIDE_ID" val="custom160002_2"/>
  <p:tag name="KSO_WM_SLIDE_INDEX" val="2"/>
  <p:tag name="KSO_WM_SLIDE_LAYOUT" val="a_f"/>
  <p:tag name="KSO_WM_SLIDE_LAYOUT_CNT" val="1_1"/>
  <p:tag name="KSO_WM_SLIDE_TYPE" val="text"/>
  <p:tag name="KSO_WM_BEAUTIFY_FLAG" val="#wm#"/>
  <p:tag name="KSO_WM_SLIDE_POSITION" val="66*126"/>
  <p:tag name="KSO_WM_SLIDE_SIZE" val="828*356"/>
  <p:tag name="KSO_WM_SLIDE_ITEM_CNT" val="1"/>
  <p:tag name="KSO_WM_TEMPLATE_CATEGORY" val="custom"/>
  <p:tag name="KSO_WM_TEMPLATE_INDEX" val="160002"/>
  <p:tag name="KSO_WM_TAG_VERSION" val="1.0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1_1"/>
  <p:tag name="KSO_WM_UNIT_CLEAR" val="1"/>
  <p:tag name="KSO_WM_UNIT_LAYERLEVEL" val="1_1_1"/>
  <p:tag name="KSO_WM_UNIT_VALUE" val="54"/>
  <p:tag name="KSO_WM_UNIT_HIGHLIGHT" val="0"/>
  <p:tag name="KSO_WM_UNIT_COMPATIBLE" val="0"/>
  <p:tag name="KSO_WM_UNIT_ID" val="custom160002_6*l_h_f*1_1_1"/>
  <p:tag name="KSO_WM_UNIT_PRESET_TEXT_INDEX" val="2"/>
  <p:tag name="KSO_WM_UNIT_PRESET_TEXT_LEN" val="10"/>
  <p:tag name="KSO_WM_DIAGRAM_GROUP_CODE" val="l1-1"/>
</p:tagLst>
</file>

<file path=ppt/tags/tag2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CLEAR" val="1"/>
  <p:tag name="KSO_WM_UNIT_LAYERLEVEL" val="1"/>
  <p:tag name="KSO_WM_UNIT_VALUE" val="378"/>
  <p:tag name="KSO_WM_UNIT_HIGHLIGHT" val="0"/>
  <p:tag name="KSO_WM_UNIT_COMPATIBLE" val="0"/>
  <p:tag name="KSO_WM_UNIT_ID" val="custom160002_2*f*1"/>
  <p:tag name="KSO_WM_UNIT_PRESET_TEXT_INDEX" val="2"/>
  <p:tag name="KSO_WM_UNIT_PRESET_TEXT_LEN" val="60"/>
</p:tagLst>
</file>

<file path=ppt/tags/tag262.xml><?xml version="1.0" encoding="utf-8"?>
<p:tagLst xmlns:p="http://schemas.openxmlformats.org/presentationml/2006/main">
  <p:tag name="KSO_WM_SLIDE_ID" val="custom160002_2"/>
  <p:tag name="KSO_WM_SLIDE_INDEX" val="2"/>
  <p:tag name="KSO_WM_SLIDE_LAYOUT" val="a_f"/>
  <p:tag name="KSO_WM_SLIDE_LAYOUT_CNT" val="1_1"/>
  <p:tag name="KSO_WM_SLIDE_TYPE" val="text"/>
  <p:tag name="KSO_WM_BEAUTIFY_FLAG" val="#wm#"/>
  <p:tag name="KSO_WM_SLIDE_POSITION" val="66*126"/>
  <p:tag name="KSO_WM_SLIDE_SIZE" val="828*356"/>
  <p:tag name="KSO_WM_SLIDE_ITEM_CNT" val="1"/>
  <p:tag name="KSO_WM_TEMPLATE_CATEGORY" val="custom"/>
  <p:tag name="KSO_WM_TEMPLATE_INDEX" val="160002"/>
  <p:tag name="KSO_WM_TAG_VERSION" val="1.0"/>
</p:tagLst>
</file>

<file path=ppt/tags/tag2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CLEAR" val="1"/>
  <p:tag name="KSO_WM_UNIT_LAYERLEVEL" val="1"/>
  <p:tag name="KSO_WM_UNIT_VALUE" val="378"/>
  <p:tag name="KSO_WM_UNIT_HIGHLIGHT" val="0"/>
  <p:tag name="KSO_WM_UNIT_COMPATIBLE" val="0"/>
  <p:tag name="KSO_WM_UNIT_ID" val="custom160002_2*f*1"/>
  <p:tag name="KSO_WM_UNIT_PRESET_TEXT_INDEX" val="2"/>
  <p:tag name="KSO_WM_UNIT_PRESET_TEXT_LEN" val="60"/>
</p:tagLst>
</file>

<file path=ppt/tags/tag265.xml><?xml version="1.0" encoding="utf-8"?>
<p:tagLst xmlns:p="http://schemas.openxmlformats.org/presentationml/2006/main">
  <p:tag name="KSO_WM_SLIDE_ID" val="custom160002_2"/>
  <p:tag name="KSO_WM_SLIDE_INDEX" val="2"/>
  <p:tag name="KSO_WM_SLIDE_LAYOUT" val="a_f"/>
  <p:tag name="KSO_WM_SLIDE_LAYOUT_CNT" val="1_1"/>
  <p:tag name="KSO_WM_SLIDE_TYPE" val="text"/>
  <p:tag name="KSO_WM_BEAUTIFY_FLAG" val="#wm#"/>
  <p:tag name="KSO_WM_SLIDE_POSITION" val="66*126"/>
  <p:tag name="KSO_WM_SLIDE_SIZE" val="828*356"/>
  <p:tag name="KSO_WM_SLIDE_ITEM_CNT" val="1"/>
  <p:tag name="KSO_WM_TEMPLATE_CATEGORY" val="custom"/>
  <p:tag name="KSO_WM_TEMPLATE_INDEX" val="160002"/>
  <p:tag name="KSO_WM_TAG_VERSION" val="1.0"/>
</p:tagLst>
</file>

<file path=ppt/tags/tag26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11*a*1"/>
  <p:tag name="KSO_WM_UNIT_CLEAR" val="1"/>
  <p:tag name="KSO_WM_UNIT_LAYERLEVEL" val="1"/>
  <p:tag name="KSO_WM_UNIT_VALUE" val="19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2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b"/>
  <p:tag name="KSO_WM_UNIT_INDEX" val="1"/>
  <p:tag name="KSO_WM_UNIT_ID" val="custom160002_11*b*1"/>
  <p:tag name="KSO_WM_UNIT_CLEAR" val="1"/>
  <p:tag name="KSO_WM_UNIT_LAYERLEVEL" val="1"/>
  <p:tag name="KSO_WM_UNIT_VALUE" val="39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268.xml><?xml version="1.0" encoding="utf-8"?>
<p:tagLst xmlns:p="http://schemas.openxmlformats.org/presentationml/2006/main">
  <p:tag name="KSO_WM_SLIDE_ID" val="custom160002_11"/>
  <p:tag name="KSO_WM_SLIDE_INDEX" val="11"/>
  <p:tag name="KSO_WM_SLIDE_LAYOUT" val="a_b"/>
  <p:tag name="KSO_WM_SLIDE_LAYOUT_CNT" val="1_1"/>
  <p:tag name="KSO_WM_SLIDE_TYPE" val="sectionTitle"/>
  <p:tag name="KSO_WM_BEAUTIFY_FLAG" val="#wm#"/>
  <p:tag name="KSO_WM_SLIDE_ITEM_CNT" val="2"/>
  <p:tag name="KSO_WM_TEMPLATE_CATEGORY" val="custom"/>
  <p:tag name="KSO_WM_TEMPLATE_INDEX" val="160002"/>
  <p:tag name="KSO_WM_TAG_VERSION" val="1.0"/>
</p:tagLst>
</file>

<file path=ppt/tags/tag2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24*a*1"/>
  <p:tag name="KSO_WM_UNIT_CLEAR" val="1"/>
  <p:tag name="KSO_WM_UNIT_LAYERLEVEL" val="1"/>
  <p:tag name="KSO_WM_UNIT_VALUE" val="23"/>
  <p:tag name="KSO_WM_UNIT_ISCONTENTSTITLE" val="0"/>
  <p:tag name="KSO_WM_UNIT_HIGHLIGHT" val="0"/>
  <p:tag name="KSO_WM_UNIT_COMPATIBLE" val="0"/>
  <p:tag name="KSO_WM_UNIT_PRESET_TEXT" val="THANKS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6*i*6"/>
  <p:tag name="KSO_WM_TEMPLATE_CATEGORY" val="custom"/>
  <p:tag name="KSO_WM_TEMPLATE_INDEX" val="160002"/>
  <p:tag name="KSO_WM_UNIT_INDEX" val="6"/>
</p:tagLst>
</file>

<file path=ppt/tags/tag270.xml><?xml version="1.0" encoding="utf-8"?>
<p:tagLst xmlns:p="http://schemas.openxmlformats.org/presentationml/2006/main">
  <p:tag name="KSO_WM_SLIDE_ID" val="custom160002_24"/>
  <p:tag name="KSO_WM_SLIDE_INDEX" val="24"/>
  <p:tag name="KSO_WM_SLIDE_LAYOUT" val="a"/>
  <p:tag name="KSO_WM_SLIDE_LAYOUT_CNT" val="1"/>
  <p:tag name="KSO_WM_SLIDE_TYPE" val="endPage"/>
  <p:tag name="KSO_WM_BEAUTIFY_FLAG" val="#wm#"/>
  <p:tag name="KSO_WM_SLIDE_ITEM_CNT" val="1"/>
  <p:tag name="KSO_WM_TEMPLATE_CATEGORY" val="custom"/>
  <p:tag name="KSO_WM_TEMPLATE_INDEX" val="160002"/>
  <p:tag name="KSO_WM_TAG_VERSION" val="1.0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i"/>
  <p:tag name="KSO_WM_UNIT_INDEX" val="1_2"/>
  <p:tag name="KSO_WM_UNIT_CLEAR" val="1"/>
  <p:tag name="KSO_WM_UNIT_LAYERLEVEL" val="1_1"/>
  <p:tag name="KSO_WM_UNIT_ID" val="custom160002_6*l_i*1_2"/>
  <p:tag name="KSO_WM_DIAGRAM_GROUP_CODE" val="l1-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l_h_f"/>
  <p:tag name="KSO_WM_UNIT_INDEX" val="1_2_1"/>
  <p:tag name="KSO_WM_UNIT_CLEAR" val="1"/>
  <p:tag name="KSO_WM_UNIT_LAYERLEVEL" val="1_1_1"/>
  <p:tag name="KSO_WM_UNIT_VALUE" val="54"/>
  <p:tag name="KSO_WM_UNIT_HIGHLIGHT" val="0"/>
  <p:tag name="KSO_WM_UNIT_COMPATIBLE" val="0"/>
  <p:tag name="KSO_WM_UNIT_ID" val="custom160002_6*l_h_f*1_2_1"/>
  <p:tag name="KSO_WM_UNIT_PRESET_TEXT_INDEX" val="2"/>
  <p:tag name="KSO_WM_UNIT_PRESET_TEXT_LEN" val="10"/>
  <p:tag name="KSO_WM_DIAGRAM_GROUP_CODE" val="l1-1"/>
</p:tagLst>
</file>

<file path=ppt/tags/tag3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a"/>
  <p:tag name="KSO_WM_UNIT_INDEX" val="1"/>
  <p:tag name="KSO_WM_UNIT_ID" val="150995205*a*1"/>
  <p:tag name="KSO_WM_UNIT_CLEAR" val="1"/>
  <p:tag name="KSO_WM_UNIT_LAYERLEVEL" val="1"/>
  <p:tag name="KSO_WM_UNIT_VALUE" val="44"/>
  <p:tag name="KSO_WM_UNIT_ISCONTENTSTITLE" val="0"/>
  <p:tag name="KSO_WM_UNIT_HIGHLIGHT" val="0"/>
  <p:tag name="KSO_WM_UNIT_COMPATIBLE" val="0"/>
  <p:tag name="KSO_WM_BEAUTIFY_FLAG" val="#wm#"/>
  <p:tag name="KSO_WM_UNIT_PRESET_TEXT" val="请在此处添加标题"/>
</p:tagLst>
</file>

<file path=ppt/tags/tag30.xml><?xml version="1.0" encoding="utf-8"?>
<p:tagLst xmlns:p="http://schemas.openxmlformats.org/presentationml/2006/main">
  <p:tag name="KSO_WM_SLIDE_ID" val="custom160002_6"/>
  <p:tag name="KSO_WM_SLIDE_INDEX" val="6"/>
  <p:tag name="KSO_WM_SLIDE_LAYOUT" val="a_l"/>
  <p:tag name="KSO_WM_SLIDE_LAYOUT_CNT" val="1_1"/>
  <p:tag name="KSO_WM_BEAUTIFY_FLAG" val="#wm#"/>
  <p:tag name="KSO_WM_SLIDE_ITEM_CNT" val="2"/>
  <p:tag name="KSO_WM_SLIDE_TYPE" val="contents"/>
  <p:tag name="KSO_WM_TEMPLATE_CATEGORY" val="custom"/>
  <p:tag name="KSO_WM_TEMPLATE_INDEX" val="160002"/>
  <p:tag name="KSO_WM_TAG_VERSION" val="1.0"/>
  <p:tag name="KSO_WM_DIAGRAM_GROUP_CODE" val="l1-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4*a*1"/>
  <p:tag name="KSO_WM_UNIT_CLEAR" val="1"/>
  <p:tag name="KSO_WM_UNIT_LAYERLEVEL" val="1"/>
  <p:tag name="KSO_WM_UNIT_VALUE" val="33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ID" val="custom160002_4*f*1"/>
  <p:tag name="KSO_WM_UNIT_CLEAR" val="1"/>
  <p:tag name="KSO_WM_UNIT_LAYERLEVEL" val="1"/>
  <p:tag name="KSO_WM_UNIT_VALUE" val="180"/>
  <p:tag name="KSO_WM_UNIT_HIGHLIGHT" val="0"/>
  <p:tag name="KSO_WM_UNIT_COMPATIBLE" val="0"/>
  <p:tag name="KSO_WM_UNIT_PRESET_TEXT_INDEX" val="6"/>
  <p:tag name="KSO_WM_UNIT_PRESET_TEXT_LEN" val="50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1"/>
  <p:tag name="KSO_WM_UNIT_ID" val="custom160002_4*d*1"/>
  <p:tag name="KSO_WM_UNIT_CLEAR" val="0"/>
  <p:tag name="KSO_WM_UNIT_LAYERLEVEL" val="1"/>
  <p:tag name="KSO_WM_UNIT_VALUE" val="1500*1713"/>
  <p:tag name="KSO_WM_UNIT_HIGHLIGHT" val="0"/>
  <p:tag name="KSO_WM_UNIT_COMPATIBLE" val="0"/>
</p:tagLst>
</file>

<file path=ppt/tags/tag34.xml><?xml version="1.0" encoding="utf-8"?>
<p:tagLst xmlns:p="http://schemas.openxmlformats.org/presentationml/2006/main">
  <p:tag name="KSO_WM_TEMPLATE_CATEGORY" val="custom"/>
  <p:tag name="KSO_WM_TEMPLATE_INDEX" val="160002"/>
  <p:tag name="KSO_WM_TAG_VERSION" val="1.0"/>
  <p:tag name="KSO_WM_SLIDE_ID" val="custom160002_4"/>
  <p:tag name="KSO_WM_SLIDE_INDEX" val="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66*36"/>
  <p:tag name="KSO_WM_SLIDE_SIZE" val="828*426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1"/>
  <p:tag name="KSO_WM_UNIT_CLEAR" val="0"/>
  <p:tag name="KSO_WM_UNIT_LAYERLEVEL" val="1"/>
  <p:tag name="KSO_WM_UNIT_VALUE" val="811*1215"/>
  <p:tag name="KSO_WM_UNIT_HIGHLIGHT" val="0"/>
  <p:tag name="KSO_WM_UNIT_COMPATIBLE" val="0"/>
  <p:tag name="KSO_WM_UNIT_ID" val="custom160002_15*d*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2"/>
  <p:tag name="KSO_WM_UNIT_CLEAR" val="0"/>
  <p:tag name="KSO_WM_UNIT_LAYERLEVEL" val="1"/>
  <p:tag name="KSO_WM_UNIT_VALUE" val="811*1215"/>
  <p:tag name="KSO_WM_UNIT_HIGHLIGHT" val="0"/>
  <p:tag name="KSO_WM_UNIT_COMPATIBLE" val="0"/>
  <p:tag name="KSO_WM_UNIT_ID" val="custom160002_15*d*2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CLEAR" val="1"/>
  <p:tag name="KSO_WM_UNIT_LAYERLEVEL" val="1"/>
  <p:tag name="KSO_WM_UNIT_VALUE" val="126"/>
  <p:tag name="KSO_WM_UNIT_HIGHLIGHT" val="0"/>
  <p:tag name="KSO_WM_UNIT_COMPATIBLE" val="0"/>
  <p:tag name="KSO_WM_UNIT_ID" val="custom160002_15*f*1"/>
  <p:tag name="KSO_WM_UNIT_PRESET_TEXT_INDEX" val="6"/>
  <p:tag name="KSO_WM_UNIT_PRESET_TEXT_LEN" val="30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2"/>
  <p:tag name="KSO_WM_UNIT_CLEAR" val="1"/>
  <p:tag name="KSO_WM_UNIT_LAYERLEVEL" val="1"/>
  <p:tag name="KSO_WM_UNIT_VALUE" val="108"/>
  <p:tag name="KSO_WM_UNIT_HIGHLIGHT" val="0"/>
  <p:tag name="KSO_WM_UNIT_COMPATIBLE" val="0"/>
  <p:tag name="KSO_WM_UNIT_ID" val="custom160002_15*f*2"/>
  <p:tag name="KSO_WM_UNIT_PRESET_TEXT_INDEX" val="6"/>
  <p:tag name="KSO_WM_UNIT_PRESET_TEXT_LEN" val="30"/>
</p:tagLst>
</file>

<file path=ppt/tags/tag39.xml><?xml version="1.0" encoding="utf-8"?>
<p:tagLst xmlns:p="http://schemas.openxmlformats.org/presentationml/2006/main">
  <p:tag name="KSO_WM_SLIDE_ID" val="custom160002_15"/>
  <p:tag name="KSO_WM_SLIDE_INDEX" val="15"/>
  <p:tag name="KSO_WM_SLIDE_LAYOUT" val="f_d"/>
  <p:tag name="KSO_WM_SLIDE_LAYOUT_CNT" val="2_2"/>
  <p:tag name="KSO_WM_SLIDE_TYPE" val="text"/>
  <p:tag name="KSO_WM_BEAUTIFY_FLAG" val="#wm#"/>
  <p:tag name="KSO_WM_SLIDE_POSITION" val="137*35"/>
  <p:tag name="KSO_WM_SLIDE_SIZE" val="689*459"/>
  <p:tag name="KSO_WM_SLIDE_ITEM_CNT" val="4"/>
  <p:tag name="KSO_WM_TEMPLATE_CATEGORY" val="custom"/>
  <p:tag name="KSO_WM_TEMPLATE_INDEX" val="160002"/>
  <p:tag name="KSO_WM_TAG_VERSION" val="1.0"/>
</p:tagLst>
</file>

<file path=ppt/tags/tag4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f"/>
  <p:tag name="KSO_WM_UNIT_INDEX" val="1"/>
  <p:tag name="KSO_WM_UNIT_ID" val="150995205*f*1"/>
  <p:tag name="KSO_WM_UNIT_CLEAR" val="1"/>
  <p:tag name="KSO_WM_UNIT_LAYERLEVEL" val="1"/>
  <p:tag name="KSO_WM_UNIT_VALUE" val="143"/>
  <p:tag name="KSO_WM_UNIT_HIGHLIGHT" val="0"/>
  <p:tag name="KSO_WM_UNIT_COMPATIBLE" val="0"/>
  <p:tag name="KSO_WM_BEAUTIFY_FLAG" val="#wm#"/>
  <p:tag name="KSO_WM_UNIT_PRESET_TEXT" val="请在此处添加文本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1"/>
  <p:tag name="KSO_WM_UNIT_CLEAR" val="0"/>
  <p:tag name="KSO_WM_UNIT_LAYERLEVEL" val="1"/>
  <p:tag name="KSO_WM_UNIT_VALUE" val="800*1199"/>
  <p:tag name="KSO_WM_UNIT_HIGHLIGHT" val="0"/>
  <p:tag name="KSO_WM_UNIT_COMPATIBLE" val="0"/>
  <p:tag name="KSO_WM_UNIT_ID" val="custom160002_18*d*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2"/>
  <p:tag name="KSO_WM_UNIT_CLEAR" val="0"/>
  <p:tag name="KSO_WM_UNIT_LAYERLEVEL" val="1"/>
  <p:tag name="KSO_WM_UNIT_VALUE" val="800*1199"/>
  <p:tag name="KSO_WM_UNIT_HIGHLIGHT" val="0"/>
  <p:tag name="KSO_WM_UNIT_COMPATIBLE" val="0"/>
  <p:tag name="KSO_WM_UNIT_ID" val="custom160002_18*d*2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CLEAR" val="1"/>
  <p:tag name="KSO_WM_UNIT_LAYERLEVEL" val="1"/>
  <p:tag name="KSO_WM_UNIT_VALUE" val="108"/>
  <p:tag name="KSO_WM_UNIT_HIGHLIGHT" val="0"/>
  <p:tag name="KSO_WM_UNIT_COMPATIBLE" val="0"/>
  <p:tag name="KSO_WM_UNIT_ID" val="custom160002_18*f*1"/>
  <p:tag name="KSO_WM_UNIT_PRESET_TEXT_INDEX" val="6"/>
  <p:tag name="KSO_WM_UNIT_PRESET_TEXT_LEN" val="50"/>
</p:tagLst>
</file>

<file path=ppt/tags/tag43.xml><?xml version="1.0" encoding="utf-8"?>
<p:tagLst xmlns:p="http://schemas.openxmlformats.org/presentationml/2006/main">
  <p:tag name="KSO_WM_SLIDE_ID" val="custom160002_18"/>
  <p:tag name="KSO_WM_SLIDE_INDEX" val="18"/>
  <p:tag name="KSO_WM_SLIDE_LAYOUT" val="f_d"/>
  <p:tag name="KSO_WM_SLIDE_LAYOUT_CNT" val="1_3"/>
  <p:tag name="KSO_WM_SLIDE_TYPE" val="text"/>
  <p:tag name="KSO_WM_BEAUTIFY_FLAG" val="#wm#"/>
  <p:tag name="KSO_WM_SLIDE_POSITION" val="138*37"/>
  <p:tag name="KSO_WM_SLIDE_SIZE" val="690*463"/>
  <p:tag name="KSO_WM_SLIDE_ITEM_CNT" val="4"/>
  <p:tag name="KSO_WM_TEMPLATE_CATEGORY" val="custom"/>
  <p:tag name="KSO_WM_TEMPLATE_INDEX" val="160002"/>
  <p:tag name="KSO_WM_TAG_VERSION" val="1.0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1"/>
  <p:tag name="KSO_WM_UNIT_CLEAR" val="0"/>
  <p:tag name="KSO_WM_UNIT_LAYERLEVEL" val="1"/>
  <p:tag name="KSO_WM_UNIT_VALUE" val="800*1199"/>
  <p:tag name="KSO_WM_UNIT_HIGHLIGHT" val="0"/>
  <p:tag name="KSO_WM_UNIT_COMPATIBLE" val="0"/>
  <p:tag name="KSO_WM_UNIT_ID" val="custom160002_18*d*1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2"/>
  <p:tag name="KSO_WM_UNIT_CLEAR" val="0"/>
  <p:tag name="KSO_WM_UNIT_LAYERLEVEL" val="1"/>
  <p:tag name="KSO_WM_UNIT_VALUE" val="800*1199"/>
  <p:tag name="KSO_WM_UNIT_HIGHLIGHT" val="0"/>
  <p:tag name="KSO_WM_UNIT_COMPATIBLE" val="0"/>
  <p:tag name="KSO_WM_UNIT_ID" val="custom160002_18*d*2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CLEAR" val="1"/>
  <p:tag name="KSO_WM_UNIT_LAYERLEVEL" val="1"/>
  <p:tag name="KSO_WM_UNIT_VALUE" val="108"/>
  <p:tag name="KSO_WM_UNIT_HIGHLIGHT" val="0"/>
  <p:tag name="KSO_WM_UNIT_COMPATIBLE" val="0"/>
  <p:tag name="KSO_WM_UNIT_ID" val="custom160002_18*f*1"/>
  <p:tag name="KSO_WM_UNIT_PRESET_TEXT_INDEX" val="6"/>
  <p:tag name="KSO_WM_UNIT_PRESET_TEXT_LEN" val="50"/>
</p:tagLst>
</file>

<file path=ppt/tags/tag47.xml><?xml version="1.0" encoding="utf-8"?>
<p:tagLst xmlns:p="http://schemas.openxmlformats.org/presentationml/2006/main">
  <p:tag name="KSO_WM_SLIDE_ID" val="custom160002_18"/>
  <p:tag name="KSO_WM_SLIDE_INDEX" val="18"/>
  <p:tag name="KSO_WM_SLIDE_LAYOUT" val="f_d"/>
  <p:tag name="KSO_WM_SLIDE_LAYOUT_CNT" val="1_3"/>
  <p:tag name="KSO_WM_SLIDE_TYPE" val="text"/>
  <p:tag name="KSO_WM_BEAUTIFY_FLAG" val="#wm#"/>
  <p:tag name="KSO_WM_SLIDE_POSITION" val="138*37"/>
  <p:tag name="KSO_WM_SLIDE_SIZE" val="690*463"/>
  <p:tag name="KSO_WM_SLIDE_ITEM_CNT" val="4"/>
  <p:tag name="KSO_WM_TEMPLATE_CATEGORY" val="custom"/>
  <p:tag name="KSO_WM_TEMPLATE_INDEX" val="160002"/>
  <p:tag name="KSO_WM_TAG_VERSION" val="1.0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1"/>
  <p:tag name="KSO_WM_UNIT_CLEAR" val="0"/>
  <p:tag name="KSO_WM_UNIT_LAYERLEVEL" val="1"/>
  <p:tag name="KSO_WM_UNIT_VALUE" val="811*1215"/>
  <p:tag name="KSO_WM_UNIT_HIGHLIGHT" val="0"/>
  <p:tag name="KSO_WM_UNIT_COMPATIBLE" val="0"/>
  <p:tag name="KSO_WM_UNIT_ID" val="custom160002_15*d*1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CLEAR" val="1"/>
  <p:tag name="KSO_WM_UNIT_LAYERLEVEL" val="1"/>
  <p:tag name="KSO_WM_UNIT_VALUE" val="126"/>
  <p:tag name="KSO_WM_UNIT_HIGHLIGHT" val="0"/>
  <p:tag name="KSO_WM_UNIT_COMPATIBLE" val="0"/>
  <p:tag name="KSO_WM_UNIT_ID" val="custom160002_15*f*1"/>
  <p:tag name="KSO_WM_UNIT_PRESET_TEXT_INDEX" val="6"/>
  <p:tag name="KSO_WM_UNIT_PRESET_TEXT_LEN" val="30"/>
</p:tagLst>
</file>

<file path=ppt/tags/tag5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d"/>
  <p:tag name="KSO_WM_UNIT_INDEX" val="1"/>
  <p:tag name="KSO_WM_UNIT_ID" val="150995205*d*1"/>
  <p:tag name="KSO_WM_UNIT_CLEAR" val="0"/>
  <p:tag name="KSO_WM_UNIT_LAYERLEVEL" val="1"/>
  <p:tag name="KSO_WM_UNIT_VALUE" val="1210*1460"/>
  <p:tag name="KSO_WM_UNIT_HIGHLIGHT" val="0"/>
  <p:tag name="KSO_WM_UNIT_COMPATIBLE" val="0"/>
  <p:tag name="KSO_WM_BEAUTIFY_FLAG" val="#wm#"/>
</p:tagLst>
</file>

<file path=ppt/tags/tag50.xml><?xml version="1.0" encoding="utf-8"?>
<p:tagLst xmlns:p="http://schemas.openxmlformats.org/presentationml/2006/main">
  <p:tag name="KSO_WM_SLIDE_ID" val="custom160002_15"/>
  <p:tag name="KSO_WM_SLIDE_INDEX" val="15"/>
  <p:tag name="KSO_WM_SLIDE_LAYOUT" val="f_d"/>
  <p:tag name="KSO_WM_SLIDE_LAYOUT_CNT" val="2_2"/>
  <p:tag name="KSO_WM_SLIDE_TYPE" val="text"/>
  <p:tag name="KSO_WM_BEAUTIFY_FLAG" val="#wm#"/>
  <p:tag name="KSO_WM_SLIDE_POSITION" val="137*35"/>
  <p:tag name="KSO_WM_SLIDE_SIZE" val="689*459"/>
  <p:tag name="KSO_WM_SLIDE_ITEM_CNT" val="4"/>
  <p:tag name="KSO_WM_TEMPLATE_CATEGORY" val="custom"/>
  <p:tag name="KSO_WM_TEMPLATE_INDEX" val="160002"/>
  <p:tag name="KSO_WM_TAG_VERSION" val="1.0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3"/>
  <p:tag name="KSO_WM_UNIT_CLEAR" val="0"/>
  <p:tag name="KSO_WM_UNIT_LAYERLEVEL" val="1"/>
  <p:tag name="KSO_WM_UNIT_VALUE" val="1688*1125"/>
  <p:tag name="KSO_WM_UNIT_HIGHLIGHT" val="0"/>
  <p:tag name="KSO_WM_UNIT_COMPATIBLE" val="0"/>
  <p:tag name="KSO_WM_UNIT_ID" val="custom160002_17*d*3"/>
</p:tagLst>
</file>

<file path=ppt/tags/tag52.xml><?xml version="1.0" encoding="utf-8"?>
<p:tagLst xmlns:p="http://schemas.openxmlformats.org/presentationml/2006/main">
  <p:tag name="KSO_WM_SLIDE_ID" val="custom160002_17"/>
  <p:tag name="KSO_WM_SLIDE_INDEX" val="17"/>
  <p:tag name="KSO_WM_SLIDE_LAYOUT" val="d"/>
  <p:tag name="KSO_WM_SLIDE_LAYOUT_CNT" val="3"/>
  <p:tag name="KSO_WM_SLIDE_TYPE" val="text"/>
  <p:tag name="KSO_WM_BEAUTIFY_FLAG" val="#wm#"/>
  <p:tag name="KSO_WM_SLIDE_POSITION" val="135*29"/>
  <p:tag name="KSO_WM_SLIDE_SIZE" val="681*479"/>
  <p:tag name="KSO_WM_SLIDE_ITEM_CNT" val="3"/>
  <p:tag name="KSO_WM_TEMPLATE_CATEGORY" val="custom"/>
  <p:tag name="KSO_WM_TEMPLATE_INDEX" val="160002"/>
  <p:tag name="KSO_WM_TAG_VERSION" val="1.0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2"/>
  <p:tag name="KSO_WM_UNIT_CLEAR" val="0"/>
  <p:tag name="KSO_WM_UNIT_LAYERLEVEL" val="1"/>
  <p:tag name="KSO_WM_UNIT_VALUE" val="836*1254"/>
  <p:tag name="KSO_WM_UNIT_HIGHLIGHT" val="0"/>
  <p:tag name="KSO_WM_UNIT_COMPATIBLE" val="0"/>
  <p:tag name="KSO_WM_UNIT_ID" val="custom160002_17*d*2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3"/>
  <p:tag name="KSO_WM_UNIT_CLEAR" val="0"/>
  <p:tag name="KSO_WM_UNIT_LAYERLEVEL" val="1"/>
  <p:tag name="KSO_WM_UNIT_VALUE" val="1688*1125"/>
  <p:tag name="KSO_WM_UNIT_HIGHLIGHT" val="0"/>
  <p:tag name="KSO_WM_UNIT_COMPATIBLE" val="0"/>
  <p:tag name="KSO_WM_UNIT_ID" val="custom160002_17*d*3"/>
</p:tagLst>
</file>

<file path=ppt/tags/tag55.xml><?xml version="1.0" encoding="utf-8"?>
<p:tagLst xmlns:p="http://schemas.openxmlformats.org/presentationml/2006/main">
  <p:tag name="KSO_WM_SLIDE_ID" val="custom160002_17"/>
  <p:tag name="KSO_WM_SLIDE_INDEX" val="17"/>
  <p:tag name="KSO_WM_SLIDE_LAYOUT" val="d"/>
  <p:tag name="KSO_WM_SLIDE_LAYOUT_CNT" val="3"/>
  <p:tag name="KSO_WM_SLIDE_TYPE" val="text"/>
  <p:tag name="KSO_WM_BEAUTIFY_FLAG" val="#wm#"/>
  <p:tag name="KSO_WM_SLIDE_POSITION" val="135*29"/>
  <p:tag name="KSO_WM_SLIDE_SIZE" val="681*479"/>
  <p:tag name="KSO_WM_SLIDE_ITEM_CNT" val="3"/>
  <p:tag name="KSO_WM_TEMPLATE_CATEGORY" val="custom"/>
  <p:tag name="KSO_WM_TEMPLATE_INDEX" val="160002"/>
  <p:tag name="KSO_WM_TAG_VERSION" val="1.0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1"/>
  <p:tag name="KSO_WM_UNIT_CLEAR" val="0"/>
  <p:tag name="KSO_WM_UNIT_LAYERLEVEL" val="1"/>
  <p:tag name="KSO_WM_UNIT_VALUE" val="800*1199"/>
  <p:tag name="KSO_WM_UNIT_HIGHLIGHT" val="0"/>
  <p:tag name="KSO_WM_UNIT_COMPATIBLE" val="0"/>
  <p:tag name="KSO_WM_UNIT_ID" val="custom160002_18*d*1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d"/>
  <p:tag name="KSO_WM_UNIT_INDEX" val="2"/>
  <p:tag name="KSO_WM_UNIT_CLEAR" val="0"/>
  <p:tag name="KSO_WM_UNIT_LAYERLEVEL" val="1"/>
  <p:tag name="KSO_WM_UNIT_VALUE" val="800*1199"/>
  <p:tag name="KSO_WM_UNIT_HIGHLIGHT" val="0"/>
  <p:tag name="KSO_WM_UNIT_COMPATIBLE" val="0"/>
  <p:tag name="KSO_WM_UNIT_ID" val="custom160002_18*d*2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CLEAR" val="1"/>
  <p:tag name="KSO_WM_UNIT_LAYERLEVEL" val="1"/>
  <p:tag name="KSO_WM_UNIT_VALUE" val="108"/>
  <p:tag name="KSO_WM_UNIT_HIGHLIGHT" val="0"/>
  <p:tag name="KSO_WM_UNIT_COMPATIBLE" val="0"/>
  <p:tag name="KSO_WM_UNIT_ID" val="custom160002_18*f*1"/>
  <p:tag name="KSO_WM_UNIT_PRESET_TEXT_INDEX" val="6"/>
  <p:tag name="KSO_WM_UNIT_PRESET_TEXT_LEN" val="50"/>
</p:tagLst>
</file>

<file path=ppt/tags/tag59.xml><?xml version="1.0" encoding="utf-8"?>
<p:tagLst xmlns:p="http://schemas.openxmlformats.org/presentationml/2006/main">
  <p:tag name="KSO_WM_SLIDE_ID" val="custom160002_18"/>
  <p:tag name="KSO_WM_SLIDE_INDEX" val="18"/>
  <p:tag name="KSO_WM_SLIDE_LAYOUT" val="f_d"/>
  <p:tag name="KSO_WM_SLIDE_LAYOUT_CNT" val="1_3"/>
  <p:tag name="KSO_WM_SLIDE_TYPE" val="text"/>
  <p:tag name="KSO_WM_BEAUTIFY_FLAG" val="#wm#"/>
  <p:tag name="KSO_WM_SLIDE_POSITION" val="138*37"/>
  <p:tag name="KSO_WM_SLIDE_SIZE" val="690*463"/>
  <p:tag name="KSO_WM_SLIDE_ITEM_CNT" val="4"/>
  <p:tag name="KSO_WM_TEMPLATE_CATEGORY" val="custom"/>
  <p:tag name="KSO_WM_TEMPLATE_INDEX" val="160002"/>
  <p:tag name="KSO_WM_TAG_VERSION" val="1.0"/>
</p:tagLst>
</file>

<file path=ppt/tags/tag6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f"/>
  <p:tag name="KSO_WM_UNIT_INDEX" val="1"/>
  <p:tag name="KSO_WM_UNIT_ID" val="150995205*f*1"/>
  <p:tag name="KSO_WM_UNIT_CLEAR" val="1"/>
  <p:tag name="KSO_WM_UNIT_LAYERLEVEL" val="1"/>
  <p:tag name="KSO_WM_UNIT_VALUE" val="143"/>
  <p:tag name="KSO_WM_UNIT_HIGHLIGHT" val="0"/>
  <p:tag name="KSO_WM_UNIT_COMPATIBLE" val="0"/>
  <p:tag name="KSO_WM_BEAUTIFY_FLAG" val="#wm#"/>
  <p:tag name="KSO_WM_UNIT_PRESET_TEXT" val="请在此处添加文本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2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f"/>
  <p:tag name="KSO_WM_UNIT_INDEX" val="1"/>
  <p:tag name="KSO_WM_UNIT_CLEAR" val="1"/>
  <p:tag name="KSO_WM_UNIT_LAYERLEVEL" val="1"/>
  <p:tag name="KSO_WM_UNIT_VALUE" val="378"/>
  <p:tag name="KSO_WM_UNIT_HIGHLIGHT" val="0"/>
  <p:tag name="KSO_WM_UNIT_COMPATIBLE" val="0"/>
  <p:tag name="KSO_WM_UNIT_ID" val="custom160002_2*f*1"/>
  <p:tag name="KSO_WM_UNIT_PRESET_TEXT_INDEX" val="2"/>
  <p:tag name="KSO_WM_UNIT_PRESET_TEXT_LEN" val="60"/>
</p:tagLst>
</file>

<file path=ppt/tags/tag62.xml><?xml version="1.0" encoding="utf-8"?>
<p:tagLst xmlns:p="http://schemas.openxmlformats.org/presentationml/2006/main">
  <p:tag name="KSO_WM_SLIDE_ID" val="custom160002_2"/>
  <p:tag name="KSO_WM_SLIDE_INDEX" val="2"/>
  <p:tag name="KSO_WM_SLIDE_LAYOUT" val="a_f"/>
  <p:tag name="KSO_WM_SLIDE_LAYOUT_CNT" val="1_1"/>
  <p:tag name="KSO_WM_SLIDE_TYPE" val="text"/>
  <p:tag name="KSO_WM_BEAUTIFY_FLAG" val="#wm#"/>
  <p:tag name="KSO_WM_SLIDE_POSITION" val="66*126"/>
  <p:tag name="KSO_WM_SLIDE_SIZE" val="828*356"/>
  <p:tag name="KSO_WM_SLIDE_ITEM_CNT" val="1"/>
  <p:tag name="KSO_WM_TEMPLATE_CATEGORY" val="custom"/>
  <p:tag name="KSO_WM_TEMPLATE_INDEX" val="160002"/>
  <p:tag name="KSO_WM_TAG_VERSION" val="1.0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23*i*0"/>
  <p:tag name="KSO_WM_TEMPLATE_CATEGORY" val="custom"/>
  <p:tag name="KSO_WM_TEMPLATE_INDEX" val="160002"/>
  <p:tag name="KSO_WM_UNIT_INDEX" val="0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1"/>
  <p:tag name="KSO_WM_UNIT_CLEAR" val="1"/>
  <p:tag name="KSO_WM_UNIT_LAYERLEVEL" val="1_1"/>
  <p:tag name="KSO_WM_UNIT_ID" val="custom160002_23*m_i*1_1"/>
  <p:tag name="KSO_WM_DIAGRAM_GROUP_CODE" val="m1-1"/>
</p:tagLst>
</file>

<file path=ppt/tags/tag6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h_f"/>
  <p:tag name="KSO_WM_UNIT_INDEX" val="1_1_1"/>
  <p:tag name="KSO_WM_UNIT_CLEAR" val="1"/>
  <p:tag name="KSO_WM_UNIT_LAYERLEVEL" val="1_1_1"/>
  <p:tag name="KSO_WM_UNIT_VALUE" val="55"/>
  <p:tag name="KSO_WM_UNIT_HIGHLIGHT" val="0"/>
  <p:tag name="KSO_WM_UNIT_COMPATIBLE" val="0"/>
  <p:tag name="KSO_WM_UNIT_ID" val="custom160002_23*m_h_f*1_1_1"/>
  <p:tag name="KSO_WM_UNIT_PRESET_TEXT_INDEX" val="2"/>
  <p:tag name="KSO_WM_UNIT_PRESET_TEXT_LEN" val="20"/>
  <p:tag name="KSO_WM_DIAGRAM_GROUP_CODE" val="m1-1"/>
</p:tagLst>
</file>

<file path=ppt/tags/tag66.xml><?xml version="1.0" encoding="utf-8"?>
<p:tagLst xmlns:p="http://schemas.openxmlformats.org/presentationml/2006/main">
  <p:tag name="KSO_WM_UNIT_INDEX" val="5"/>
  <p:tag name="KSO_WM_UNIT_CLEAR" val="1"/>
  <p:tag name="KSO_WM_UNIT_LAYERLEVEL" val="1_1_1"/>
  <p:tag name="KSO_WM_TAG_VERSION" val="1.0"/>
  <p:tag name="KSO_WM_BEAUTIFY_FLAG" val="#wm#"/>
  <p:tag name="KSO_WM_UNIT_TYPE" val="i"/>
  <p:tag name="KSO_WM_UNIT_ID" val="custom160002_23*i*5"/>
  <p:tag name="KSO_WM_TEMPLATE_CATEGORY" val="custom"/>
  <p:tag name="KSO_WM_TEMPLATE_INDEX" val="160002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2"/>
  <p:tag name="KSO_WM_UNIT_CLEAR" val="1"/>
  <p:tag name="KSO_WM_UNIT_LAYERLEVEL" val="1_1"/>
  <p:tag name="KSO_WM_UNIT_ID" val="custom160002_23*m_i*1_2"/>
  <p:tag name="KSO_WM_DIAGRAM_GROUP_CODE" val="m1-1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3"/>
  <p:tag name="KSO_WM_UNIT_CLEAR" val="1"/>
  <p:tag name="KSO_WM_UNIT_LAYERLEVEL" val="1_1"/>
  <p:tag name="KSO_WM_UNIT_ID" val="custom160002_23*m_i*1_3"/>
  <p:tag name="KSO_WM_DIAGRAM_GROUP_CODE" val="m1-1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4"/>
  <p:tag name="KSO_WM_UNIT_CLEAR" val="1"/>
  <p:tag name="KSO_WM_UNIT_LAYERLEVEL" val="1_1"/>
  <p:tag name="KSO_WM_UNIT_ID" val="custom160002_23*m_i*1_4"/>
  <p:tag name="KSO_WM_DIAGRAM_GROUP_CODE" val="m1-1"/>
</p:tagLst>
</file>

<file path=ppt/tags/tag7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f"/>
  <p:tag name="KSO_WM_UNIT_INDEX" val="1"/>
  <p:tag name="KSO_WM_UNIT_ID" val="150995205*f*1"/>
  <p:tag name="KSO_WM_UNIT_CLEAR" val="1"/>
  <p:tag name="KSO_WM_UNIT_LAYERLEVEL" val="1"/>
  <p:tag name="KSO_WM_UNIT_VALUE" val="143"/>
  <p:tag name="KSO_WM_UNIT_HIGHLIGHT" val="0"/>
  <p:tag name="KSO_WM_UNIT_COMPATIBLE" val="0"/>
  <p:tag name="KSO_WM_BEAUTIFY_FLAG" val="#wm#"/>
  <p:tag name="KSO_WM_UNIT_PRESET_TEXT" val="请在此处添加文本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5"/>
  <p:tag name="KSO_WM_UNIT_CLEAR" val="1"/>
  <p:tag name="KSO_WM_UNIT_LAYERLEVEL" val="1_1"/>
  <p:tag name="KSO_WM_UNIT_ID" val="custom160002_23*m_i*1_5"/>
  <p:tag name="KSO_WM_DIAGRAM_GROUP_CODE" val="m1-1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23*i*14"/>
  <p:tag name="KSO_WM_TEMPLATE_CATEGORY" val="custom"/>
  <p:tag name="KSO_WM_TEMPLATE_INDEX" val="160002"/>
  <p:tag name="KSO_WM_UNIT_INDEX" val="14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6"/>
  <p:tag name="KSO_WM_UNIT_CLEAR" val="1"/>
  <p:tag name="KSO_WM_UNIT_LAYERLEVEL" val="1_1"/>
  <p:tag name="KSO_WM_UNIT_ID" val="custom160002_23*m_i*1_6"/>
  <p:tag name="KSO_WM_DIAGRAM_GROUP_CODE" val="m1-1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h_f"/>
  <p:tag name="KSO_WM_UNIT_INDEX" val="1_2_1"/>
  <p:tag name="KSO_WM_UNIT_CLEAR" val="1"/>
  <p:tag name="KSO_WM_UNIT_LAYERLEVEL" val="1_1_1"/>
  <p:tag name="KSO_WM_UNIT_VALUE" val="55"/>
  <p:tag name="KSO_WM_UNIT_HIGHLIGHT" val="0"/>
  <p:tag name="KSO_WM_UNIT_COMPATIBLE" val="0"/>
  <p:tag name="KSO_WM_UNIT_ID" val="custom160002_23*m_h_f*1_2_1"/>
  <p:tag name="KSO_WM_UNIT_PRESET_TEXT_INDEX" val="2"/>
  <p:tag name="KSO_WM_UNIT_PRESET_TEXT_LEN" val="20"/>
  <p:tag name="KSO_WM_DIAGRAM_GROUP_CODE" val="m1-1"/>
</p:tagLst>
</file>

<file path=ppt/tags/tag74.xml><?xml version="1.0" encoding="utf-8"?>
<p:tagLst xmlns:p="http://schemas.openxmlformats.org/presentationml/2006/main">
  <p:tag name="KSO_WM_UNIT_INDEX" val="19"/>
  <p:tag name="KSO_WM_UNIT_CLEAR" val="1"/>
  <p:tag name="KSO_WM_UNIT_LAYERLEVEL" val="1_1_1"/>
  <p:tag name="KSO_WM_TAG_VERSION" val="1.0"/>
  <p:tag name="KSO_WM_BEAUTIFY_FLAG" val="#wm#"/>
  <p:tag name="KSO_WM_UNIT_TYPE" val="i"/>
  <p:tag name="KSO_WM_UNIT_ID" val="custom160002_23*i*19"/>
  <p:tag name="KSO_WM_TEMPLATE_CATEGORY" val="custom"/>
  <p:tag name="KSO_WM_TEMPLATE_INDEX" val="160002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7"/>
  <p:tag name="KSO_WM_UNIT_CLEAR" val="1"/>
  <p:tag name="KSO_WM_UNIT_LAYERLEVEL" val="1_1"/>
  <p:tag name="KSO_WM_UNIT_ID" val="custom160002_23*m_i*1_7"/>
  <p:tag name="KSO_WM_DIAGRAM_GROUP_CODE" val="m1-1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8"/>
  <p:tag name="KSO_WM_UNIT_CLEAR" val="1"/>
  <p:tag name="KSO_WM_UNIT_LAYERLEVEL" val="1_1"/>
  <p:tag name="KSO_WM_UNIT_ID" val="custom160002_23*m_i*1_8"/>
  <p:tag name="KSO_WM_DIAGRAM_GROUP_CODE" val="m1-1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9"/>
  <p:tag name="KSO_WM_UNIT_CLEAR" val="1"/>
  <p:tag name="KSO_WM_UNIT_LAYERLEVEL" val="1_1"/>
  <p:tag name="KSO_WM_UNIT_ID" val="custom160002_23*m_i*1_9"/>
  <p:tag name="KSO_WM_DIAGRAM_GROUP_CODE" val="m1-1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10"/>
  <p:tag name="KSO_WM_UNIT_CLEAR" val="1"/>
  <p:tag name="KSO_WM_UNIT_LAYERLEVEL" val="1_1"/>
  <p:tag name="KSO_WM_UNIT_ID" val="custom160002_23*m_i*1_10"/>
  <p:tag name="KSO_WM_DIAGRAM_GROUP_CODE" val="m1-1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23*i*28"/>
  <p:tag name="KSO_WM_TEMPLATE_CATEGORY" val="custom"/>
  <p:tag name="KSO_WM_TEMPLATE_INDEX" val="160002"/>
  <p:tag name="KSO_WM_UNIT_INDEX" val="28"/>
</p:tagLst>
</file>

<file path=ppt/tags/tag8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f"/>
  <p:tag name="KSO_WM_UNIT_INDEX" val="1"/>
  <p:tag name="KSO_WM_UNIT_ID" val="150995205*f*1"/>
  <p:tag name="KSO_WM_UNIT_CLEAR" val="1"/>
  <p:tag name="KSO_WM_UNIT_LAYERLEVEL" val="1"/>
  <p:tag name="KSO_WM_UNIT_VALUE" val="143"/>
  <p:tag name="KSO_WM_UNIT_HIGHLIGHT" val="0"/>
  <p:tag name="KSO_WM_UNIT_COMPATIBLE" val="0"/>
  <p:tag name="KSO_WM_BEAUTIFY_FLAG" val="#wm#"/>
  <p:tag name="KSO_WM_UNIT_PRESET_TEXT" val="请在此处添加文本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11"/>
  <p:tag name="KSO_WM_UNIT_CLEAR" val="1"/>
  <p:tag name="KSO_WM_UNIT_LAYERLEVEL" val="1_1"/>
  <p:tag name="KSO_WM_UNIT_ID" val="custom160002_23*m_i*1_11"/>
  <p:tag name="KSO_WM_DIAGRAM_GROUP_CODE" val="m1-1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h_f"/>
  <p:tag name="KSO_WM_UNIT_INDEX" val="1_3_1"/>
  <p:tag name="KSO_WM_UNIT_CLEAR" val="1"/>
  <p:tag name="KSO_WM_UNIT_LAYERLEVEL" val="1_1_1"/>
  <p:tag name="KSO_WM_UNIT_VALUE" val="55"/>
  <p:tag name="KSO_WM_UNIT_HIGHLIGHT" val="0"/>
  <p:tag name="KSO_WM_UNIT_COMPATIBLE" val="0"/>
  <p:tag name="KSO_WM_UNIT_ID" val="custom160002_23*m_h_f*1_3_1"/>
  <p:tag name="KSO_WM_UNIT_PRESET_TEXT_INDEX" val="2"/>
  <p:tag name="KSO_WM_UNIT_PRESET_TEXT_LEN" val="20"/>
  <p:tag name="KSO_WM_DIAGRAM_GROUP_CODE" val="m1-1"/>
</p:tagLst>
</file>

<file path=ppt/tags/tag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23*i*42"/>
  <p:tag name="KSO_WM_TEMPLATE_CATEGORY" val="custom"/>
  <p:tag name="KSO_WM_TEMPLATE_INDEX" val="160002"/>
  <p:tag name="KSO_WM_UNIT_INDEX" val="42"/>
</p:tagLst>
</file>

<file path=ppt/tags/tag8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16"/>
  <p:tag name="KSO_WM_UNIT_CLEAR" val="1"/>
  <p:tag name="KSO_WM_UNIT_LAYERLEVEL" val="1_1"/>
  <p:tag name="KSO_WM_UNIT_ID" val="custom160002_23*m_i*1_16"/>
  <p:tag name="KSO_WM_DIAGRAM_GROUP_CODE" val="m1-1"/>
</p:tagLst>
</file>

<file path=ppt/tags/tag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h_f"/>
  <p:tag name="KSO_WM_UNIT_INDEX" val="1_4_1"/>
  <p:tag name="KSO_WM_UNIT_CLEAR" val="1"/>
  <p:tag name="KSO_WM_UNIT_LAYERLEVEL" val="1_1_1"/>
  <p:tag name="KSO_WM_UNIT_VALUE" val="55"/>
  <p:tag name="KSO_WM_UNIT_HIGHLIGHT" val="0"/>
  <p:tag name="KSO_WM_UNIT_COMPATIBLE" val="0"/>
  <p:tag name="KSO_WM_UNIT_ID" val="custom160002_23*m_h_f*1_4_1"/>
  <p:tag name="KSO_WM_UNIT_PRESET_TEXT_INDEX" val="2"/>
  <p:tag name="KSO_WM_UNIT_PRESET_TEXT_LEN" val="20"/>
  <p:tag name="KSO_WM_DIAGRAM_GROUP_CODE" val="m1-1"/>
</p:tagLst>
</file>

<file path=ppt/tags/tag8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23*i*56"/>
  <p:tag name="KSO_WM_TEMPLATE_CATEGORY" val="custom"/>
  <p:tag name="KSO_WM_TEMPLATE_INDEX" val="160002"/>
  <p:tag name="KSO_WM_UNIT_INDEX" val="56"/>
</p:tagLst>
</file>

<file path=ppt/tags/tag8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21"/>
  <p:tag name="KSO_WM_UNIT_CLEAR" val="1"/>
  <p:tag name="KSO_WM_UNIT_LAYERLEVEL" val="1_1"/>
  <p:tag name="KSO_WM_UNIT_ID" val="custom160002_23*m_i*1_21"/>
  <p:tag name="KSO_WM_DIAGRAM_GROUP_CODE" val="m1-1"/>
</p:tagLst>
</file>

<file path=ppt/tags/tag8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h_f"/>
  <p:tag name="KSO_WM_UNIT_INDEX" val="1_5_1"/>
  <p:tag name="KSO_WM_UNIT_CLEAR" val="1"/>
  <p:tag name="KSO_WM_UNIT_LAYERLEVEL" val="1_1_1"/>
  <p:tag name="KSO_WM_UNIT_VALUE" val="55"/>
  <p:tag name="KSO_WM_UNIT_HIGHLIGHT" val="0"/>
  <p:tag name="KSO_WM_UNIT_COMPATIBLE" val="0"/>
  <p:tag name="KSO_WM_UNIT_ID" val="custom160002_23*m_h_f*1_5_1"/>
  <p:tag name="KSO_WM_UNIT_PRESET_TEXT_INDEX" val="2"/>
  <p:tag name="KSO_WM_UNIT_PRESET_TEXT_LEN" val="20"/>
  <p:tag name="KSO_WM_DIAGRAM_GROUP_CODE" val="m1-1"/>
</p:tagLst>
</file>

<file path=ppt/tags/tag8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23*i*70"/>
  <p:tag name="KSO_WM_TEMPLATE_CATEGORY" val="custom"/>
  <p:tag name="KSO_WM_TEMPLATE_INDEX" val="160002"/>
  <p:tag name="KSO_WM_UNIT_INDEX" val="70"/>
</p:tagLst>
</file>

<file path=ppt/tags/tag8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26"/>
  <p:tag name="KSO_WM_UNIT_CLEAR" val="1"/>
  <p:tag name="KSO_WM_UNIT_LAYERLEVEL" val="1_1"/>
  <p:tag name="KSO_WM_UNIT_ID" val="custom160002_23*m_i*1_26"/>
  <p:tag name="KSO_WM_DIAGRAM_GROUP_CODE" val="m1-1"/>
</p:tagLst>
</file>

<file path=ppt/tags/tag9.xml><?xml version="1.0" encoding="utf-8"?>
<p:tagLst xmlns:p="http://schemas.openxmlformats.org/presentationml/2006/main">
  <p:tag name="KSO_WM_TAG_VERSION" val="1.0"/>
  <p:tag name="KSO_WM_TEMPLATE_CATEGORY" val="preset"/>
  <p:tag name="KSO_WM_TEMPLATE_INDEX" val="1"/>
  <p:tag name="KSO_WM_UNIT_TYPE" val="f"/>
  <p:tag name="KSO_WM_UNIT_INDEX" val="1"/>
  <p:tag name="KSO_WM_UNIT_ID" val="150995205*f*1"/>
  <p:tag name="KSO_WM_UNIT_CLEAR" val="1"/>
  <p:tag name="KSO_WM_UNIT_LAYERLEVEL" val="1"/>
  <p:tag name="KSO_WM_UNIT_VALUE" val="143"/>
  <p:tag name="KSO_WM_UNIT_HIGHLIGHT" val="0"/>
  <p:tag name="KSO_WM_UNIT_COMPATIBLE" val="0"/>
  <p:tag name="KSO_WM_BEAUTIFY_FLAG" val="#wm#"/>
  <p:tag name="KSO_WM_UNIT_PRESET_TEXT" val="请在此处添加文本"/>
</p:tagLst>
</file>

<file path=ppt/tags/tag9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h_f"/>
  <p:tag name="KSO_WM_UNIT_INDEX" val="1_6_1"/>
  <p:tag name="KSO_WM_UNIT_CLEAR" val="1"/>
  <p:tag name="KSO_WM_UNIT_LAYERLEVEL" val="1_1_1"/>
  <p:tag name="KSO_WM_UNIT_VALUE" val="55"/>
  <p:tag name="KSO_WM_UNIT_HIGHLIGHT" val="0"/>
  <p:tag name="KSO_WM_UNIT_COMPATIBLE" val="0"/>
  <p:tag name="KSO_WM_UNIT_ID" val="custom160002_23*m_h_f*1_6_1"/>
  <p:tag name="KSO_WM_UNIT_PRESET_TEXT_INDEX" val="2"/>
  <p:tag name="KSO_WM_UNIT_PRESET_TEXT_LEN" val="20"/>
  <p:tag name="KSO_WM_DIAGRAM_GROUP_CODE" val="m1-1"/>
</p:tagLst>
</file>

<file path=ppt/tags/tag91.xml><?xml version="1.0" encoding="utf-8"?>
<p:tagLst xmlns:p="http://schemas.openxmlformats.org/presentationml/2006/main">
  <p:tag name="KSO_WM_UNIT_INDEX" val="75"/>
  <p:tag name="KSO_WM_UNIT_CLEAR" val="1"/>
  <p:tag name="KSO_WM_UNIT_LAYERLEVEL" val="1_1_1"/>
  <p:tag name="KSO_WM_TAG_VERSION" val="1.0"/>
  <p:tag name="KSO_WM_BEAUTIFY_FLAG" val="#wm#"/>
  <p:tag name="KSO_WM_UNIT_TYPE" val="i"/>
  <p:tag name="KSO_WM_UNIT_ID" val="custom160002_23*i*75"/>
  <p:tag name="KSO_WM_TEMPLATE_CATEGORY" val="custom"/>
  <p:tag name="KSO_WM_TEMPLATE_INDEX" val="160002"/>
</p:tagLst>
</file>

<file path=ppt/tags/tag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27"/>
  <p:tag name="KSO_WM_UNIT_CLEAR" val="1"/>
  <p:tag name="KSO_WM_UNIT_LAYERLEVEL" val="1_1"/>
  <p:tag name="KSO_WM_UNIT_ID" val="custom160002_23*m_i*1_27"/>
  <p:tag name="KSO_WM_DIAGRAM_GROUP_CODE" val="m1-1"/>
</p:tagLst>
</file>

<file path=ppt/tags/tag9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28"/>
  <p:tag name="KSO_WM_UNIT_CLEAR" val="1"/>
  <p:tag name="KSO_WM_UNIT_LAYERLEVEL" val="1_1"/>
  <p:tag name="KSO_WM_UNIT_ID" val="custom160002_23*m_i*1_28"/>
  <p:tag name="KSO_WM_DIAGRAM_GROUP_CODE" val="m1-1"/>
</p:tagLst>
</file>

<file path=ppt/tags/tag9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29"/>
  <p:tag name="KSO_WM_UNIT_CLEAR" val="1"/>
  <p:tag name="KSO_WM_UNIT_LAYERLEVEL" val="1_1"/>
  <p:tag name="KSO_WM_UNIT_ID" val="custom160002_23*m_i*1_29"/>
  <p:tag name="KSO_WM_DIAGRAM_GROUP_CODE" val="m1-1"/>
</p:tagLst>
</file>

<file path=ppt/tags/tag9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30"/>
  <p:tag name="KSO_WM_UNIT_CLEAR" val="1"/>
  <p:tag name="KSO_WM_UNIT_LAYERLEVEL" val="1_1"/>
  <p:tag name="KSO_WM_UNIT_ID" val="custom160002_23*m_i*1_30"/>
  <p:tag name="KSO_WM_DIAGRAM_GROUP_CODE" val="m1-1"/>
</p:tagLst>
</file>

<file path=ppt/tags/tag9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a"/>
  <p:tag name="KSO_WM_UNIT_INDEX" val="1"/>
  <p:tag name="KSO_WM_UNIT_ID" val="custom160002_23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ags/tag9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002_23*i*56"/>
  <p:tag name="KSO_WM_TEMPLATE_CATEGORY" val="custom"/>
  <p:tag name="KSO_WM_TEMPLATE_INDEX" val="160002"/>
  <p:tag name="KSO_WM_UNIT_INDEX" val="56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i"/>
  <p:tag name="KSO_WM_UNIT_INDEX" val="1_21"/>
  <p:tag name="KSO_WM_UNIT_CLEAR" val="1"/>
  <p:tag name="KSO_WM_UNIT_LAYERLEVEL" val="1_1"/>
  <p:tag name="KSO_WM_UNIT_ID" val="custom160002_23*m_i*1_21"/>
  <p:tag name="KSO_WM_DIAGRAM_GROUP_CODE" val="m1-1"/>
</p:tagLst>
</file>

<file path=ppt/tags/tag9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02"/>
  <p:tag name="KSO_WM_UNIT_TYPE" val="m_h_f"/>
  <p:tag name="KSO_WM_UNIT_INDEX" val="1_5_1"/>
  <p:tag name="KSO_WM_UNIT_CLEAR" val="1"/>
  <p:tag name="KSO_WM_UNIT_LAYERLEVEL" val="1_1_1"/>
  <p:tag name="KSO_WM_UNIT_VALUE" val="55"/>
  <p:tag name="KSO_WM_UNIT_HIGHLIGHT" val="0"/>
  <p:tag name="KSO_WM_UNIT_COMPATIBLE" val="0"/>
  <p:tag name="KSO_WM_UNIT_ID" val="custom160002_23*m_h_f*1_5_1"/>
  <p:tag name="KSO_WM_UNIT_PRESET_TEXT_INDEX" val="2"/>
  <p:tag name="KSO_WM_UNIT_PRESET_TEXT_LEN" val="20"/>
  <p:tag name="KSO_WM_DIAGRAM_GROUP_CODE" val="m1-1"/>
</p:tagLst>
</file>

<file path=ppt/theme/theme1.xml><?xml version="1.0" encoding="utf-8"?>
<a:theme xmlns:a="http://schemas.openxmlformats.org/drawingml/2006/main" name="1_默认设计模板">
  <a:themeElements>
    <a:clrScheme name="自定义 1">
      <a:dk1>
        <a:srgbClr val="856241"/>
      </a:dk1>
      <a:lt1>
        <a:srgbClr val="FFFFFF"/>
      </a:lt1>
      <a:dk2>
        <a:srgbClr val="000000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3993</Words>
  <Application>WPS 演示</Application>
  <PresentationFormat>宽屏</PresentationFormat>
  <Paragraphs>538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9" baseType="lpstr">
      <vt:lpstr>Arial</vt:lpstr>
      <vt:lpstr>宋体</vt:lpstr>
      <vt:lpstr>Wingdings</vt:lpstr>
      <vt:lpstr>黑体</vt:lpstr>
      <vt:lpstr>微软雅黑</vt:lpstr>
      <vt:lpstr>Wingdings</vt:lpstr>
      <vt:lpstr>Calibri</vt:lpstr>
      <vt:lpstr>Times New Roman</vt:lpstr>
      <vt:lpstr>方正姚体</vt:lpstr>
      <vt:lpstr>Arial Unicode MS</vt:lpstr>
      <vt:lpstr>1_默认设计模板</vt:lpstr>
      <vt:lpstr>阿长与《山海经》</vt:lpstr>
      <vt:lpstr>PowerPoint 演示文稿</vt:lpstr>
      <vt:lpstr>PowerPoint 演示文稿</vt:lpstr>
      <vt:lpstr>PowerPoint 演示文稿</vt:lpstr>
      <vt:lpstr>阿长是什么人？</vt:lpstr>
      <vt:lpstr>鲁迅还在哪篇作品中提到“长妈妈”？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阿长与《山海经》</vt:lpstr>
      <vt:lpstr>《朝花夕拾》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文章写阿长名字由来的目的是什么？</vt:lpstr>
      <vt:lpstr>从这几件事可以看出阿长是一个怎样的人？</vt:lpstr>
      <vt:lpstr>PowerPoint 演示文稿</vt:lpstr>
      <vt:lpstr>文中略写部分可不可以删去？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为什么前文要用如此多的笔墨去写如何“憎恶”“讨厌”阿长呢？有什么作用？</vt:lpstr>
      <vt:lpstr>在这些充满贬义的文字后面，你能感受到作者对阿长的同情与怀念吗？</vt:lpstr>
      <vt:lpstr>仁厚黑暗的地母呵，愿在你怀里永安她的魂灵！</vt:lpstr>
      <vt:lpstr>阿长</vt:lpstr>
      <vt:lpstr>拓展延伸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31</cp:revision>
  <dcterms:created xsi:type="dcterms:W3CDTF">2015-05-05T08:02:00Z</dcterms:created>
  <dcterms:modified xsi:type="dcterms:W3CDTF">2016-11-02T02:41:20Z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