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heme/theme2.xml" ContentType="application/vnd.openxmlformats-officedocument.theme+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6"/>
  </p:notesMasterIdLst>
  <p:sldIdLst>
    <p:sldId id="292" r:id="rId2"/>
    <p:sldId id="320" r:id="rId3"/>
    <p:sldId id="504" r:id="rId4"/>
    <p:sldId id="505" r:id="rId5"/>
    <p:sldId id="506" r:id="rId6"/>
    <p:sldId id="507" r:id="rId7"/>
    <p:sldId id="508" r:id="rId8"/>
    <p:sldId id="509" r:id="rId9"/>
    <p:sldId id="510" r:id="rId10"/>
    <p:sldId id="511" r:id="rId11"/>
    <p:sldId id="512" r:id="rId12"/>
    <p:sldId id="513" r:id="rId13"/>
    <p:sldId id="514" r:id="rId14"/>
    <p:sldId id="477" r:id="rId15"/>
    <p:sldId id="515" r:id="rId16"/>
    <p:sldId id="516" r:id="rId17"/>
    <p:sldId id="517" r:id="rId18"/>
    <p:sldId id="518" r:id="rId19"/>
    <p:sldId id="367" r:id="rId20"/>
    <p:sldId id="502" r:id="rId21"/>
    <p:sldId id="471" r:id="rId22"/>
    <p:sldId id="490" r:id="rId23"/>
    <p:sldId id="486" r:id="rId24"/>
    <p:sldId id="519" r:id="rId25"/>
  </p:sldIdLst>
  <p:sldSz cx="9144000" cy="5143500" type="screen16x9"/>
  <p:notesSz cx="6858000" cy="9144000"/>
  <p:custDataLst>
    <p:tags r:id="rId27"/>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 uri="{1BD7E111-0CB8-44D6-8891-C1BB2F81B7CC}">
      <p1710:readonlyRecommended xmlns:p1710="http://schemas.microsoft.com/office/powerpoint/2017/10/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vertBarState="minimized" horzBarState="maximized">
    <p:restoredLeft sz="14929" autoAdjust="0"/>
    <p:restoredTop sz="94660"/>
  </p:normalViewPr>
  <p:slideViewPr>
    <p:cSldViewPr snapToGrid="0">
      <p:cViewPr varScale="1">
        <p:scale>
          <a:sx n="101" d="100"/>
          <a:sy n="101" d="100"/>
        </p:scale>
        <p:origin x="-84" y="-252"/>
      </p:cViewPr>
      <p:guideLst>
        <p:guide orient="horz" pos="1620"/>
        <p:guide pos="2880"/>
      </p:guideLst>
    </p:cSldViewPr>
  </p:slideViewPr>
  <p:notesTextViewPr>
    <p:cViewPr>
      <p:scale>
        <a:sx n="1" d="1"/>
        <a:sy n="1" d="1"/>
      </p:scale>
      <p:origin x="0" y="0"/>
    </p:cViewPr>
  </p:notesTextViewPr>
  <p:sorterViewPr>
    <p:cViewPr>
      <p:scale>
        <a:sx n="100" d="100"/>
        <a:sy n="100" d="100"/>
      </p:scale>
      <p:origin x="0" y="5508"/>
    </p:cViewPr>
  </p:sorterViewPr>
  <p:notesViewPr>
    <p:cSldViewPr>
      <p:cViewPr>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gs" Target="tags/tag1.xml"/><Relationship Id="rId30"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C4F2BED-1451-41DE-B1EE-2C83AC04F07F}" type="datetimeFigureOut">
              <a:rPr lang="zh-CN" altLang="en-US" smtClean="0"/>
              <a:t>2021-3-18</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7A837B9-A5CF-490A-AF43-B1ECF95B1E20}" type="slidenum">
              <a:rPr lang="zh-CN" altLang="en-US" smtClean="0"/>
              <a:t>‹#›</a:t>
            </a:fld>
            <a:endParaRPr lang="zh-CN" altLang="en-US"/>
          </a:p>
        </p:txBody>
      </p:sp>
    </p:spTree>
    <p:extLst>
      <p:ext uri="{BB962C8B-B14F-4D97-AF65-F5344CB8AC3E}">
        <p14:creationId xmlns:p14="http://schemas.microsoft.com/office/powerpoint/2010/main" val="229027836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8" Type="http://schemas.openxmlformats.org/officeDocument/2006/relationships/tags" Target="../tags/tag15.xml"/><Relationship Id="rId13" Type="http://schemas.openxmlformats.org/officeDocument/2006/relationships/image" Target="file:///C:\Users\Administrator\Desktop\&#32032;&#26448;&#20998;&#31867;\&#22269;&#28526;&#32032;&#26448;\&#22270;&#29255;21.png" TargetMode="External"/><Relationship Id="rId3" Type="http://schemas.openxmlformats.org/officeDocument/2006/relationships/tags" Target="../tags/tag10.xml"/><Relationship Id="rId7" Type="http://schemas.openxmlformats.org/officeDocument/2006/relationships/tags" Target="../tags/tag14.xml"/><Relationship Id="rId12" Type="http://schemas.openxmlformats.org/officeDocument/2006/relationships/image" Target="../media/image2.png"/><Relationship Id="rId2" Type="http://schemas.openxmlformats.org/officeDocument/2006/relationships/tags" Target="../tags/tag9.xml"/><Relationship Id="rId1" Type="http://schemas.openxmlformats.org/officeDocument/2006/relationships/tags" Target="../tags/tag8.xml"/><Relationship Id="rId6" Type="http://schemas.openxmlformats.org/officeDocument/2006/relationships/tags" Target="../tags/tag13.xml"/><Relationship Id="rId11" Type="http://schemas.openxmlformats.org/officeDocument/2006/relationships/image" Target="file:///F:\Lets_Create/pic_temp/pic_sup.png" TargetMode="External"/><Relationship Id="rId5" Type="http://schemas.openxmlformats.org/officeDocument/2006/relationships/tags" Target="../tags/tag12.xml"/><Relationship Id="rId10" Type="http://schemas.openxmlformats.org/officeDocument/2006/relationships/image" Target="../media/image1.png"/><Relationship Id="rId4" Type="http://schemas.openxmlformats.org/officeDocument/2006/relationships/tags" Target="../tags/tag11.xml"/><Relationship Id="rId9" Type="http://schemas.openxmlformats.org/officeDocument/2006/relationships/slideMaster" Target="../slideMasters/slideMaster1.xml"/><Relationship Id="rId1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3" Type="http://schemas.openxmlformats.org/officeDocument/2006/relationships/tags" Target="../tags/tag68.xml"/><Relationship Id="rId2" Type="http://schemas.openxmlformats.org/officeDocument/2006/relationships/tags" Target="../tags/tag67.xml"/><Relationship Id="rId1" Type="http://schemas.openxmlformats.org/officeDocument/2006/relationships/tags" Target="../tags/tag66.xml"/><Relationship Id="rId5" Type="http://schemas.openxmlformats.org/officeDocument/2006/relationships/slideMaster" Target="../slideMasters/slideMaster1.xml"/><Relationship Id="rId4" Type="http://schemas.openxmlformats.org/officeDocument/2006/relationships/tags" Target="../tags/tag69.xml"/></Relationships>
</file>

<file path=ppt/slideLayouts/_rels/slideLayout11.xml.rels><?xml version="1.0" encoding="UTF-8" standalone="yes"?>
<Relationships xmlns="http://schemas.openxmlformats.org/package/2006/relationships"><Relationship Id="rId8" Type="http://schemas.openxmlformats.org/officeDocument/2006/relationships/tags" Target="../tags/tag77.xml"/><Relationship Id="rId13" Type="http://schemas.openxmlformats.org/officeDocument/2006/relationships/image" Target="../media/image6.png"/><Relationship Id="rId3" Type="http://schemas.openxmlformats.org/officeDocument/2006/relationships/tags" Target="../tags/tag72.xml"/><Relationship Id="rId7" Type="http://schemas.openxmlformats.org/officeDocument/2006/relationships/tags" Target="../tags/tag76.xml"/><Relationship Id="rId12" Type="http://schemas.openxmlformats.org/officeDocument/2006/relationships/image" Target="file:///F:\Lets_Create/pic_temp/pic_sup.png" TargetMode="External"/><Relationship Id="rId17" Type="http://schemas.openxmlformats.org/officeDocument/2006/relationships/image" Target="../media/image8.png"/><Relationship Id="rId2" Type="http://schemas.openxmlformats.org/officeDocument/2006/relationships/tags" Target="../tags/tag71.xml"/><Relationship Id="rId16" Type="http://schemas.openxmlformats.org/officeDocument/2006/relationships/image" Target="file:///F:\Lets_Create/pic_temp/pic_half_right.png" TargetMode="External"/><Relationship Id="rId1" Type="http://schemas.openxmlformats.org/officeDocument/2006/relationships/tags" Target="../tags/tag70.xml"/><Relationship Id="rId6" Type="http://schemas.openxmlformats.org/officeDocument/2006/relationships/tags" Target="../tags/tag75.xml"/><Relationship Id="rId11" Type="http://schemas.openxmlformats.org/officeDocument/2006/relationships/image" Target="../media/image1.png"/><Relationship Id="rId5" Type="http://schemas.openxmlformats.org/officeDocument/2006/relationships/tags" Target="../tags/tag74.xml"/><Relationship Id="rId15" Type="http://schemas.openxmlformats.org/officeDocument/2006/relationships/image" Target="../media/image7.png"/><Relationship Id="rId10" Type="http://schemas.openxmlformats.org/officeDocument/2006/relationships/slideMaster" Target="../slideMasters/slideMaster1.xml"/><Relationship Id="rId4" Type="http://schemas.openxmlformats.org/officeDocument/2006/relationships/tags" Target="../tags/tag73.xml"/><Relationship Id="rId9" Type="http://schemas.openxmlformats.org/officeDocument/2006/relationships/tags" Target="../tags/tag78.xml"/><Relationship Id="rId14" Type="http://schemas.openxmlformats.org/officeDocument/2006/relationships/image" Target="file:///F:\Lets_Create/pic_temp/pic_half_left.png" TargetMode="External"/></Relationships>
</file>

<file path=ppt/slideLayouts/_rels/slideLayout12.xml.rels><?xml version="1.0" encoding="UTF-8" standalone="yes"?>
<Relationships xmlns="http://schemas.openxmlformats.org/package/2006/relationships"><Relationship Id="rId3" Type="http://schemas.openxmlformats.org/officeDocument/2006/relationships/tags" Target="../tags/tag81.xml"/><Relationship Id="rId7" Type="http://schemas.openxmlformats.org/officeDocument/2006/relationships/image" Target="../media/image9.png"/><Relationship Id="rId2" Type="http://schemas.openxmlformats.org/officeDocument/2006/relationships/tags" Target="../tags/tag80.xml"/><Relationship Id="rId1" Type="http://schemas.openxmlformats.org/officeDocument/2006/relationships/tags" Target="../tags/tag79.xml"/><Relationship Id="rId6" Type="http://schemas.openxmlformats.org/officeDocument/2006/relationships/slideMaster" Target="../slideMasters/slideMaster1.xml"/><Relationship Id="rId5" Type="http://schemas.openxmlformats.org/officeDocument/2006/relationships/tags" Target="../tags/tag83.xml"/><Relationship Id="rId4" Type="http://schemas.openxmlformats.org/officeDocument/2006/relationships/tags" Target="../tags/tag82.xml"/></Relationships>
</file>

<file path=ppt/slideLayouts/_rels/slideLayout13.xml.rels><?xml version="1.0" encoding="UTF-8" standalone="yes"?>
<Relationships xmlns="http://schemas.openxmlformats.org/package/2006/relationships"><Relationship Id="rId8" Type="http://schemas.openxmlformats.org/officeDocument/2006/relationships/tags" Target="../tags/tag91.xml"/><Relationship Id="rId3" Type="http://schemas.openxmlformats.org/officeDocument/2006/relationships/tags" Target="../tags/tag86.xml"/><Relationship Id="rId7" Type="http://schemas.openxmlformats.org/officeDocument/2006/relationships/tags" Target="../tags/tag90.xml"/><Relationship Id="rId12" Type="http://schemas.openxmlformats.org/officeDocument/2006/relationships/image" Target="../media/image8.png"/><Relationship Id="rId2" Type="http://schemas.openxmlformats.org/officeDocument/2006/relationships/tags" Target="../tags/tag85.xml"/><Relationship Id="rId1" Type="http://schemas.openxmlformats.org/officeDocument/2006/relationships/tags" Target="../tags/tag84.xml"/><Relationship Id="rId6" Type="http://schemas.openxmlformats.org/officeDocument/2006/relationships/tags" Target="../tags/tag89.xml"/><Relationship Id="rId11" Type="http://schemas.openxmlformats.org/officeDocument/2006/relationships/image" Target="file:///F:\Lets_Create/pic_temp/1_pic_quater_left_down.png" TargetMode="External"/><Relationship Id="rId5" Type="http://schemas.openxmlformats.org/officeDocument/2006/relationships/tags" Target="../tags/tag88.xml"/><Relationship Id="rId10" Type="http://schemas.openxmlformats.org/officeDocument/2006/relationships/image" Target="../media/image10.png"/><Relationship Id="rId4" Type="http://schemas.openxmlformats.org/officeDocument/2006/relationships/tags" Target="../tags/tag87.xml"/><Relationship Id="rId9"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8" Type="http://schemas.openxmlformats.org/officeDocument/2006/relationships/tags" Target="../tags/tag99.xml"/><Relationship Id="rId3" Type="http://schemas.openxmlformats.org/officeDocument/2006/relationships/tags" Target="../tags/tag94.xml"/><Relationship Id="rId7" Type="http://schemas.openxmlformats.org/officeDocument/2006/relationships/tags" Target="../tags/tag98.xml"/><Relationship Id="rId2" Type="http://schemas.openxmlformats.org/officeDocument/2006/relationships/tags" Target="../tags/tag93.xml"/><Relationship Id="rId1" Type="http://schemas.openxmlformats.org/officeDocument/2006/relationships/tags" Target="../tags/tag92.xml"/><Relationship Id="rId6" Type="http://schemas.openxmlformats.org/officeDocument/2006/relationships/tags" Target="../tags/tag97.xml"/><Relationship Id="rId5" Type="http://schemas.openxmlformats.org/officeDocument/2006/relationships/tags" Target="../tags/tag96.xml"/><Relationship Id="rId10" Type="http://schemas.openxmlformats.org/officeDocument/2006/relationships/image" Target="../media/image11.png"/><Relationship Id="rId4" Type="http://schemas.openxmlformats.org/officeDocument/2006/relationships/tags" Target="../tags/tag95.xml"/><Relationship Id="rId9"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8" Type="http://schemas.openxmlformats.org/officeDocument/2006/relationships/tags" Target="../tags/tag107.xml"/><Relationship Id="rId3" Type="http://schemas.openxmlformats.org/officeDocument/2006/relationships/tags" Target="../tags/tag102.xml"/><Relationship Id="rId7" Type="http://schemas.openxmlformats.org/officeDocument/2006/relationships/tags" Target="../tags/tag106.xml"/><Relationship Id="rId2" Type="http://schemas.openxmlformats.org/officeDocument/2006/relationships/tags" Target="../tags/tag101.xml"/><Relationship Id="rId1" Type="http://schemas.openxmlformats.org/officeDocument/2006/relationships/tags" Target="../tags/tag100.xml"/><Relationship Id="rId6" Type="http://schemas.openxmlformats.org/officeDocument/2006/relationships/tags" Target="../tags/tag105.xml"/><Relationship Id="rId11" Type="http://schemas.openxmlformats.org/officeDocument/2006/relationships/image" Target="file:///F:\Lets_Create/pic_temp/1_pic_quater_left_down.png" TargetMode="External"/><Relationship Id="rId5" Type="http://schemas.openxmlformats.org/officeDocument/2006/relationships/tags" Target="../tags/tag104.xml"/><Relationship Id="rId10" Type="http://schemas.openxmlformats.org/officeDocument/2006/relationships/image" Target="../media/image12.png"/><Relationship Id="rId4" Type="http://schemas.openxmlformats.org/officeDocument/2006/relationships/tags" Target="../tags/tag103.xml"/><Relationship Id="rId9"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8" Type="http://schemas.openxmlformats.org/officeDocument/2006/relationships/tags" Target="../tags/tag115.xml"/><Relationship Id="rId3" Type="http://schemas.openxmlformats.org/officeDocument/2006/relationships/tags" Target="../tags/tag110.xml"/><Relationship Id="rId7" Type="http://schemas.openxmlformats.org/officeDocument/2006/relationships/tags" Target="../tags/tag114.xml"/><Relationship Id="rId2" Type="http://schemas.openxmlformats.org/officeDocument/2006/relationships/tags" Target="../tags/tag109.xml"/><Relationship Id="rId1" Type="http://schemas.openxmlformats.org/officeDocument/2006/relationships/tags" Target="../tags/tag108.xml"/><Relationship Id="rId6" Type="http://schemas.openxmlformats.org/officeDocument/2006/relationships/tags" Target="../tags/tag113.xml"/><Relationship Id="rId11" Type="http://schemas.openxmlformats.org/officeDocument/2006/relationships/image" Target="file:///F:\Lets_Create/pic_temp/1_pic_quater_left_down.png" TargetMode="External"/><Relationship Id="rId5" Type="http://schemas.openxmlformats.org/officeDocument/2006/relationships/tags" Target="../tags/tag112.xml"/><Relationship Id="rId10" Type="http://schemas.openxmlformats.org/officeDocument/2006/relationships/image" Target="../media/image12.png"/><Relationship Id="rId4" Type="http://schemas.openxmlformats.org/officeDocument/2006/relationships/tags" Target="../tags/tag111.xml"/><Relationship Id="rId9"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8" Type="http://schemas.openxmlformats.org/officeDocument/2006/relationships/tags" Target="../tags/tag123.xml"/><Relationship Id="rId3" Type="http://schemas.openxmlformats.org/officeDocument/2006/relationships/tags" Target="../tags/tag118.xml"/><Relationship Id="rId7" Type="http://schemas.openxmlformats.org/officeDocument/2006/relationships/tags" Target="../tags/tag122.xml"/><Relationship Id="rId12" Type="http://schemas.openxmlformats.org/officeDocument/2006/relationships/image" Target="../media/image9.png"/><Relationship Id="rId2" Type="http://schemas.openxmlformats.org/officeDocument/2006/relationships/tags" Target="../tags/tag117.xml"/><Relationship Id="rId1" Type="http://schemas.openxmlformats.org/officeDocument/2006/relationships/tags" Target="../tags/tag116.xml"/><Relationship Id="rId6" Type="http://schemas.openxmlformats.org/officeDocument/2006/relationships/tags" Target="../tags/tag121.xml"/><Relationship Id="rId11" Type="http://schemas.openxmlformats.org/officeDocument/2006/relationships/slideMaster" Target="../slideMasters/slideMaster1.xml"/><Relationship Id="rId5" Type="http://schemas.openxmlformats.org/officeDocument/2006/relationships/tags" Target="../tags/tag120.xml"/><Relationship Id="rId10" Type="http://schemas.openxmlformats.org/officeDocument/2006/relationships/tags" Target="../tags/tag125.xml"/><Relationship Id="rId4" Type="http://schemas.openxmlformats.org/officeDocument/2006/relationships/tags" Target="../tags/tag119.xml"/><Relationship Id="rId9" Type="http://schemas.openxmlformats.org/officeDocument/2006/relationships/tags" Target="../tags/tag124.xml"/></Relationships>
</file>

<file path=ppt/slideLayouts/_rels/slideLayout18.xml.rels><?xml version="1.0" encoding="UTF-8" standalone="yes"?>
<Relationships xmlns="http://schemas.openxmlformats.org/package/2006/relationships"><Relationship Id="rId8" Type="http://schemas.openxmlformats.org/officeDocument/2006/relationships/tags" Target="../tags/tag133.xml"/><Relationship Id="rId3" Type="http://schemas.openxmlformats.org/officeDocument/2006/relationships/tags" Target="../tags/tag128.xml"/><Relationship Id="rId7" Type="http://schemas.openxmlformats.org/officeDocument/2006/relationships/tags" Target="../tags/tag132.xml"/><Relationship Id="rId12" Type="http://schemas.openxmlformats.org/officeDocument/2006/relationships/image" Target="../media/image14.png"/><Relationship Id="rId2" Type="http://schemas.openxmlformats.org/officeDocument/2006/relationships/tags" Target="../tags/tag127.xml"/><Relationship Id="rId1" Type="http://schemas.openxmlformats.org/officeDocument/2006/relationships/tags" Target="../tags/tag126.xml"/><Relationship Id="rId6" Type="http://schemas.openxmlformats.org/officeDocument/2006/relationships/tags" Target="../tags/tag131.xml"/><Relationship Id="rId11" Type="http://schemas.openxmlformats.org/officeDocument/2006/relationships/image" Target="file:///F:\Lets_Create/pic_temp/1_pic_quater_left_down.png" TargetMode="External"/><Relationship Id="rId5" Type="http://schemas.openxmlformats.org/officeDocument/2006/relationships/tags" Target="../tags/tag130.xml"/><Relationship Id="rId10" Type="http://schemas.openxmlformats.org/officeDocument/2006/relationships/image" Target="../media/image13.png"/><Relationship Id="rId4" Type="http://schemas.openxmlformats.org/officeDocument/2006/relationships/tags" Target="../tags/tag129.xml"/><Relationship Id="rId9"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tags" Target="../tags/tag18.xml"/><Relationship Id="rId2" Type="http://schemas.openxmlformats.org/officeDocument/2006/relationships/tags" Target="../tags/tag17.xml"/><Relationship Id="rId1" Type="http://schemas.openxmlformats.org/officeDocument/2006/relationships/tags" Target="../tags/tag16.xml"/><Relationship Id="rId6" Type="http://schemas.openxmlformats.org/officeDocument/2006/relationships/slideMaster" Target="../slideMasters/slideMaster1.xml"/><Relationship Id="rId5" Type="http://schemas.openxmlformats.org/officeDocument/2006/relationships/tags" Target="../tags/tag20.xml"/><Relationship Id="rId4" Type="http://schemas.openxmlformats.org/officeDocument/2006/relationships/tags" Target="../tags/tag19.xml"/></Relationships>
</file>

<file path=ppt/slideLayouts/_rels/slideLayout3.xml.rels><?xml version="1.0" encoding="UTF-8" standalone="yes"?>
<Relationships xmlns="http://schemas.openxmlformats.org/package/2006/relationships"><Relationship Id="rId8" Type="http://schemas.openxmlformats.org/officeDocument/2006/relationships/tags" Target="../tags/tag28.xml"/><Relationship Id="rId13" Type="http://schemas.openxmlformats.org/officeDocument/2006/relationships/image" Target="../media/image4.png"/><Relationship Id="rId3" Type="http://schemas.openxmlformats.org/officeDocument/2006/relationships/tags" Target="../tags/tag23.xml"/><Relationship Id="rId7" Type="http://schemas.openxmlformats.org/officeDocument/2006/relationships/tags" Target="../tags/tag27.xml"/><Relationship Id="rId12" Type="http://schemas.openxmlformats.org/officeDocument/2006/relationships/image" Target="file:///F:\Lets_Create/pic_temp/pic_sup.png" TargetMode="External"/><Relationship Id="rId2" Type="http://schemas.openxmlformats.org/officeDocument/2006/relationships/tags" Target="../tags/tag22.xml"/><Relationship Id="rId16" Type="http://schemas.openxmlformats.org/officeDocument/2006/relationships/image" Target="file:///F:\Lets_Create/pic_temp/pic_half_down.png" TargetMode="External"/><Relationship Id="rId1" Type="http://schemas.openxmlformats.org/officeDocument/2006/relationships/tags" Target="../tags/tag21.xml"/><Relationship Id="rId6" Type="http://schemas.openxmlformats.org/officeDocument/2006/relationships/tags" Target="../tags/tag26.xml"/><Relationship Id="rId11" Type="http://schemas.openxmlformats.org/officeDocument/2006/relationships/image" Target="../media/image1.png"/><Relationship Id="rId5" Type="http://schemas.openxmlformats.org/officeDocument/2006/relationships/tags" Target="../tags/tag25.xml"/><Relationship Id="rId15" Type="http://schemas.openxmlformats.org/officeDocument/2006/relationships/image" Target="../media/image5.png"/><Relationship Id="rId10" Type="http://schemas.openxmlformats.org/officeDocument/2006/relationships/slideMaster" Target="../slideMasters/slideMaster1.xml"/><Relationship Id="rId4" Type="http://schemas.openxmlformats.org/officeDocument/2006/relationships/tags" Target="../tags/tag24.xml"/><Relationship Id="rId9" Type="http://schemas.openxmlformats.org/officeDocument/2006/relationships/tags" Target="../tags/tag29.xml"/><Relationship Id="rId14" Type="http://schemas.openxmlformats.org/officeDocument/2006/relationships/image" Target="file:///F:\Lets_Create/pic_temp/pic_half_top.png" TargetMode="External"/></Relationships>
</file>

<file path=ppt/slideLayouts/_rels/slideLayout4.xml.rels><?xml version="1.0" encoding="UTF-8" standalone="yes"?>
<Relationships xmlns="http://schemas.openxmlformats.org/package/2006/relationships"><Relationship Id="rId3" Type="http://schemas.openxmlformats.org/officeDocument/2006/relationships/tags" Target="../tags/tag32.xml"/><Relationship Id="rId7" Type="http://schemas.openxmlformats.org/officeDocument/2006/relationships/slideMaster" Target="../slideMasters/slideMaster1.xml"/><Relationship Id="rId2" Type="http://schemas.openxmlformats.org/officeDocument/2006/relationships/tags" Target="../tags/tag31.xml"/><Relationship Id="rId1" Type="http://schemas.openxmlformats.org/officeDocument/2006/relationships/tags" Target="../tags/tag30.xml"/><Relationship Id="rId6" Type="http://schemas.openxmlformats.org/officeDocument/2006/relationships/tags" Target="../tags/tag35.xml"/><Relationship Id="rId5" Type="http://schemas.openxmlformats.org/officeDocument/2006/relationships/tags" Target="../tags/tag34.xml"/><Relationship Id="rId4" Type="http://schemas.openxmlformats.org/officeDocument/2006/relationships/tags" Target="../tags/tag33.xml"/></Relationships>
</file>

<file path=ppt/slideLayouts/_rels/slideLayout5.xml.rels><?xml version="1.0" encoding="UTF-8" standalone="yes"?>
<Relationships xmlns="http://schemas.openxmlformats.org/package/2006/relationships"><Relationship Id="rId8" Type="http://schemas.openxmlformats.org/officeDocument/2006/relationships/tags" Target="../tags/tag43.xml"/><Relationship Id="rId3" Type="http://schemas.openxmlformats.org/officeDocument/2006/relationships/tags" Target="../tags/tag38.xml"/><Relationship Id="rId7" Type="http://schemas.openxmlformats.org/officeDocument/2006/relationships/tags" Target="../tags/tag42.xml"/><Relationship Id="rId2" Type="http://schemas.openxmlformats.org/officeDocument/2006/relationships/tags" Target="../tags/tag37.xml"/><Relationship Id="rId1" Type="http://schemas.openxmlformats.org/officeDocument/2006/relationships/tags" Target="../tags/tag36.xml"/><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tags" Target="../tags/tag39.xml"/><Relationship Id="rId9"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8" Type="http://schemas.openxmlformats.org/officeDocument/2006/relationships/tags" Target="../tags/tag51.xml"/><Relationship Id="rId13" Type="http://schemas.openxmlformats.org/officeDocument/2006/relationships/image" Target="file:///F:\Lets_Create/pic_temp/pic_half_left.png" TargetMode="External"/><Relationship Id="rId3" Type="http://schemas.openxmlformats.org/officeDocument/2006/relationships/tags" Target="../tags/tag46.xml"/><Relationship Id="rId7" Type="http://schemas.openxmlformats.org/officeDocument/2006/relationships/tags" Target="../tags/tag50.xml"/><Relationship Id="rId12" Type="http://schemas.openxmlformats.org/officeDocument/2006/relationships/image" Target="../media/image6.png"/><Relationship Id="rId2" Type="http://schemas.openxmlformats.org/officeDocument/2006/relationships/tags" Target="../tags/tag45.xml"/><Relationship Id="rId1" Type="http://schemas.openxmlformats.org/officeDocument/2006/relationships/tags" Target="../tags/tag44.xml"/><Relationship Id="rId6" Type="http://schemas.openxmlformats.org/officeDocument/2006/relationships/tags" Target="../tags/tag49.xml"/><Relationship Id="rId11" Type="http://schemas.openxmlformats.org/officeDocument/2006/relationships/image" Target="file:///F:\Lets_Create/pic_temp/pic_sup.png" TargetMode="External"/><Relationship Id="rId5" Type="http://schemas.openxmlformats.org/officeDocument/2006/relationships/tags" Target="../tags/tag48.xml"/><Relationship Id="rId15" Type="http://schemas.openxmlformats.org/officeDocument/2006/relationships/image" Target="file:///F:\Lets_Create/pic_temp/pic_half_right.png" TargetMode="External"/><Relationship Id="rId10" Type="http://schemas.openxmlformats.org/officeDocument/2006/relationships/image" Target="../media/image1.png"/><Relationship Id="rId4" Type="http://schemas.openxmlformats.org/officeDocument/2006/relationships/tags" Target="../tags/tag47.xml"/><Relationship Id="rId9" Type="http://schemas.openxmlformats.org/officeDocument/2006/relationships/slideMaster" Target="../slideMasters/slideMaster1.xml"/><Relationship Id="rId14" Type="http://schemas.openxmlformats.org/officeDocument/2006/relationships/image" Target="../media/image7.png"/></Relationships>
</file>

<file path=ppt/slideLayouts/_rels/slideLayout7.xml.rels><?xml version="1.0" encoding="UTF-8" standalone="yes"?>
<Relationships xmlns="http://schemas.openxmlformats.org/package/2006/relationships"><Relationship Id="rId3" Type="http://schemas.openxmlformats.org/officeDocument/2006/relationships/tags" Target="../tags/tag54.xml"/><Relationship Id="rId2" Type="http://schemas.openxmlformats.org/officeDocument/2006/relationships/tags" Target="../tags/tag53.xml"/><Relationship Id="rId1" Type="http://schemas.openxmlformats.org/officeDocument/2006/relationships/tags" Target="../tags/tag52.xml"/><Relationship Id="rId4"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tags" Target="../tags/tag57.xml"/><Relationship Id="rId7" Type="http://schemas.openxmlformats.org/officeDocument/2006/relationships/slideMaster" Target="../slideMasters/slideMaster1.xml"/><Relationship Id="rId2" Type="http://schemas.openxmlformats.org/officeDocument/2006/relationships/tags" Target="../tags/tag56.xml"/><Relationship Id="rId1" Type="http://schemas.openxmlformats.org/officeDocument/2006/relationships/tags" Target="../tags/tag55.xml"/><Relationship Id="rId6" Type="http://schemas.openxmlformats.org/officeDocument/2006/relationships/tags" Target="../tags/tag60.xml"/><Relationship Id="rId5" Type="http://schemas.openxmlformats.org/officeDocument/2006/relationships/tags" Target="../tags/tag59.xml"/><Relationship Id="rId4" Type="http://schemas.openxmlformats.org/officeDocument/2006/relationships/tags" Target="../tags/tag58.xml"/></Relationships>
</file>

<file path=ppt/slideLayouts/_rels/slideLayout9.xml.rels><?xml version="1.0" encoding="UTF-8" standalone="yes"?>
<Relationships xmlns="http://schemas.openxmlformats.org/package/2006/relationships"><Relationship Id="rId3" Type="http://schemas.openxmlformats.org/officeDocument/2006/relationships/tags" Target="../tags/tag63.xml"/><Relationship Id="rId2" Type="http://schemas.openxmlformats.org/officeDocument/2006/relationships/tags" Target="../tags/tag62.xml"/><Relationship Id="rId1" Type="http://schemas.openxmlformats.org/officeDocument/2006/relationships/tags" Target="../tags/tag61.xml"/><Relationship Id="rId6" Type="http://schemas.openxmlformats.org/officeDocument/2006/relationships/slideMaster" Target="../slideMasters/slideMaster1.xml"/><Relationship Id="rId5" Type="http://schemas.openxmlformats.org/officeDocument/2006/relationships/tags" Target="../tags/tag65.xml"/><Relationship Id="rId4" Type="http://schemas.openxmlformats.org/officeDocument/2006/relationships/tags" Target="../tags/tag64.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bg>
      <p:bgPr>
        <a:solidFill>
          <a:schemeClr val="tx2"/>
        </a:solidFill>
        <a:effectLst/>
      </p:bgPr>
    </p:bg>
    <p:spTree>
      <p:nvGrpSpPr>
        <p:cNvPr id="1" name=""/>
        <p:cNvGrpSpPr/>
        <p:nvPr/>
      </p:nvGrpSpPr>
      <p:grpSpPr>
        <a:xfrm>
          <a:off x="0" y="0"/>
          <a:ext cx="0" cy="0"/>
          <a:chOff x="0" y="0"/>
          <a:chExt cx="0" cy="0"/>
        </a:xfrm>
      </p:grpSpPr>
      <p:pic>
        <p:nvPicPr>
          <p:cNvPr id="7" name="图片 6"/>
          <p:cNvPicPr/>
          <p:nvPr>
            <p:custDataLst>
              <p:tags r:id="rId1"/>
            </p:custDataLst>
          </p:nvPr>
        </p:nvPicPr>
        <p:blipFill>
          <a:blip r:embed="rId10" r:link="rId11"/>
          <a:stretch>
            <a:fillRect/>
          </a:stretch>
        </p:blipFill>
        <p:spPr>
          <a:xfrm>
            <a:off x="0" y="0"/>
            <a:ext cx="9144000" cy="5143500"/>
          </a:xfrm>
          <a:prstGeom prst="rect">
            <a:avLst/>
          </a:prstGeom>
        </p:spPr>
      </p:pic>
      <p:pic>
        <p:nvPicPr>
          <p:cNvPr id="8" name="图片 7"/>
          <p:cNvPicPr/>
          <p:nvPr>
            <p:custDataLst>
              <p:tags r:id="rId2"/>
            </p:custDataLst>
          </p:nvPr>
        </p:nvPicPr>
        <p:blipFill>
          <a:blip r:embed="rId12" r:link="rId13"/>
          <a:stretch>
            <a:fillRect/>
          </a:stretch>
        </p:blipFill>
        <p:spPr>
          <a:xfrm>
            <a:off x="4729639" y="363379"/>
            <a:ext cx="4035266" cy="4780121"/>
          </a:xfrm>
          <a:prstGeom prst="rect">
            <a:avLst/>
          </a:prstGeom>
        </p:spPr>
      </p:pic>
      <p:pic>
        <p:nvPicPr>
          <p:cNvPr id="10" name="图片 9" descr="图片76"/>
          <p:cNvPicPr>
            <a:picLocks noChangeAspect="1"/>
          </p:cNvPicPr>
          <p:nvPr>
            <p:custDataLst>
              <p:tags r:id="rId3"/>
            </p:custDataLst>
          </p:nvPr>
        </p:nvPicPr>
        <p:blipFill>
          <a:blip r:embed="rId14"/>
          <a:stretch>
            <a:fillRect/>
          </a:stretch>
        </p:blipFill>
        <p:spPr>
          <a:xfrm flipH="1">
            <a:off x="560070" y="1800701"/>
            <a:ext cx="2427923" cy="2218373"/>
          </a:xfrm>
          <a:prstGeom prst="rect">
            <a:avLst/>
          </a:prstGeom>
        </p:spPr>
      </p:pic>
      <p:sp>
        <p:nvSpPr>
          <p:cNvPr id="2" name="标题 1"/>
          <p:cNvSpPr>
            <a:spLocks noGrp="1"/>
          </p:cNvSpPr>
          <p:nvPr>
            <p:ph type="ctrTitle" hasCustomPrompt="1"/>
            <p:custDataLst>
              <p:tags r:id="rId4"/>
            </p:custDataLst>
          </p:nvPr>
        </p:nvSpPr>
        <p:spPr>
          <a:xfrm>
            <a:off x="2322195" y="849086"/>
            <a:ext cx="3523433" cy="2123316"/>
          </a:xfrm>
        </p:spPr>
        <p:txBody>
          <a:bodyPr lIns="90000" tIns="46800" rIns="90000" bIns="46800" anchor="b" anchorCtr="0">
            <a:normAutofit/>
          </a:bodyPr>
          <a:lstStyle>
            <a:lvl1pPr algn="ctr">
              <a:defRPr sz="6000" b="0" spc="600" baseline="0">
                <a:solidFill>
                  <a:schemeClr val="accent1"/>
                </a:solidFill>
                <a:latin typeface="Arial" panose="020B0604020202020204" pitchFamily="34" charset="0"/>
                <a:ea typeface="汉仪尚巍手书W" panose="00020600040101010101" pitchFamily="18" charset="-122"/>
              </a:defRPr>
            </a:lvl1pPr>
          </a:lstStyle>
          <a:p>
            <a:r>
              <a:rPr lang="zh-CN" altLang="en-US"/>
              <a:t>编辑标题</a:t>
            </a:r>
          </a:p>
        </p:txBody>
      </p:sp>
      <p:sp>
        <p:nvSpPr>
          <p:cNvPr id="16" name="日期占位符 15"/>
          <p:cNvSpPr>
            <a:spLocks noGrp="1"/>
          </p:cNvSpPr>
          <p:nvPr>
            <p:ph type="dt" sz="half" idx="10"/>
            <p:custDataLst>
              <p:tags r:id="rId5"/>
            </p:custDataLst>
          </p:nvPr>
        </p:nvSpPr>
        <p:spPr/>
        <p:txBody>
          <a:bodyPr/>
          <a:lstStyle/>
          <a:p>
            <a:fld id="{760FBDFE-C587-4B4C-A407-44438C67B59E}" type="datetimeFigureOut">
              <a:rPr lang="zh-CN" altLang="en-US" smtClean="0"/>
              <a:t>2021-3-18</a:t>
            </a:fld>
            <a:endParaRPr lang="zh-CN" altLang="en-US"/>
          </a:p>
        </p:txBody>
      </p:sp>
      <p:sp>
        <p:nvSpPr>
          <p:cNvPr id="17" name="页脚占位符 16"/>
          <p:cNvSpPr>
            <a:spLocks noGrp="1"/>
          </p:cNvSpPr>
          <p:nvPr>
            <p:ph type="ftr" sz="quarter" idx="11"/>
            <p:custDataLst>
              <p:tags r:id="rId6"/>
            </p:custDataLst>
          </p:nvPr>
        </p:nvSpPr>
        <p:spPr/>
        <p:txBody>
          <a:bodyPr/>
          <a:lstStyle/>
          <a:p>
            <a:endParaRPr lang="zh-CN" altLang="en-US"/>
          </a:p>
        </p:txBody>
      </p:sp>
      <p:sp>
        <p:nvSpPr>
          <p:cNvPr id="18" name="灯片编号占位符 17"/>
          <p:cNvSpPr>
            <a:spLocks noGrp="1"/>
          </p:cNvSpPr>
          <p:nvPr>
            <p:ph type="sldNum" sz="quarter" idx="12"/>
            <p:custDataLst>
              <p:tags r:id="rId7"/>
            </p:custDataLst>
          </p:nvPr>
        </p:nvSpPr>
        <p:spPr/>
        <p:txBody>
          <a:bodyPr/>
          <a:lstStyle/>
          <a:p>
            <a:fld id="{49AE70B2-8BF9-45C0-BB95-33D1B9D3A854}" type="slidenum">
              <a:rPr lang="zh-CN" altLang="en-US" smtClean="0"/>
              <a:t>‹#›</a:t>
            </a:fld>
            <a:endParaRPr lang="zh-CN" altLang="en-US"/>
          </a:p>
        </p:txBody>
      </p:sp>
      <p:sp>
        <p:nvSpPr>
          <p:cNvPr id="6" name="文本占位符 5"/>
          <p:cNvSpPr>
            <a:spLocks noGrp="1"/>
          </p:cNvSpPr>
          <p:nvPr>
            <p:ph type="body" sz="quarter" idx="13" hasCustomPrompt="1"/>
            <p:custDataLst>
              <p:tags r:id="rId8"/>
            </p:custDataLst>
          </p:nvPr>
        </p:nvSpPr>
        <p:spPr>
          <a:xfrm>
            <a:off x="2684806" y="3008276"/>
            <a:ext cx="3161162" cy="386953"/>
          </a:xfrm>
        </p:spPr>
        <p:txBody>
          <a:bodyPr lIns="90000" tIns="46800" rIns="90000" bIns="46800">
            <a:normAutofit/>
          </a:bodyPr>
          <a:lstStyle>
            <a:lvl1pPr marL="0" indent="0">
              <a:lnSpc>
                <a:spcPct val="100000"/>
              </a:lnSpc>
              <a:spcAft>
                <a:spcPct val="0"/>
              </a:spcAft>
              <a:buNone/>
              <a:defRPr sz="1800">
                <a:solidFill>
                  <a:schemeClr val="tx1">
                    <a:lumMod val="85000"/>
                    <a:lumOff val="15000"/>
                  </a:schemeClr>
                </a:solidFill>
              </a:defRPr>
            </a:lvl1pPr>
          </a:lstStyle>
          <a:p>
            <a:pPr lvl="0"/>
            <a:r>
              <a:rPr lang="zh-CN" altLang="en-US"/>
              <a:t>单击此处编辑文本</a:t>
            </a:r>
          </a:p>
        </p:txBody>
      </p:sp>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bg>
      <p:bgPr>
        <a:solidFill>
          <a:schemeClr val="bg2"/>
        </a:solidFill>
        <a:effectLst/>
      </p:bgPr>
    </p:bg>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lvl1pPr>
              <a:defRPr>
                <a:solidFill>
                  <a:schemeClr val="tx1">
                    <a:lumMod val="85000"/>
                    <a:lumOff val="15000"/>
                  </a:schemeClr>
                </a:solidFill>
              </a:defRPr>
            </a:lvl1pPr>
          </a:lstStyle>
          <a:p>
            <a:fld id="{760FBDFE-C587-4B4C-A407-44438C67B59E}" type="datetimeFigureOut">
              <a:rPr lang="zh-CN" altLang="en-US" smtClean="0"/>
              <a:t>2021-3-18</a:t>
            </a:fld>
            <a:endParaRPr lang="zh-CN" altLang="en-US"/>
          </a:p>
        </p:txBody>
      </p:sp>
      <p:sp>
        <p:nvSpPr>
          <p:cNvPr id="4" name="页脚占位符 3"/>
          <p:cNvSpPr>
            <a:spLocks noGrp="1"/>
          </p:cNvSpPr>
          <p:nvPr>
            <p:ph type="ftr" sz="quarter" idx="11"/>
            <p:custDataLst>
              <p:tags r:id="rId2"/>
            </p:custDataLst>
          </p:nvPr>
        </p:nvSpPr>
        <p:spPr/>
        <p:txBody>
          <a:bodyPr/>
          <a:lstStyle>
            <a:lvl1pPr>
              <a:defRPr>
                <a:solidFill>
                  <a:schemeClr val="tx1">
                    <a:lumMod val="85000"/>
                    <a:lumOff val="15000"/>
                  </a:schemeClr>
                </a:solidFill>
              </a:defRPr>
            </a:lvl1pPr>
          </a:lstStyle>
          <a:p>
            <a:endParaRPr lang="zh-CN" altLang="en-US"/>
          </a:p>
        </p:txBody>
      </p:sp>
      <p:sp>
        <p:nvSpPr>
          <p:cNvPr id="5" name="灯片编号占位符 4"/>
          <p:cNvSpPr>
            <a:spLocks noGrp="1"/>
          </p:cNvSpPr>
          <p:nvPr>
            <p:ph type="sldNum" sz="quarter" idx="12"/>
            <p:custDataLst>
              <p:tags r:id="rId3"/>
            </p:custDataLst>
          </p:nvPr>
        </p:nvSpPr>
        <p:spPr/>
        <p:txBody>
          <a:bodyPr/>
          <a:lstStyle>
            <a:lvl1pPr>
              <a:defRPr>
                <a:solidFill>
                  <a:schemeClr val="tx1">
                    <a:lumMod val="85000"/>
                    <a:lumOff val="15000"/>
                  </a:schemeClr>
                </a:solidFill>
              </a:defRPr>
            </a:lvl1p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4"/>
            </p:custDataLst>
          </p:nvPr>
        </p:nvSpPr>
        <p:spPr>
          <a:xfrm>
            <a:off x="502448" y="714381"/>
            <a:ext cx="8139178" cy="4041680"/>
          </a:xfrm>
        </p:spPr>
        <p:txBody>
          <a:bodyPr/>
          <a:lstStyle>
            <a:lvl1pPr>
              <a:defRPr>
                <a:solidFill>
                  <a:schemeClr val="tx1">
                    <a:lumMod val="85000"/>
                    <a:lumOff val="15000"/>
                  </a:schemeClr>
                </a:solidFill>
              </a:defRPr>
            </a:lvl1pPr>
            <a:lvl2pPr>
              <a:defRPr>
                <a:solidFill>
                  <a:schemeClr val="tx1">
                    <a:lumMod val="85000"/>
                    <a:lumOff val="15000"/>
                  </a:schemeClr>
                </a:solidFill>
              </a:defRPr>
            </a:lvl2pPr>
            <a:lvl3pPr>
              <a:defRPr>
                <a:solidFill>
                  <a:schemeClr val="tx1">
                    <a:lumMod val="85000"/>
                    <a:lumOff val="15000"/>
                  </a:schemeClr>
                </a:solidFill>
              </a:defRPr>
            </a:lvl3pPr>
            <a:lvl4pPr>
              <a:defRPr>
                <a:solidFill>
                  <a:schemeClr val="tx1">
                    <a:lumMod val="85000"/>
                    <a:lumOff val="15000"/>
                  </a:schemeClr>
                </a:solidFill>
              </a:defRPr>
            </a:lvl4pPr>
            <a:lvl5pPr>
              <a:defRPr>
                <a:solidFill>
                  <a:schemeClr val="tx1">
                    <a:lumMod val="85000"/>
                    <a:lumOff val="15000"/>
                  </a:schemeClr>
                </a:solidFill>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bg>
      <p:bgPr>
        <a:solidFill>
          <a:schemeClr val="tx2"/>
        </a:solidFill>
        <a:effectLst/>
      </p:bgPr>
    </p:bg>
    <p:spTree>
      <p:nvGrpSpPr>
        <p:cNvPr id="1" name=""/>
        <p:cNvGrpSpPr/>
        <p:nvPr/>
      </p:nvGrpSpPr>
      <p:grpSpPr>
        <a:xfrm>
          <a:off x="0" y="0"/>
          <a:ext cx="0" cy="0"/>
          <a:chOff x="0" y="0"/>
          <a:chExt cx="0" cy="0"/>
        </a:xfrm>
      </p:grpSpPr>
      <p:pic>
        <p:nvPicPr>
          <p:cNvPr id="6" name="图片 5"/>
          <p:cNvPicPr/>
          <p:nvPr>
            <p:custDataLst>
              <p:tags r:id="rId1"/>
            </p:custDataLst>
          </p:nvPr>
        </p:nvPicPr>
        <p:blipFill>
          <a:blip r:embed="rId11" r:link="rId12"/>
          <a:stretch>
            <a:fillRect/>
          </a:stretch>
        </p:blipFill>
        <p:spPr>
          <a:xfrm>
            <a:off x="0" y="0"/>
            <a:ext cx="9144000" cy="5143500"/>
          </a:xfrm>
          <a:prstGeom prst="rect">
            <a:avLst/>
          </a:prstGeom>
        </p:spPr>
      </p:pic>
      <p:pic>
        <p:nvPicPr>
          <p:cNvPr id="7" name="图片 6"/>
          <p:cNvPicPr/>
          <p:nvPr>
            <p:custDataLst>
              <p:tags r:id="rId2"/>
            </p:custDataLst>
          </p:nvPr>
        </p:nvPicPr>
        <p:blipFill>
          <a:blip r:embed="rId13" r:link="rId14"/>
          <a:stretch>
            <a:fillRect/>
          </a:stretch>
        </p:blipFill>
        <p:spPr>
          <a:xfrm>
            <a:off x="0" y="1047750"/>
            <a:ext cx="1281920" cy="3048000"/>
          </a:xfrm>
          <a:prstGeom prst="rect">
            <a:avLst/>
          </a:prstGeom>
        </p:spPr>
      </p:pic>
      <p:pic>
        <p:nvPicPr>
          <p:cNvPr id="8" name="图片 7"/>
          <p:cNvPicPr/>
          <p:nvPr>
            <p:custDataLst>
              <p:tags r:id="rId3"/>
            </p:custDataLst>
          </p:nvPr>
        </p:nvPicPr>
        <p:blipFill>
          <a:blip r:embed="rId15" r:link="rId16"/>
          <a:stretch>
            <a:fillRect/>
          </a:stretch>
        </p:blipFill>
        <p:spPr>
          <a:xfrm>
            <a:off x="7862080" y="1047750"/>
            <a:ext cx="1281920" cy="3048000"/>
          </a:xfrm>
          <a:prstGeom prst="rect">
            <a:avLst/>
          </a:prstGeom>
        </p:spPr>
      </p:pic>
      <p:pic>
        <p:nvPicPr>
          <p:cNvPr id="10" name="图片 9" descr="图片76"/>
          <p:cNvPicPr>
            <a:picLocks noChangeAspect="1"/>
          </p:cNvPicPr>
          <p:nvPr>
            <p:custDataLst>
              <p:tags r:id="rId4"/>
            </p:custDataLst>
          </p:nvPr>
        </p:nvPicPr>
        <p:blipFill>
          <a:blip r:embed="rId17"/>
          <a:stretch>
            <a:fillRect/>
          </a:stretch>
        </p:blipFill>
        <p:spPr>
          <a:xfrm flipH="1">
            <a:off x="2061210" y="2298859"/>
            <a:ext cx="1743551" cy="1451610"/>
          </a:xfrm>
          <a:prstGeom prst="rect">
            <a:avLst/>
          </a:prstGeom>
        </p:spPr>
      </p:pic>
      <p:pic>
        <p:nvPicPr>
          <p:cNvPr id="11" name="图片 10" descr="图片76"/>
          <p:cNvPicPr>
            <a:picLocks noChangeAspect="1"/>
          </p:cNvPicPr>
          <p:nvPr>
            <p:custDataLst>
              <p:tags r:id="rId5"/>
            </p:custDataLst>
          </p:nvPr>
        </p:nvPicPr>
        <p:blipFill>
          <a:blip r:embed="rId17"/>
          <a:stretch>
            <a:fillRect/>
          </a:stretch>
        </p:blipFill>
        <p:spPr>
          <a:xfrm flipV="1">
            <a:off x="5585936" y="1047750"/>
            <a:ext cx="1743551" cy="1451610"/>
          </a:xfrm>
          <a:prstGeom prst="rect">
            <a:avLst/>
          </a:prstGeom>
        </p:spPr>
      </p:pic>
      <p:sp>
        <p:nvSpPr>
          <p:cNvPr id="2" name="标题 1"/>
          <p:cNvSpPr>
            <a:spLocks noGrp="1"/>
          </p:cNvSpPr>
          <p:nvPr>
            <p:ph type="title" hasCustomPrompt="1"/>
            <p:custDataLst>
              <p:tags r:id="rId6"/>
            </p:custDataLst>
          </p:nvPr>
        </p:nvSpPr>
        <p:spPr>
          <a:xfrm>
            <a:off x="2814638" y="1733550"/>
            <a:ext cx="3750469" cy="1276349"/>
          </a:xfrm>
        </p:spPr>
        <p:txBody>
          <a:bodyPr vert="horz" lIns="90000" tIns="46800" rIns="90000" bIns="46800" rtlCol="0" anchor="ctr" anchorCtr="0">
            <a:noAutofit/>
          </a:bodyPr>
          <a:lstStyle>
            <a:lvl1pPr marL="0" marR="0" algn="ctr" defTabSz="914400" rtl="0" eaLnBrk="1" fontAlgn="auto" latinLnBrk="0" hangingPunct="1">
              <a:lnSpc>
                <a:spcPct val="100000"/>
              </a:lnSpc>
              <a:buNone/>
              <a:defRPr kumimoji="0" lang="zh-CN" altLang="en-US" sz="6600" b="0" i="0" u="none" strike="noStrike" kern="1200" cap="all" spc="600" normalizeH="0" baseline="0" noProof="1">
                <a:solidFill>
                  <a:schemeClr val="accent1"/>
                </a:solidFill>
                <a:uFillTx/>
                <a:latin typeface="Arial" panose="020B0604020202020204" pitchFamily="34" charset="0"/>
                <a:ea typeface="汉仪尚巍手书W" panose="00020600040101010101" pitchFamily="18" charset="-122"/>
                <a:cs typeface="+mj-cs"/>
                <a:sym typeface="+mn-ea"/>
              </a:defRPr>
            </a:lvl1pPr>
          </a:lstStyle>
          <a:p>
            <a:pPr lvl="0"/>
            <a:r>
              <a:rPr>
                <a:sym typeface="+mn-ea"/>
              </a:rPr>
              <a:t>编辑标题</a:t>
            </a:r>
          </a:p>
        </p:txBody>
      </p:sp>
      <p:sp>
        <p:nvSpPr>
          <p:cNvPr id="3" name="日期占位符 2"/>
          <p:cNvSpPr>
            <a:spLocks noGrp="1"/>
          </p:cNvSpPr>
          <p:nvPr>
            <p:ph type="dt" sz="half" idx="10"/>
            <p:custDataLst>
              <p:tags r:id="rId7"/>
            </p:custDataLst>
          </p:nvPr>
        </p:nvSpPr>
        <p:spPr/>
        <p:txBody>
          <a:bodyPr/>
          <a:lstStyle/>
          <a:p>
            <a:fld id="{760FBDFE-C587-4B4C-A407-44438C67B59E}" type="datetimeFigureOut">
              <a:rPr lang="zh-CN" altLang="en-US" smtClean="0"/>
              <a:t>2021-3-18</a:t>
            </a:fld>
            <a:endParaRPr lang="zh-CN" altLang="en-US"/>
          </a:p>
        </p:txBody>
      </p:sp>
      <p:sp>
        <p:nvSpPr>
          <p:cNvPr id="4" name="页脚占位符 3"/>
          <p:cNvSpPr>
            <a:spLocks noGrp="1"/>
          </p:cNvSpPr>
          <p:nvPr>
            <p:ph type="ftr" sz="quarter" idx="11"/>
            <p:custDataLst>
              <p:tags r:id="rId8"/>
            </p:custDataLst>
          </p:nvPr>
        </p:nvSpPr>
        <p:spPr/>
        <p:txBody>
          <a:bodyPr/>
          <a:lstStyle/>
          <a:p>
            <a:endParaRPr lang="zh-CN" altLang="en-US"/>
          </a:p>
        </p:txBody>
      </p:sp>
      <p:sp>
        <p:nvSpPr>
          <p:cNvPr id="5" name="灯片编号占位符 4"/>
          <p:cNvSpPr>
            <a:spLocks noGrp="1"/>
          </p:cNvSpPr>
          <p:nvPr>
            <p:ph type="sldNum" sz="quarter" idx="12"/>
            <p:custDataLst>
              <p:tags r:id="rId9"/>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通用">
    <p:bg>
      <p:bgPr>
        <a:solidFill>
          <a:schemeClr val="tx2"/>
        </a:solidFill>
        <a:effectLst/>
      </p:bgPr>
    </p:bg>
    <p:spTree>
      <p:nvGrpSpPr>
        <p:cNvPr id="1" name=""/>
        <p:cNvGrpSpPr/>
        <p:nvPr/>
      </p:nvGrpSpPr>
      <p:grpSpPr>
        <a:xfrm>
          <a:off x="0" y="0"/>
          <a:ext cx="0" cy="0"/>
          <a:chOff x="0" y="0"/>
          <a:chExt cx="0" cy="0"/>
        </a:xfrm>
      </p:grpSpPr>
      <p:pic>
        <p:nvPicPr>
          <p:cNvPr id="9" name="图片 8" descr="图片76"/>
          <p:cNvPicPr>
            <a:picLocks noChangeAspect="1"/>
          </p:cNvPicPr>
          <p:nvPr>
            <p:custDataLst>
              <p:tags r:id="rId1"/>
            </p:custDataLst>
          </p:nvPr>
        </p:nvPicPr>
        <p:blipFill>
          <a:blip r:embed="rId7"/>
          <a:stretch>
            <a:fillRect/>
          </a:stretch>
        </p:blipFill>
        <p:spPr>
          <a:xfrm flipH="1">
            <a:off x="7980045" y="4174808"/>
            <a:ext cx="1196816" cy="996315"/>
          </a:xfrm>
          <a:prstGeom prst="rect">
            <a:avLst/>
          </a:prstGeom>
        </p:spPr>
      </p:pic>
      <p:sp>
        <p:nvSpPr>
          <p:cNvPr id="2" name="标题 1"/>
          <p:cNvSpPr>
            <a:spLocks noGrp="1"/>
          </p:cNvSpPr>
          <p:nvPr>
            <p:ph type="title"/>
            <p:custDataLst>
              <p:tags r:id="rId2"/>
            </p:custDataLst>
          </p:nvPr>
        </p:nvSpPr>
        <p:spPr/>
        <p:txBody>
          <a:bodyPr>
            <a:normAutofit/>
          </a:bodyPr>
          <a:lstStyle>
            <a:lvl1pPr algn="ctr">
              <a:defRPr baseline="0">
                <a:latin typeface="Arial" panose="020B0604020202020204" pitchFamily="34" charset="0"/>
                <a:ea typeface="隶书" panose="02010509060101010101" pitchFamily="49" charset="-122"/>
              </a:defRPr>
            </a:lvl1pPr>
          </a:lstStyle>
          <a:p>
            <a:r>
              <a:rPr lang="zh-CN" altLang="en-US"/>
              <a:t>单击此处编辑母版标题样式</a:t>
            </a:r>
          </a:p>
        </p:txBody>
      </p:sp>
      <p:sp>
        <p:nvSpPr>
          <p:cNvPr id="3" name="日期占位符 2"/>
          <p:cNvSpPr>
            <a:spLocks noGrp="1"/>
          </p:cNvSpPr>
          <p:nvPr>
            <p:ph type="dt" sz="half" idx="10"/>
            <p:custDataLst>
              <p:tags r:id="rId3"/>
            </p:custDataLst>
          </p:nvPr>
        </p:nvSpPr>
        <p:spPr/>
        <p:txBody>
          <a:bodyPr>
            <a:normAutofit/>
          </a:bodyPr>
          <a:lstStyle>
            <a:lvl1pPr>
              <a:defRPr baseline="0">
                <a:latin typeface="Arial" panose="020B0604020202020204" pitchFamily="34" charset="0"/>
                <a:ea typeface="隶书" panose="02010509060101010101" pitchFamily="49" charset="-122"/>
              </a:defRPr>
            </a:lvl1pPr>
          </a:lstStyle>
          <a:p>
            <a:fld id="{760FBDFE-C587-4B4C-A407-44438C67B59E}" type="datetimeFigureOut">
              <a:rPr lang="zh-CN" altLang="en-US" smtClean="0"/>
              <a:t>2021-3-18</a:t>
            </a:fld>
            <a:endParaRPr lang="zh-CN" altLang="en-US"/>
          </a:p>
        </p:txBody>
      </p:sp>
      <p:sp>
        <p:nvSpPr>
          <p:cNvPr id="4" name="页脚占位符 3"/>
          <p:cNvSpPr>
            <a:spLocks noGrp="1"/>
          </p:cNvSpPr>
          <p:nvPr>
            <p:ph type="ftr" sz="quarter" idx="11"/>
            <p:custDataLst>
              <p:tags r:id="rId4"/>
            </p:custDataLst>
          </p:nvPr>
        </p:nvSpPr>
        <p:spPr/>
        <p:txBody>
          <a:bodyPr>
            <a:normAutofit/>
          </a:bodyPr>
          <a:lstStyle>
            <a:lvl1pPr>
              <a:defRPr baseline="0">
                <a:latin typeface="Arial" panose="020B0604020202020204" pitchFamily="34" charset="0"/>
                <a:ea typeface="隶书" panose="02010509060101010101" pitchFamily="49" charset="-122"/>
              </a:defRPr>
            </a:lvl1pPr>
          </a:lstStyle>
          <a:p>
            <a:endParaRPr lang="zh-CN" altLang="en-US"/>
          </a:p>
        </p:txBody>
      </p:sp>
      <p:sp>
        <p:nvSpPr>
          <p:cNvPr id="5" name="灯片编号占位符 4"/>
          <p:cNvSpPr>
            <a:spLocks noGrp="1"/>
          </p:cNvSpPr>
          <p:nvPr>
            <p:ph type="sldNum" sz="quarter" idx="12"/>
            <p:custDataLst>
              <p:tags r:id="rId5"/>
            </p:custDataLst>
          </p:nvPr>
        </p:nvSpPr>
        <p:spPr>
          <a:xfrm>
            <a:off x="6415088" y="4762375"/>
            <a:ext cx="2025000" cy="237600"/>
          </a:xfrm>
        </p:spPr>
        <p:txBody>
          <a:bodyPr>
            <a:normAutofit/>
          </a:bodyPr>
          <a:lstStyle>
            <a:lvl1pPr>
              <a:defRPr baseline="0">
                <a:latin typeface="Arial" panose="020B0604020202020204" pitchFamily="34" charset="0"/>
                <a:ea typeface="隶书" panose="02010509060101010101" pitchFamily="49" charset="-122"/>
              </a:defRPr>
            </a:lvl1p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相框">
    <p:bg>
      <p:bgPr>
        <a:solidFill>
          <a:schemeClr val="tx2"/>
        </a:solidFill>
        <a:effectLst/>
      </p:bgPr>
    </p:bg>
    <p:spTree>
      <p:nvGrpSpPr>
        <p:cNvPr id="1" name=""/>
        <p:cNvGrpSpPr/>
        <p:nvPr/>
      </p:nvGrpSpPr>
      <p:grpSpPr>
        <a:xfrm>
          <a:off x="0" y="0"/>
          <a:ext cx="0" cy="0"/>
          <a:chOff x="0" y="0"/>
          <a:chExt cx="0" cy="0"/>
        </a:xfrm>
      </p:grpSpPr>
      <p:sp>
        <p:nvSpPr>
          <p:cNvPr id="10" name="矩形 9"/>
          <p:cNvSpPr/>
          <p:nvPr>
            <p:custDataLst>
              <p:tags r:id="rId1"/>
            </p:custDataLst>
          </p:nvPr>
        </p:nvSpPr>
        <p:spPr>
          <a:xfrm>
            <a:off x="456057" y="342900"/>
            <a:ext cx="8231886" cy="4457700"/>
          </a:xfrm>
          <a:prstGeom prst="rect">
            <a:avLst/>
          </a:prstGeom>
          <a:solidFill>
            <a:schemeClr val="bg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zh-CN" altLang="en-US" sz="1350" baseline="0">
              <a:solidFill>
                <a:schemeClr val="tx1">
                  <a:lumMod val="85000"/>
                  <a:lumOff val="15000"/>
                </a:schemeClr>
              </a:solidFill>
              <a:latin typeface="Arial" panose="020B0604020202020204" pitchFamily="34" charset="0"/>
              <a:ea typeface="隶书" panose="02010509060101010101" pitchFamily="49" charset="-122"/>
            </a:endParaRPr>
          </a:p>
        </p:txBody>
      </p:sp>
      <p:pic>
        <p:nvPicPr>
          <p:cNvPr id="11" name="图片 10"/>
          <p:cNvPicPr/>
          <p:nvPr>
            <p:custDataLst>
              <p:tags r:id="rId2"/>
            </p:custDataLst>
          </p:nvPr>
        </p:nvPicPr>
        <p:blipFill>
          <a:blip r:embed="rId10" r:link="rId11"/>
          <a:stretch>
            <a:fillRect/>
          </a:stretch>
        </p:blipFill>
        <p:spPr>
          <a:xfrm flipH="1" flipV="1">
            <a:off x="-25241" y="3562350"/>
            <a:ext cx="1512094" cy="1597343"/>
          </a:xfrm>
          <a:prstGeom prst="rect">
            <a:avLst/>
          </a:prstGeom>
        </p:spPr>
      </p:pic>
      <p:pic>
        <p:nvPicPr>
          <p:cNvPr id="12" name="图片 11" descr="图片76"/>
          <p:cNvPicPr>
            <a:picLocks noChangeAspect="1"/>
          </p:cNvPicPr>
          <p:nvPr>
            <p:custDataLst>
              <p:tags r:id="rId3"/>
            </p:custDataLst>
          </p:nvPr>
        </p:nvPicPr>
        <p:blipFill>
          <a:blip r:embed="rId12"/>
          <a:stretch>
            <a:fillRect/>
          </a:stretch>
        </p:blipFill>
        <p:spPr>
          <a:xfrm>
            <a:off x="7410450" y="28099"/>
            <a:ext cx="1743551" cy="1451610"/>
          </a:xfrm>
          <a:prstGeom prst="rect">
            <a:avLst/>
          </a:prstGeom>
        </p:spPr>
      </p:pic>
      <p:sp>
        <p:nvSpPr>
          <p:cNvPr id="2" name="标题 1"/>
          <p:cNvSpPr>
            <a:spLocks noGrp="1"/>
          </p:cNvSpPr>
          <p:nvPr>
            <p:ph type="title" hasCustomPrompt="1"/>
            <p:custDataLst>
              <p:tags r:id="rId4"/>
            </p:custDataLst>
          </p:nvPr>
        </p:nvSpPr>
        <p:spPr>
          <a:xfrm>
            <a:off x="961200" y="936900"/>
            <a:ext cx="7219800" cy="542700"/>
          </a:xfrm>
        </p:spPr>
        <p:txBody>
          <a:bodyPr anchor="ctr">
            <a:normAutofit/>
          </a:bodyPr>
          <a:lstStyle>
            <a:lvl1pPr>
              <a:defRPr sz="2400" baseline="0">
                <a:solidFill>
                  <a:schemeClr val="tx1">
                    <a:lumMod val="85000"/>
                    <a:lumOff val="15000"/>
                  </a:schemeClr>
                </a:solidFill>
                <a:latin typeface="Arial" panose="020B0604020202020204" pitchFamily="34" charset="0"/>
                <a:ea typeface="隶书" panose="02010509060101010101" pitchFamily="49" charset="-122"/>
              </a:defRPr>
            </a:lvl1pPr>
          </a:lstStyle>
          <a:p>
            <a:r>
              <a:rPr lang="zh-CN" altLang="en-US"/>
              <a:t>单击此处编辑标题</a:t>
            </a:r>
          </a:p>
        </p:txBody>
      </p:sp>
      <p:sp>
        <p:nvSpPr>
          <p:cNvPr id="7" name="内容占位符 6"/>
          <p:cNvSpPr>
            <a:spLocks noGrp="1"/>
          </p:cNvSpPr>
          <p:nvPr>
            <p:ph sz="quarter" idx="13"/>
            <p:custDataLst>
              <p:tags r:id="rId5"/>
            </p:custDataLst>
          </p:nvPr>
        </p:nvSpPr>
        <p:spPr>
          <a:xfrm>
            <a:off x="960835" y="1622700"/>
            <a:ext cx="7219950" cy="2583900"/>
          </a:xfrm>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vl2pPr>
              <a:defRPr baseline="0">
                <a:solidFill>
                  <a:schemeClr val="tx1">
                    <a:lumMod val="85000"/>
                    <a:lumOff val="15000"/>
                  </a:schemeClr>
                </a:solidFill>
                <a:latin typeface="Arial" panose="020B0604020202020204" pitchFamily="34" charset="0"/>
                <a:ea typeface="隶书" panose="02010509060101010101" pitchFamily="49" charset="-122"/>
              </a:defRPr>
            </a:lvl2pPr>
            <a:lvl3pPr>
              <a:defRPr baseline="0">
                <a:solidFill>
                  <a:schemeClr val="tx1">
                    <a:lumMod val="85000"/>
                    <a:lumOff val="15000"/>
                  </a:schemeClr>
                </a:solidFill>
                <a:latin typeface="Arial" panose="020B0604020202020204" pitchFamily="34" charset="0"/>
                <a:ea typeface="隶书" panose="02010509060101010101" pitchFamily="49" charset="-122"/>
              </a:defRPr>
            </a:lvl3pPr>
            <a:lvl4pPr>
              <a:defRPr baseline="0">
                <a:solidFill>
                  <a:schemeClr val="tx1">
                    <a:lumMod val="85000"/>
                    <a:lumOff val="15000"/>
                  </a:schemeClr>
                </a:solidFill>
                <a:latin typeface="Arial" panose="020B0604020202020204" pitchFamily="34" charset="0"/>
                <a:ea typeface="隶书" panose="02010509060101010101" pitchFamily="49" charset="-122"/>
              </a:defRPr>
            </a:lvl4pPr>
            <a:lvl5pPr>
              <a:defRPr baseline="0">
                <a:solidFill>
                  <a:schemeClr val="tx1">
                    <a:lumMod val="85000"/>
                    <a:lumOff val="15000"/>
                  </a:schemeClr>
                </a:solidFill>
                <a:latin typeface="Arial" panose="020B0604020202020204" pitchFamily="34" charset="0"/>
                <a:ea typeface="隶书" panose="02010509060101010101" pitchFamily="49" charset="-122"/>
              </a:defRPr>
            </a:lvl5pPr>
          </a:lstStyle>
          <a:p>
            <a:pPr lvl="0"/>
            <a:r>
              <a:rPr lang="zh-CN" altLang="en-US"/>
              <a:t>单击此处编辑母版文本样式</a:t>
            </a:r>
          </a:p>
          <a:p>
            <a:pPr lvl="1"/>
            <a:r>
              <a:rPr lang="zh-CN" altLang="en-US">
                <a:sym typeface="+mn-ea"/>
              </a:rPr>
              <a:t>第</a:t>
            </a:r>
            <a:r>
              <a:rPr lang="zh-CN" altLang="en-US"/>
              <a:t>二级</a:t>
            </a:r>
          </a:p>
          <a:p>
            <a:pPr lvl="2"/>
            <a:r>
              <a:rPr lang="zh-CN" altLang="en-US">
                <a:sym typeface="+mn-ea"/>
              </a:rPr>
              <a:t>第</a:t>
            </a:r>
            <a:r>
              <a:rPr lang="zh-CN" altLang="en-US"/>
              <a:t>三级</a:t>
            </a:r>
          </a:p>
          <a:p>
            <a:pPr lvl="3"/>
            <a:r>
              <a:rPr lang="zh-CN" altLang="en-US">
                <a:sym typeface="+mn-ea"/>
              </a:rPr>
              <a:t>第</a:t>
            </a:r>
            <a:r>
              <a:rPr lang="zh-CN" altLang="en-US"/>
              <a:t>四级</a:t>
            </a:r>
          </a:p>
          <a:p>
            <a:pPr lvl="4"/>
            <a:r>
              <a:rPr lang="zh-CN" altLang="en-US">
                <a:sym typeface="+mn-ea"/>
              </a:rPr>
              <a:t>第</a:t>
            </a:r>
            <a:r>
              <a:rPr lang="zh-CN" altLang="en-US"/>
              <a:t>五级</a:t>
            </a:r>
          </a:p>
        </p:txBody>
      </p:sp>
      <p:sp>
        <p:nvSpPr>
          <p:cNvPr id="3" name="日期占位符 2"/>
          <p:cNvSpPr>
            <a:spLocks noGrp="1"/>
          </p:cNvSpPr>
          <p:nvPr>
            <p:ph type="dt" sz="half" idx="10"/>
            <p:custDataLst>
              <p:tags r:id="rId6"/>
            </p:custDataLst>
          </p:nvPr>
        </p:nvSpPr>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fld id="{760FBDFE-C587-4B4C-A407-44438C67B59E}" type="datetimeFigureOut">
              <a:rPr lang="zh-CN" altLang="en-US" smtClean="0"/>
              <a:t>2021-3-18</a:t>
            </a:fld>
            <a:endParaRPr lang="zh-CN" altLang="en-US"/>
          </a:p>
        </p:txBody>
      </p:sp>
      <p:sp>
        <p:nvSpPr>
          <p:cNvPr id="4" name="页脚占位符 3"/>
          <p:cNvSpPr>
            <a:spLocks noGrp="1"/>
          </p:cNvSpPr>
          <p:nvPr>
            <p:ph type="ftr" sz="quarter" idx="11"/>
            <p:custDataLst>
              <p:tags r:id="rId7"/>
            </p:custDataLst>
          </p:nvPr>
        </p:nvSpPr>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endParaRPr lang="zh-CN" altLang="en-US"/>
          </a:p>
        </p:txBody>
      </p:sp>
      <p:sp>
        <p:nvSpPr>
          <p:cNvPr id="5" name="灯片编号占位符 4"/>
          <p:cNvSpPr>
            <a:spLocks noGrp="1"/>
          </p:cNvSpPr>
          <p:nvPr>
            <p:ph type="sldNum" sz="quarter" idx="12"/>
            <p:custDataLst>
              <p:tags r:id="rId8"/>
            </p:custDataLst>
          </p:nvPr>
        </p:nvSpPr>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左右">
    <p:bg>
      <p:bgPr>
        <a:solidFill>
          <a:schemeClr val="bg2"/>
        </a:solidFill>
        <a:effectLst/>
      </p:bgPr>
    </p:bg>
    <p:spTree>
      <p:nvGrpSpPr>
        <p:cNvPr id="1" name=""/>
        <p:cNvGrpSpPr/>
        <p:nvPr/>
      </p:nvGrpSpPr>
      <p:grpSpPr>
        <a:xfrm>
          <a:off x="0" y="0"/>
          <a:ext cx="0" cy="0"/>
          <a:chOff x="0" y="0"/>
          <a:chExt cx="0" cy="0"/>
        </a:xfrm>
      </p:grpSpPr>
      <p:sp>
        <p:nvSpPr>
          <p:cNvPr id="13" name="矩形 12"/>
          <p:cNvSpPr/>
          <p:nvPr>
            <p:custDataLst>
              <p:tags r:id="rId1"/>
            </p:custDataLst>
          </p:nvPr>
        </p:nvSpPr>
        <p:spPr>
          <a:xfrm>
            <a:off x="0" y="0"/>
            <a:ext cx="3618452" cy="5143500"/>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zh-CN" altLang="en-US" sz="1350" baseline="0">
              <a:solidFill>
                <a:schemeClr val="tx1">
                  <a:lumMod val="85000"/>
                  <a:lumOff val="15000"/>
                </a:schemeClr>
              </a:solidFill>
              <a:latin typeface="Arial" panose="020B0604020202020204" pitchFamily="34" charset="0"/>
              <a:ea typeface="隶书" panose="02010509060101010101" pitchFamily="49" charset="-122"/>
            </a:endParaRPr>
          </a:p>
        </p:txBody>
      </p:sp>
      <p:pic>
        <p:nvPicPr>
          <p:cNvPr id="14" name="图片 13" descr="图片76"/>
          <p:cNvPicPr>
            <a:picLocks noChangeAspect="1"/>
          </p:cNvPicPr>
          <p:nvPr>
            <p:custDataLst>
              <p:tags r:id="rId2"/>
            </p:custDataLst>
          </p:nvPr>
        </p:nvPicPr>
        <p:blipFill>
          <a:blip r:embed="rId10"/>
          <a:stretch>
            <a:fillRect/>
          </a:stretch>
        </p:blipFill>
        <p:spPr>
          <a:xfrm flipH="1">
            <a:off x="0" y="3875246"/>
            <a:ext cx="1523048" cy="1268254"/>
          </a:xfrm>
          <a:prstGeom prst="rect">
            <a:avLst/>
          </a:prstGeom>
        </p:spPr>
      </p:pic>
      <p:sp>
        <p:nvSpPr>
          <p:cNvPr id="2" name="标题 1"/>
          <p:cNvSpPr>
            <a:spLocks noGrp="1"/>
          </p:cNvSpPr>
          <p:nvPr>
            <p:ph type="title" hasCustomPrompt="1"/>
            <p:custDataLst>
              <p:tags r:id="rId3"/>
            </p:custDataLst>
          </p:nvPr>
        </p:nvSpPr>
        <p:spPr>
          <a:xfrm>
            <a:off x="437400" y="577800"/>
            <a:ext cx="2970000" cy="661500"/>
          </a:xfrm>
        </p:spPr>
        <p:txBody>
          <a:bodyPr anchor="ctr">
            <a:normAutofit/>
          </a:bodyPr>
          <a:lstStyle>
            <a:lvl1pPr>
              <a:defRPr sz="2700" baseline="0">
                <a:solidFill>
                  <a:schemeClr val="tx1">
                    <a:lumMod val="85000"/>
                    <a:lumOff val="15000"/>
                  </a:schemeClr>
                </a:solidFill>
                <a:latin typeface="Arial" panose="020B0604020202020204" pitchFamily="34" charset="0"/>
                <a:ea typeface="隶书" panose="02010509060101010101" pitchFamily="49" charset="-122"/>
              </a:defRPr>
            </a:lvl1pPr>
          </a:lstStyle>
          <a:p>
            <a:r>
              <a:rPr lang="zh-CN" altLang="en-US"/>
              <a:t>单击编辑标题</a:t>
            </a:r>
          </a:p>
        </p:txBody>
      </p:sp>
      <p:sp>
        <p:nvSpPr>
          <p:cNvPr id="3" name="日期占位符 2"/>
          <p:cNvSpPr>
            <a:spLocks noGrp="1"/>
          </p:cNvSpPr>
          <p:nvPr>
            <p:ph type="dt" sz="half" idx="10"/>
            <p:custDataLst>
              <p:tags r:id="rId4"/>
            </p:custDataLst>
          </p:nvPr>
        </p:nvSpPr>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fld id="{760FBDFE-C587-4B4C-A407-44438C67B59E}" type="datetimeFigureOut">
              <a:rPr lang="zh-CN" altLang="en-US" smtClean="0"/>
              <a:t>2021-3-18</a:t>
            </a:fld>
            <a:endParaRPr lang="zh-CN" altLang="en-US"/>
          </a:p>
        </p:txBody>
      </p:sp>
      <p:sp>
        <p:nvSpPr>
          <p:cNvPr id="4" name="页脚占位符 3"/>
          <p:cNvSpPr>
            <a:spLocks noGrp="1"/>
          </p:cNvSpPr>
          <p:nvPr>
            <p:ph type="ftr" sz="quarter" idx="11"/>
            <p:custDataLst>
              <p:tags r:id="rId5"/>
            </p:custDataLst>
          </p:nvPr>
        </p:nvSpPr>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endParaRPr lang="zh-CN" altLang="en-US"/>
          </a:p>
        </p:txBody>
      </p:sp>
      <p:sp>
        <p:nvSpPr>
          <p:cNvPr id="5" name="灯片编号占位符 4"/>
          <p:cNvSpPr>
            <a:spLocks noGrp="1"/>
          </p:cNvSpPr>
          <p:nvPr>
            <p:ph type="sldNum" sz="quarter" idx="12"/>
            <p:custDataLst>
              <p:tags r:id="rId6"/>
            </p:custDataLst>
          </p:nvPr>
        </p:nvSpPr>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fld id="{49AE70B2-8BF9-45C0-BB95-33D1B9D3A854}" type="slidenum">
              <a:rPr lang="zh-CN" altLang="en-US" smtClean="0"/>
              <a:t>‹#›</a:t>
            </a:fld>
            <a:endParaRPr lang="zh-CN" altLang="en-US"/>
          </a:p>
        </p:txBody>
      </p:sp>
      <p:sp>
        <p:nvSpPr>
          <p:cNvPr id="7" name="文本占位符 6"/>
          <p:cNvSpPr>
            <a:spLocks noGrp="1"/>
          </p:cNvSpPr>
          <p:nvPr>
            <p:ph type="body" sz="quarter" idx="13"/>
            <p:custDataLst>
              <p:tags r:id="rId7"/>
            </p:custDataLst>
          </p:nvPr>
        </p:nvSpPr>
        <p:spPr>
          <a:xfrm>
            <a:off x="440100" y="1323000"/>
            <a:ext cx="2967300" cy="3069900"/>
          </a:xfrm>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vl2pPr>
              <a:defRPr baseline="0">
                <a:solidFill>
                  <a:schemeClr val="tx1">
                    <a:lumMod val="85000"/>
                    <a:lumOff val="15000"/>
                  </a:schemeClr>
                </a:solidFill>
                <a:latin typeface="Arial" panose="020B0604020202020204" pitchFamily="34" charset="0"/>
                <a:ea typeface="隶书" panose="02010509060101010101" pitchFamily="49" charset="-122"/>
              </a:defRPr>
            </a:lvl2pPr>
            <a:lvl3pPr>
              <a:defRPr baseline="0">
                <a:solidFill>
                  <a:schemeClr val="tx1">
                    <a:lumMod val="85000"/>
                    <a:lumOff val="15000"/>
                  </a:schemeClr>
                </a:solidFill>
                <a:latin typeface="Arial" panose="020B0604020202020204" pitchFamily="34" charset="0"/>
                <a:ea typeface="隶书" panose="02010509060101010101" pitchFamily="49" charset="-122"/>
              </a:defRPr>
            </a:lvl3pPr>
            <a:lvl4pPr>
              <a:defRPr baseline="0">
                <a:solidFill>
                  <a:schemeClr val="tx1">
                    <a:lumMod val="85000"/>
                    <a:lumOff val="15000"/>
                  </a:schemeClr>
                </a:solidFill>
                <a:latin typeface="Arial" panose="020B0604020202020204" pitchFamily="34" charset="0"/>
                <a:ea typeface="隶书" panose="02010509060101010101" pitchFamily="49" charset="-122"/>
              </a:defRPr>
            </a:lvl4pPr>
            <a:lvl5pPr>
              <a:defRPr baseline="0">
                <a:solidFill>
                  <a:schemeClr val="tx1">
                    <a:lumMod val="85000"/>
                    <a:lumOff val="15000"/>
                  </a:schemeClr>
                </a:solidFill>
                <a:latin typeface="Arial" panose="020B0604020202020204" pitchFamily="34" charset="0"/>
                <a:ea typeface="隶书" panose="02010509060101010101" pitchFamily="49" charset="-122"/>
              </a:defRPr>
            </a:lvl5pPr>
          </a:lstStyle>
          <a:p>
            <a:pPr lvl="0"/>
            <a:r>
              <a:rPr lang="zh-CN" altLang="en-US"/>
              <a:t>单击此处编辑母版文本样式</a:t>
            </a:r>
          </a:p>
          <a:p>
            <a:pPr lvl="1"/>
            <a:r>
              <a:rPr lang="zh-CN" altLang="en-US">
                <a:sym typeface="+mn-ea"/>
              </a:rPr>
              <a:t>第</a:t>
            </a:r>
            <a:r>
              <a:rPr lang="zh-CN" altLang="en-US"/>
              <a:t>二级</a:t>
            </a:r>
          </a:p>
          <a:p>
            <a:pPr lvl="2"/>
            <a:r>
              <a:rPr lang="zh-CN" altLang="en-US">
                <a:sym typeface="+mn-ea"/>
              </a:rPr>
              <a:t>第</a:t>
            </a:r>
            <a:r>
              <a:rPr lang="zh-CN" altLang="en-US"/>
              <a:t>三级</a:t>
            </a:r>
          </a:p>
          <a:p>
            <a:pPr lvl="3"/>
            <a:r>
              <a:rPr lang="zh-CN" altLang="en-US">
                <a:sym typeface="+mn-ea"/>
              </a:rPr>
              <a:t>第</a:t>
            </a:r>
            <a:r>
              <a:rPr lang="zh-CN" altLang="en-US"/>
              <a:t>四级</a:t>
            </a:r>
          </a:p>
          <a:p>
            <a:pPr lvl="4"/>
            <a:r>
              <a:rPr lang="zh-CN" altLang="en-US">
                <a:sym typeface="+mn-ea"/>
              </a:rPr>
              <a:t>第</a:t>
            </a:r>
            <a:r>
              <a:rPr lang="zh-CN" altLang="en-US"/>
              <a:t>五级</a:t>
            </a:r>
          </a:p>
        </p:txBody>
      </p:sp>
      <p:sp>
        <p:nvSpPr>
          <p:cNvPr id="9" name="内容占位符 8"/>
          <p:cNvSpPr>
            <a:spLocks noGrp="1"/>
          </p:cNvSpPr>
          <p:nvPr>
            <p:ph sz="quarter" idx="14"/>
            <p:custDataLst>
              <p:tags r:id="rId8"/>
            </p:custDataLst>
          </p:nvPr>
        </p:nvSpPr>
        <p:spPr>
          <a:xfrm>
            <a:off x="3825900" y="577454"/>
            <a:ext cx="4860000" cy="3815953"/>
          </a:xfrm>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vl2pPr>
              <a:defRPr baseline="0">
                <a:solidFill>
                  <a:schemeClr val="tx1">
                    <a:lumMod val="85000"/>
                    <a:lumOff val="15000"/>
                  </a:schemeClr>
                </a:solidFill>
                <a:latin typeface="Arial" panose="020B0604020202020204" pitchFamily="34" charset="0"/>
                <a:ea typeface="隶书" panose="02010509060101010101" pitchFamily="49" charset="-122"/>
              </a:defRPr>
            </a:lvl2pPr>
            <a:lvl3pPr>
              <a:defRPr baseline="0">
                <a:solidFill>
                  <a:schemeClr val="tx1">
                    <a:lumMod val="85000"/>
                    <a:lumOff val="15000"/>
                  </a:schemeClr>
                </a:solidFill>
                <a:latin typeface="Arial" panose="020B0604020202020204" pitchFamily="34" charset="0"/>
                <a:ea typeface="隶书" panose="02010509060101010101" pitchFamily="49" charset="-122"/>
              </a:defRPr>
            </a:lvl3pPr>
            <a:lvl4pPr>
              <a:defRPr baseline="0">
                <a:solidFill>
                  <a:schemeClr val="tx1">
                    <a:lumMod val="85000"/>
                    <a:lumOff val="15000"/>
                  </a:schemeClr>
                </a:solidFill>
                <a:latin typeface="Arial" panose="020B0604020202020204" pitchFamily="34" charset="0"/>
                <a:ea typeface="隶书" panose="02010509060101010101" pitchFamily="49" charset="-122"/>
              </a:defRPr>
            </a:lvl4pPr>
            <a:lvl5pPr>
              <a:defRPr baseline="0">
                <a:solidFill>
                  <a:schemeClr val="tx1">
                    <a:lumMod val="85000"/>
                    <a:lumOff val="15000"/>
                  </a:schemeClr>
                </a:solidFill>
                <a:latin typeface="Arial" panose="020B0604020202020204" pitchFamily="34" charset="0"/>
                <a:ea typeface="隶书" panose="02010509060101010101" pitchFamily="49" charset="-122"/>
              </a:defRPr>
            </a:lvl5pPr>
          </a:lstStyle>
          <a:p>
            <a:pPr lvl="0"/>
            <a:r>
              <a:rPr lang="zh-CN" altLang="en-US"/>
              <a:t>单击此处编辑母版文本样式</a:t>
            </a:r>
          </a:p>
          <a:p>
            <a:pPr lvl="1"/>
            <a:r>
              <a:rPr lang="zh-CN" altLang="en-US">
                <a:sym typeface="+mn-ea"/>
              </a:rPr>
              <a:t>第</a:t>
            </a:r>
            <a:r>
              <a:rPr lang="zh-CN" altLang="en-US"/>
              <a:t>二级</a:t>
            </a:r>
          </a:p>
          <a:p>
            <a:pPr lvl="2"/>
            <a:r>
              <a:rPr lang="zh-CN" altLang="en-US">
                <a:sym typeface="+mn-ea"/>
              </a:rPr>
              <a:t>第</a:t>
            </a:r>
            <a:r>
              <a:rPr lang="zh-CN" altLang="en-US"/>
              <a:t>三级</a:t>
            </a:r>
          </a:p>
          <a:p>
            <a:pPr lvl="3"/>
            <a:r>
              <a:rPr lang="zh-CN" altLang="en-US">
                <a:sym typeface="+mn-ea"/>
              </a:rPr>
              <a:t>第</a:t>
            </a:r>
            <a:r>
              <a:rPr lang="zh-CN" altLang="en-US"/>
              <a:t>四级</a:t>
            </a:r>
          </a:p>
          <a:p>
            <a:pPr lvl="4"/>
            <a:r>
              <a:rPr lang="zh-CN" altLang="en-US">
                <a:sym typeface="+mn-ea"/>
              </a:rPr>
              <a:t>第</a:t>
            </a:r>
            <a:r>
              <a:rPr lang="zh-CN" altLang="en-US"/>
              <a:t>五级</a:t>
            </a:r>
          </a:p>
        </p:txBody>
      </p:sp>
    </p:spTree>
  </p:cSld>
  <p:clrMapOvr>
    <a:masterClrMapping/>
  </p:clrMapOv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上下">
    <p:bg>
      <p:bgPr>
        <a:solidFill>
          <a:schemeClr val="bg2"/>
        </a:solidFill>
        <a:effectLst/>
      </p:bgPr>
    </p:bg>
    <p:spTree>
      <p:nvGrpSpPr>
        <p:cNvPr id="1" name=""/>
        <p:cNvGrpSpPr/>
        <p:nvPr/>
      </p:nvGrpSpPr>
      <p:grpSpPr>
        <a:xfrm>
          <a:off x="0" y="0"/>
          <a:ext cx="0" cy="0"/>
          <a:chOff x="0" y="0"/>
          <a:chExt cx="0" cy="0"/>
        </a:xfrm>
      </p:grpSpPr>
      <p:sp>
        <p:nvSpPr>
          <p:cNvPr id="11" name="矩形 10"/>
          <p:cNvSpPr/>
          <p:nvPr>
            <p:custDataLst>
              <p:tags r:id="rId1"/>
            </p:custDataLst>
          </p:nvPr>
        </p:nvSpPr>
        <p:spPr>
          <a:xfrm>
            <a:off x="0" y="0"/>
            <a:ext cx="9144000" cy="1998250"/>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zh-CN" altLang="en-US" sz="1350" baseline="0">
              <a:solidFill>
                <a:schemeClr val="tx1">
                  <a:lumMod val="85000"/>
                  <a:lumOff val="15000"/>
                </a:schemeClr>
              </a:solidFill>
              <a:latin typeface="Arial" panose="020B0604020202020204" pitchFamily="34" charset="0"/>
              <a:ea typeface="隶书" panose="02010509060101010101" pitchFamily="49" charset="-122"/>
            </a:endParaRPr>
          </a:p>
        </p:txBody>
      </p:sp>
      <p:pic>
        <p:nvPicPr>
          <p:cNvPr id="12" name="图片 11"/>
          <p:cNvPicPr/>
          <p:nvPr>
            <p:custDataLst>
              <p:tags r:id="rId2"/>
            </p:custDataLst>
          </p:nvPr>
        </p:nvPicPr>
        <p:blipFill>
          <a:blip r:embed="rId10" r:link="rId11"/>
          <a:stretch>
            <a:fillRect/>
          </a:stretch>
        </p:blipFill>
        <p:spPr>
          <a:xfrm>
            <a:off x="8286750" y="0"/>
            <a:ext cx="857250" cy="1054863"/>
          </a:xfrm>
          <a:prstGeom prst="rect">
            <a:avLst/>
          </a:prstGeom>
        </p:spPr>
      </p:pic>
      <p:sp>
        <p:nvSpPr>
          <p:cNvPr id="2" name="标题 1"/>
          <p:cNvSpPr>
            <a:spLocks noGrp="1"/>
          </p:cNvSpPr>
          <p:nvPr>
            <p:ph type="title"/>
            <p:custDataLst>
              <p:tags r:id="rId3"/>
            </p:custDataLst>
          </p:nvPr>
        </p:nvSpPr>
        <p:spPr>
          <a:xfrm>
            <a:off x="459000" y="585900"/>
            <a:ext cx="8232300" cy="469800"/>
          </a:xfrm>
        </p:spPr>
        <p:txBody>
          <a:bodyPr anchor="ctr">
            <a:normAutofit/>
          </a:bodyPr>
          <a:lstStyle>
            <a:lvl1pPr algn="ctr">
              <a:defRPr sz="2700" baseline="0">
                <a:solidFill>
                  <a:schemeClr val="tx1">
                    <a:lumMod val="85000"/>
                    <a:lumOff val="15000"/>
                  </a:schemeClr>
                </a:solidFill>
                <a:latin typeface="Arial" panose="020B0604020202020204" pitchFamily="34" charset="0"/>
                <a:ea typeface="隶书" panose="02010509060101010101" pitchFamily="49" charset="-122"/>
              </a:defRPr>
            </a:lvl1pPr>
          </a:lstStyle>
          <a:p>
            <a:r>
              <a:rPr lang="zh-CN" altLang="en-US"/>
              <a:t>单击此处编辑母版标题样式</a:t>
            </a:r>
          </a:p>
        </p:txBody>
      </p:sp>
      <p:sp>
        <p:nvSpPr>
          <p:cNvPr id="3" name="日期占位符 2"/>
          <p:cNvSpPr>
            <a:spLocks noGrp="1"/>
          </p:cNvSpPr>
          <p:nvPr>
            <p:ph type="dt" sz="half" idx="10"/>
            <p:custDataLst>
              <p:tags r:id="rId4"/>
            </p:custDataLst>
          </p:nvPr>
        </p:nvSpPr>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fld id="{760FBDFE-C587-4B4C-A407-44438C67B59E}" type="datetimeFigureOut">
              <a:rPr lang="zh-CN" altLang="en-US" smtClean="0"/>
              <a:t>2021-3-18</a:t>
            </a:fld>
            <a:endParaRPr lang="zh-CN" altLang="en-US"/>
          </a:p>
        </p:txBody>
      </p:sp>
      <p:sp>
        <p:nvSpPr>
          <p:cNvPr id="4" name="页脚占位符 3"/>
          <p:cNvSpPr>
            <a:spLocks noGrp="1"/>
          </p:cNvSpPr>
          <p:nvPr>
            <p:ph type="ftr" sz="quarter" idx="11"/>
            <p:custDataLst>
              <p:tags r:id="rId5"/>
            </p:custDataLst>
          </p:nvPr>
        </p:nvSpPr>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endParaRPr lang="zh-CN" altLang="en-US"/>
          </a:p>
        </p:txBody>
      </p:sp>
      <p:sp>
        <p:nvSpPr>
          <p:cNvPr id="5" name="灯片编号占位符 4"/>
          <p:cNvSpPr>
            <a:spLocks noGrp="1"/>
          </p:cNvSpPr>
          <p:nvPr>
            <p:ph type="sldNum" sz="quarter" idx="12"/>
            <p:custDataLst>
              <p:tags r:id="rId6"/>
            </p:custDataLst>
          </p:nvPr>
        </p:nvSpPr>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fld id="{49AE70B2-8BF9-45C0-BB95-33D1B9D3A854}" type="slidenum">
              <a:rPr lang="zh-CN" altLang="en-US" smtClean="0"/>
              <a:t>‹#›</a:t>
            </a:fld>
            <a:endParaRPr lang="zh-CN" altLang="en-US"/>
          </a:p>
        </p:txBody>
      </p:sp>
      <p:sp>
        <p:nvSpPr>
          <p:cNvPr id="7" name="文本占位符 6"/>
          <p:cNvSpPr>
            <a:spLocks noGrp="1"/>
          </p:cNvSpPr>
          <p:nvPr>
            <p:ph type="body" sz="quarter" idx="13"/>
            <p:custDataLst>
              <p:tags r:id="rId7"/>
            </p:custDataLst>
          </p:nvPr>
        </p:nvSpPr>
        <p:spPr>
          <a:xfrm>
            <a:off x="459000" y="1244700"/>
            <a:ext cx="8231981" cy="621000"/>
          </a:xfrm>
        </p:spPr>
        <p:txBody>
          <a:bodyPr>
            <a:normAutofit/>
          </a:bodyPr>
          <a:lstStyle>
            <a:lvl1pPr algn="ctr">
              <a:defRPr baseline="0">
                <a:solidFill>
                  <a:schemeClr val="tx1">
                    <a:lumMod val="85000"/>
                    <a:lumOff val="15000"/>
                  </a:schemeClr>
                </a:solidFill>
                <a:latin typeface="Arial" panose="020B0604020202020204" pitchFamily="34" charset="0"/>
                <a:ea typeface="隶书" panose="02010509060101010101" pitchFamily="49" charset="-122"/>
              </a:defRPr>
            </a:lvl1pPr>
          </a:lstStyle>
          <a:p>
            <a:pPr lvl="0"/>
            <a:r>
              <a:rPr lang="zh-CN" altLang="en-US"/>
              <a:t>单击此处编辑母版文本样式</a:t>
            </a:r>
          </a:p>
        </p:txBody>
      </p:sp>
      <p:sp>
        <p:nvSpPr>
          <p:cNvPr id="9" name="内容占位符 8"/>
          <p:cNvSpPr>
            <a:spLocks noGrp="1"/>
          </p:cNvSpPr>
          <p:nvPr>
            <p:ph sz="quarter" idx="14"/>
            <p:custDataLst>
              <p:tags r:id="rId8"/>
            </p:custDataLst>
          </p:nvPr>
        </p:nvSpPr>
        <p:spPr>
          <a:xfrm>
            <a:off x="459581" y="2106000"/>
            <a:ext cx="8224200" cy="2573100"/>
          </a:xfrm>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vl2pPr>
              <a:defRPr baseline="0">
                <a:solidFill>
                  <a:schemeClr val="tx1">
                    <a:lumMod val="85000"/>
                    <a:lumOff val="15000"/>
                  </a:schemeClr>
                </a:solidFill>
                <a:latin typeface="Arial" panose="020B0604020202020204" pitchFamily="34" charset="0"/>
                <a:ea typeface="隶书" panose="02010509060101010101" pitchFamily="49" charset="-122"/>
              </a:defRPr>
            </a:lvl2pPr>
            <a:lvl3pPr>
              <a:defRPr baseline="0">
                <a:solidFill>
                  <a:schemeClr val="tx1">
                    <a:lumMod val="85000"/>
                    <a:lumOff val="15000"/>
                  </a:schemeClr>
                </a:solidFill>
                <a:latin typeface="Arial" panose="020B0604020202020204" pitchFamily="34" charset="0"/>
                <a:ea typeface="隶书" panose="02010509060101010101" pitchFamily="49" charset="-122"/>
              </a:defRPr>
            </a:lvl3pPr>
            <a:lvl4pPr>
              <a:defRPr baseline="0">
                <a:solidFill>
                  <a:schemeClr val="tx1">
                    <a:lumMod val="85000"/>
                    <a:lumOff val="15000"/>
                  </a:schemeClr>
                </a:solidFill>
                <a:latin typeface="Arial" panose="020B0604020202020204" pitchFamily="34" charset="0"/>
                <a:ea typeface="隶书" panose="02010509060101010101" pitchFamily="49" charset="-122"/>
              </a:defRPr>
            </a:lvl4pPr>
            <a:lvl5pPr>
              <a:defRPr baseline="0">
                <a:solidFill>
                  <a:schemeClr val="tx1">
                    <a:lumMod val="85000"/>
                    <a:lumOff val="15000"/>
                  </a:schemeClr>
                </a:solidFill>
                <a:latin typeface="Arial" panose="020B0604020202020204" pitchFamily="34" charset="0"/>
                <a:ea typeface="隶书" panose="02010509060101010101" pitchFamily="49" charset="-122"/>
              </a:defRPr>
            </a:lvl5pPr>
          </a:lstStyle>
          <a:p>
            <a:pPr lvl="0"/>
            <a:r>
              <a:rPr lang="zh-CN" altLang="en-US"/>
              <a:t>单击此处编辑母版文本样式</a:t>
            </a:r>
          </a:p>
          <a:p>
            <a:pPr lvl="1"/>
            <a:r>
              <a:rPr lang="zh-CN" altLang="en-US">
                <a:sym typeface="+mn-ea"/>
              </a:rPr>
              <a:t>第</a:t>
            </a:r>
            <a:r>
              <a:rPr lang="zh-CN" altLang="en-US"/>
              <a:t>二级</a:t>
            </a:r>
          </a:p>
          <a:p>
            <a:pPr lvl="2"/>
            <a:r>
              <a:rPr lang="zh-CN" altLang="en-US">
                <a:sym typeface="+mn-ea"/>
              </a:rPr>
              <a:t>第</a:t>
            </a:r>
            <a:r>
              <a:rPr lang="zh-CN" altLang="en-US"/>
              <a:t>三级</a:t>
            </a:r>
          </a:p>
          <a:p>
            <a:pPr lvl="3"/>
            <a:r>
              <a:rPr lang="zh-CN" altLang="en-US">
                <a:sym typeface="+mn-ea"/>
              </a:rPr>
              <a:t>第</a:t>
            </a:r>
            <a:r>
              <a:rPr lang="zh-CN" altLang="en-US"/>
              <a:t>四级</a:t>
            </a:r>
          </a:p>
          <a:p>
            <a:pPr lvl="4"/>
            <a:r>
              <a:rPr lang="zh-CN" altLang="en-US">
                <a:sym typeface="+mn-ea"/>
              </a:rPr>
              <a:t>第</a:t>
            </a:r>
            <a:r>
              <a:rPr lang="zh-CN" altLang="en-US"/>
              <a:t>五级</a:t>
            </a:r>
          </a:p>
        </p:txBody>
      </p:sp>
    </p:spTree>
  </p:cSld>
  <p:clrMapOvr>
    <a:masterClrMapping/>
  </p:clrMapOv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下上">
    <p:bg>
      <p:bgPr>
        <a:solidFill>
          <a:schemeClr val="bg2"/>
        </a:solidFill>
        <a:effectLst/>
      </p:bgPr>
    </p:bg>
    <p:spTree>
      <p:nvGrpSpPr>
        <p:cNvPr id="1" name=""/>
        <p:cNvGrpSpPr/>
        <p:nvPr/>
      </p:nvGrpSpPr>
      <p:grpSpPr>
        <a:xfrm>
          <a:off x="0" y="0"/>
          <a:ext cx="0" cy="0"/>
          <a:chOff x="0" y="0"/>
          <a:chExt cx="0" cy="0"/>
        </a:xfrm>
      </p:grpSpPr>
      <p:sp>
        <p:nvSpPr>
          <p:cNvPr id="11" name="矩形 10"/>
          <p:cNvSpPr/>
          <p:nvPr>
            <p:custDataLst>
              <p:tags r:id="rId1"/>
            </p:custDataLst>
          </p:nvPr>
        </p:nvSpPr>
        <p:spPr>
          <a:xfrm>
            <a:off x="0" y="3771728"/>
            <a:ext cx="9144000" cy="1371772"/>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zh-CN" altLang="en-US" sz="1350" baseline="0">
              <a:solidFill>
                <a:schemeClr val="tx1">
                  <a:lumMod val="85000"/>
                  <a:lumOff val="15000"/>
                </a:schemeClr>
              </a:solidFill>
              <a:latin typeface="Arial" panose="020B0604020202020204" pitchFamily="34" charset="0"/>
              <a:ea typeface="隶书" panose="02010509060101010101" pitchFamily="49" charset="-122"/>
            </a:endParaRPr>
          </a:p>
        </p:txBody>
      </p:sp>
      <p:pic>
        <p:nvPicPr>
          <p:cNvPr id="12" name="图片 11"/>
          <p:cNvPicPr/>
          <p:nvPr>
            <p:custDataLst>
              <p:tags r:id="rId2"/>
            </p:custDataLst>
          </p:nvPr>
        </p:nvPicPr>
        <p:blipFill>
          <a:blip r:embed="rId10" r:link="rId11"/>
          <a:stretch>
            <a:fillRect/>
          </a:stretch>
        </p:blipFill>
        <p:spPr>
          <a:xfrm>
            <a:off x="8286750" y="0"/>
            <a:ext cx="857250" cy="1054863"/>
          </a:xfrm>
          <a:prstGeom prst="rect">
            <a:avLst/>
          </a:prstGeom>
        </p:spPr>
      </p:pic>
      <p:sp>
        <p:nvSpPr>
          <p:cNvPr id="2" name="标题 1"/>
          <p:cNvSpPr>
            <a:spLocks noGrp="1"/>
          </p:cNvSpPr>
          <p:nvPr>
            <p:ph type="title"/>
            <p:custDataLst>
              <p:tags r:id="rId3"/>
            </p:custDataLst>
          </p:nvPr>
        </p:nvSpPr>
        <p:spPr>
          <a:xfrm>
            <a:off x="453600" y="502200"/>
            <a:ext cx="8232300" cy="423900"/>
          </a:xfrm>
        </p:spPr>
        <p:txBody>
          <a:bodyPr anchor="ctr">
            <a:normAutofit/>
          </a:bodyPr>
          <a:lstStyle>
            <a:lvl1pPr algn="ctr">
              <a:defRPr sz="2400" baseline="0">
                <a:solidFill>
                  <a:schemeClr val="tx1">
                    <a:lumMod val="85000"/>
                    <a:lumOff val="15000"/>
                  </a:schemeClr>
                </a:solidFill>
                <a:latin typeface="Arial" panose="020B0604020202020204" pitchFamily="34" charset="0"/>
                <a:ea typeface="隶书" panose="02010509060101010101" pitchFamily="49" charset="-122"/>
              </a:defRPr>
            </a:lvl1pPr>
          </a:lstStyle>
          <a:p>
            <a:r>
              <a:rPr lang="zh-CN" altLang="en-US"/>
              <a:t>单击此处编辑母版标题样式</a:t>
            </a:r>
          </a:p>
        </p:txBody>
      </p:sp>
      <p:sp>
        <p:nvSpPr>
          <p:cNvPr id="3" name="日期占位符 2"/>
          <p:cNvSpPr>
            <a:spLocks noGrp="1"/>
          </p:cNvSpPr>
          <p:nvPr>
            <p:ph type="dt" sz="half" idx="10"/>
            <p:custDataLst>
              <p:tags r:id="rId4"/>
            </p:custDataLst>
          </p:nvPr>
        </p:nvSpPr>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fld id="{760FBDFE-C587-4B4C-A407-44438C67B59E}" type="datetimeFigureOut">
              <a:rPr lang="zh-CN" altLang="en-US" smtClean="0"/>
              <a:t>2021-3-18</a:t>
            </a:fld>
            <a:endParaRPr lang="zh-CN" altLang="en-US"/>
          </a:p>
        </p:txBody>
      </p:sp>
      <p:sp>
        <p:nvSpPr>
          <p:cNvPr id="4" name="页脚占位符 3"/>
          <p:cNvSpPr>
            <a:spLocks noGrp="1"/>
          </p:cNvSpPr>
          <p:nvPr>
            <p:ph type="ftr" sz="quarter" idx="11"/>
            <p:custDataLst>
              <p:tags r:id="rId5"/>
            </p:custDataLst>
          </p:nvPr>
        </p:nvSpPr>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endParaRPr lang="zh-CN" altLang="en-US"/>
          </a:p>
        </p:txBody>
      </p:sp>
      <p:sp>
        <p:nvSpPr>
          <p:cNvPr id="5" name="灯片编号占位符 4"/>
          <p:cNvSpPr>
            <a:spLocks noGrp="1"/>
          </p:cNvSpPr>
          <p:nvPr>
            <p:ph type="sldNum" sz="quarter" idx="12"/>
            <p:custDataLst>
              <p:tags r:id="rId6"/>
            </p:custDataLst>
          </p:nvPr>
        </p:nvSpPr>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7"/>
            </p:custDataLst>
          </p:nvPr>
        </p:nvSpPr>
        <p:spPr>
          <a:xfrm>
            <a:off x="453628" y="1260900"/>
            <a:ext cx="8243100" cy="2408400"/>
          </a:xfrm>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vl2pPr>
              <a:defRPr baseline="0">
                <a:solidFill>
                  <a:schemeClr val="tx1">
                    <a:lumMod val="85000"/>
                    <a:lumOff val="15000"/>
                  </a:schemeClr>
                </a:solidFill>
                <a:latin typeface="Arial" panose="020B0604020202020204" pitchFamily="34" charset="0"/>
                <a:ea typeface="隶书" panose="02010509060101010101" pitchFamily="49" charset="-122"/>
              </a:defRPr>
            </a:lvl2pPr>
            <a:lvl3pPr>
              <a:defRPr baseline="0">
                <a:solidFill>
                  <a:schemeClr val="tx1">
                    <a:lumMod val="85000"/>
                    <a:lumOff val="15000"/>
                  </a:schemeClr>
                </a:solidFill>
                <a:latin typeface="Arial" panose="020B0604020202020204" pitchFamily="34" charset="0"/>
                <a:ea typeface="隶书" panose="02010509060101010101" pitchFamily="49" charset="-122"/>
              </a:defRPr>
            </a:lvl3pPr>
            <a:lvl4pPr>
              <a:defRPr baseline="0">
                <a:solidFill>
                  <a:schemeClr val="tx1">
                    <a:lumMod val="85000"/>
                    <a:lumOff val="15000"/>
                  </a:schemeClr>
                </a:solidFill>
                <a:latin typeface="Arial" panose="020B0604020202020204" pitchFamily="34" charset="0"/>
                <a:ea typeface="隶书" panose="02010509060101010101" pitchFamily="49" charset="-122"/>
              </a:defRPr>
            </a:lvl4pPr>
            <a:lvl5pPr>
              <a:defRPr baseline="0">
                <a:solidFill>
                  <a:schemeClr val="tx1">
                    <a:lumMod val="85000"/>
                    <a:lumOff val="15000"/>
                  </a:schemeClr>
                </a:solidFill>
                <a:latin typeface="Arial" panose="020B0604020202020204" pitchFamily="34" charset="0"/>
                <a:ea typeface="隶书" panose="02010509060101010101" pitchFamily="49" charset="-122"/>
              </a:defRPr>
            </a:lvl5pPr>
          </a:lstStyle>
          <a:p>
            <a:pPr lvl="0"/>
            <a:r>
              <a:rPr lang="zh-CN" altLang="en-US"/>
              <a:t>单击此处编辑母版文本样式</a:t>
            </a:r>
          </a:p>
          <a:p>
            <a:pPr lvl="1"/>
            <a:r>
              <a:rPr lang="zh-CN" altLang="en-US">
                <a:sym typeface="+mn-ea"/>
              </a:rPr>
              <a:t>第</a:t>
            </a:r>
            <a:r>
              <a:rPr lang="zh-CN" altLang="en-US"/>
              <a:t>二级</a:t>
            </a:r>
          </a:p>
          <a:p>
            <a:pPr lvl="2"/>
            <a:r>
              <a:rPr lang="zh-CN" altLang="en-US">
                <a:sym typeface="+mn-ea"/>
              </a:rPr>
              <a:t>第</a:t>
            </a:r>
            <a:r>
              <a:rPr lang="zh-CN" altLang="en-US"/>
              <a:t>三级</a:t>
            </a:r>
          </a:p>
          <a:p>
            <a:pPr lvl="3"/>
            <a:r>
              <a:rPr lang="zh-CN" altLang="en-US">
                <a:sym typeface="+mn-ea"/>
              </a:rPr>
              <a:t>第</a:t>
            </a:r>
            <a:r>
              <a:rPr lang="zh-CN" altLang="en-US"/>
              <a:t>四级</a:t>
            </a:r>
          </a:p>
          <a:p>
            <a:pPr lvl="4"/>
            <a:r>
              <a:rPr lang="zh-CN" altLang="en-US">
                <a:sym typeface="+mn-ea"/>
              </a:rPr>
              <a:t>第</a:t>
            </a:r>
            <a:r>
              <a:rPr lang="zh-CN" altLang="en-US"/>
              <a:t>五级</a:t>
            </a:r>
          </a:p>
        </p:txBody>
      </p:sp>
      <p:sp>
        <p:nvSpPr>
          <p:cNvPr id="9" name="文本占位符 8"/>
          <p:cNvSpPr>
            <a:spLocks noGrp="1"/>
          </p:cNvSpPr>
          <p:nvPr>
            <p:ph type="body" sz="quarter" idx="14"/>
            <p:custDataLst>
              <p:tags r:id="rId8"/>
            </p:custDataLst>
          </p:nvPr>
        </p:nvSpPr>
        <p:spPr>
          <a:xfrm>
            <a:off x="445500" y="3885300"/>
            <a:ext cx="8251200" cy="758700"/>
          </a:xfrm>
        </p:spPr>
        <p:txBody>
          <a:bodyPr>
            <a:normAutofit/>
          </a:bodyPr>
          <a:lstStyle>
            <a:lvl1pPr marL="0" indent="0">
              <a:buNone/>
              <a:defRPr baseline="0">
                <a:solidFill>
                  <a:schemeClr val="tx1">
                    <a:lumMod val="85000"/>
                    <a:lumOff val="15000"/>
                  </a:schemeClr>
                </a:solidFill>
                <a:latin typeface="Arial" panose="020B0604020202020204" pitchFamily="34" charset="0"/>
                <a:ea typeface="隶书" panose="02010509060101010101" pitchFamily="49" charset="-122"/>
              </a:defRPr>
            </a:lvl1pPr>
          </a:lstStyle>
          <a:p>
            <a:pPr lvl="0"/>
            <a:r>
              <a:rPr lang="zh-CN" altLang="en-US"/>
              <a:t>单击此处编辑母版文本样式</a:t>
            </a:r>
          </a:p>
        </p:txBody>
      </p:sp>
    </p:spTree>
  </p:cSld>
  <p:clrMapOvr>
    <a:masterClrMapping/>
  </p:clrMapOv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导航">
    <p:bg>
      <p:bgPr>
        <a:solidFill>
          <a:schemeClr val="bg2"/>
        </a:solidFill>
        <a:effectLst/>
      </p:bgPr>
    </p:bg>
    <p:spTree>
      <p:nvGrpSpPr>
        <p:cNvPr id="1" name=""/>
        <p:cNvGrpSpPr/>
        <p:nvPr/>
      </p:nvGrpSpPr>
      <p:grpSpPr>
        <a:xfrm>
          <a:off x="0" y="0"/>
          <a:ext cx="0" cy="0"/>
          <a:chOff x="0" y="0"/>
          <a:chExt cx="0" cy="0"/>
        </a:xfrm>
      </p:grpSpPr>
      <p:sp>
        <p:nvSpPr>
          <p:cNvPr id="15" name="矩形 14"/>
          <p:cNvSpPr/>
          <p:nvPr>
            <p:custDataLst>
              <p:tags r:id="rId1"/>
            </p:custDataLst>
          </p:nvPr>
        </p:nvSpPr>
        <p:spPr>
          <a:xfrm>
            <a:off x="0" y="0"/>
            <a:ext cx="9144000" cy="685800"/>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zh-CN" altLang="en-US" sz="1350" baseline="0">
              <a:solidFill>
                <a:schemeClr val="tx1">
                  <a:lumMod val="85000"/>
                  <a:lumOff val="15000"/>
                </a:schemeClr>
              </a:solidFill>
              <a:latin typeface="Arial" panose="020B0604020202020204" pitchFamily="34" charset="0"/>
              <a:ea typeface="隶书" panose="02010509060101010101" pitchFamily="49" charset="-122"/>
            </a:endParaRPr>
          </a:p>
        </p:txBody>
      </p:sp>
      <p:pic>
        <p:nvPicPr>
          <p:cNvPr id="16" name="图片 15" descr="图片76"/>
          <p:cNvPicPr>
            <a:picLocks noChangeAspect="1"/>
          </p:cNvPicPr>
          <p:nvPr>
            <p:custDataLst>
              <p:tags r:id="rId2"/>
            </p:custDataLst>
          </p:nvPr>
        </p:nvPicPr>
        <p:blipFill>
          <a:blip r:embed="rId12"/>
          <a:stretch>
            <a:fillRect/>
          </a:stretch>
        </p:blipFill>
        <p:spPr>
          <a:xfrm flipH="1">
            <a:off x="7947184" y="4147185"/>
            <a:ext cx="1196816" cy="996315"/>
          </a:xfrm>
          <a:prstGeom prst="rect">
            <a:avLst/>
          </a:prstGeom>
        </p:spPr>
      </p:pic>
      <p:sp>
        <p:nvSpPr>
          <p:cNvPr id="3" name="日期占位符 2"/>
          <p:cNvSpPr>
            <a:spLocks noGrp="1"/>
          </p:cNvSpPr>
          <p:nvPr>
            <p:ph type="dt" sz="half" idx="10"/>
            <p:custDataLst>
              <p:tags r:id="rId3"/>
            </p:custDataLst>
          </p:nvPr>
        </p:nvSpPr>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fld id="{760FBDFE-C587-4B4C-A407-44438C67B59E}" type="datetimeFigureOut">
              <a:rPr lang="zh-CN" altLang="en-US" smtClean="0"/>
              <a:t>2021-3-18</a:t>
            </a:fld>
            <a:endParaRPr lang="zh-CN" altLang="en-US"/>
          </a:p>
        </p:txBody>
      </p:sp>
      <p:sp>
        <p:nvSpPr>
          <p:cNvPr id="4" name="页脚占位符 3"/>
          <p:cNvSpPr>
            <a:spLocks noGrp="1"/>
          </p:cNvSpPr>
          <p:nvPr>
            <p:ph type="ftr" sz="quarter" idx="11"/>
            <p:custDataLst>
              <p:tags r:id="rId4"/>
            </p:custDataLst>
          </p:nvPr>
        </p:nvSpPr>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endParaRPr lang="zh-CN" altLang="en-US"/>
          </a:p>
        </p:txBody>
      </p:sp>
      <p:sp>
        <p:nvSpPr>
          <p:cNvPr id="5" name="灯片编号占位符 4"/>
          <p:cNvSpPr>
            <a:spLocks noGrp="1"/>
          </p:cNvSpPr>
          <p:nvPr>
            <p:ph type="sldNum" sz="quarter" idx="12"/>
            <p:custDataLst>
              <p:tags r:id="rId5"/>
            </p:custDataLst>
          </p:nvPr>
        </p:nvSpPr>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6"/>
            </p:custDataLst>
          </p:nvPr>
        </p:nvSpPr>
        <p:spPr>
          <a:xfrm>
            <a:off x="434700" y="1247400"/>
            <a:ext cx="4006800" cy="2170800"/>
          </a:xfrm>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vl2pPr>
              <a:defRPr baseline="0">
                <a:solidFill>
                  <a:schemeClr val="tx1">
                    <a:lumMod val="85000"/>
                    <a:lumOff val="15000"/>
                  </a:schemeClr>
                </a:solidFill>
                <a:latin typeface="Arial" panose="020B0604020202020204" pitchFamily="34" charset="0"/>
                <a:ea typeface="隶书" panose="02010509060101010101" pitchFamily="49" charset="-122"/>
              </a:defRPr>
            </a:lvl2pPr>
            <a:lvl3pPr>
              <a:defRPr baseline="0">
                <a:solidFill>
                  <a:schemeClr val="tx1">
                    <a:lumMod val="85000"/>
                    <a:lumOff val="15000"/>
                  </a:schemeClr>
                </a:solidFill>
                <a:latin typeface="Arial" panose="020B0604020202020204" pitchFamily="34" charset="0"/>
                <a:ea typeface="隶书" panose="02010509060101010101" pitchFamily="49" charset="-122"/>
              </a:defRPr>
            </a:lvl3pPr>
            <a:lvl4pPr>
              <a:defRPr baseline="0">
                <a:solidFill>
                  <a:schemeClr val="tx1">
                    <a:lumMod val="85000"/>
                    <a:lumOff val="15000"/>
                  </a:schemeClr>
                </a:solidFill>
                <a:latin typeface="Arial" panose="020B0604020202020204" pitchFamily="34" charset="0"/>
                <a:ea typeface="隶书" panose="02010509060101010101" pitchFamily="49" charset="-122"/>
              </a:defRPr>
            </a:lvl4pPr>
            <a:lvl5pPr>
              <a:defRPr baseline="0">
                <a:solidFill>
                  <a:schemeClr val="tx1">
                    <a:lumMod val="85000"/>
                    <a:lumOff val="15000"/>
                  </a:schemeClr>
                </a:solidFill>
                <a:latin typeface="Arial" panose="020B0604020202020204" pitchFamily="34" charset="0"/>
                <a:ea typeface="隶书" panose="02010509060101010101" pitchFamily="49" charset="-122"/>
              </a:defRPr>
            </a:lvl5pPr>
          </a:lstStyle>
          <a:p>
            <a:pPr lvl="0"/>
            <a:r>
              <a:rPr lang="zh-CN" altLang="en-US"/>
              <a:t>单击此处编辑母版文本样式</a:t>
            </a:r>
          </a:p>
          <a:p>
            <a:pPr lvl="1"/>
            <a:r>
              <a:rPr lang="zh-CN" altLang="en-US">
                <a:sym typeface="+mn-ea"/>
              </a:rPr>
              <a:t>第</a:t>
            </a:r>
            <a:r>
              <a:rPr lang="zh-CN" altLang="en-US"/>
              <a:t>二级</a:t>
            </a:r>
          </a:p>
          <a:p>
            <a:pPr lvl="2"/>
            <a:r>
              <a:rPr lang="zh-CN" altLang="en-US">
                <a:sym typeface="+mn-ea"/>
              </a:rPr>
              <a:t>第</a:t>
            </a:r>
            <a:r>
              <a:rPr lang="zh-CN" altLang="en-US"/>
              <a:t>三级</a:t>
            </a:r>
          </a:p>
          <a:p>
            <a:pPr lvl="3"/>
            <a:r>
              <a:rPr lang="zh-CN" altLang="en-US">
                <a:sym typeface="+mn-ea"/>
              </a:rPr>
              <a:t>第</a:t>
            </a:r>
            <a:r>
              <a:rPr lang="zh-CN" altLang="en-US"/>
              <a:t>四级</a:t>
            </a:r>
          </a:p>
          <a:p>
            <a:pPr lvl="4"/>
            <a:r>
              <a:rPr lang="zh-CN" altLang="en-US">
                <a:sym typeface="+mn-ea"/>
              </a:rPr>
              <a:t>第</a:t>
            </a:r>
            <a:r>
              <a:rPr lang="zh-CN" altLang="en-US"/>
              <a:t>五级</a:t>
            </a:r>
          </a:p>
        </p:txBody>
      </p:sp>
      <p:sp>
        <p:nvSpPr>
          <p:cNvPr id="9" name="内容占位符 8"/>
          <p:cNvSpPr>
            <a:spLocks noGrp="1"/>
          </p:cNvSpPr>
          <p:nvPr>
            <p:ph sz="quarter" idx="14"/>
            <p:custDataLst>
              <p:tags r:id="rId7"/>
            </p:custDataLst>
          </p:nvPr>
        </p:nvSpPr>
        <p:spPr>
          <a:xfrm>
            <a:off x="4681800" y="1247400"/>
            <a:ext cx="4025700" cy="2170800"/>
          </a:xfrm>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vl2pPr>
              <a:defRPr baseline="0">
                <a:solidFill>
                  <a:schemeClr val="tx1">
                    <a:lumMod val="85000"/>
                    <a:lumOff val="15000"/>
                  </a:schemeClr>
                </a:solidFill>
                <a:latin typeface="Arial" panose="020B0604020202020204" pitchFamily="34" charset="0"/>
                <a:ea typeface="隶书" panose="02010509060101010101" pitchFamily="49" charset="-122"/>
              </a:defRPr>
            </a:lvl2pPr>
            <a:lvl3pPr>
              <a:defRPr baseline="0">
                <a:solidFill>
                  <a:schemeClr val="tx1">
                    <a:lumMod val="85000"/>
                    <a:lumOff val="15000"/>
                  </a:schemeClr>
                </a:solidFill>
                <a:latin typeface="Arial" panose="020B0604020202020204" pitchFamily="34" charset="0"/>
                <a:ea typeface="隶书" panose="02010509060101010101" pitchFamily="49" charset="-122"/>
              </a:defRPr>
            </a:lvl3pPr>
            <a:lvl4pPr>
              <a:defRPr baseline="0">
                <a:solidFill>
                  <a:schemeClr val="tx1">
                    <a:lumMod val="85000"/>
                    <a:lumOff val="15000"/>
                  </a:schemeClr>
                </a:solidFill>
                <a:latin typeface="Arial" panose="020B0604020202020204" pitchFamily="34" charset="0"/>
                <a:ea typeface="隶书" panose="02010509060101010101" pitchFamily="49" charset="-122"/>
              </a:defRPr>
            </a:lvl4pPr>
            <a:lvl5pPr>
              <a:defRPr baseline="0">
                <a:solidFill>
                  <a:schemeClr val="tx1">
                    <a:lumMod val="85000"/>
                    <a:lumOff val="15000"/>
                  </a:schemeClr>
                </a:solidFill>
                <a:latin typeface="Arial" panose="020B0604020202020204" pitchFamily="34" charset="0"/>
                <a:ea typeface="隶书" panose="02010509060101010101" pitchFamily="49" charset="-122"/>
              </a:defRPr>
            </a:lvl5pPr>
          </a:lstStyle>
          <a:p>
            <a:pPr lvl="0"/>
            <a:r>
              <a:rPr lang="zh-CN" altLang="en-US"/>
              <a:t>单击此处编辑母版文本样式</a:t>
            </a:r>
          </a:p>
          <a:p>
            <a:pPr lvl="1"/>
            <a:r>
              <a:rPr lang="zh-CN" altLang="en-US">
                <a:sym typeface="+mn-ea"/>
              </a:rPr>
              <a:t>第</a:t>
            </a:r>
            <a:r>
              <a:rPr lang="zh-CN" altLang="en-US"/>
              <a:t>二级</a:t>
            </a:r>
          </a:p>
          <a:p>
            <a:pPr lvl="2"/>
            <a:r>
              <a:rPr lang="zh-CN" altLang="en-US">
                <a:sym typeface="+mn-ea"/>
              </a:rPr>
              <a:t>第</a:t>
            </a:r>
            <a:r>
              <a:rPr lang="zh-CN" altLang="en-US"/>
              <a:t>三级</a:t>
            </a:r>
          </a:p>
          <a:p>
            <a:pPr lvl="3"/>
            <a:r>
              <a:rPr lang="zh-CN" altLang="en-US">
                <a:sym typeface="+mn-ea"/>
              </a:rPr>
              <a:t>第</a:t>
            </a:r>
            <a:r>
              <a:rPr lang="zh-CN" altLang="en-US"/>
              <a:t>四级</a:t>
            </a:r>
          </a:p>
          <a:p>
            <a:pPr lvl="4"/>
            <a:r>
              <a:rPr lang="zh-CN" altLang="en-US">
                <a:sym typeface="+mn-ea"/>
              </a:rPr>
              <a:t>第</a:t>
            </a:r>
            <a:r>
              <a:rPr lang="zh-CN" altLang="en-US"/>
              <a:t>五级</a:t>
            </a:r>
          </a:p>
        </p:txBody>
      </p:sp>
      <p:sp>
        <p:nvSpPr>
          <p:cNvPr id="11" name="文本占位符 10"/>
          <p:cNvSpPr>
            <a:spLocks noGrp="1"/>
          </p:cNvSpPr>
          <p:nvPr>
            <p:ph type="body" sz="quarter" idx="15"/>
            <p:custDataLst>
              <p:tags r:id="rId8"/>
            </p:custDataLst>
          </p:nvPr>
        </p:nvSpPr>
        <p:spPr>
          <a:xfrm>
            <a:off x="429300" y="3612600"/>
            <a:ext cx="4006800" cy="585900"/>
          </a:xfrm>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pPr lvl="0"/>
            <a:r>
              <a:rPr lang="zh-CN" altLang="en-US"/>
              <a:t>单击此处编辑母版文本样式</a:t>
            </a:r>
          </a:p>
        </p:txBody>
      </p:sp>
      <p:sp>
        <p:nvSpPr>
          <p:cNvPr id="13" name="文本占位符 12"/>
          <p:cNvSpPr>
            <a:spLocks noGrp="1"/>
          </p:cNvSpPr>
          <p:nvPr>
            <p:ph type="body" sz="quarter" idx="16"/>
            <p:custDataLst>
              <p:tags r:id="rId9"/>
            </p:custDataLst>
          </p:nvPr>
        </p:nvSpPr>
        <p:spPr>
          <a:xfrm>
            <a:off x="4689900" y="3609900"/>
            <a:ext cx="4025700" cy="585900"/>
          </a:xfrm>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pPr lvl="0"/>
            <a:r>
              <a:rPr lang="zh-CN" altLang="en-US"/>
              <a:t>单击此处编辑母版文本样式</a:t>
            </a:r>
          </a:p>
        </p:txBody>
      </p:sp>
      <p:sp>
        <p:nvSpPr>
          <p:cNvPr id="2" name="标题 1"/>
          <p:cNvSpPr>
            <a:spLocks noGrp="1"/>
          </p:cNvSpPr>
          <p:nvPr>
            <p:ph type="title"/>
            <p:custDataLst>
              <p:tags r:id="rId10"/>
            </p:custDataLst>
          </p:nvPr>
        </p:nvSpPr>
        <p:spPr>
          <a:xfrm>
            <a:off x="434700" y="178200"/>
            <a:ext cx="8278200" cy="331473"/>
          </a:xfrm>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r>
              <a:rPr lang="zh-CN" altLang="en-US"/>
              <a:t>单击此处编辑母版标题样式</a:t>
            </a:r>
          </a:p>
        </p:txBody>
      </p:sp>
    </p:spTree>
  </p:cSld>
  <p:clrMapOvr>
    <a:masterClrMapping/>
  </p:clrMapOv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腰带">
    <p:bg>
      <p:bgPr>
        <a:solidFill>
          <a:schemeClr val="tx2"/>
        </a:solidFill>
        <a:effectLst/>
      </p:bgPr>
    </p:bg>
    <p:spTree>
      <p:nvGrpSpPr>
        <p:cNvPr id="1" name=""/>
        <p:cNvGrpSpPr/>
        <p:nvPr/>
      </p:nvGrpSpPr>
      <p:grpSpPr>
        <a:xfrm>
          <a:off x="0" y="0"/>
          <a:ext cx="0" cy="0"/>
          <a:chOff x="0" y="0"/>
          <a:chExt cx="0" cy="0"/>
        </a:xfrm>
      </p:grpSpPr>
      <p:sp>
        <p:nvSpPr>
          <p:cNvPr id="11" name="矩形 10"/>
          <p:cNvSpPr/>
          <p:nvPr>
            <p:custDataLst>
              <p:tags r:id="rId1"/>
            </p:custDataLst>
          </p:nvPr>
        </p:nvSpPr>
        <p:spPr>
          <a:xfrm>
            <a:off x="0" y="1028700"/>
            <a:ext cx="9144000" cy="3086100"/>
          </a:xfrm>
          <a:prstGeom prst="rect">
            <a:avLst/>
          </a:prstGeom>
          <a:solidFill>
            <a:schemeClr val="bg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zh-CN" altLang="en-US" sz="1350" baseline="0">
              <a:solidFill>
                <a:schemeClr val="tx1">
                  <a:lumMod val="85000"/>
                  <a:lumOff val="15000"/>
                </a:schemeClr>
              </a:solidFill>
              <a:latin typeface="Arial" panose="020B0604020202020204" pitchFamily="34" charset="0"/>
              <a:ea typeface="隶书" panose="02010509060101010101" pitchFamily="49" charset="-122"/>
            </a:endParaRPr>
          </a:p>
        </p:txBody>
      </p:sp>
      <p:pic>
        <p:nvPicPr>
          <p:cNvPr id="12" name="图片 11"/>
          <p:cNvPicPr/>
          <p:nvPr>
            <p:custDataLst>
              <p:tags r:id="rId2"/>
            </p:custDataLst>
          </p:nvPr>
        </p:nvPicPr>
        <p:blipFill>
          <a:blip r:embed="rId10" r:link="rId11"/>
          <a:stretch>
            <a:fillRect/>
          </a:stretch>
        </p:blipFill>
        <p:spPr>
          <a:xfrm>
            <a:off x="7525703" y="3081814"/>
            <a:ext cx="1618298" cy="1997869"/>
          </a:xfrm>
          <a:prstGeom prst="rect">
            <a:avLst/>
          </a:prstGeom>
        </p:spPr>
      </p:pic>
      <p:pic>
        <p:nvPicPr>
          <p:cNvPr id="13" name="图片 12" descr="图片76"/>
          <p:cNvPicPr>
            <a:picLocks noChangeAspect="1"/>
          </p:cNvPicPr>
          <p:nvPr>
            <p:custDataLst>
              <p:tags r:id="rId3"/>
            </p:custDataLst>
          </p:nvPr>
        </p:nvPicPr>
        <p:blipFill>
          <a:blip r:embed="rId12"/>
          <a:stretch>
            <a:fillRect/>
          </a:stretch>
        </p:blipFill>
        <p:spPr>
          <a:xfrm>
            <a:off x="0" y="0"/>
            <a:ext cx="1970246" cy="1800225"/>
          </a:xfrm>
          <a:prstGeom prst="rect">
            <a:avLst/>
          </a:prstGeom>
        </p:spPr>
      </p:pic>
      <p:sp>
        <p:nvSpPr>
          <p:cNvPr id="2" name="标题 1"/>
          <p:cNvSpPr>
            <a:spLocks noGrp="1"/>
          </p:cNvSpPr>
          <p:nvPr>
            <p:ph type="title" hasCustomPrompt="1"/>
            <p:custDataLst>
              <p:tags r:id="rId4"/>
            </p:custDataLst>
          </p:nvPr>
        </p:nvSpPr>
        <p:spPr>
          <a:xfrm>
            <a:off x="1142100" y="1004400"/>
            <a:ext cx="6858000" cy="1790100"/>
          </a:xfrm>
        </p:spPr>
        <p:txBody>
          <a:bodyPr anchor="b">
            <a:normAutofit/>
          </a:bodyPr>
          <a:lstStyle>
            <a:lvl1pPr algn="ctr">
              <a:defRPr sz="4500" baseline="0">
                <a:solidFill>
                  <a:schemeClr val="tx1">
                    <a:lumMod val="85000"/>
                    <a:lumOff val="15000"/>
                  </a:schemeClr>
                </a:solidFill>
                <a:latin typeface="Arial" panose="020B0604020202020204" pitchFamily="34" charset="0"/>
                <a:ea typeface="隶书" panose="02010509060101010101" pitchFamily="49" charset="-122"/>
              </a:defRPr>
            </a:lvl1pPr>
          </a:lstStyle>
          <a:p>
            <a:r>
              <a:rPr lang="zh-CN" altLang="en-US"/>
              <a:t>单击此处编辑标题</a:t>
            </a:r>
          </a:p>
        </p:txBody>
      </p:sp>
      <p:sp>
        <p:nvSpPr>
          <p:cNvPr id="3" name="日期占位符 2"/>
          <p:cNvSpPr>
            <a:spLocks noGrp="1"/>
          </p:cNvSpPr>
          <p:nvPr>
            <p:ph type="dt" sz="half" idx="10"/>
            <p:custDataLst>
              <p:tags r:id="rId5"/>
            </p:custDataLst>
          </p:nvPr>
        </p:nvSpPr>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fld id="{760FBDFE-C587-4B4C-A407-44438C67B59E}" type="datetimeFigureOut">
              <a:rPr lang="zh-CN" altLang="en-US" smtClean="0"/>
              <a:t>2021-3-18</a:t>
            </a:fld>
            <a:endParaRPr lang="zh-CN" altLang="en-US"/>
          </a:p>
        </p:txBody>
      </p:sp>
      <p:sp>
        <p:nvSpPr>
          <p:cNvPr id="4" name="页脚占位符 3"/>
          <p:cNvSpPr>
            <a:spLocks noGrp="1"/>
          </p:cNvSpPr>
          <p:nvPr>
            <p:ph type="ftr" sz="quarter" idx="11"/>
            <p:custDataLst>
              <p:tags r:id="rId6"/>
            </p:custDataLst>
          </p:nvPr>
        </p:nvSpPr>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endParaRPr lang="zh-CN" altLang="en-US"/>
          </a:p>
        </p:txBody>
      </p:sp>
      <p:sp>
        <p:nvSpPr>
          <p:cNvPr id="5" name="灯片编号占位符 4"/>
          <p:cNvSpPr>
            <a:spLocks noGrp="1"/>
          </p:cNvSpPr>
          <p:nvPr>
            <p:ph type="sldNum" sz="quarter" idx="12"/>
            <p:custDataLst>
              <p:tags r:id="rId7"/>
            </p:custDataLst>
          </p:nvPr>
        </p:nvSpPr>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fld id="{49AE70B2-8BF9-45C0-BB95-33D1B9D3A854}" type="slidenum">
              <a:rPr lang="zh-CN" altLang="en-US" smtClean="0"/>
              <a:t>‹#›</a:t>
            </a:fld>
            <a:endParaRPr lang="zh-CN" altLang="en-US"/>
          </a:p>
        </p:txBody>
      </p:sp>
      <p:sp>
        <p:nvSpPr>
          <p:cNvPr id="7" name="文本占位符 6"/>
          <p:cNvSpPr>
            <a:spLocks noGrp="1"/>
          </p:cNvSpPr>
          <p:nvPr>
            <p:ph type="body" sz="quarter" idx="13"/>
            <p:custDataLst>
              <p:tags r:id="rId8"/>
            </p:custDataLst>
          </p:nvPr>
        </p:nvSpPr>
        <p:spPr>
          <a:xfrm>
            <a:off x="1141810" y="2897100"/>
            <a:ext cx="6858000" cy="1242000"/>
          </a:xfrm>
        </p:spPr>
        <p:txBody>
          <a:bodyPr>
            <a:normAutofit/>
          </a:bodyPr>
          <a:lstStyle>
            <a:lvl1pPr algn="ctr">
              <a:defRPr baseline="0">
                <a:solidFill>
                  <a:schemeClr val="tx1">
                    <a:lumMod val="85000"/>
                    <a:lumOff val="15000"/>
                  </a:schemeClr>
                </a:solidFill>
                <a:latin typeface="Arial" panose="020B0604020202020204" pitchFamily="34" charset="0"/>
                <a:ea typeface="隶书" panose="02010509060101010101" pitchFamily="49" charset="-122"/>
              </a:defRPr>
            </a:lvl1pPr>
          </a:lstStyle>
          <a:p>
            <a:pPr lvl="0"/>
            <a:r>
              <a:rPr lang="zh-CN" altLang="en-US"/>
              <a:t>单击此处编辑母版文本样式</a:t>
            </a:r>
          </a:p>
        </p:txBody>
      </p:sp>
    </p:spTree>
  </p:cSld>
  <p:clrMapOvr>
    <a:masterClrMapping/>
  </p:clrMapOv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2021-3-18</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chemeClr val="bg2"/>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502412" y="332426"/>
            <a:ext cx="8139178" cy="331473"/>
          </a:xfrm>
        </p:spPr>
        <p:txBody>
          <a:bodyPr vert="horz" lIns="101600" tIns="38100" rIns="76200" bIns="38100" rtlCol="0" anchor="t" anchorCtr="0">
            <a:normAutofit/>
          </a:bodyPr>
          <a:lstStyle>
            <a:lvl1pPr marL="0" marR="0" algn="l" defTabSz="914400" rtl="0" eaLnBrk="1" fontAlgn="auto" latinLnBrk="0" hangingPunct="1">
              <a:lnSpc>
                <a:spcPct val="100000"/>
              </a:lnSpc>
              <a:buNone/>
              <a:defRPr kumimoji="0" lang="zh-CN" altLang="en-US" sz="1800" b="1" i="0" u="none" strike="noStrike" kern="1200" cap="none" spc="20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j-cs"/>
                <a:sym typeface="+mn-ea"/>
              </a:defRPr>
            </a:lvl1pPr>
          </a:lstStyle>
          <a:p>
            <a:pPr lvl="0"/>
            <a:r>
              <a:rPr>
                <a:sym typeface="+mn-ea"/>
              </a:rPr>
              <a:t>单击此处编辑母版标题样式</a:t>
            </a:r>
          </a:p>
        </p:txBody>
      </p:sp>
      <p:sp>
        <p:nvSpPr>
          <p:cNvPr id="3" name="内容占位符 2"/>
          <p:cNvSpPr>
            <a:spLocks noGrp="1"/>
          </p:cNvSpPr>
          <p:nvPr>
            <p:ph idx="1"/>
            <p:custDataLst>
              <p:tags r:id="rId2"/>
            </p:custDataLst>
          </p:nvPr>
        </p:nvSpPr>
        <p:spPr>
          <a:xfrm>
            <a:off x="502412" y="714381"/>
            <a:ext cx="8139178" cy="4041680"/>
          </a:xfrm>
        </p:spPr>
        <p:txBody>
          <a:bodyPr vert="horz" lIns="101600" tIns="0" rIns="82550" bIns="0" rtlCol="0">
            <a:normAutofit/>
          </a:bodyPr>
          <a:lstStyle>
            <a:lvl1pPr marL="171450" marR="0" lvl="0"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1pPr>
            <a:lvl2pPr marL="514350" marR="0" lvl="1" indent="-171450" algn="l" defTabSz="914400" rtl="0" eaLnBrk="1" fontAlgn="auto" latinLnBrk="0" hangingPunct="1">
              <a:lnSpc>
                <a:spcPct val="130000"/>
              </a:lnSpc>
              <a:spcBef>
                <a:spcPct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2pPr>
            <a:lvl3pPr marL="857250" marR="0" lvl="2"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3pPr>
            <a:lvl4pPr marL="1200150" marR="0" lvl="3"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4pPr>
            <a:lvl5pPr marL="1543050" marR="0" lvl="4"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日期占位符 3"/>
          <p:cNvSpPr>
            <a:spLocks noGrp="1"/>
          </p:cNvSpPr>
          <p:nvPr>
            <p:ph type="dt" sz="half" idx="10"/>
            <p:custDataLst>
              <p:tags r:id="rId3"/>
            </p:custDataLst>
          </p:nvPr>
        </p:nvSpPr>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fld id="{760FBDFE-C587-4B4C-A407-44438C67B59E}" type="datetimeFigureOut">
              <a:rPr lang="zh-CN" altLang="en-US" smtClean="0"/>
              <a:t>2021-3-18</a:t>
            </a:fld>
            <a:endParaRPr lang="zh-CN" altLang="en-US"/>
          </a:p>
        </p:txBody>
      </p:sp>
      <p:sp>
        <p:nvSpPr>
          <p:cNvPr id="5" name="页脚占位符 4"/>
          <p:cNvSpPr>
            <a:spLocks noGrp="1"/>
          </p:cNvSpPr>
          <p:nvPr>
            <p:ph type="ftr" sz="quarter" idx="11"/>
            <p:custDataLst>
              <p:tags r:id="rId4"/>
            </p:custDataLst>
          </p:nvPr>
        </p:nvSpPr>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endParaRPr lang="zh-CN" altLang="en-US"/>
          </a:p>
        </p:txBody>
      </p:sp>
      <p:sp>
        <p:nvSpPr>
          <p:cNvPr id="6" name="灯片编号占位符 5"/>
          <p:cNvSpPr>
            <a:spLocks noGrp="1"/>
          </p:cNvSpPr>
          <p:nvPr>
            <p:ph type="sldNum" sz="quarter" idx="12"/>
            <p:custDataLst>
              <p:tags r:id="rId5"/>
            </p:custDataLst>
          </p:nvPr>
        </p:nvSpPr>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bg>
      <p:bgPr>
        <a:solidFill>
          <a:schemeClr val="tx2"/>
        </a:solidFill>
        <a:effectLst/>
      </p:bgPr>
    </p:bg>
    <p:spTree>
      <p:nvGrpSpPr>
        <p:cNvPr id="1" name=""/>
        <p:cNvGrpSpPr/>
        <p:nvPr/>
      </p:nvGrpSpPr>
      <p:grpSpPr>
        <a:xfrm>
          <a:off x="0" y="0"/>
          <a:ext cx="0" cy="0"/>
          <a:chOff x="0" y="0"/>
          <a:chExt cx="0" cy="0"/>
        </a:xfrm>
      </p:grpSpPr>
      <p:pic>
        <p:nvPicPr>
          <p:cNvPr id="11" name="图片 10"/>
          <p:cNvPicPr/>
          <p:nvPr>
            <p:custDataLst>
              <p:tags r:id="rId1"/>
            </p:custDataLst>
          </p:nvPr>
        </p:nvPicPr>
        <p:blipFill>
          <a:blip r:embed="rId11" r:link="rId12"/>
          <a:stretch>
            <a:fillRect/>
          </a:stretch>
        </p:blipFill>
        <p:spPr>
          <a:xfrm>
            <a:off x="0" y="0"/>
            <a:ext cx="9144000" cy="5143500"/>
          </a:xfrm>
          <a:prstGeom prst="rect">
            <a:avLst/>
          </a:prstGeom>
        </p:spPr>
      </p:pic>
      <p:pic>
        <p:nvPicPr>
          <p:cNvPr id="12" name="图片 11"/>
          <p:cNvPicPr/>
          <p:nvPr>
            <p:custDataLst>
              <p:tags r:id="rId2"/>
            </p:custDataLst>
          </p:nvPr>
        </p:nvPicPr>
        <p:blipFill>
          <a:blip r:embed="rId13" r:link="rId14"/>
          <a:stretch>
            <a:fillRect/>
          </a:stretch>
        </p:blipFill>
        <p:spPr>
          <a:xfrm>
            <a:off x="3048000" y="3331706"/>
            <a:ext cx="3048000" cy="1811794"/>
          </a:xfrm>
          <a:prstGeom prst="rect">
            <a:avLst/>
          </a:prstGeom>
        </p:spPr>
      </p:pic>
      <p:pic>
        <p:nvPicPr>
          <p:cNvPr id="13" name="图片 12"/>
          <p:cNvPicPr/>
          <p:nvPr>
            <p:custDataLst>
              <p:tags r:id="rId3"/>
            </p:custDataLst>
          </p:nvPr>
        </p:nvPicPr>
        <p:blipFill>
          <a:blip r:embed="rId15" r:link="rId16"/>
          <a:stretch>
            <a:fillRect/>
          </a:stretch>
        </p:blipFill>
        <p:spPr>
          <a:xfrm>
            <a:off x="3048000" y="0"/>
            <a:ext cx="3048000" cy="1811794"/>
          </a:xfrm>
          <a:prstGeom prst="rect">
            <a:avLst/>
          </a:prstGeom>
        </p:spPr>
      </p:pic>
      <p:sp>
        <p:nvSpPr>
          <p:cNvPr id="14" name="矩形 13"/>
          <p:cNvSpPr/>
          <p:nvPr>
            <p:custDataLst>
              <p:tags r:id="rId4"/>
            </p:custDataLst>
          </p:nvPr>
        </p:nvSpPr>
        <p:spPr>
          <a:xfrm>
            <a:off x="0" y="1533525"/>
            <a:ext cx="9144476" cy="2075974"/>
          </a:xfrm>
          <a:prstGeom prst="rect">
            <a:avLst/>
          </a:prstGeom>
          <a:solidFill>
            <a:srgbClr val="F7E1DB">
              <a:alpha val="50000"/>
            </a:srgbClr>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2" name="标题 1"/>
          <p:cNvSpPr>
            <a:spLocks noGrp="1"/>
          </p:cNvSpPr>
          <p:nvPr>
            <p:ph type="title" hasCustomPrompt="1"/>
            <p:custDataLst>
              <p:tags r:id="rId5"/>
            </p:custDataLst>
          </p:nvPr>
        </p:nvSpPr>
        <p:spPr>
          <a:xfrm>
            <a:off x="3647054" y="1997011"/>
            <a:ext cx="3525271" cy="563153"/>
          </a:xfrm>
        </p:spPr>
        <p:txBody>
          <a:bodyPr lIns="90000" tIns="46800" rIns="90000" bIns="0" anchor="b" anchorCtr="0">
            <a:normAutofit/>
          </a:bodyPr>
          <a:lstStyle>
            <a:lvl1pPr>
              <a:defRPr sz="3000" u="none" strike="noStrike" kern="1200" cap="none" spc="300" normalizeH="0" baseline="0">
                <a:solidFill>
                  <a:schemeClr val="accent1"/>
                </a:solidFill>
                <a:uFillTx/>
                <a:latin typeface="Arial" panose="020B0604020202020204" pitchFamily="34" charset="0"/>
                <a:ea typeface="汉仪尚巍手书W" panose="00020600040101010101" pitchFamily="18" charset="-122"/>
              </a:defRPr>
            </a:lvl1pPr>
          </a:lstStyle>
          <a:p>
            <a:r>
              <a:rPr lang="zh-CN" altLang="en-US"/>
              <a:t>单击此处编辑标题</a:t>
            </a:r>
          </a:p>
        </p:txBody>
      </p:sp>
      <p:sp>
        <p:nvSpPr>
          <p:cNvPr id="4" name="日期占位符 3"/>
          <p:cNvSpPr>
            <a:spLocks noGrp="1"/>
          </p:cNvSpPr>
          <p:nvPr>
            <p:ph type="dt" sz="half" idx="10"/>
            <p:custDataLst>
              <p:tags r:id="rId6"/>
            </p:custDataLst>
          </p:nvPr>
        </p:nvSpPr>
        <p:spPr/>
        <p:txBody>
          <a:bodyPr/>
          <a:lstStyle/>
          <a:p>
            <a:fld id="{760FBDFE-C587-4B4C-A407-44438C67B59E}" type="datetimeFigureOut">
              <a:rPr lang="zh-CN" altLang="en-US" smtClean="0"/>
              <a:t>2021-3-18</a:t>
            </a:fld>
            <a:endParaRPr lang="zh-CN" altLang="en-US"/>
          </a:p>
        </p:txBody>
      </p:sp>
      <p:sp>
        <p:nvSpPr>
          <p:cNvPr id="5" name="页脚占位符 4"/>
          <p:cNvSpPr>
            <a:spLocks noGrp="1"/>
          </p:cNvSpPr>
          <p:nvPr>
            <p:ph type="ftr" sz="quarter" idx="11"/>
            <p:custDataLst>
              <p:tags r:id="rId7"/>
            </p:custDataLst>
          </p:nvPr>
        </p:nvSpPr>
        <p:spPr/>
        <p:txBody>
          <a:bodyPr/>
          <a:lstStyle/>
          <a:p>
            <a:endParaRPr lang="zh-CN" altLang="en-US"/>
          </a:p>
        </p:txBody>
      </p:sp>
      <p:sp>
        <p:nvSpPr>
          <p:cNvPr id="6" name="灯片编号占位符 5"/>
          <p:cNvSpPr>
            <a:spLocks noGrp="1"/>
          </p:cNvSpPr>
          <p:nvPr>
            <p:ph type="sldNum" sz="quarter" idx="12"/>
            <p:custDataLst>
              <p:tags r:id="rId8"/>
            </p:custDataLst>
          </p:nvPr>
        </p:nvSpPr>
        <p:spPr/>
        <p:txBody>
          <a:bodyPr/>
          <a:lstStyle/>
          <a:p>
            <a:fld id="{49AE70B2-8BF9-45C0-BB95-33D1B9D3A854}" type="slidenum">
              <a:rPr lang="zh-CN" altLang="en-US" smtClean="0"/>
              <a:t>‹#›</a:t>
            </a:fld>
            <a:endParaRPr lang="zh-CN" altLang="en-US"/>
          </a:p>
        </p:txBody>
      </p:sp>
      <p:sp>
        <p:nvSpPr>
          <p:cNvPr id="7" name="文本占位符 6"/>
          <p:cNvSpPr>
            <a:spLocks noGrp="1"/>
          </p:cNvSpPr>
          <p:nvPr>
            <p:ph type="body" sz="quarter" idx="13" hasCustomPrompt="1"/>
            <p:custDataLst>
              <p:tags r:id="rId9"/>
            </p:custDataLst>
          </p:nvPr>
        </p:nvSpPr>
        <p:spPr>
          <a:xfrm>
            <a:off x="3647054" y="2590799"/>
            <a:ext cx="3546205" cy="563153"/>
          </a:xfrm>
        </p:spPr>
        <p:txBody>
          <a:bodyPr lIns="90000" tIns="0" rIns="90000" bIns="46800">
            <a:normAutofit/>
          </a:bodyPr>
          <a:lstStyle>
            <a:lvl1pPr marL="0" indent="0">
              <a:lnSpc>
                <a:spcPct val="100000"/>
              </a:lnSpc>
              <a:spcAft>
                <a:spcPct val="0"/>
              </a:spcAft>
              <a:buNone/>
              <a:defRPr sz="1500"/>
            </a:lvl1pPr>
          </a:lstStyle>
          <a:p>
            <a:pPr lvl="0"/>
            <a:r>
              <a:rPr lang="zh-CN" altLang="en-US"/>
              <a:t>单击此处编辑文本</a:t>
            </a:r>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chemeClr val="bg2"/>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502412" y="332426"/>
            <a:ext cx="8139178" cy="331473"/>
          </a:xfrm>
        </p:spPr>
        <p:txBody>
          <a:bodyPr vert="horz" lIns="101600" tIns="38100" rIns="76200" bIns="38100" rtlCol="0" anchor="t" anchorCtr="0">
            <a:norm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j-cs"/>
                <a:sym typeface="+mn-ea"/>
              </a:defRPr>
            </a:lvl1pPr>
          </a:lstStyle>
          <a:p>
            <a:pPr lvl="0"/>
            <a:r>
              <a:rPr>
                <a:sym typeface="+mn-ea"/>
              </a:rPr>
              <a:t>单击此处编辑母版标题样式</a:t>
            </a:r>
          </a:p>
        </p:txBody>
      </p:sp>
      <p:sp>
        <p:nvSpPr>
          <p:cNvPr id="3" name="内容占位符 2"/>
          <p:cNvSpPr>
            <a:spLocks noGrp="1"/>
          </p:cNvSpPr>
          <p:nvPr>
            <p:ph sz="half" idx="1"/>
            <p:custDataLst>
              <p:tags r:id="rId2"/>
            </p:custDataLst>
          </p:nvPr>
        </p:nvSpPr>
        <p:spPr>
          <a:xfrm>
            <a:off x="502448" y="714381"/>
            <a:ext cx="3962432" cy="4041680"/>
          </a:xfrm>
        </p:spPr>
        <p:txBody>
          <a:bodyPr vert="horz" lIns="101600" tIns="0" rIns="82550" bIns="0" rtlCol="0">
            <a:normAutofit/>
          </a:bodyPr>
          <a:lstStyle>
            <a:lvl1pPr marL="171450" marR="0" lvl="0"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1pPr>
            <a:lvl2pPr marL="514350" marR="0" lvl="1" indent="-171450" algn="l" defTabSz="914400" rtl="0" eaLnBrk="1" fontAlgn="auto" latinLnBrk="0" hangingPunct="1">
              <a:lnSpc>
                <a:spcPct val="130000"/>
              </a:lnSpc>
              <a:spcBef>
                <a:spcPct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2pPr>
            <a:lvl3pPr marL="857250" marR="0" lvl="2"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3pPr>
            <a:lvl4pPr marL="1200150" marR="0" lvl="3"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4pPr>
            <a:lvl5pPr marL="1543050" marR="0" lvl="4"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内容占位符 3"/>
          <p:cNvSpPr>
            <a:spLocks noGrp="1"/>
          </p:cNvSpPr>
          <p:nvPr>
            <p:ph sz="half" idx="2"/>
            <p:custDataLst>
              <p:tags r:id="rId3"/>
            </p:custDataLst>
          </p:nvPr>
        </p:nvSpPr>
        <p:spPr>
          <a:xfrm>
            <a:off x="4679158" y="714381"/>
            <a:ext cx="3962432" cy="4041680"/>
          </a:xfrm>
        </p:spPr>
        <p:txBody>
          <a:bodyPr>
            <a:normAutofit/>
          </a:bodyPr>
          <a:lstStyle>
            <a:lvl1pPr>
              <a:defRPr sz="1200" baseline="0">
                <a:solidFill>
                  <a:schemeClr val="tx1">
                    <a:lumMod val="85000"/>
                    <a:lumOff val="15000"/>
                  </a:schemeClr>
                </a:solidFill>
                <a:latin typeface="Arial" panose="020B0604020202020204" pitchFamily="34" charset="0"/>
                <a:ea typeface="隶书" panose="02010509060101010101" pitchFamily="49" charset="-122"/>
              </a:defRPr>
            </a:lvl1pPr>
            <a:lvl2pPr>
              <a:defRPr sz="1200" baseline="0">
                <a:solidFill>
                  <a:schemeClr val="tx1">
                    <a:lumMod val="85000"/>
                    <a:lumOff val="15000"/>
                  </a:schemeClr>
                </a:solidFill>
                <a:latin typeface="Arial" panose="020B0604020202020204" pitchFamily="34" charset="0"/>
                <a:ea typeface="隶书" panose="02010509060101010101" pitchFamily="49" charset="-122"/>
              </a:defRPr>
            </a:lvl2pPr>
            <a:lvl3pPr>
              <a:defRPr sz="1200" baseline="0">
                <a:solidFill>
                  <a:schemeClr val="tx1">
                    <a:lumMod val="85000"/>
                    <a:lumOff val="15000"/>
                  </a:schemeClr>
                </a:solidFill>
                <a:latin typeface="Arial" panose="020B0604020202020204" pitchFamily="34" charset="0"/>
                <a:ea typeface="隶书" panose="02010509060101010101" pitchFamily="49" charset="-122"/>
              </a:defRPr>
            </a:lvl3pPr>
            <a:lvl4pPr>
              <a:defRPr sz="1200" baseline="0">
                <a:solidFill>
                  <a:schemeClr val="tx1">
                    <a:lumMod val="85000"/>
                    <a:lumOff val="15000"/>
                  </a:schemeClr>
                </a:solidFill>
                <a:latin typeface="Arial" panose="020B0604020202020204" pitchFamily="34" charset="0"/>
                <a:ea typeface="隶书" panose="02010509060101010101" pitchFamily="49" charset="-122"/>
              </a:defRPr>
            </a:lvl4pPr>
            <a:lvl5pPr>
              <a:defRPr sz="1200" baseline="0">
                <a:solidFill>
                  <a:schemeClr val="tx1">
                    <a:lumMod val="85000"/>
                    <a:lumOff val="15000"/>
                  </a:schemeClr>
                </a:solidFill>
                <a:latin typeface="Arial" panose="020B0604020202020204" pitchFamily="34" charset="0"/>
                <a:ea typeface="隶书" panose="02010509060101010101" pitchFamily="49"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custDataLst>
              <p:tags r:id="rId4"/>
            </p:custDataLst>
          </p:nvPr>
        </p:nvSpPr>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fld id="{760FBDFE-C587-4B4C-A407-44438C67B59E}" type="datetimeFigureOut">
              <a:rPr lang="zh-CN" altLang="en-US" smtClean="0"/>
              <a:t>2021-3-18</a:t>
            </a:fld>
            <a:endParaRPr lang="zh-CN" altLang="en-US"/>
          </a:p>
        </p:txBody>
      </p:sp>
      <p:sp>
        <p:nvSpPr>
          <p:cNvPr id="6" name="页脚占位符 5"/>
          <p:cNvSpPr>
            <a:spLocks noGrp="1"/>
          </p:cNvSpPr>
          <p:nvPr>
            <p:ph type="ftr" sz="quarter" idx="11"/>
            <p:custDataLst>
              <p:tags r:id="rId5"/>
            </p:custDataLst>
          </p:nvPr>
        </p:nvSpPr>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endParaRPr lang="zh-CN" altLang="en-US"/>
          </a:p>
        </p:txBody>
      </p:sp>
      <p:sp>
        <p:nvSpPr>
          <p:cNvPr id="7" name="灯片编号占位符 6"/>
          <p:cNvSpPr>
            <a:spLocks noGrp="1"/>
          </p:cNvSpPr>
          <p:nvPr>
            <p:ph type="sldNum" sz="quarter" idx="12"/>
            <p:custDataLst>
              <p:tags r:id="rId6"/>
            </p:custDataLst>
          </p:nvPr>
        </p:nvSpPr>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chemeClr val="bg2"/>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502412" y="332426"/>
            <a:ext cx="8139178" cy="331473"/>
          </a:xfrm>
        </p:spPr>
        <p:txBody>
          <a:bodyPr vert="horz" lIns="101600" tIns="38100" rIns="76200" bIns="38100" rtlCol="0" anchor="t" anchorCtr="0">
            <a:norm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j-cs"/>
                <a:sym typeface="+mn-ea"/>
              </a:defRPr>
            </a:lvl1pPr>
          </a:lstStyle>
          <a:p>
            <a:pPr lvl="0"/>
            <a:r>
              <a:rPr>
                <a:sym typeface="+mn-ea"/>
              </a:rPr>
              <a:t>单击此处编辑母版标题样式</a:t>
            </a:r>
          </a:p>
        </p:txBody>
      </p:sp>
      <p:sp>
        <p:nvSpPr>
          <p:cNvPr id="3" name="文本占位符 2"/>
          <p:cNvSpPr>
            <a:spLocks noGrp="1"/>
          </p:cNvSpPr>
          <p:nvPr>
            <p:ph type="body" idx="1" hasCustomPrompt="1"/>
            <p:custDataLst>
              <p:tags r:id="rId2"/>
            </p:custDataLst>
          </p:nvPr>
        </p:nvSpPr>
        <p:spPr>
          <a:xfrm>
            <a:off x="502448" y="714381"/>
            <a:ext cx="3962432" cy="285752"/>
          </a:xfrm>
        </p:spPr>
        <p:txBody>
          <a:bodyPr lIns="101600" tIns="38100" rIns="76200" bIns="38100" anchor="t" anchorCtr="0">
            <a:normAutofit/>
          </a:bodyPr>
          <a:lstStyle>
            <a:lvl1pPr marL="0" indent="0" eaLnBrk="1" fontAlgn="auto" latinLnBrk="0" hangingPunct="1">
              <a:lnSpc>
                <a:spcPct val="100000"/>
              </a:lnSpc>
              <a:spcAft>
                <a:spcPct val="0"/>
              </a:spcAft>
              <a:buNone/>
              <a:defRPr sz="1500" b="0" u="none" strike="noStrike" kern="1200" cap="none" spc="200" normalizeH="0" baseline="0">
                <a:solidFill>
                  <a:schemeClr val="tx1">
                    <a:lumMod val="85000"/>
                    <a:lumOff val="15000"/>
                  </a:schemeClr>
                </a:solidFill>
                <a:uFillTx/>
                <a:latin typeface="Arial" panose="020B0604020202020204" pitchFamily="34" charset="0"/>
                <a:ea typeface="隶书" panose="02010509060101010101" pitchFamily="49" charset="-122"/>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单击此处编辑文本</a:t>
            </a:r>
          </a:p>
        </p:txBody>
      </p:sp>
      <p:sp>
        <p:nvSpPr>
          <p:cNvPr id="4" name="内容占位符 3"/>
          <p:cNvSpPr>
            <a:spLocks noGrp="1"/>
          </p:cNvSpPr>
          <p:nvPr>
            <p:ph sz="half" idx="2"/>
            <p:custDataLst>
              <p:tags r:id="rId3"/>
            </p:custDataLst>
          </p:nvPr>
        </p:nvSpPr>
        <p:spPr>
          <a:xfrm>
            <a:off x="502444" y="1054894"/>
            <a:ext cx="3962400" cy="3701064"/>
          </a:xfrm>
        </p:spPr>
        <p:txBody>
          <a:bodyPr vert="horz" lIns="101600" tIns="0" rIns="82550" bIns="0" rtlCol="0">
            <a:normAutofit/>
          </a:bodyPr>
          <a:lstStyle>
            <a:lvl1pPr marL="171450" marR="0" lvl="0"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1pPr>
            <a:lvl2pPr marL="514350" marR="0" lvl="1" indent="-171450" algn="l" defTabSz="914400" rtl="0" eaLnBrk="1" fontAlgn="auto" latinLnBrk="0" hangingPunct="1">
              <a:lnSpc>
                <a:spcPct val="130000"/>
              </a:lnSpc>
              <a:spcBef>
                <a:spcPct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2pPr>
            <a:lvl3pPr marL="857250" marR="0" lvl="2"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3pPr>
            <a:lvl4pPr marL="1200150" marR="0" lvl="3"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4pPr>
            <a:lvl5pPr marL="1543050" marR="0" lvl="4"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5" name="文本占位符 4"/>
          <p:cNvSpPr>
            <a:spLocks noGrp="1"/>
          </p:cNvSpPr>
          <p:nvPr>
            <p:ph type="body" sz="quarter" idx="3" hasCustomPrompt="1"/>
            <p:custDataLst>
              <p:tags r:id="rId4"/>
            </p:custDataLst>
          </p:nvPr>
        </p:nvSpPr>
        <p:spPr>
          <a:xfrm>
            <a:off x="4676813" y="714381"/>
            <a:ext cx="3962432" cy="285752"/>
          </a:xfrm>
        </p:spPr>
        <p:txBody>
          <a:bodyPr vert="horz" lIns="101600" tIns="38100" rIns="76200" bIns="38100" rtlCol="0" anchor="t" anchorCtr="0">
            <a:normAutofit/>
          </a:bodyPr>
          <a:lstStyle>
            <a:lvl1pPr marL="0" marR="0" lvl="0" indent="0" algn="l" defTabSz="914400" rtl="0" eaLnBrk="1" fontAlgn="auto" latinLnBrk="0" hangingPunct="1">
              <a:lnSpc>
                <a:spcPct val="100000"/>
              </a:lnSpc>
              <a:spcBef>
                <a:spcPct val="0"/>
              </a:spcBef>
              <a:spcAft>
                <a:spcPct val="0"/>
              </a:spcAft>
              <a:buFont typeface="Arial" panose="020B0604020202020204" pitchFamily="34" charset="0"/>
              <a:buNone/>
              <a:defRPr kumimoji="0" lang="zh-CN" altLang="en-US" sz="1500" b="0" i="0" u="none" strike="noStrike" kern="1200" cap="none" spc="20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a:sym typeface="+mn-ea"/>
              </a:rPr>
              <a:t>单击此处编辑文本</a:t>
            </a:r>
          </a:p>
        </p:txBody>
      </p:sp>
      <p:sp>
        <p:nvSpPr>
          <p:cNvPr id="6" name="内容占位符 5"/>
          <p:cNvSpPr>
            <a:spLocks noGrp="1"/>
          </p:cNvSpPr>
          <p:nvPr>
            <p:ph sz="quarter" idx="4"/>
            <p:custDataLst>
              <p:tags r:id="rId5"/>
            </p:custDataLst>
          </p:nvPr>
        </p:nvSpPr>
        <p:spPr>
          <a:xfrm>
            <a:off x="4676813" y="1054894"/>
            <a:ext cx="3962432" cy="3701064"/>
          </a:xfrm>
        </p:spPr>
        <p:txBody>
          <a:bodyPr vert="horz" lIns="101600" tIns="0" rIns="82550" bIns="0" rtlCol="0">
            <a:normAutofit/>
          </a:bodyPr>
          <a:lstStyle>
            <a:lvl1pPr marL="171450" marR="0" lvl="0"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1pPr>
            <a:lvl2pPr marL="514350" marR="0" lvl="1" indent="-171450" algn="l" defTabSz="914400" rtl="0" eaLnBrk="1" fontAlgn="auto" latinLnBrk="0" hangingPunct="1">
              <a:lnSpc>
                <a:spcPct val="130000"/>
              </a:lnSpc>
              <a:spcBef>
                <a:spcPct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2pPr>
            <a:lvl3pPr marL="857250" marR="0" lvl="2"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3pPr>
            <a:lvl4pPr marL="1200150" marR="0" lvl="3"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4pPr>
            <a:lvl5pPr marL="1543050" marR="0" lvl="4"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7" name="日期占位符 6"/>
          <p:cNvSpPr>
            <a:spLocks noGrp="1"/>
          </p:cNvSpPr>
          <p:nvPr>
            <p:ph type="dt" sz="half" idx="10"/>
            <p:custDataLst>
              <p:tags r:id="rId6"/>
            </p:custDataLst>
          </p:nvPr>
        </p:nvSpPr>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fld id="{760FBDFE-C587-4B4C-A407-44438C67B59E}" type="datetimeFigureOut">
              <a:rPr lang="zh-CN" altLang="en-US" smtClean="0"/>
              <a:t>2021-3-18</a:t>
            </a:fld>
            <a:endParaRPr lang="zh-CN" altLang="en-US"/>
          </a:p>
        </p:txBody>
      </p:sp>
      <p:sp>
        <p:nvSpPr>
          <p:cNvPr id="8" name="页脚占位符 7"/>
          <p:cNvSpPr>
            <a:spLocks noGrp="1"/>
          </p:cNvSpPr>
          <p:nvPr>
            <p:ph type="ftr" sz="quarter" idx="11"/>
            <p:custDataLst>
              <p:tags r:id="rId7"/>
            </p:custDataLst>
          </p:nvPr>
        </p:nvSpPr>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endParaRPr lang="zh-CN" altLang="en-US"/>
          </a:p>
        </p:txBody>
      </p:sp>
      <p:sp>
        <p:nvSpPr>
          <p:cNvPr id="9" name="灯片编号占位符 8"/>
          <p:cNvSpPr>
            <a:spLocks noGrp="1"/>
          </p:cNvSpPr>
          <p:nvPr>
            <p:ph type="sldNum" sz="quarter" idx="12"/>
            <p:custDataLst>
              <p:tags r:id="rId8"/>
            </p:custDataLst>
          </p:nvPr>
        </p:nvSpPr>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chemeClr val="tx2"/>
        </a:solidFill>
        <a:effectLst/>
      </p:bgPr>
    </p:bg>
    <p:spTree>
      <p:nvGrpSpPr>
        <p:cNvPr id="1" name=""/>
        <p:cNvGrpSpPr/>
        <p:nvPr/>
      </p:nvGrpSpPr>
      <p:grpSpPr>
        <a:xfrm>
          <a:off x="0" y="0"/>
          <a:ext cx="0" cy="0"/>
          <a:chOff x="0" y="0"/>
          <a:chExt cx="0" cy="0"/>
        </a:xfrm>
      </p:grpSpPr>
      <p:pic>
        <p:nvPicPr>
          <p:cNvPr id="6" name="图片 5"/>
          <p:cNvPicPr/>
          <p:nvPr>
            <p:custDataLst>
              <p:tags r:id="rId1"/>
            </p:custDataLst>
          </p:nvPr>
        </p:nvPicPr>
        <p:blipFill>
          <a:blip r:embed="rId10" r:link="rId11"/>
          <a:stretch>
            <a:fillRect/>
          </a:stretch>
        </p:blipFill>
        <p:spPr>
          <a:xfrm>
            <a:off x="0" y="0"/>
            <a:ext cx="9144000" cy="5143500"/>
          </a:xfrm>
          <a:prstGeom prst="rect">
            <a:avLst/>
          </a:prstGeom>
        </p:spPr>
      </p:pic>
      <p:pic>
        <p:nvPicPr>
          <p:cNvPr id="7" name="图片 6"/>
          <p:cNvPicPr/>
          <p:nvPr>
            <p:custDataLst>
              <p:tags r:id="rId2"/>
            </p:custDataLst>
          </p:nvPr>
        </p:nvPicPr>
        <p:blipFill>
          <a:blip r:embed="rId12" r:link="rId13"/>
          <a:stretch>
            <a:fillRect/>
          </a:stretch>
        </p:blipFill>
        <p:spPr>
          <a:xfrm>
            <a:off x="0" y="1047750"/>
            <a:ext cx="1281920" cy="3048000"/>
          </a:xfrm>
          <a:prstGeom prst="rect">
            <a:avLst/>
          </a:prstGeom>
        </p:spPr>
      </p:pic>
      <p:pic>
        <p:nvPicPr>
          <p:cNvPr id="8" name="图片 7"/>
          <p:cNvPicPr/>
          <p:nvPr>
            <p:custDataLst>
              <p:tags r:id="rId3"/>
            </p:custDataLst>
          </p:nvPr>
        </p:nvPicPr>
        <p:blipFill>
          <a:blip r:embed="rId14" r:link="rId15"/>
          <a:stretch>
            <a:fillRect/>
          </a:stretch>
        </p:blipFill>
        <p:spPr>
          <a:xfrm>
            <a:off x="7862080" y="1047750"/>
            <a:ext cx="1281920" cy="3048000"/>
          </a:xfrm>
          <a:prstGeom prst="rect">
            <a:avLst/>
          </a:prstGeom>
        </p:spPr>
      </p:pic>
      <p:sp>
        <p:nvSpPr>
          <p:cNvPr id="9" name="矩形 8"/>
          <p:cNvSpPr/>
          <p:nvPr>
            <p:custDataLst>
              <p:tags r:id="rId4"/>
            </p:custDataLst>
          </p:nvPr>
        </p:nvSpPr>
        <p:spPr>
          <a:xfrm>
            <a:off x="455771" y="378143"/>
            <a:ext cx="8231981" cy="4387215"/>
          </a:xfrm>
          <a:prstGeom prst="rect">
            <a:avLst/>
          </a:prstGeom>
          <a:solidFill>
            <a:srgbClr val="F7E1DB">
              <a:alpha val="50000"/>
            </a:srgbClr>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2" name="标题 1"/>
          <p:cNvSpPr>
            <a:spLocks noGrp="1"/>
          </p:cNvSpPr>
          <p:nvPr>
            <p:ph type="title"/>
            <p:custDataLst>
              <p:tags r:id="rId5"/>
            </p:custDataLst>
          </p:nvPr>
        </p:nvSpPr>
        <p:spPr>
          <a:xfrm>
            <a:off x="502412" y="386850"/>
            <a:ext cx="8139178" cy="331473"/>
          </a:xfrm>
        </p:spPr>
        <p:txBody>
          <a:bodyPr vert="horz" lIns="101600" tIns="38100" rIns="76200" bIns="38100" rtlCol="0" anchor="t" anchorCtr="0">
            <a:noAutofit/>
          </a:bodyPr>
          <a:lstStyle>
            <a:lvl1pPr marL="0" marR="0" lvl="0" algn="ctr" defTabSz="914400" rtl="0" eaLnBrk="1" fontAlgn="auto" latinLnBrk="0" hangingPunct="1">
              <a:lnSpc>
                <a:spcPct val="100000"/>
              </a:lnSpc>
              <a:buNone/>
              <a:defRPr kumimoji="0" lang="zh-CN" altLang="en-US" sz="1800" b="1" i="0" u="none" strike="noStrike" kern="1200" cap="none" spc="200" normalizeH="0" baseline="0" noProof="1">
                <a:solidFill>
                  <a:schemeClr val="tx1"/>
                </a:solidFill>
                <a:uFillTx/>
                <a:latin typeface="微软雅黑" panose="020B0503020204020204" charset="-122"/>
                <a:ea typeface="微软雅黑"/>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6"/>
            </p:custDataLst>
          </p:nvPr>
        </p:nvSpPr>
        <p:spPr/>
        <p:txBody>
          <a:bodyPr/>
          <a:lstStyle/>
          <a:p>
            <a:fld id="{760FBDFE-C587-4B4C-A407-44438C67B59E}" type="datetimeFigureOut">
              <a:rPr lang="zh-CN" altLang="en-US" smtClean="0"/>
              <a:t>2021-3-18</a:t>
            </a:fld>
            <a:endParaRPr lang="zh-CN" altLang="en-US"/>
          </a:p>
        </p:txBody>
      </p:sp>
      <p:sp>
        <p:nvSpPr>
          <p:cNvPr id="4" name="页脚占位符 3"/>
          <p:cNvSpPr>
            <a:spLocks noGrp="1"/>
          </p:cNvSpPr>
          <p:nvPr>
            <p:ph type="ftr" sz="quarter" idx="11"/>
            <p:custDataLst>
              <p:tags r:id="rId7"/>
            </p:custDataLst>
          </p:nvPr>
        </p:nvSpPr>
        <p:spPr/>
        <p:txBody>
          <a:bodyPr/>
          <a:lstStyle/>
          <a:p>
            <a:endParaRPr lang="zh-CN" altLang="en-US"/>
          </a:p>
        </p:txBody>
      </p:sp>
      <p:sp>
        <p:nvSpPr>
          <p:cNvPr id="5" name="灯片编号占位符 4"/>
          <p:cNvSpPr>
            <a:spLocks noGrp="1"/>
          </p:cNvSpPr>
          <p:nvPr>
            <p:ph type="sldNum" sz="quarter" idx="12"/>
            <p:custDataLst>
              <p:tags r:id="rId8"/>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2"/>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t>2021-3-18</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bg>
      <p:bgPr>
        <a:solidFill>
          <a:schemeClr val="bg2"/>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502448" y="332426"/>
            <a:ext cx="8139178" cy="331473"/>
          </a:xfrm>
        </p:spPr>
        <p:txBody>
          <a:bodyPr vert="horz" lIns="101600" tIns="38100" rIns="76200" bIns="38100" rtlCol="0" anchor="t" anchorCtr="0">
            <a:norm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j-cs"/>
                <a:sym typeface="+mn-ea"/>
              </a:defRPr>
            </a:lvl1pPr>
          </a:lstStyle>
          <a:p>
            <a:pPr lvl="0"/>
            <a:r>
              <a:rPr>
                <a:sym typeface="+mn-ea"/>
              </a:rPr>
              <a:t>单击此处编辑母版标题样式</a:t>
            </a:r>
          </a:p>
        </p:txBody>
      </p:sp>
      <p:sp>
        <p:nvSpPr>
          <p:cNvPr id="3" name="图片占位符 2"/>
          <p:cNvSpPr>
            <a:spLocks noGrp="1"/>
          </p:cNvSpPr>
          <p:nvPr>
            <p:ph type="pic" idx="1"/>
            <p:custDataLst>
              <p:tags r:id="rId2"/>
            </p:custDataLst>
          </p:nvPr>
        </p:nvSpPr>
        <p:spPr>
          <a:xfrm>
            <a:off x="502448" y="714381"/>
            <a:ext cx="3962432" cy="4041680"/>
          </a:xfrm>
        </p:spPr>
        <p:txBody>
          <a:bodyPr vert="horz" lIns="101600" tIns="0" rIns="82550" bIns="0" rtlCol="0">
            <a:normAutofit/>
          </a:bodyPr>
          <a:lstStyle>
            <a:lvl1pPr marL="0" marR="0" lvl="0" indent="0" algn="l" defTabSz="914400" rtl="0" eaLnBrk="1" fontAlgn="auto" latinLnBrk="0" hangingPunct="1">
              <a:lnSpc>
                <a:spcPct val="130000"/>
              </a:lnSpc>
              <a:spcBef>
                <a:spcPct val="0"/>
              </a:spcBef>
              <a:spcAft>
                <a:spcPts val="1000"/>
              </a:spcAft>
              <a:buFont typeface="Arial" panose="020B0604020202020204" pitchFamily="34" charset="0"/>
              <a:buNone/>
              <a:defRPr kumimoji="0" lang="zh-CN" altLang="en-US" sz="12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1pPr>
            <a:lvl2pPr marL="514350" marR="0" lvl="1" indent="-171450" algn="l" defTabSz="914400" rtl="0" eaLnBrk="1" fontAlgn="auto" latinLnBrk="0" hangingPunct="1">
              <a:lnSpc>
                <a:spcPct val="130000"/>
              </a:lnSpc>
              <a:spcBef>
                <a:spcPct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a:solidFill>
                  <a:schemeClr val="tx1"/>
                </a:solidFill>
                <a:uFillTx/>
                <a:latin typeface="+mn-lt"/>
                <a:ea typeface="+mn-ea"/>
                <a:cs typeface="+mn-cs"/>
                <a:sym typeface="+mn-ea"/>
              </a:defRPr>
            </a:lvl2pPr>
            <a:lvl3pPr marL="857250" marR="0" lvl="2"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solidFill>
                <a:uFillTx/>
                <a:latin typeface="+mn-lt"/>
                <a:ea typeface="+mn-ea"/>
                <a:cs typeface="+mn-cs"/>
                <a:sym typeface="+mn-ea"/>
              </a:defRPr>
            </a:lvl3pPr>
            <a:lvl4pPr marL="1200150" marR="0" lvl="3"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solidFill>
                <a:uFillTx/>
                <a:latin typeface="+mn-lt"/>
                <a:ea typeface="+mn-ea"/>
                <a:cs typeface="+mn-cs"/>
                <a:sym typeface="+mn-ea"/>
              </a:defRPr>
            </a:lvl4pPr>
            <a:lvl5pPr marL="1543050" marR="0" lvl="4"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solidFill>
                <a:uFillTx/>
                <a:latin typeface="+mn-lt"/>
                <a:ea typeface="+mn-ea"/>
                <a:cs typeface="+mn-cs"/>
                <a:sym typeface="+mn-ea"/>
              </a:defRPr>
            </a:lvl5pPr>
          </a:lstStyle>
          <a:p>
            <a:pPr lvl="0"/>
            <a:endParaRPr>
              <a:sym typeface="+mn-ea"/>
            </a:endParaRPr>
          </a:p>
        </p:txBody>
      </p:sp>
      <p:sp>
        <p:nvSpPr>
          <p:cNvPr id="4" name="文本占位符 3"/>
          <p:cNvSpPr>
            <a:spLocks noGrp="1"/>
          </p:cNvSpPr>
          <p:nvPr>
            <p:ph type="body" sz="half" idx="2"/>
            <p:custDataLst>
              <p:tags r:id="rId3"/>
            </p:custDataLst>
          </p:nvPr>
        </p:nvSpPr>
        <p:spPr>
          <a:xfrm>
            <a:off x="4679194" y="714381"/>
            <a:ext cx="3962432" cy="4041680"/>
          </a:xfrm>
        </p:spPr>
        <p:txBody>
          <a:bodyPr vert="horz" lIns="101600" tIns="0" rIns="82550" bIns="0" rtlCol="0">
            <a:normAutofit/>
          </a:bodyPr>
          <a:lstStyle>
            <a:lvl1pPr marL="171450" marR="0" lvl="0"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1pPr>
          </a:lstStyle>
          <a:p>
            <a:pPr lvl="0"/>
            <a:r>
              <a:rPr>
                <a:sym typeface="+mn-ea"/>
              </a:rPr>
              <a:t>单击此处编辑母版文本样式</a:t>
            </a:r>
          </a:p>
        </p:txBody>
      </p:sp>
      <p:sp>
        <p:nvSpPr>
          <p:cNvPr id="5" name="日期占位符 4"/>
          <p:cNvSpPr>
            <a:spLocks noGrp="1"/>
          </p:cNvSpPr>
          <p:nvPr>
            <p:ph type="dt" sz="half" idx="10"/>
            <p:custDataLst>
              <p:tags r:id="rId4"/>
            </p:custDataLst>
          </p:nvPr>
        </p:nvSpPr>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fld id="{9EFD9D74-47D9-4702-A33C-335B63B48DBF}" type="datetimeFigureOut">
              <a:rPr lang="zh-CN" altLang="en-US" smtClean="0"/>
              <a:t>2021-3-18</a:t>
            </a:fld>
            <a:endParaRPr lang="zh-CN" altLang="en-US"/>
          </a:p>
        </p:txBody>
      </p:sp>
      <p:sp>
        <p:nvSpPr>
          <p:cNvPr id="6" name="页脚占位符 5"/>
          <p:cNvSpPr>
            <a:spLocks noGrp="1"/>
          </p:cNvSpPr>
          <p:nvPr>
            <p:ph type="ftr" sz="quarter" idx="11"/>
            <p:custDataLst>
              <p:tags r:id="rId5"/>
            </p:custDataLst>
          </p:nvPr>
        </p:nvSpPr>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endParaRPr lang="zh-CN" altLang="en-US"/>
          </a:p>
        </p:txBody>
      </p:sp>
      <p:sp>
        <p:nvSpPr>
          <p:cNvPr id="7" name="灯片编号占位符 6"/>
          <p:cNvSpPr>
            <a:spLocks noGrp="1"/>
          </p:cNvSpPr>
          <p:nvPr>
            <p:ph type="sldNum" sz="quarter" idx="12"/>
            <p:custDataLst>
              <p:tags r:id="rId6"/>
            </p:custDataLst>
          </p:nvPr>
        </p:nvSpPr>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fld id="{FABC47A4-756D-490B-A52F-7D9E2C9FC05F}" type="slidenum">
              <a:rPr lang="zh-CN" altLang="en-US" smtClean="0"/>
              <a:t>‹#›</a:t>
            </a:fld>
            <a:endParaRPr lang="zh-CN" altLang="en-US"/>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bg>
      <p:bgPr>
        <a:solidFill>
          <a:schemeClr val="bg2"/>
        </a:solidFill>
        <a:effectLst/>
      </p:bgPr>
    </p:bg>
    <p:spTree>
      <p:nvGrpSpPr>
        <p:cNvPr id="1" name=""/>
        <p:cNvGrpSpPr/>
        <p:nvPr/>
      </p:nvGrpSpPr>
      <p:grpSpPr>
        <a:xfrm>
          <a:off x="0" y="0"/>
          <a:ext cx="0" cy="0"/>
          <a:chOff x="0" y="0"/>
          <a:chExt cx="0" cy="0"/>
        </a:xfrm>
      </p:grpSpPr>
      <p:sp>
        <p:nvSpPr>
          <p:cNvPr id="2" name="竖排标题 1"/>
          <p:cNvSpPr>
            <a:spLocks noGrp="1"/>
          </p:cNvSpPr>
          <p:nvPr>
            <p:ph type="title" orient="vert"/>
            <p:custDataLst>
              <p:tags r:id="rId1"/>
            </p:custDataLst>
          </p:nvPr>
        </p:nvSpPr>
        <p:spPr>
          <a:xfrm>
            <a:off x="7928351" y="714381"/>
            <a:ext cx="713238" cy="4041680"/>
          </a:xfrm>
        </p:spPr>
        <p:txBody>
          <a:bodyPr vert="eaVert" lIns="101600" tIns="38100" rIns="76200" bIns="38100" rtlCol="0" anchor="ctr" anchorCtr="0">
            <a:normAutofit/>
          </a:bodyPr>
          <a:lstStyle>
            <a:lvl1pPr marL="0" marR="0" lvl="0" algn="l" defTabSz="914400" rtl="0" eaLnBrk="1" fontAlgn="auto" latinLnBrk="0" hangingPunct="1">
              <a:lnSpc>
                <a:spcPct val="100000"/>
              </a:lnSpc>
              <a:spcAft>
                <a:spcPct val="0"/>
              </a:spcAft>
              <a:buNone/>
              <a:defRPr kumimoji="0" lang="zh-CN" altLang="en-US" sz="1800" b="1" i="0" u="none" strike="noStrike" kern="1200" cap="none" spc="20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j-cs"/>
                <a:sym typeface="+mn-ea"/>
              </a:defRPr>
            </a:lvl1pPr>
          </a:lstStyle>
          <a:p>
            <a:pPr lvl="0"/>
            <a:r>
              <a:rPr>
                <a:sym typeface="+mn-ea"/>
              </a:rPr>
              <a:t>单击此处编辑母版标题样式</a:t>
            </a:r>
          </a:p>
        </p:txBody>
      </p:sp>
      <p:sp>
        <p:nvSpPr>
          <p:cNvPr id="3" name="竖排文字占位符 2"/>
          <p:cNvSpPr>
            <a:spLocks noGrp="1"/>
          </p:cNvSpPr>
          <p:nvPr>
            <p:ph type="body" orient="vert" idx="1"/>
            <p:custDataLst>
              <p:tags r:id="rId2"/>
            </p:custDataLst>
          </p:nvPr>
        </p:nvSpPr>
        <p:spPr>
          <a:xfrm>
            <a:off x="502444" y="714375"/>
            <a:ext cx="7371076" cy="4041680"/>
          </a:xfrm>
        </p:spPr>
        <p:txBody>
          <a:bodyPr vert="eaVert">
            <a:normAutofit/>
          </a:bodyPr>
          <a:lstStyle>
            <a:lvl1pPr indent="0" eaLnBrk="1" fontAlgn="auto" latinLnBrk="0" hangingPunct="1">
              <a:defRPr baseline="0">
                <a:solidFill>
                  <a:schemeClr val="tx1">
                    <a:lumMod val="85000"/>
                    <a:lumOff val="15000"/>
                  </a:schemeClr>
                </a:solidFill>
                <a:latin typeface="Arial" panose="020B0604020202020204" pitchFamily="34" charset="0"/>
                <a:ea typeface="隶书" panose="02010509060101010101" pitchFamily="49" charset="-122"/>
              </a:defRPr>
            </a:lvl1pPr>
            <a:lvl2pPr indent="0" eaLnBrk="1" fontAlgn="auto" latinLnBrk="0" hangingPunct="1">
              <a:defRPr baseline="0">
                <a:solidFill>
                  <a:schemeClr val="tx1">
                    <a:lumMod val="85000"/>
                    <a:lumOff val="15000"/>
                  </a:schemeClr>
                </a:solidFill>
                <a:latin typeface="Arial" panose="020B0604020202020204" pitchFamily="34" charset="0"/>
                <a:ea typeface="隶书" panose="02010509060101010101" pitchFamily="49" charset="-122"/>
              </a:defRPr>
            </a:lvl2pPr>
            <a:lvl3pPr indent="0" eaLnBrk="1" fontAlgn="auto" latinLnBrk="0" hangingPunct="1">
              <a:defRPr baseline="0">
                <a:solidFill>
                  <a:schemeClr val="tx1">
                    <a:lumMod val="85000"/>
                    <a:lumOff val="15000"/>
                  </a:schemeClr>
                </a:solidFill>
                <a:latin typeface="Arial" panose="020B0604020202020204" pitchFamily="34" charset="0"/>
                <a:ea typeface="隶书" panose="02010509060101010101" pitchFamily="49" charset="-122"/>
              </a:defRPr>
            </a:lvl3pPr>
            <a:lvl4pPr indent="0" eaLnBrk="1" fontAlgn="auto" latinLnBrk="0" hangingPunct="1">
              <a:defRPr baseline="0">
                <a:solidFill>
                  <a:schemeClr val="tx1">
                    <a:lumMod val="85000"/>
                    <a:lumOff val="15000"/>
                  </a:schemeClr>
                </a:solidFill>
                <a:latin typeface="Arial" panose="020B0604020202020204" pitchFamily="34" charset="0"/>
                <a:ea typeface="隶书" panose="02010509060101010101" pitchFamily="49" charset="-122"/>
              </a:defRPr>
            </a:lvl4pPr>
            <a:lvl5pPr indent="0" eaLnBrk="1" fontAlgn="auto" latinLnBrk="0" hangingPunct="1">
              <a:defRPr baseline="0">
                <a:solidFill>
                  <a:schemeClr val="tx1">
                    <a:lumMod val="85000"/>
                    <a:lumOff val="15000"/>
                  </a:schemeClr>
                </a:solidFill>
                <a:latin typeface="Arial" panose="020B0604020202020204" pitchFamily="34" charset="0"/>
                <a:ea typeface="隶书" panose="02010509060101010101" pitchFamily="49"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custDataLst>
              <p:tags r:id="rId3"/>
            </p:custDataLst>
          </p:nvPr>
        </p:nvSpPr>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fld id="{760FBDFE-C587-4B4C-A407-44438C67B59E}" type="datetimeFigureOut">
              <a:rPr lang="zh-CN" altLang="en-US" smtClean="0"/>
              <a:t>2021-3-18</a:t>
            </a:fld>
            <a:endParaRPr lang="zh-CN" altLang="en-US"/>
          </a:p>
        </p:txBody>
      </p:sp>
      <p:sp>
        <p:nvSpPr>
          <p:cNvPr id="5" name="页脚占位符 4"/>
          <p:cNvSpPr>
            <a:spLocks noGrp="1"/>
          </p:cNvSpPr>
          <p:nvPr>
            <p:ph type="ftr" sz="quarter" idx="11"/>
            <p:custDataLst>
              <p:tags r:id="rId4"/>
            </p:custDataLst>
          </p:nvPr>
        </p:nvSpPr>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endParaRPr lang="zh-CN" altLang="en-US"/>
          </a:p>
        </p:txBody>
      </p:sp>
      <p:sp>
        <p:nvSpPr>
          <p:cNvPr id="6" name="灯片编号占位符 5"/>
          <p:cNvSpPr>
            <a:spLocks noGrp="1"/>
          </p:cNvSpPr>
          <p:nvPr>
            <p:ph type="sldNum" sz="quarter" idx="12"/>
            <p:custDataLst>
              <p:tags r:id="rId5"/>
            </p:custDataLst>
          </p:nvPr>
        </p:nvSpPr>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fld id="{49AE70B2-8BF9-45C0-BB95-33D1B9D3A854}" type="slidenum">
              <a:rPr lang="zh-CN" altLang="en-US" smtClean="0"/>
              <a:t>‹#›</a:t>
            </a:fld>
            <a:endParaRPr lang="zh-CN" altLang="en-US"/>
          </a:p>
        </p:txBody>
      </p:sp>
    </p:spTree>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tags" Target="../tags/tag7.xml"/><Relationship Id="rId3" Type="http://schemas.openxmlformats.org/officeDocument/2006/relationships/slideLayout" Target="../slideLayouts/slideLayout3.xml"/><Relationship Id="rId21" Type="http://schemas.openxmlformats.org/officeDocument/2006/relationships/tags" Target="../tags/tag2.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tags" Target="../tags/tag6.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tags" Target="../tags/tag5.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tags" Target="../tags/tag4.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tags" Target="../tags/tag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21"/>
            </p:custDataLst>
          </p:nvPr>
        </p:nvSpPr>
        <p:spPr>
          <a:xfrm>
            <a:off x="502412" y="332423"/>
            <a:ext cx="8139178" cy="331473"/>
          </a:xfrm>
          <a:prstGeom prst="rect">
            <a:avLst/>
          </a:prstGeom>
        </p:spPr>
        <p:txBody>
          <a:bodyPr vert="horz" lIns="101600" tIns="38100" rIns="76200" bIns="38100" rtlCol="0" anchor="t" anchorCtr="0">
            <a:normAutofit/>
          </a:bodyPr>
          <a:lstStyle/>
          <a:p>
            <a:r>
              <a:rPr lang="zh-CN" altLang="en-US"/>
              <a:t>单击此处编辑母版标题样式</a:t>
            </a:r>
          </a:p>
        </p:txBody>
      </p:sp>
      <p:sp>
        <p:nvSpPr>
          <p:cNvPr id="3" name="文本占位符 2"/>
          <p:cNvSpPr>
            <a:spLocks noGrp="1"/>
          </p:cNvSpPr>
          <p:nvPr>
            <p:ph type="body" idx="1"/>
            <p:custDataLst>
              <p:tags r:id="rId22"/>
            </p:custDataLst>
          </p:nvPr>
        </p:nvSpPr>
        <p:spPr>
          <a:xfrm>
            <a:off x="502412" y="714381"/>
            <a:ext cx="8139178" cy="4041680"/>
          </a:xfrm>
          <a:prstGeom prst="rect">
            <a:avLst/>
          </a:prstGeom>
        </p:spPr>
        <p:txBody>
          <a:bodyPr vert="horz" lIns="101600" tIns="0" rIns="82550" bIns="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custDataLst>
              <p:tags r:id="rId23"/>
            </p:custDataLst>
          </p:nvPr>
        </p:nvSpPr>
        <p:spPr>
          <a:xfrm>
            <a:off x="659807" y="4762375"/>
            <a:ext cx="2025000" cy="237600"/>
          </a:xfrm>
          <a:prstGeom prst="rect">
            <a:avLst/>
          </a:prstGeom>
        </p:spPr>
        <p:txBody>
          <a:bodyPr vert="horz" lIns="91440" tIns="45720" rIns="91440" bIns="45720" rtlCol="0" anchor="ctr">
            <a:normAutofit/>
          </a:bodyPr>
          <a:lstStyle>
            <a:lvl1pPr algn="l">
              <a:defRPr sz="900" baseline="0">
                <a:solidFill>
                  <a:schemeClr val="tx1">
                    <a:lumMod val="85000"/>
                    <a:lumOff val="15000"/>
                  </a:schemeClr>
                </a:solidFill>
                <a:latin typeface="Arial" panose="020B0604020202020204" pitchFamily="34" charset="0"/>
                <a:ea typeface="隶书" panose="02010509060101010101" pitchFamily="49" charset="-122"/>
              </a:defRPr>
            </a:lvl1pPr>
          </a:lstStyle>
          <a:p>
            <a:fld id="{760FBDFE-C587-4B4C-A407-44438C67B59E}" type="datetimeFigureOut">
              <a:rPr lang="zh-CN" altLang="en-US" smtClean="0"/>
              <a:t>2021-3-18</a:t>
            </a:fld>
            <a:endParaRPr lang="zh-CN" altLang="en-US"/>
          </a:p>
        </p:txBody>
      </p:sp>
      <p:sp>
        <p:nvSpPr>
          <p:cNvPr id="5" name="页脚占位符 4"/>
          <p:cNvSpPr>
            <a:spLocks noGrp="1"/>
          </p:cNvSpPr>
          <p:nvPr>
            <p:ph type="ftr" sz="quarter" idx="3"/>
            <p:custDataLst>
              <p:tags r:id="rId24"/>
            </p:custDataLst>
          </p:nvPr>
        </p:nvSpPr>
        <p:spPr>
          <a:xfrm>
            <a:off x="3087000" y="4762375"/>
            <a:ext cx="2970000" cy="237600"/>
          </a:xfrm>
          <a:prstGeom prst="rect">
            <a:avLst/>
          </a:prstGeom>
        </p:spPr>
        <p:txBody>
          <a:bodyPr vert="horz" lIns="91440" tIns="45720" rIns="91440" bIns="45720" rtlCol="0" anchor="ctr">
            <a:normAutofit/>
          </a:bodyPr>
          <a:lstStyle>
            <a:lvl1pPr algn="ctr">
              <a:defRPr sz="900" baseline="0">
                <a:solidFill>
                  <a:schemeClr val="tx1">
                    <a:lumMod val="85000"/>
                    <a:lumOff val="15000"/>
                  </a:schemeClr>
                </a:solidFill>
                <a:latin typeface="Arial" panose="020B0604020202020204" pitchFamily="34" charset="0"/>
                <a:ea typeface="隶书" panose="02010509060101010101" pitchFamily="49" charset="-122"/>
              </a:defRPr>
            </a:lvl1pPr>
          </a:lstStyle>
          <a:p>
            <a:endParaRPr lang="zh-CN" altLang="en-US"/>
          </a:p>
        </p:txBody>
      </p:sp>
      <p:sp>
        <p:nvSpPr>
          <p:cNvPr id="6" name="灯片编号占位符 5"/>
          <p:cNvSpPr>
            <a:spLocks noGrp="1"/>
          </p:cNvSpPr>
          <p:nvPr>
            <p:ph type="sldNum" sz="quarter" idx="4"/>
            <p:custDataLst>
              <p:tags r:id="rId25"/>
            </p:custDataLst>
          </p:nvPr>
        </p:nvSpPr>
        <p:spPr>
          <a:xfrm>
            <a:off x="6457950" y="4762375"/>
            <a:ext cx="2025000" cy="237600"/>
          </a:xfrm>
          <a:prstGeom prst="rect">
            <a:avLst/>
          </a:prstGeom>
        </p:spPr>
        <p:txBody>
          <a:bodyPr vert="horz" lIns="91440" tIns="45720" rIns="91440" bIns="45720" rtlCol="0" anchor="ctr">
            <a:normAutofit/>
          </a:bodyPr>
          <a:lstStyle>
            <a:lvl1pPr algn="r">
              <a:defRPr sz="900" baseline="0">
                <a:solidFill>
                  <a:schemeClr val="tx1">
                    <a:lumMod val="85000"/>
                    <a:lumOff val="15000"/>
                  </a:schemeClr>
                </a:solidFill>
                <a:latin typeface="Arial" panose="020B0604020202020204" pitchFamily="34" charset="0"/>
                <a:ea typeface="隶书" panose="02010509060101010101" pitchFamily="49" charset="-122"/>
              </a:defRPr>
            </a:lvl1pPr>
          </a:lstStyle>
          <a:p>
            <a:fld id="{49AE70B2-8BF9-45C0-BB95-33D1B9D3A854}" type="slidenum">
              <a:rPr lang="zh-CN" altLang="en-US" smtClean="0"/>
              <a:t>‹#›</a:t>
            </a:fld>
            <a:endParaRPr lang="zh-CN" altLang="en-US"/>
          </a:p>
        </p:txBody>
      </p:sp>
      <p:sp>
        <p:nvSpPr>
          <p:cNvPr id="7" name="KSO_TEMPLATE" hidden="1"/>
          <p:cNvSpPr/>
          <p:nvPr>
            <p:custDataLst>
              <p:tags r:id="rId26"/>
            </p:custDataLst>
          </p:nvPr>
        </p:nvSpPr>
        <p:spPr>
          <a:xfrm flipH="1">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Lst>
  <p:transition/>
  <p:txStyles>
    <p:titleStyle>
      <a:lvl1pPr algn="l" defTabSz="685800" rtl="0" eaLnBrk="1" fontAlgn="auto" latinLnBrk="0" hangingPunct="1">
        <a:lnSpc>
          <a:spcPct val="100000"/>
        </a:lnSpc>
        <a:spcBef>
          <a:spcPct val="0"/>
        </a:spcBef>
        <a:buNone/>
        <a:defRPr sz="1800" b="1" u="none" strike="noStrike" kern="1200" cap="none" spc="200" normalizeH="0" baseline="0">
          <a:solidFill>
            <a:schemeClr val="tx1">
              <a:lumMod val="85000"/>
              <a:lumOff val="15000"/>
            </a:schemeClr>
          </a:solidFill>
          <a:uFillTx/>
          <a:latin typeface="Arial" panose="020B0604020202020204" pitchFamily="34" charset="0"/>
          <a:ea typeface="隶书" panose="02010509060101010101" pitchFamily="49" charset="-122"/>
          <a:cs typeface="+mj-cs"/>
        </a:defRPr>
      </a:lvl1pPr>
    </p:titleStyle>
    <p:bodyStyle>
      <a:lvl1pPr marL="171450" indent="-171450" algn="l" defTabSz="685800" rtl="0" eaLnBrk="1" fontAlgn="auto" latinLnBrk="0" hangingPunct="1">
        <a:lnSpc>
          <a:spcPct val="130000"/>
        </a:lnSpc>
        <a:spcBef>
          <a:spcPct val="0"/>
        </a:spcBef>
        <a:spcAft>
          <a:spcPts val="1000"/>
        </a:spcAft>
        <a:buFont typeface="Arial" panose="020B0604020202020204" pitchFamily="34" charset="0"/>
        <a:buChar char="•"/>
        <a:defRPr sz="1200" u="none" strike="noStrike" kern="1200" cap="none" spc="150" normalizeH="0" baseline="0">
          <a:solidFill>
            <a:schemeClr val="tx1">
              <a:lumMod val="85000"/>
              <a:lumOff val="15000"/>
            </a:schemeClr>
          </a:solidFill>
          <a:uFillTx/>
          <a:latin typeface="Arial" panose="020B0604020202020204" pitchFamily="34" charset="0"/>
          <a:ea typeface="隶书" panose="02010509060101010101" pitchFamily="49" charset="-122"/>
          <a:cs typeface="+mn-cs"/>
        </a:defRPr>
      </a:lvl1pPr>
      <a:lvl2pPr marL="514350" indent="-171450" algn="l" defTabSz="685800" rtl="0" eaLnBrk="1" fontAlgn="auto" latinLnBrk="0" hangingPunct="1">
        <a:lnSpc>
          <a:spcPct val="130000"/>
        </a:lnSpc>
        <a:spcBef>
          <a:spcPct val="0"/>
        </a:spcBef>
        <a:spcAft>
          <a:spcPts val="1000"/>
        </a:spcAft>
        <a:buFont typeface="Arial" panose="020B0604020202020204" pitchFamily="34" charset="0"/>
        <a:buChar char="•"/>
        <a:tabLst>
          <a:tab pos="1207135" algn="l"/>
        </a:tabLst>
        <a:defRPr sz="1200" u="none" strike="noStrike" kern="1200" cap="none" spc="150" normalizeH="0" baseline="0">
          <a:solidFill>
            <a:schemeClr val="tx1">
              <a:lumMod val="85000"/>
              <a:lumOff val="15000"/>
            </a:schemeClr>
          </a:solidFill>
          <a:uFillTx/>
          <a:latin typeface="Arial" panose="020B0604020202020204" pitchFamily="34" charset="0"/>
          <a:ea typeface="隶书" panose="02010509060101010101" pitchFamily="49" charset="-122"/>
          <a:cs typeface="+mn-cs"/>
        </a:defRPr>
      </a:lvl2pPr>
      <a:lvl3pPr marL="857250" indent="-171450" algn="l" defTabSz="685800" rtl="0" eaLnBrk="1" fontAlgn="auto" latinLnBrk="0" hangingPunct="1">
        <a:lnSpc>
          <a:spcPct val="130000"/>
        </a:lnSpc>
        <a:spcBef>
          <a:spcPct val="0"/>
        </a:spcBef>
        <a:spcAft>
          <a:spcPts val="1000"/>
        </a:spcAft>
        <a:buFont typeface="Arial" panose="020B0604020202020204" pitchFamily="34" charset="0"/>
        <a:buChar char="•"/>
        <a:defRPr sz="1200" u="none" strike="noStrike" kern="1200" cap="none" spc="150" normalizeH="0" baseline="0">
          <a:solidFill>
            <a:schemeClr val="tx1">
              <a:lumMod val="85000"/>
              <a:lumOff val="15000"/>
            </a:schemeClr>
          </a:solidFill>
          <a:uFillTx/>
          <a:latin typeface="Arial" panose="020B0604020202020204" pitchFamily="34" charset="0"/>
          <a:ea typeface="隶书" panose="02010509060101010101" pitchFamily="49" charset="-122"/>
          <a:cs typeface="+mn-cs"/>
        </a:defRPr>
      </a:lvl3pPr>
      <a:lvl4pPr marL="1200150" indent="-171450" algn="l" defTabSz="685800" rtl="0" eaLnBrk="1" fontAlgn="auto" latinLnBrk="0" hangingPunct="1">
        <a:lnSpc>
          <a:spcPct val="130000"/>
        </a:lnSpc>
        <a:spcBef>
          <a:spcPct val="0"/>
        </a:spcBef>
        <a:spcAft>
          <a:spcPts val="1000"/>
        </a:spcAft>
        <a:buFont typeface="Arial" panose="020B0604020202020204" pitchFamily="34" charset="0"/>
        <a:buChar char="•"/>
        <a:defRPr sz="1200" u="none" strike="noStrike" kern="1200" cap="none" spc="150" normalizeH="0" baseline="0">
          <a:solidFill>
            <a:schemeClr val="tx1">
              <a:lumMod val="85000"/>
              <a:lumOff val="15000"/>
            </a:schemeClr>
          </a:solidFill>
          <a:uFillTx/>
          <a:latin typeface="Arial" panose="020B0604020202020204" pitchFamily="34" charset="0"/>
          <a:ea typeface="隶书" panose="02010509060101010101" pitchFamily="49" charset="-122"/>
          <a:cs typeface="+mn-cs"/>
        </a:defRPr>
      </a:lvl4pPr>
      <a:lvl5pPr marL="1543050" indent="-171450" algn="l" defTabSz="685800" rtl="0" eaLnBrk="1" fontAlgn="auto" latinLnBrk="0" hangingPunct="1">
        <a:lnSpc>
          <a:spcPct val="130000"/>
        </a:lnSpc>
        <a:spcBef>
          <a:spcPct val="0"/>
        </a:spcBef>
        <a:spcAft>
          <a:spcPts val="1000"/>
        </a:spcAft>
        <a:buFont typeface="Arial" panose="020B0604020202020204" pitchFamily="34" charset="0"/>
        <a:buChar char="•"/>
        <a:defRPr sz="1200" u="none" strike="noStrike" kern="1200" cap="none" spc="150" normalizeH="0" baseline="0">
          <a:solidFill>
            <a:schemeClr val="tx1">
              <a:lumMod val="85000"/>
              <a:lumOff val="15000"/>
            </a:schemeClr>
          </a:solidFill>
          <a:uFillTx/>
          <a:latin typeface="Arial" panose="020B0604020202020204" pitchFamily="34" charset="0"/>
          <a:ea typeface="隶书" panose="02010509060101010101" pitchFamily="49"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9.xml"/><Relationship Id="rId1" Type="http://schemas.openxmlformats.org/officeDocument/2006/relationships/tags" Target="../tags/tag134.xml"/></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43.xml"/></Relationships>
</file>

<file path=ppt/slides/_rels/slide1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slideLayout" Target="../slideLayouts/slideLayout2.xml"/><Relationship Id="rId1" Type="http://schemas.openxmlformats.org/officeDocument/2006/relationships/tags" Target="../tags/tag144.xml"/><Relationship Id="rId4" Type="http://schemas.openxmlformats.org/officeDocument/2006/relationships/image" Target="../media/image18.pn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45.xml"/></Relationships>
</file>

<file path=ppt/slides/_rels/slide1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slideLayout" Target="../slideLayouts/slideLayout2.xml"/><Relationship Id="rId1" Type="http://schemas.openxmlformats.org/officeDocument/2006/relationships/tags" Target="../tags/tag146.xml"/></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47.xml"/></Relationships>
</file>

<file path=ppt/slides/_rels/slide1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slideLayout" Target="../slideLayouts/slideLayout2.xml"/><Relationship Id="rId1" Type="http://schemas.openxmlformats.org/officeDocument/2006/relationships/tags" Target="../tags/tag148.xml"/></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49.xml"/></Relationships>
</file>

<file path=ppt/slides/_rels/slide1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slideLayout" Target="../slideLayouts/slideLayout2.xml"/><Relationship Id="rId1" Type="http://schemas.openxmlformats.org/officeDocument/2006/relationships/tags" Target="../tags/tag150.xml"/><Relationship Id="rId4" Type="http://schemas.openxmlformats.org/officeDocument/2006/relationships/image" Target="../media/image18.png"/></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51.xml"/></Relationships>
</file>

<file path=ppt/slides/_rels/slide1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slideLayout" Target="../slideLayouts/slideLayout2.xml"/><Relationship Id="rId1" Type="http://schemas.openxmlformats.org/officeDocument/2006/relationships/tags" Target="../tags/tag152.xml"/><Relationship Id="rId4" Type="http://schemas.openxmlformats.org/officeDocument/2006/relationships/image" Target="../media/image16.png"/></Relationships>
</file>

<file path=ppt/slides/_rels/slide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slideLayout" Target="../slideLayouts/slideLayout2.xml"/><Relationship Id="rId1" Type="http://schemas.openxmlformats.org/officeDocument/2006/relationships/tags" Target="../tags/tag135.xml"/></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53.xml"/></Relationships>
</file>

<file path=ppt/slides/_rels/slide2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slideLayout" Target="../slideLayouts/slideLayout7.xml"/><Relationship Id="rId1" Type="http://schemas.openxmlformats.org/officeDocument/2006/relationships/tags" Target="../tags/tag154.xml"/><Relationship Id="rId4" Type="http://schemas.openxmlformats.org/officeDocument/2006/relationships/image" Target="../media/image19.png"/></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55.xml"/></Relationships>
</file>

<file path=ppt/slides/_rels/slide2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slideLayout" Target="../slideLayouts/slideLayout7.xml"/><Relationship Id="rId1" Type="http://schemas.openxmlformats.org/officeDocument/2006/relationships/tags" Target="../tags/tag156.xml"/></Relationships>
</file>

<file path=ppt/slides/_rels/slide2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slideLayout" Target="../slideLayouts/slideLayout2.xml"/><Relationship Id="rId1" Type="http://schemas.openxmlformats.org/officeDocument/2006/relationships/tags" Target="../tags/tag157.xml"/></Relationships>
</file>

<file path=ppt/slides/_rels/slide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slideLayout" Target="../slideLayouts/slideLayout2.xml"/><Relationship Id="rId1" Type="http://schemas.openxmlformats.org/officeDocument/2006/relationships/tags" Target="../tags/tag136.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37.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38.xml"/></Relationships>
</file>

<file path=ppt/slides/_rels/slide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slideLayout" Target="../slideLayouts/slideLayout2.xml"/><Relationship Id="rId1" Type="http://schemas.openxmlformats.org/officeDocument/2006/relationships/tags" Target="../tags/tag139.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40.xml"/></Relationships>
</file>

<file path=ppt/slides/_rels/slide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slideLayout" Target="../slideLayouts/slideLayout2.xml"/><Relationship Id="rId1" Type="http://schemas.openxmlformats.org/officeDocument/2006/relationships/tags" Target="../tags/tag141.xml"/><Relationship Id="rId4" Type="http://schemas.openxmlformats.org/officeDocument/2006/relationships/image" Target="../media/image17.pn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4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idx="4294967295"/>
          </p:nvPr>
        </p:nvSpPr>
        <p:spPr>
          <a:xfrm>
            <a:off x="1171529" y="1001538"/>
            <a:ext cx="7110413" cy="1782302"/>
          </a:xfrm>
          <a:prstGeom prst="rect">
            <a:avLst/>
          </a:prstGeom>
        </p:spPr>
        <p:txBody>
          <a:bodyPr>
            <a:normAutofit fontScale="90000"/>
          </a:bodyPr>
          <a:lstStyle/>
          <a:p>
            <a:pPr algn="ctr">
              <a:lnSpc>
                <a:spcPct val="120000"/>
              </a:lnSpc>
            </a:pPr>
            <a:r>
              <a:rPr lang="en-US" altLang="zh-CN" sz="5400" b="1" smtClean="0">
                <a:solidFill>
                  <a:srgbClr val="941100"/>
                </a:solidFill>
                <a:latin typeface="宋体" panose="02010600030101010101" pitchFamily="2" charset="-122"/>
                <a:ea typeface="宋体" panose="02010600030101010101" pitchFamily="2" charset="-122"/>
                <a:cs typeface="华文楷体"/>
                <a:sym typeface="Helvetica"/>
              </a:rPr>
              <a:t>《</a:t>
            </a:r>
            <a:r>
              <a:rPr lang="zh-CN" altLang="en-US" sz="5400" b="1" smtClean="0">
                <a:solidFill>
                  <a:srgbClr val="941100"/>
                </a:solidFill>
                <a:latin typeface="宋体" panose="02010600030101010101" pitchFamily="2" charset="-122"/>
                <a:ea typeface="宋体" panose="02010600030101010101" pitchFamily="2" charset="-122"/>
                <a:cs typeface="华文楷体"/>
                <a:sym typeface="Helvetica"/>
              </a:rPr>
              <a:t>诗经</a:t>
            </a:r>
            <a:r>
              <a:rPr lang="en-US" altLang="zh-CN" sz="5400" b="1" smtClean="0">
                <a:solidFill>
                  <a:srgbClr val="941100"/>
                </a:solidFill>
                <a:latin typeface="宋体" panose="02010600030101010101" pitchFamily="2" charset="-122"/>
                <a:ea typeface="宋体" panose="02010600030101010101" pitchFamily="2" charset="-122"/>
                <a:cs typeface="华文楷体"/>
                <a:sym typeface="Helvetica"/>
              </a:rPr>
              <a:t>》</a:t>
            </a:r>
            <a:r>
              <a:rPr lang="zh-CN" altLang="en-US" sz="5400" b="1" smtClean="0">
                <a:solidFill>
                  <a:srgbClr val="941100"/>
                </a:solidFill>
                <a:latin typeface="宋体" panose="02010600030101010101" pitchFamily="2" charset="-122"/>
                <a:ea typeface="宋体" panose="02010600030101010101" pitchFamily="2" charset="-122"/>
                <a:cs typeface="华文楷体"/>
                <a:sym typeface="Helvetica"/>
              </a:rPr>
              <a:t>二首</a:t>
            </a:r>
            <a:r>
              <a:rPr lang="en-US" altLang="zh-CN" sz="5400" b="1" smtClean="0">
                <a:solidFill>
                  <a:srgbClr val="941100"/>
                </a:solidFill>
                <a:latin typeface="宋体" panose="02010600030101010101" pitchFamily="2" charset="-122"/>
                <a:ea typeface="宋体" panose="02010600030101010101" pitchFamily="2" charset="-122"/>
                <a:cs typeface="华文楷体"/>
                <a:sym typeface="Helvetica"/>
              </a:rPr>
              <a:t/>
            </a:r>
            <a:br>
              <a:rPr lang="en-US" altLang="zh-CN" sz="5400" b="1" smtClean="0">
                <a:solidFill>
                  <a:srgbClr val="941100"/>
                </a:solidFill>
                <a:latin typeface="宋体" panose="02010600030101010101" pitchFamily="2" charset="-122"/>
                <a:ea typeface="宋体" panose="02010600030101010101" pitchFamily="2" charset="-122"/>
                <a:cs typeface="华文楷体"/>
                <a:sym typeface="Helvetica"/>
              </a:rPr>
            </a:br>
            <a:r>
              <a:rPr lang="zh-CN" altLang="en-US" sz="5400" b="1" smtClean="0">
                <a:solidFill>
                  <a:srgbClr val="941100"/>
                </a:solidFill>
                <a:latin typeface="宋体" panose="02010600030101010101" pitchFamily="2" charset="-122"/>
                <a:ea typeface="宋体" panose="02010600030101010101" pitchFamily="2" charset="-122"/>
                <a:cs typeface="华文楷体"/>
                <a:sym typeface="Helvetica"/>
              </a:rPr>
              <a:t>第二课时</a:t>
            </a:r>
            <a:endParaRPr lang="zh-CN" altLang="en-US" sz="5400" b="1">
              <a:solidFill>
                <a:srgbClr val="941100"/>
              </a:solidFill>
              <a:latin typeface="宋体" panose="02010600030101010101" pitchFamily="2" charset="-122"/>
              <a:ea typeface="宋体" panose="02010600030101010101" pitchFamily="2" charset="-122"/>
              <a:cs typeface="华文楷体"/>
              <a:sym typeface="Helvetica"/>
            </a:endParaRPr>
          </a:p>
        </p:txBody>
      </p:sp>
    </p:spTree>
    <p:custDataLst>
      <p:tags r:id="rId1"/>
    </p:custDataLst>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2"/>
          <p:cNvSpPr txBox="1"/>
          <p:nvPr/>
        </p:nvSpPr>
        <p:spPr>
          <a:xfrm>
            <a:off x="304474" y="1161641"/>
            <a:ext cx="8542747" cy="2567079"/>
          </a:xfrm>
          <a:prstGeom prst="roundRect">
            <a:avLst/>
          </a:prstGeom>
          <a:solidFill>
            <a:srgbClr val="FFC000"/>
          </a:solidFill>
        </p:spPr>
        <p:txBody>
          <a:bodyPr vert="horz" lIns="91440" tIns="45720" rIns="91440" bIns="45720" rtlCol="0">
            <a:noAutofit/>
          </a:bodyPr>
          <a:lstStyle/>
          <a:p>
            <a:pPr defTabSz="685800">
              <a:lnSpc>
                <a:spcPct val="150000"/>
              </a:lnSpc>
              <a:spcBef>
                <a:spcPts val="600"/>
              </a:spcBef>
            </a:pPr>
            <a:r>
              <a:rPr kumimoji="1" lang="zh-CN" altLang="en-US" sz="2200" b="1" smtClean="0">
                <a:latin typeface="宋体" panose="02010600030101010101" pitchFamily="2" charset="-122"/>
                <a:ea typeface="宋体" panose="02010600030101010101" pitchFamily="2" charset="-122"/>
              </a:rPr>
              <a:t>    </a:t>
            </a:r>
            <a:r>
              <a:rPr kumimoji="1" lang="zh-CN" altLang="en-US" sz="2400" b="1" smtClean="0">
                <a:latin typeface="宋体" panose="02010600030101010101" pitchFamily="2" charset="-122"/>
                <a:ea typeface="宋体" panose="02010600030101010101" pitchFamily="2" charset="-122"/>
              </a:rPr>
              <a:t>诗中写深秋露重霜浓，水边芦苇苍苍，诗人冒着秋寒徘徊岸边，思慕的人儿却在水一方。诗人逆流而上去寻找，道路崎岖而漫长；顺流而下去寻找，她仿佛又在水中央。伊人似近而远，忽隐忽现，可望而不可即。</a:t>
            </a:r>
            <a:endParaRPr kumimoji="1" lang="zh-CN" altLang="en-US" sz="2600" b="1">
              <a:latin typeface="宋体" panose="02010600030101010101" pitchFamily="2" charset="-122"/>
              <a:ea typeface="宋体" panose="02010600030101010101" pitchFamily="2" charset="-122"/>
            </a:endParaRPr>
          </a:p>
        </p:txBody>
      </p:sp>
    </p:spTree>
    <p:custDataLst>
      <p:tags r:id="rId1"/>
    </p:custDataLst>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6"/>
          <p:cNvGrpSpPr/>
          <p:nvPr/>
        </p:nvGrpSpPr>
        <p:grpSpPr>
          <a:xfrm>
            <a:off x="0" y="124979"/>
            <a:ext cx="2754575" cy="1204832"/>
            <a:chOff x="4967092" y="212952"/>
            <a:chExt cx="3232028" cy="1151832"/>
          </a:xfrm>
        </p:grpSpPr>
        <p:grpSp>
          <p:nvGrpSpPr>
            <p:cNvPr id="3" name="组合 17"/>
            <p:cNvGrpSpPr/>
            <p:nvPr/>
          </p:nvGrpSpPr>
          <p:grpSpPr>
            <a:xfrm>
              <a:off x="5411211" y="453130"/>
              <a:ext cx="2787909" cy="833008"/>
              <a:chOff x="1438514" y="440481"/>
              <a:chExt cx="2824479" cy="845242"/>
            </a:xfrm>
          </p:grpSpPr>
          <p:sp>
            <p:nvSpPr>
              <p:cNvPr id="20" name="横卷形 19"/>
              <p:cNvSpPr/>
              <p:nvPr/>
            </p:nvSpPr>
            <p:spPr>
              <a:xfrm>
                <a:off x="1438514" y="440481"/>
                <a:ext cx="2824479" cy="845242"/>
              </a:xfrm>
              <a:prstGeom prst="horizontalScroll">
                <a:avLst/>
              </a:prstGeom>
              <a:solidFill>
                <a:schemeClr val="accent5">
                  <a:lumMod val="9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0">
                <a:scrgbClr r="0" g="0" b="0"/>
              </a:lnRef>
              <a:fillRef idx="0">
                <a:scrgbClr r="0" g="0" b="0"/>
              </a:fillRef>
              <a:effectRef idx="0">
                <a:scrgbClr r="0" g="0" b="0"/>
              </a:effectRef>
              <a:fontRef idx="minor">
                <a:schemeClr val="lt1"/>
              </a:fontRef>
            </p:style>
            <p:txBody>
              <a:bodyPr rtlCol="0" anchor="t"/>
              <a:lstStyle/>
              <a:p>
                <a:pPr algn="ctr"/>
                <a:r>
                  <a:rPr kumimoji="1" lang="zh-CN" altLang="en-US" sz="3200" b="1" smtClean="0">
                    <a:solidFill>
                      <a:schemeClr val="accent1">
                        <a:lumMod val="50000"/>
                      </a:schemeClr>
                    </a:solidFill>
                    <a:latin typeface="黑体" panose="02010609060101010101" pitchFamily="49" charset="-122"/>
                    <a:ea typeface="黑体" panose="02010609060101010101" pitchFamily="49" charset="-122"/>
                    <a:cs typeface="微软雅黑" panose="020B0503020204020204" charset="-122"/>
                  </a:rPr>
                  <a:t>问题探究</a:t>
                </a:r>
                <a:endParaRPr kumimoji="1" lang="zh-CN" altLang="en-US" sz="3200" b="1">
                  <a:solidFill>
                    <a:schemeClr val="accent1">
                      <a:lumMod val="50000"/>
                    </a:schemeClr>
                  </a:solidFill>
                  <a:latin typeface="黑体" panose="02010609060101010101" pitchFamily="49" charset="-122"/>
                  <a:ea typeface="黑体" panose="02010609060101010101" pitchFamily="49" charset="-122"/>
                  <a:cs typeface="微软雅黑" panose="020B0503020204020204" charset="-122"/>
                </a:endParaRPr>
              </a:p>
            </p:txBody>
          </p:sp>
          <p:grpSp>
            <p:nvGrpSpPr>
              <p:cNvPr id="4" name="组合 20"/>
              <p:cNvGrpSpPr/>
              <p:nvPr/>
            </p:nvGrpSpPr>
            <p:grpSpPr>
              <a:xfrm>
                <a:off x="3693775" y="707236"/>
                <a:ext cx="467380" cy="569114"/>
                <a:chOff x="3693775" y="707236"/>
                <a:chExt cx="467380" cy="569114"/>
              </a:xfrm>
            </p:grpSpPr>
            <p:cxnSp>
              <p:nvCxnSpPr>
                <p:cNvPr id="26" name="直接连接符 25"/>
                <p:cNvCxnSpPr/>
                <p:nvPr/>
              </p:nvCxnSpPr>
              <p:spPr>
                <a:xfrm flipH="1">
                  <a:off x="4073525" y="805481"/>
                  <a:ext cx="0" cy="470869"/>
                </a:xfrm>
                <a:prstGeom prst="line">
                  <a:avLst/>
                </a:prstGeom>
                <a:ln w="12700">
                  <a:solidFill>
                    <a:srgbClr val="FFFF00"/>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a:off x="3693775" y="1112576"/>
                  <a:ext cx="461049" cy="0"/>
                </a:xfrm>
                <a:prstGeom prst="line">
                  <a:avLst/>
                </a:prstGeom>
                <a:ln>
                  <a:solidFill>
                    <a:srgbClr val="FFFF00"/>
                  </a:solidFill>
                </a:ln>
              </p:spPr>
              <p:style>
                <a:lnRef idx="3">
                  <a:schemeClr val="accent4"/>
                </a:lnRef>
                <a:fillRef idx="0">
                  <a:schemeClr val="accent4"/>
                </a:fillRef>
                <a:effectRef idx="2">
                  <a:schemeClr val="accent4"/>
                </a:effectRef>
                <a:fontRef idx="minor">
                  <a:schemeClr val="tx1"/>
                </a:fontRef>
              </p:style>
            </p:cxnSp>
            <p:cxnSp>
              <p:nvCxnSpPr>
                <p:cNvPr id="28" name="直接连接符 27"/>
                <p:cNvCxnSpPr/>
                <p:nvPr/>
              </p:nvCxnSpPr>
              <p:spPr>
                <a:xfrm flipH="1">
                  <a:off x="4161155" y="707236"/>
                  <a:ext cx="0" cy="416712"/>
                </a:xfrm>
                <a:prstGeom prst="line">
                  <a:avLst/>
                </a:prstGeom>
                <a:ln w="12700">
                  <a:solidFill>
                    <a:srgbClr val="FFFF00"/>
                  </a:solidFill>
                </a:ln>
              </p:spPr>
              <p:style>
                <a:lnRef idx="1">
                  <a:schemeClr val="accent1"/>
                </a:lnRef>
                <a:fillRef idx="0">
                  <a:schemeClr val="accent1"/>
                </a:fillRef>
                <a:effectRef idx="0">
                  <a:schemeClr val="accent1"/>
                </a:effectRef>
                <a:fontRef idx="minor">
                  <a:schemeClr val="tx1"/>
                </a:fontRef>
              </p:style>
            </p:cxnSp>
          </p:grpSp>
          <p:grpSp>
            <p:nvGrpSpPr>
              <p:cNvPr id="5" name="组合 21"/>
              <p:cNvGrpSpPr/>
              <p:nvPr/>
            </p:nvGrpSpPr>
            <p:grpSpPr>
              <a:xfrm>
                <a:off x="1615401" y="554838"/>
                <a:ext cx="560148" cy="416712"/>
                <a:chOff x="1615401" y="554838"/>
                <a:chExt cx="560148" cy="416712"/>
              </a:xfrm>
            </p:grpSpPr>
            <p:cxnSp>
              <p:nvCxnSpPr>
                <p:cNvPr id="23" name="直接连接符 22"/>
                <p:cNvCxnSpPr/>
                <p:nvPr/>
              </p:nvCxnSpPr>
              <p:spPr>
                <a:xfrm flipH="1">
                  <a:off x="1714500" y="554838"/>
                  <a:ext cx="0" cy="416712"/>
                </a:xfrm>
                <a:prstGeom prst="line">
                  <a:avLst/>
                </a:prstGeom>
                <a:ln>
                  <a:solidFill>
                    <a:srgbClr val="FFFF00"/>
                  </a:solidFill>
                </a:ln>
              </p:spPr>
              <p:style>
                <a:lnRef idx="3">
                  <a:schemeClr val="accent4"/>
                </a:lnRef>
                <a:fillRef idx="0">
                  <a:schemeClr val="accent4"/>
                </a:fillRef>
                <a:effectRef idx="2">
                  <a:schemeClr val="accent4"/>
                </a:effectRef>
                <a:fontRef idx="minor">
                  <a:schemeClr val="tx1"/>
                </a:fontRef>
              </p:style>
            </p:cxnSp>
            <p:cxnSp>
              <p:nvCxnSpPr>
                <p:cNvPr id="24" name="直接连接符 23"/>
                <p:cNvCxnSpPr/>
                <p:nvPr/>
              </p:nvCxnSpPr>
              <p:spPr>
                <a:xfrm>
                  <a:off x="1615401" y="657225"/>
                  <a:ext cx="461049" cy="0"/>
                </a:xfrm>
                <a:prstGeom prst="line">
                  <a:avLst/>
                </a:prstGeom>
                <a:ln>
                  <a:solidFill>
                    <a:srgbClr val="FFFF00"/>
                  </a:solidFill>
                </a:ln>
              </p:spPr>
              <p:style>
                <a:lnRef idx="1">
                  <a:schemeClr val="accent4"/>
                </a:lnRef>
                <a:fillRef idx="0">
                  <a:schemeClr val="accent4"/>
                </a:fillRef>
                <a:effectRef idx="0">
                  <a:schemeClr val="accent4"/>
                </a:effectRef>
                <a:fontRef idx="minor">
                  <a:schemeClr val="tx1"/>
                </a:fontRef>
              </p:style>
            </p:cxnSp>
            <p:cxnSp>
              <p:nvCxnSpPr>
                <p:cNvPr id="25" name="直接连接符 24"/>
                <p:cNvCxnSpPr/>
                <p:nvPr/>
              </p:nvCxnSpPr>
              <p:spPr>
                <a:xfrm>
                  <a:off x="1714500" y="610794"/>
                  <a:ext cx="461049" cy="0"/>
                </a:xfrm>
                <a:prstGeom prst="line">
                  <a:avLst/>
                </a:prstGeom>
                <a:ln>
                  <a:solidFill>
                    <a:srgbClr val="FFFF00"/>
                  </a:solidFill>
                </a:ln>
              </p:spPr>
              <p:style>
                <a:lnRef idx="1">
                  <a:schemeClr val="accent4"/>
                </a:lnRef>
                <a:fillRef idx="0">
                  <a:schemeClr val="accent4"/>
                </a:fillRef>
                <a:effectRef idx="0">
                  <a:schemeClr val="accent4"/>
                </a:effectRef>
                <a:fontRef idx="minor">
                  <a:schemeClr val="tx1"/>
                </a:fontRef>
              </p:style>
            </p:cxnSp>
          </p:grpSp>
        </p:grpSp>
        <p:pic>
          <p:nvPicPr>
            <p:cNvPr id="19" name="Picture 6" descr="F:\超棒ppt模板\中国风\中国风物件\maobi.png"/>
            <p:cNvPicPr/>
            <p:nvPr/>
          </p:nvPicPr>
          <p:blipFill>
            <a:blip r:embed="rId3">
              <a:extLst>
                <a:ext uri="{28A0092B-C50C-407E-A947-70E740481C1C}">
                  <a14:useLocalDpi xmlns:a14="http://schemas.microsoft.com/office/drawing/2010/main" val="0"/>
                </a:ext>
              </a:extLst>
            </a:blip>
            <a:stretch>
              <a:fillRect/>
            </a:stretch>
          </p:blipFill>
          <p:spPr bwMode="auto">
            <a:xfrm>
              <a:off x="4967092" y="212952"/>
              <a:ext cx="846255" cy="1151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9" name="矩形 28"/>
          <p:cNvSpPr/>
          <p:nvPr/>
        </p:nvSpPr>
        <p:spPr>
          <a:xfrm>
            <a:off x="487680" y="1263065"/>
            <a:ext cx="8382000" cy="1532727"/>
          </a:xfrm>
          <a:prstGeom prst="rect">
            <a:avLst/>
          </a:prstGeom>
        </p:spPr>
        <p:txBody>
          <a:bodyPr wrap="square">
            <a:spAutoFit/>
          </a:bodyPr>
          <a:lstStyle/>
          <a:p>
            <a:pPr>
              <a:lnSpc>
                <a:spcPct val="130000"/>
              </a:lnSpc>
            </a:pPr>
            <a:r>
              <a:rPr lang="en-US" altLang="zh-CN" sz="2400" b="1" smtClean="0">
                <a:latin typeface="宋体" panose="02010600030101010101" pitchFamily="2" charset="-122"/>
                <a:ea typeface="宋体" panose="02010600030101010101" pitchFamily="2" charset="-122"/>
              </a:rPr>
              <a:t>1</a:t>
            </a:r>
            <a:r>
              <a:rPr lang="zh-CN" altLang="en-US" sz="2400" b="1" smtClean="0">
                <a:latin typeface="宋体" panose="02010600030101010101" pitchFamily="2" charset="-122"/>
                <a:ea typeface="宋体" panose="02010600030101010101" pitchFamily="2" charset="-122"/>
              </a:rPr>
              <a:t>．小组合作，</a:t>
            </a:r>
            <a:r>
              <a:rPr lang="en-US" altLang="zh-CN" sz="2400" b="1" smtClean="0">
                <a:latin typeface="宋体" panose="02010600030101010101" pitchFamily="2" charset="-122"/>
                <a:ea typeface="宋体" panose="02010600030101010101" pitchFamily="2" charset="-122"/>
              </a:rPr>
              <a:t>《</a:t>
            </a:r>
            <a:r>
              <a:rPr lang="zh-CN" altLang="en-US" sz="2400" b="1" smtClean="0">
                <a:latin typeface="宋体" panose="02010600030101010101" pitchFamily="2" charset="-122"/>
                <a:ea typeface="宋体" panose="02010600030101010101" pitchFamily="2" charset="-122"/>
              </a:rPr>
              <a:t>兼葭</a:t>
            </a:r>
            <a:r>
              <a:rPr lang="en-US" altLang="zh-CN" sz="2400" b="1" smtClean="0">
                <a:latin typeface="宋体" panose="02010600030101010101" pitchFamily="2" charset="-122"/>
                <a:ea typeface="宋体" panose="02010600030101010101" pitchFamily="2" charset="-122"/>
              </a:rPr>
              <a:t>》</a:t>
            </a:r>
            <a:r>
              <a:rPr lang="zh-CN" altLang="en-US" sz="2400" b="1" smtClean="0">
                <a:latin typeface="宋体" panose="02010600030101010101" pitchFamily="2" charset="-122"/>
                <a:ea typeface="宋体" panose="02010600030101010101" pitchFamily="2" charset="-122"/>
              </a:rPr>
              <a:t>一诗没有直接诉说主人公的思念之情，但其思念却绵远悠长；没有直接描写“伊人”，但其身影却无处不在。说说这首诗是怎样达到这种效果的。</a:t>
            </a:r>
            <a:endParaRPr lang="zh-CN" altLang="en-US" sz="2800" b="1">
              <a:latin typeface="宋体" panose="02010600030101010101" pitchFamily="2" charset="-122"/>
              <a:ea typeface="宋体" panose="02010600030101010101" pitchFamily="2" charset="-122"/>
            </a:endParaRPr>
          </a:p>
        </p:txBody>
      </p:sp>
      <p:sp>
        <p:nvSpPr>
          <p:cNvPr id="18" name="内容占位符 3"/>
          <p:cNvSpPr txBox="1"/>
          <p:nvPr/>
        </p:nvSpPr>
        <p:spPr>
          <a:xfrm>
            <a:off x="378511" y="2930344"/>
            <a:ext cx="8537814" cy="1603556"/>
          </a:xfrm>
          <a:prstGeom prst="rect">
            <a:avLst/>
          </a:prstGeom>
          <a:solidFill>
            <a:schemeClr val="accent4">
              <a:alpha val="80000"/>
            </a:schemeClr>
          </a:solidFill>
          <a:ln>
            <a:solidFill>
              <a:schemeClr val="accent5">
                <a:lumMod val="60000"/>
                <a:lumOff val="40000"/>
              </a:schemeClr>
            </a:solidFill>
          </a:ln>
        </p:spPr>
        <p:txBody>
          <a:bodyPr vert="horz" lIns="91440" tIns="45720" rIns="91440" bIns="45720" rtlCol="0">
            <a:noAutofit/>
          </a:bodyPr>
          <a:lstStyle/>
          <a:p>
            <a:pPr lvl="0">
              <a:lnSpc>
                <a:spcPct val="130000"/>
              </a:lnSpc>
              <a:defRPr/>
            </a:pPr>
            <a:r>
              <a:rPr lang="en-US" altLang="zh-CN" sz="2600" b="1">
                <a:latin typeface="宋体" panose="02010600030101010101" pitchFamily="2" charset="-122"/>
                <a:ea typeface="宋体" panose="02010600030101010101" pitchFamily="2" charset="-122"/>
              </a:rPr>
              <a:t>【</a:t>
            </a:r>
            <a:r>
              <a:rPr lang="zh-CN" altLang="en-US" sz="2600" b="1">
                <a:latin typeface="宋体" panose="02010600030101010101" pitchFamily="2" charset="-122"/>
                <a:ea typeface="宋体" panose="02010600030101010101" pitchFamily="2" charset="-122"/>
              </a:rPr>
              <a:t>合作要求</a:t>
            </a:r>
            <a:r>
              <a:rPr lang="en-US" altLang="zh-CN" sz="2600" b="1" smtClean="0">
                <a:latin typeface="宋体" panose="02010600030101010101" pitchFamily="2" charset="-122"/>
                <a:ea typeface="宋体" panose="02010600030101010101" pitchFamily="2" charset="-122"/>
              </a:rPr>
              <a:t>】</a:t>
            </a:r>
            <a:r>
              <a:rPr lang="zh-CN" altLang="en-US" sz="2600" b="1">
                <a:latin typeface="宋体" panose="02010600030101010101" pitchFamily="2" charset="-122"/>
                <a:ea typeface="宋体" panose="02010600030101010101" pitchFamily="2" charset="-122"/>
              </a:rPr>
              <a:t>①各小组推选一位代表在全班发言；②本组发言代表记录</a:t>
            </a:r>
            <a:r>
              <a:rPr lang="zh-CN" altLang="en-US" sz="2600" b="1" smtClean="0">
                <a:latin typeface="宋体" panose="02010600030101010101" pitchFamily="2" charset="-122"/>
                <a:ea typeface="宋体" panose="02010600030101010101" pitchFamily="2" charset="-122"/>
              </a:rPr>
              <a:t>发言</a:t>
            </a:r>
            <a:r>
              <a:rPr lang="zh-CN" altLang="en-US" sz="2600" b="1">
                <a:latin typeface="宋体" panose="02010600030101010101" pitchFamily="2" charset="-122"/>
                <a:ea typeface="宋体" panose="02010600030101010101" pitchFamily="2" charset="-122"/>
              </a:rPr>
              <a:t>要点，做好发言准备。③当他人发言时要认真倾听，耐心等待。</a:t>
            </a:r>
          </a:p>
        </p:txBody>
      </p:sp>
      <p:grpSp>
        <p:nvGrpSpPr>
          <p:cNvPr id="16" name="组合 15"/>
          <p:cNvGrpSpPr/>
          <p:nvPr/>
        </p:nvGrpSpPr>
        <p:grpSpPr>
          <a:xfrm>
            <a:off x="7193897" y="309168"/>
            <a:ext cx="1534756" cy="938378"/>
            <a:chOff x="5366129" y="4588379"/>
            <a:chExt cx="1970676" cy="1329542"/>
          </a:xfrm>
        </p:grpSpPr>
        <p:pic>
          <p:nvPicPr>
            <p:cNvPr id="17" name="图片 16"/>
            <p:cNvPicPr>
              <a:picLocks noChangeAspect="1"/>
            </p:cNvPicPr>
            <p:nvPr/>
          </p:nvPicPr>
          <p:blipFill>
            <a:blip r:embed="rId4"/>
            <a:stretch>
              <a:fillRect/>
            </a:stretch>
          </p:blipFill>
          <p:spPr>
            <a:xfrm>
              <a:off x="5366129" y="4588379"/>
              <a:ext cx="1498600" cy="1270000"/>
            </a:xfrm>
            <a:custGeom>
              <a:avLst/>
              <a:gdLst>
                <a:gd name="connsiteX0" fmla="*/ 0 w 1498600"/>
                <a:gd name="connsiteY0" fmla="*/ 0 h 1270000"/>
                <a:gd name="connsiteX1" fmla="*/ 1498600 w 1498600"/>
                <a:gd name="connsiteY1" fmla="*/ 0 h 1270000"/>
                <a:gd name="connsiteX2" fmla="*/ 1498600 w 1498600"/>
                <a:gd name="connsiteY2" fmla="*/ 784223 h 1270000"/>
                <a:gd name="connsiteX3" fmla="*/ 1110656 w 1498600"/>
                <a:gd name="connsiteY3" fmla="*/ 784223 h 1270000"/>
                <a:gd name="connsiteX4" fmla="*/ 1010641 w 1498600"/>
                <a:gd name="connsiteY4" fmla="*/ 884238 h 1270000"/>
                <a:gd name="connsiteX5" fmla="*/ 1010641 w 1498600"/>
                <a:gd name="connsiteY5" fmla="*/ 1270000 h 1270000"/>
                <a:gd name="connsiteX6" fmla="*/ 0 w 1498600"/>
                <a:gd name="connsiteY6" fmla="*/ 1270000 h 127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98600" h="1270000">
                  <a:moveTo>
                    <a:pt x="0" y="0"/>
                  </a:moveTo>
                  <a:lnTo>
                    <a:pt x="1498600" y="0"/>
                  </a:lnTo>
                  <a:lnTo>
                    <a:pt x="1498600" y="784223"/>
                  </a:lnTo>
                  <a:lnTo>
                    <a:pt x="1110656" y="784223"/>
                  </a:lnTo>
                  <a:cubicBezTo>
                    <a:pt x="1055419" y="784223"/>
                    <a:pt x="1010641" y="829001"/>
                    <a:pt x="1010641" y="884238"/>
                  </a:cubicBezTo>
                  <a:lnTo>
                    <a:pt x="1010641" y="1270000"/>
                  </a:lnTo>
                  <a:lnTo>
                    <a:pt x="0" y="1270000"/>
                  </a:lnTo>
                  <a:close/>
                </a:path>
              </a:pathLst>
            </a:custGeom>
          </p:spPr>
        </p:pic>
        <p:sp>
          <p:nvSpPr>
            <p:cNvPr id="21" name="文本框 34"/>
            <p:cNvSpPr txBox="1"/>
            <p:nvPr/>
          </p:nvSpPr>
          <p:spPr>
            <a:xfrm>
              <a:off x="6320180" y="5333146"/>
              <a:ext cx="1016625" cy="584775"/>
            </a:xfrm>
            <a:prstGeom prst="rect">
              <a:avLst/>
            </a:prstGeom>
            <a:noFill/>
          </p:spPr>
          <p:txBody>
            <a:bodyPr wrap="none" rtlCol="0">
              <a:spAutoFit/>
            </a:bodyPr>
            <a:lstStyle/>
            <a:p>
              <a:r>
                <a:rPr kumimoji="1" lang="zh-CN" altLang="en-US" sz="3200" b="1">
                  <a:solidFill>
                    <a:srgbClr val="002060"/>
                  </a:solidFill>
                  <a:latin typeface="Xingkai SC" panose="02010600040101010101" pitchFamily="2" charset="-122"/>
                  <a:ea typeface="Xingkai SC" panose="02010600040101010101" pitchFamily="2" charset="-122"/>
                </a:rPr>
                <a:t>合作</a:t>
              </a:r>
            </a:p>
          </p:txBody>
        </p:sp>
      </p:grpSp>
    </p:spTree>
    <p:custDataLst>
      <p:tags r:id="rId1"/>
    </p:custDataLst>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2"/>
          <p:cNvSpPr txBox="1"/>
          <p:nvPr/>
        </p:nvSpPr>
        <p:spPr>
          <a:xfrm>
            <a:off x="315169" y="345440"/>
            <a:ext cx="8542747" cy="4165600"/>
          </a:xfrm>
          <a:prstGeom prst="rect">
            <a:avLst/>
          </a:prstGeom>
          <a:solidFill>
            <a:srgbClr val="92D050"/>
          </a:solidFill>
        </p:spPr>
        <p:txBody>
          <a:bodyPr vert="horz" lIns="91440" tIns="45720" rIns="91440" bIns="45720" rtlCol="0">
            <a:noAutofit/>
          </a:bodyPr>
          <a:lstStyle/>
          <a:p>
            <a:pPr>
              <a:lnSpc>
                <a:spcPct val="120000"/>
              </a:lnSpc>
              <a:spcBef>
                <a:spcPts val="600"/>
              </a:spcBef>
            </a:pPr>
            <a:r>
              <a:rPr lang="zh-CN" altLang="en-US" sz="2200" b="1" smtClean="0"/>
              <a:t>        </a:t>
            </a:r>
            <a:r>
              <a:rPr lang="zh-CN" altLang="en-US" sz="2100" b="1" smtClean="0"/>
              <a:t>从“白露为霜”到“白露未晞”再到“白露未已”，明写时间的推移，暗写抒情主人公凝望追寻的时间之长；从“在水一方”到“在水之湄”再到“在水之诶”，从“宛在水中央”到“宛在水中坻”再到“宛在水中沚”，写地点的转换，象征着伊人踪迹的缥缈难寻；从“道阻且长”到“道阻且跻”再到“道阻且右”，则是反复渲染追寻过程的艰难，以凸显抒情主人公执着思念、锲而不舍的精神。</a:t>
            </a:r>
          </a:p>
          <a:p>
            <a:pPr>
              <a:lnSpc>
                <a:spcPct val="120000"/>
              </a:lnSpc>
              <a:spcBef>
                <a:spcPts val="600"/>
              </a:spcBef>
            </a:pPr>
            <a:r>
              <a:rPr lang="zh-CN" altLang="en-US" sz="2100" b="1" smtClean="0"/>
              <a:t>        诗歌没有直接描写“伊人”，伊人的身影却无处不在。诗人起笔写晶莹的露珠已凝成霜，而思慕的伊人却在水的一方。“伊人”虽音容体貌均无，却一会儿在河的上游，一会儿在河的下游，一会儿在水中央，一会儿在水边草地，飘忽不定，身影无处不在。</a:t>
            </a:r>
            <a:endParaRPr kumimoji="1" lang="zh-CN" altLang="en-US" sz="2100" b="1">
              <a:latin typeface="宋体" panose="02010600030101010101" pitchFamily="2" charset="-122"/>
              <a:ea typeface="宋体" panose="02010600030101010101" pitchFamily="2" charset="-122"/>
            </a:endParaRPr>
          </a:p>
        </p:txBody>
      </p:sp>
    </p:spTree>
    <p:custDataLst>
      <p:tags r:id="rId1"/>
    </p:custDataLst>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5"/>
          <p:cNvSpPr txBox="1">
            <a:spLocks noChangeArrowheads="1"/>
          </p:cNvSpPr>
          <p:nvPr/>
        </p:nvSpPr>
        <p:spPr bwMode="auto">
          <a:xfrm>
            <a:off x="393566" y="214534"/>
            <a:ext cx="6779394" cy="12522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1435" tIns="25718" rIns="51435" bIns="25718">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nSpc>
                <a:spcPct val="150000"/>
              </a:lnSpc>
            </a:pPr>
            <a:r>
              <a:rPr lang="en-US" altLang="zh-CN" sz="2600" b="1" smtClean="0">
                <a:latin typeface="+mn-ea"/>
                <a:ea typeface="+mn-ea"/>
              </a:rPr>
              <a:t>2</a:t>
            </a:r>
            <a:r>
              <a:rPr lang="zh-CN" altLang="en-US" sz="2600" b="1" smtClean="0">
                <a:latin typeface="+mn-ea"/>
                <a:ea typeface="+mn-ea"/>
              </a:rPr>
              <a:t>．本诗运用重章叠句的表现形式，替换的字词在表情达意上有什么作用？</a:t>
            </a:r>
            <a:endParaRPr lang="zh-CN" altLang="en-US" sz="2600" b="1">
              <a:latin typeface="+mn-ea"/>
              <a:ea typeface="+mn-ea"/>
            </a:endParaRPr>
          </a:p>
        </p:txBody>
      </p:sp>
      <p:sp>
        <p:nvSpPr>
          <p:cNvPr id="4" name="内容占位符 3"/>
          <p:cNvSpPr txBox="1"/>
          <p:nvPr/>
        </p:nvSpPr>
        <p:spPr>
          <a:xfrm>
            <a:off x="365178" y="1810621"/>
            <a:ext cx="8474022" cy="2273699"/>
          </a:xfrm>
          <a:prstGeom prst="rect">
            <a:avLst/>
          </a:prstGeom>
          <a:solidFill>
            <a:schemeClr val="accent6">
              <a:lumMod val="40000"/>
              <a:lumOff val="60000"/>
              <a:alpha val="80000"/>
            </a:schemeClr>
          </a:solidFill>
          <a:ln>
            <a:solidFill>
              <a:schemeClr val="accent5">
                <a:lumMod val="60000"/>
                <a:lumOff val="40000"/>
              </a:schemeClr>
            </a:solidFill>
          </a:ln>
        </p:spPr>
        <p:txBody>
          <a:bodyPr vert="horz" lIns="91440" tIns="45720" rIns="91440" bIns="45720" rtlCol="0">
            <a:noAutofit/>
          </a:bodyPr>
          <a:lstStyle/>
          <a:p>
            <a:pPr>
              <a:lnSpc>
                <a:spcPct val="150000"/>
              </a:lnSpc>
            </a:pPr>
            <a:r>
              <a:rPr lang="zh-CN" altLang="en-US" sz="2400" b="1" smtClean="0">
                <a:latin typeface="宋体" panose="02010600030101010101" pitchFamily="2" charset="-122"/>
                <a:ea typeface="宋体" panose="02010600030101010101" pitchFamily="2" charset="-122"/>
              </a:rPr>
              <a:t>（</a:t>
            </a:r>
            <a:r>
              <a:rPr lang="en-US" altLang="zh-CN" sz="2400" b="1" smtClean="0">
                <a:latin typeface="宋体" panose="02010600030101010101" pitchFamily="2" charset="-122"/>
                <a:ea typeface="宋体" panose="02010600030101010101" pitchFamily="2" charset="-122"/>
              </a:rPr>
              <a:t>1</a:t>
            </a:r>
            <a:r>
              <a:rPr lang="zh-CN" altLang="en-US" sz="2400" b="1" smtClean="0">
                <a:latin typeface="宋体" panose="02010600030101010101" pitchFamily="2" charset="-122"/>
                <a:ea typeface="宋体" panose="02010600030101010101" pitchFamily="2" charset="-122"/>
              </a:rPr>
              <a:t>）气氛的渲染。白露从“苍苍”“萋萋”到末章的“采采”，写出芦苇的颜色由苍青至凄清到泛白，把深秋凄凉的气氛渲染得越来越浓，烘托出诗人当时所在的环境十分清冷，心境十分寂寞。</a:t>
            </a:r>
            <a:endParaRPr lang="zh-CN" altLang="en-US" sz="2800" b="1">
              <a:latin typeface="宋体" panose="02010600030101010101" pitchFamily="2" charset="-122"/>
              <a:ea typeface="宋体" panose="02010600030101010101" pitchFamily="2" charset="-122"/>
            </a:endParaRPr>
          </a:p>
        </p:txBody>
      </p:sp>
      <p:grpSp>
        <p:nvGrpSpPr>
          <p:cNvPr id="5" name="组合 4"/>
          <p:cNvGrpSpPr/>
          <p:nvPr/>
        </p:nvGrpSpPr>
        <p:grpSpPr>
          <a:xfrm>
            <a:off x="7220227" y="182880"/>
            <a:ext cx="1517373" cy="1069655"/>
            <a:chOff x="10291762" y="4113212"/>
            <a:chExt cx="1830388" cy="1452779"/>
          </a:xfrm>
        </p:grpSpPr>
        <p:pic>
          <p:nvPicPr>
            <p:cNvPr id="6" name="图片 5"/>
            <p:cNvPicPr>
              <a:picLocks noChangeAspect="1"/>
            </p:cNvPicPr>
            <p:nvPr/>
          </p:nvPicPr>
          <p:blipFill>
            <a:blip r:embed="rId3"/>
            <a:stretch>
              <a:fillRect/>
            </a:stretch>
          </p:blipFill>
          <p:spPr>
            <a:xfrm>
              <a:off x="10291762" y="4113212"/>
              <a:ext cx="1270000" cy="1270000"/>
            </a:xfrm>
            <a:custGeom>
              <a:avLst/>
              <a:gdLst>
                <a:gd name="connsiteX0" fmla="*/ 0 w 1270000"/>
                <a:gd name="connsiteY0" fmla="*/ 0 h 1270000"/>
                <a:gd name="connsiteX1" fmla="*/ 1270000 w 1270000"/>
                <a:gd name="connsiteY1" fmla="*/ 0 h 1270000"/>
                <a:gd name="connsiteX2" fmla="*/ 1270000 w 1270000"/>
                <a:gd name="connsiteY2" fmla="*/ 874749 h 1270000"/>
                <a:gd name="connsiteX3" fmla="*/ 929087 w 1270000"/>
                <a:gd name="connsiteY3" fmla="*/ 874749 h 1270000"/>
                <a:gd name="connsiteX4" fmla="*/ 829072 w 1270000"/>
                <a:gd name="connsiteY4" fmla="*/ 974764 h 1270000"/>
                <a:gd name="connsiteX5" fmla="*/ 829072 w 1270000"/>
                <a:gd name="connsiteY5" fmla="*/ 1270000 h 1270000"/>
                <a:gd name="connsiteX6" fmla="*/ 0 w 1270000"/>
                <a:gd name="connsiteY6" fmla="*/ 1270000 h 127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70000" h="1270000">
                  <a:moveTo>
                    <a:pt x="0" y="0"/>
                  </a:moveTo>
                  <a:lnTo>
                    <a:pt x="1270000" y="0"/>
                  </a:lnTo>
                  <a:lnTo>
                    <a:pt x="1270000" y="874749"/>
                  </a:lnTo>
                  <a:lnTo>
                    <a:pt x="929087" y="874749"/>
                  </a:lnTo>
                  <a:cubicBezTo>
                    <a:pt x="873850" y="874749"/>
                    <a:pt x="829072" y="919527"/>
                    <a:pt x="829072" y="974764"/>
                  </a:cubicBezTo>
                  <a:lnTo>
                    <a:pt x="829072" y="1270000"/>
                  </a:lnTo>
                  <a:lnTo>
                    <a:pt x="0" y="1270000"/>
                  </a:lnTo>
                  <a:close/>
                </a:path>
              </a:pathLst>
            </a:custGeom>
          </p:spPr>
        </p:pic>
        <p:sp>
          <p:nvSpPr>
            <p:cNvPr id="7" name="文本框 95"/>
            <p:cNvSpPr txBox="1"/>
            <p:nvPr/>
          </p:nvSpPr>
          <p:spPr>
            <a:xfrm>
              <a:off x="11116747" y="4981216"/>
              <a:ext cx="1005403" cy="584775"/>
            </a:xfrm>
            <a:prstGeom prst="rect">
              <a:avLst/>
            </a:prstGeom>
            <a:noFill/>
          </p:spPr>
          <p:txBody>
            <a:bodyPr wrap="none" rtlCol="0">
              <a:spAutoFit/>
            </a:bodyPr>
            <a:lstStyle/>
            <a:p>
              <a:r>
                <a:rPr kumimoji="1" lang="zh-CN" altLang="en-US" sz="3200" b="1">
                  <a:solidFill>
                    <a:srgbClr val="002060"/>
                  </a:solidFill>
                  <a:latin typeface="Xingkai SC" panose="02010600040101010101" pitchFamily="2" charset="-122"/>
                  <a:ea typeface="Xingkai SC" panose="02010600040101010101" pitchFamily="2" charset="-122"/>
                </a:rPr>
                <a:t>抢答</a:t>
              </a:r>
            </a:p>
          </p:txBody>
        </p:sp>
      </p:gr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3"/>
          <p:cNvSpPr txBox="1"/>
          <p:nvPr/>
        </p:nvSpPr>
        <p:spPr>
          <a:xfrm>
            <a:off x="385498" y="592490"/>
            <a:ext cx="8474022" cy="2211670"/>
          </a:xfrm>
          <a:prstGeom prst="rect">
            <a:avLst/>
          </a:prstGeom>
          <a:solidFill>
            <a:schemeClr val="accent6">
              <a:lumMod val="40000"/>
              <a:lumOff val="60000"/>
              <a:alpha val="80000"/>
            </a:schemeClr>
          </a:solidFill>
          <a:ln>
            <a:solidFill>
              <a:schemeClr val="accent5">
                <a:lumMod val="60000"/>
                <a:lumOff val="40000"/>
              </a:schemeClr>
            </a:solidFill>
          </a:ln>
        </p:spPr>
        <p:txBody>
          <a:bodyPr vert="horz" lIns="91440" tIns="45720" rIns="91440" bIns="45720" rtlCol="0">
            <a:normAutofit lnSpcReduction="10000"/>
          </a:bodyPr>
          <a:lstStyle/>
          <a:p>
            <a:pPr>
              <a:lnSpc>
                <a:spcPct val="130000"/>
              </a:lnSpc>
            </a:pPr>
            <a:r>
              <a:rPr lang="zh-CN" altLang="en-US" sz="2200" b="1" smtClean="0">
                <a:latin typeface="宋体" panose="02010600030101010101" pitchFamily="2" charset="-122"/>
                <a:ea typeface="宋体" panose="02010600030101010101" pitchFamily="2" charset="-122"/>
              </a:rPr>
              <a:t>（</a:t>
            </a:r>
            <a:r>
              <a:rPr lang="en-US" altLang="zh-CN" sz="2200" b="1" smtClean="0">
                <a:latin typeface="宋体" panose="02010600030101010101" pitchFamily="2" charset="-122"/>
                <a:ea typeface="宋体" panose="02010600030101010101" pitchFamily="2" charset="-122"/>
              </a:rPr>
              <a:t>2</a:t>
            </a:r>
            <a:r>
              <a:rPr lang="zh-CN" altLang="en-US" sz="2200" b="1" smtClean="0">
                <a:latin typeface="宋体" panose="02010600030101010101" pitchFamily="2" charset="-122"/>
                <a:ea typeface="宋体" panose="02010600030101010101" pitchFamily="2" charset="-122"/>
              </a:rPr>
              <a:t>）时间的推移。白露“为霜”“未晞”“未已”的变换，描绘出朝露成霜而又融为秋水的渐变情状与过程，形象地勾画了时间发展的轨迹，诗人天刚放亮就来到河滨，直待到太阳东升，诗人独自一人久久徘徊在清冷寂寞的旷野，面对茫茫秋水，望穿秋水，佳人不至，其心情该是何等焦急和惆怅！</a:t>
            </a:r>
            <a:endParaRPr lang="zh-CN" altLang="en-US" sz="2200" b="1">
              <a:latin typeface="宋体" panose="02010600030101010101" pitchFamily="2" charset="-122"/>
              <a:ea typeface="宋体" panose="02010600030101010101" pitchFamily="2" charset="-122"/>
            </a:endParaRPr>
          </a:p>
        </p:txBody>
      </p:sp>
      <p:sp>
        <p:nvSpPr>
          <p:cNvPr id="3" name="内容占位符 3"/>
          <p:cNvSpPr txBox="1"/>
          <p:nvPr/>
        </p:nvSpPr>
        <p:spPr>
          <a:xfrm>
            <a:off x="405818" y="2969930"/>
            <a:ext cx="8474022" cy="1459830"/>
          </a:xfrm>
          <a:prstGeom prst="rect">
            <a:avLst/>
          </a:prstGeom>
          <a:solidFill>
            <a:schemeClr val="accent6">
              <a:lumMod val="40000"/>
              <a:lumOff val="60000"/>
              <a:alpha val="80000"/>
            </a:schemeClr>
          </a:solidFill>
          <a:ln>
            <a:solidFill>
              <a:schemeClr val="accent5">
                <a:lumMod val="60000"/>
                <a:lumOff val="40000"/>
              </a:schemeClr>
            </a:solidFill>
          </a:ln>
        </p:spPr>
        <p:txBody>
          <a:bodyPr vert="horz" lIns="91440" tIns="45720" rIns="91440" bIns="45720" rtlCol="0">
            <a:normAutofit/>
          </a:bodyPr>
          <a:lstStyle/>
          <a:p>
            <a:pPr>
              <a:lnSpc>
                <a:spcPct val="130000"/>
              </a:lnSpc>
            </a:pPr>
            <a:r>
              <a:rPr lang="zh-CN" altLang="en-US" sz="2200" b="1" smtClean="0">
                <a:latin typeface="宋体" panose="02010600030101010101" pitchFamily="2" charset="-122"/>
                <a:ea typeface="宋体" panose="02010600030101010101" pitchFamily="2" charset="-122"/>
              </a:rPr>
              <a:t>（</a:t>
            </a:r>
            <a:r>
              <a:rPr lang="en-US" altLang="zh-CN" sz="2200" b="1" smtClean="0">
                <a:latin typeface="宋体" panose="02010600030101010101" pitchFamily="2" charset="-122"/>
                <a:ea typeface="宋体" panose="02010600030101010101" pitchFamily="2" charset="-122"/>
              </a:rPr>
              <a:t>3</a:t>
            </a:r>
            <a:r>
              <a:rPr lang="zh-CN" altLang="en-US" sz="2200" b="1" smtClean="0">
                <a:latin typeface="宋体" panose="02010600030101010101" pitchFamily="2" charset="-122"/>
                <a:ea typeface="宋体" panose="02010600030101010101" pitchFamily="2" charset="-122"/>
              </a:rPr>
              <a:t>）地点的转换。从“在水一方”“在水之湄”到“在水之涘”，从“宛在水中央”“宛在水中坻”到“宛在水中沚”，展现的是空间的转换，它们反复渲染的是追寻过程的艰难和执着。</a:t>
            </a:r>
            <a:endParaRPr lang="zh-CN" altLang="en-US" sz="2200" b="1">
              <a:latin typeface="宋体" panose="02010600030101010101" pitchFamily="2" charset="-122"/>
              <a:ea typeface="宋体" panose="02010600030101010101" pitchFamily="2" charset="-122"/>
            </a:endParaRP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5"/>
          <p:cNvSpPr txBox="1">
            <a:spLocks noChangeArrowheads="1"/>
          </p:cNvSpPr>
          <p:nvPr/>
        </p:nvSpPr>
        <p:spPr bwMode="auto">
          <a:xfrm>
            <a:off x="393566" y="214534"/>
            <a:ext cx="6413634" cy="12522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1435" tIns="25718" rIns="51435" bIns="25718">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nSpc>
                <a:spcPct val="150000"/>
              </a:lnSpc>
            </a:pPr>
            <a:r>
              <a:rPr lang="en-US" altLang="zh-CN" sz="2600" b="1" smtClean="0">
                <a:latin typeface="+mn-ea"/>
                <a:ea typeface="+mn-ea"/>
              </a:rPr>
              <a:t>3</a:t>
            </a:r>
            <a:r>
              <a:rPr lang="zh-CN" altLang="en-US" sz="2600" b="1" smtClean="0">
                <a:latin typeface="+mn-ea"/>
                <a:ea typeface="+mn-ea"/>
              </a:rPr>
              <a:t>．</a:t>
            </a:r>
            <a:r>
              <a:rPr lang="en-US" altLang="zh-CN" sz="2600" b="1" smtClean="0">
                <a:latin typeface="+mn-ea"/>
                <a:ea typeface="+mn-ea"/>
              </a:rPr>
              <a:t>《</a:t>
            </a:r>
            <a:r>
              <a:rPr lang="zh-CN" altLang="en-US" sz="2600" b="1" smtClean="0">
                <a:latin typeface="+mn-ea"/>
                <a:ea typeface="+mn-ea"/>
              </a:rPr>
              <a:t>蒹葭</a:t>
            </a:r>
            <a:r>
              <a:rPr lang="en-US" altLang="zh-CN" sz="2600" b="1" smtClean="0">
                <a:latin typeface="+mn-ea"/>
                <a:ea typeface="+mn-ea"/>
              </a:rPr>
              <a:t>》</a:t>
            </a:r>
            <a:r>
              <a:rPr lang="zh-CN" altLang="en-US" sz="2600" b="1" smtClean="0">
                <a:latin typeface="+mn-ea"/>
                <a:ea typeface="+mn-ea"/>
              </a:rPr>
              <a:t>中运用了大量景物描写，这些景物描写在诗中起到了什么作用？</a:t>
            </a:r>
            <a:endParaRPr lang="zh-CN" altLang="en-US" sz="2600" b="1">
              <a:latin typeface="+mn-ea"/>
              <a:ea typeface="+mn-ea"/>
            </a:endParaRPr>
          </a:p>
        </p:txBody>
      </p:sp>
      <p:sp>
        <p:nvSpPr>
          <p:cNvPr id="4" name="内容占位符 3"/>
          <p:cNvSpPr txBox="1"/>
          <p:nvPr/>
        </p:nvSpPr>
        <p:spPr>
          <a:xfrm>
            <a:off x="334698" y="1615441"/>
            <a:ext cx="8474022" cy="2357120"/>
          </a:xfrm>
          <a:prstGeom prst="rect">
            <a:avLst/>
          </a:prstGeom>
          <a:solidFill>
            <a:schemeClr val="accent6">
              <a:lumMod val="40000"/>
              <a:lumOff val="60000"/>
              <a:alpha val="80000"/>
            </a:schemeClr>
          </a:solidFill>
          <a:ln>
            <a:solidFill>
              <a:schemeClr val="accent5">
                <a:lumMod val="60000"/>
                <a:lumOff val="40000"/>
              </a:schemeClr>
            </a:solidFill>
          </a:ln>
        </p:spPr>
        <p:txBody>
          <a:bodyPr vert="horz" lIns="91440" tIns="45720" rIns="91440" bIns="45720" rtlCol="0">
            <a:noAutofit/>
          </a:bodyPr>
          <a:lstStyle/>
          <a:p>
            <a:pPr>
              <a:lnSpc>
                <a:spcPct val="150000"/>
              </a:lnSpc>
            </a:pPr>
            <a:r>
              <a:rPr lang="zh-CN" altLang="en-US" sz="2400" b="1" smtClean="0">
                <a:latin typeface="宋体" panose="02010600030101010101" pitchFamily="2" charset="-122"/>
                <a:ea typeface="宋体" panose="02010600030101010101" pitchFamily="2" charset="-122"/>
              </a:rPr>
              <a:t>    诗歌开篇便描绘了一幅凄清的画面：一个晚秋的早晨，天色朦胧，笼罩在晨雾中的是一望无际的芦苇，露水已凝结成白色的浓霜。这是一幅苍凉缥缈的晚秋晨光图，烘托了主人公惆怅迷惘的心情。</a:t>
            </a:r>
            <a:endParaRPr lang="zh-CN" altLang="en-US" sz="2800" b="1">
              <a:latin typeface="宋体" panose="02010600030101010101" pitchFamily="2" charset="-122"/>
              <a:ea typeface="宋体" panose="02010600030101010101" pitchFamily="2" charset="-122"/>
            </a:endParaRPr>
          </a:p>
        </p:txBody>
      </p:sp>
      <p:grpSp>
        <p:nvGrpSpPr>
          <p:cNvPr id="5" name="组合 4"/>
          <p:cNvGrpSpPr/>
          <p:nvPr/>
        </p:nvGrpSpPr>
        <p:grpSpPr>
          <a:xfrm>
            <a:off x="7230387" y="243840"/>
            <a:ext cx="1517373" cy="1069655"/>
            <a:chOff x="10291762" y="4113212"/>
            <a:chExt cx="1830388" cy="1452779"/>
          </a:xfrm>
        </p:grpSpPr>
        <p:pic>
          <p:nvPicPr>
            <p:cNvPr id="6" name="图片 5"/>
            <p:cNvPicPr>
              <a:picLocks noChangeAspect="1"/>
            </p:cNvPicPr>
            <p:nvPr/>
          </p:nvPicPr>
          <p:blipFill>
            <a:blip r:embed="rId3"/>
            <a:stretch>
              <a:fillRect/>
            </a:stretch>
          </p:blipFill>
          <p:spPr>
            <a:xfrm>
              <a:off x="10291762" y="4113212"/>
              <a:ext cx="1270000" cy="1270000"/>
            </a:xfrm>
            <a:custGeom>
              <a:avLst/>
              <a:gdLst>
                <a:gd name="connsiteX0" fmla="*/ 0 w 1270000"/>
                <a:gd name="connsiteY0" fmla="*/ 0 h 1270000"/>
                <a:gd name="connsiteX1" fmla="*/ 1270000 w 1270000"/>
                <a:gd name="connsiteY1" fmla="*/ 0 h 1270000"/>
                <a:gd name="connsiteX2" fmla="*/ 1270000 w 1270000"/>
                <a:gd name="connsiteY2" fmla="*/ 874749 h 1270000"/>
                <a:gd name="connsiteX3" fmla="*/ 929087 w 1270000"/>
                <a:gd name="connsiteY3" fmla="*/ 874749 h 1270000"/>
                <a:gd name="connsiteX4" fmla="*/ 829072 w 1270000"/>
                <a:gd name="connsiteY4" fmla="*/ 974764 h 1270000"/>
                <a:gd name="connsiteX5" fmla="*/ 829072 w 1270000"/>
                <a:gd name="connsiteY5" fmla="*/ 1270000 h 1270000"/>
                <a:gd name="connsiteX6" fmla="*/ 0 w 1270000"/>
                <a:gd name="connsiteY6" fmla="*/ 1270000 h 127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70000" h="1270000">
                  <a:moveTo>
                    <a:pt x="0" y="0"/>
                  </a:moveTo>
                  <a:lnTo>
                    <a:pt x="1270000" y="0"/>
                  </a:lnTo>
                  <a:lnTo>
                    <a:pt x="1270000" y="874749"/>
                  </a:lnTo>
                  <a:lnTo>
                    <a:pt x="929087" y="874749"/>
                  </a:lnTo>
                  <a:cubicBezTo>
                    <a:pt x="873850" y="874749"/>
                    <a:pt x="829072" y="919527"/>
                    <a:pt x="829072" y="974764"/>
                  </a:cubicBezTo>
                  <a:lnTo>
                    <a:pt x="829072" y="1270000"/>
                  </a:lnTo>
                  <a:lnTo>
                    <a:pt x="0" y="1270000"/>
                  </a:lnTo>
                  <a:close/>
                </a:path>
              </a:pathLst>
            </a:custGeom>
          </p:spPr>
        </p:pic>
        <p:sp>
          <p:nvSpPr>
            <p:cNvPr id="7" name="文本框 95"/>
            <p:cNvSpPr txBox="1"/>
            <p:nvPr/>
          </p:nvSpPr>
          <p:spPr>
            <a:xfrm>
              <a:off x="11116747" y="4981216"/>
              <a:ext cx="1005403" cy="584775"/>
            </a:xfrm>
            <a:prstGeom prst="rect">
              <a:avLst/>
            </a:prstGeom>
            <a:noFill/>
          </p:spPr>
          <p:txBody>
            <a:bodyPr wrap="none" rtlCol="0">
              <a:spAutoFit/>
            </a:bodyPr>
            <a:lstStyle/>
            <a:p>
              <a:r>
                <a:rPr kumimoji="1" lang="zh-CN" altLang="en-US" sz="3200" b="1">
                  <a:solidFill>
                    <a:srgbClr val="002060"/>
                  </a:solidFill>
                  <a:latin typeface="Xingkai SC" panose="02010600040101010101" pitchFamily="2" charset="-122"/>
                  <a:ea typeface="Xingkai SC" panose="02010600040101010101" pitchFamily="2" charset="-122"/>
                </a:rPr>
                <a:t>抢答</a:t>
              </a:r>
            </a:p>
          </p:txBody>
        </p:sp>
      </p:gr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3"/>
          <p:cNvSpPr txBox="1"/>
          <p:nvPr/>
        </p:nvSpPr>
        <p:spPr>
          <a:xfrm>
            <a:off x="375338" y="562010"/>
            <a:ext cx="8474022" cy="3938870"/>
          </a:xfrm>
          <a:prstGeom prst="rect">
            <a:avLst/>
          </a:prstGeom>
          <a:solidFill>
            <a:schemeClr val="accent6">
              <a:lumMod val="40000"/>
              <a:lumOff val="60000"/>
              <a:alpha val="80000"/>
            </a:schemeClr>
          </a:solidFill>
          <a:ln>
            <a:solidFill>
              <a:schemeClr val="accent5">
                <a:lumMod val="60000"/>
                <a:lumOff val="40000"/>
              </a:schemeClr>
            </a:solidFill>
          </a:ln>
        </p:spPr>
        <p:txBody>
          <a:bodyPr vert="horz" lIns="91440" tIns="45720" rIns="91440" bIns="45720" rtlCol="0">
            <a:normAutofit lnSpcReduction="10000"/>
          </a:bodyPr>
          <a:lstStyle/>
          <a:p>
            <a:pPr>
              <a:lnSpc>
                <a:spcPct val="160000"/>
              </a:lnSpc>
            </a:pPr>
            <a:r>
              <a:rPr lang="zh-CN" altLang="en-US" sz="2200" b="1" smtClean="0">
                <a:latin typeface="宋体" panose="02010600030101010101" pitchFamily="2" charset="-122"/>
                <a:ea typeface="宋体" panose="02010600030101010101" pitchFamily="2" charset="-122"/>
              </a:rPr>
              <a:t>    </a:t>
            </a:r>
            <a:r>
              <a:rPr lang="zh-CN" altLang="en-US" sz="2400" b="1" smtClean="0">
                <a:latin typeface="宋体" panose="02010600030101010101" pitchFamily="2" charset="-122"/>
                <a:ea typeface="宋体" panose="02010600030101010101" pitchFamily="2" charset="-122"/>
              </a:rPr>
              <a:t>诗歌采用重章叠句的方式，反复咏唱，但这三章描写的景物又有所不同。第一章“白露为霜”，露凝为霜，是拂晓时；第二章“白露未晞”，太阳露面，天已大亮；第三章“白露未已”，阳光照射，露水将干。三幅不同时间的晚秋晨光图，烘托出主人公久久伫立远望而始终不能见到心上人的惆怅心情。主人公这种心情随着时间的推移，显得越来越急切，越来越凄婉。情景交融，浑然为一。</a:t>
            </a:r>
            <a:endParaRPr lang="zh-CN" altLang="en-US" sz="2400" b="1">
              <a:latin typeface="宋体" panose="02010600030101010101" pitchFamily="2" charset="-122"/>
              <a:ea typeface="宋体" panose="02010600030101010101" pitchFamily="2" charset="-122"/>
            </a:endParaRPr>
          </a:p>
        </p:txBody>
      </p:sp>
    </p:spTree>
    <p:custDataLst>
      <p:tags r:id="rId1"/>
    </p:custDataLst>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5"/>
          <p:cNvSpPr txBox="1">
            <a:spLocks noChangeArrowheads="1"/>
          </p:cNvSpPr>
          <p:nvPr/>
        </p:nvSpPr>
        <p:spPr bwMode="auto">
          <a:xfrm>
            <a:off x="505326" y="478694"/>
            <a:ext cx="8272914" cy="18524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1435" tIns="25718" rIns="51435" bIns="25718">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nSpc>
                <a:spcPct val="150000"/>
              </a:lnSpc>
            </a:pPr>
            <a:r>
              <a:rPr lang="en-US" altLang="zh-CN" sz="2600" b="1" smtClean="0">
                <a:latin typeface="+mn-ea"/>
                <a:ea typeface="+mn-ea"/>
              </a:rPr>
              <a:t>4</a:t>
            </a:r>
            <a:r>
              <a:rPr lang="zh-CN" altLang="en-US" sz="2600" b="1" smtClean="0">
                <a:latin typeface="+mn-ea"/>
                <a:ea typeface="+mn-ea"/>
              </a:rPr>
              <a:t>．有人说，</a:t>
            </a:r>
            <a:r>
              <a:rPr lang="en-US" altLang="zh-CN" sz="2600" b="1" smtClean="0">
                <a:latin typeface="+mn-ea"/>
                <a:ea typeface="+mn-ea"/>
              </a:rPr>
              <a:t>《</a:t>
            </a:r>
            <a:r>
              <a:rPr lang="zh-CN" altLang="en-US" sz="2600" b="1" smtClean="0">
                <a:latin typeface="+mn-ea"/>
                <a:ea typeface="+mn-ea"/>
              </a:rPr>
              <a:t>蒹葭</a:t>
            </a:r>
            <a:r>
              <a:rPr lang="en-US" altLang="zh-CN" sz="2600" b="1" smtClean="0">
                <a:latin typeface="+mn-ea"/>
                <a:ea typeface="+mn-ea"/>
              </a:rPr>
              <a:t>》</a:t>
            </a:r>
            <a:r>
              <a:rPr lang="zh-CN" altLang="en-US" sz="2600" b="1" smtClean="0">
                <a:latin typeface="+mn-ea"/>
                <a:ea typeface="+mn-ea"/>
              </a:rPr>
              <a:t>是在写青年男女的恋爱；也有人说，</a:t>
            </a:r>
            <a:r>
              <a:rPr lang="en-US" altLang="zh-CN" sz="2600" b="1" smtClean="0">
                <a:latin typeface="+mn-ea"/>
                <a:ea typeface="+mn-ea"/>
              </a:rPr>
              <a:t>《</a:t>
            </a:r>
            <a:r>
              <a:rPr lang="zh-CN" altLang="en-US" sz="2600" b="1" smtClean="0">
                <a:latin typeface="+mn-ea"/>
                <a:ea typeface="+mn-ea"/>
              </a:rPr>
              <a:t>蒹葭</a:t>
            </a:r>
            <a:r>
              <a:rPr lang="en-US" altLang="zh-CN" sz="2600" b="1" smtClean="0">
                <a:latin typeface="+mn-ea"/>
                <a:ea typeface="+mn-ea"/>
              </a:rPr>
              <a:t>》</a:t>
            </a:r>
            <a:r>
              <a:rPr lang="zh-CN" altLang="en-US" sz="2600" b="1" smtClean="0">
                <a:latin typeface="+mn-ea"/>
                <a:ea typeface="+mn-ea"/>
              </a:rPr>
              <a:t>是在写对理想的追求；还有人说，</a:t>
            </a:r>
            <a:r>
              <a:rPr lang="en-US" altLang="zh-CN" sz="2600" b="1" smtClean="0">
                <a:latin typeface="+mn-ea"/>
                <a:ea typeface="+mn-ea"/>
              </a:rPr>
              <a:t>《</a:t>
            </a:r>
            <a:r>
              <a:rPr lang="zh-CN" altLang="en-US" sz="2600" b="1" smtClean="0">
                <a:latin typeface="+mn-ea"/>
                <a:ea typeface="+mn-ea"/>
              </a:rPr>
              <a:t>蒹葭</a:t>
            </a:r>
            <a:r>
              <a:rPr lang="en-US" altLang="zh-CN" sz="2600" b="1" smtClean="0">
                <a:latin typeface="+mn-ea"/>
                <a:ea typeface="+mn-ea"/>
              </a:rPr>
              <a:t>》</a:t>
            </a:r>
            <a:r>
              <a:rPr lang="zh-CN" altLang="en-US" sz="2600" b="1" smtClean="0">
                <a:latin typeface="+mn-ea"/>
                <a:ea typeface="+mn-ea"/>
              </a:rPr>
              <a:t>其实是在写统治阶级对人才的渴求。对此，你是怎么看的？</a:t>
            </a:r>
            <a:endParaRPr lang="zh-CN" altLang="en-US" sz="2600" b="1">
              <a:latin typeface="+mn-ea"/>
              <a:ea typeface="+mn-ea"/>
            </a:endParaRPr>
          </a:p>
        </p:txBody>
      </p:sp>
      <p:grpSp>
        <p:nvGrpSpPr>
          <p:cNvPr id="5" name="组合 4"/>
          <p:cNvGrpSpPr/>
          <p:nvPr/>
        </p:nvGrpSpPr>
        <p:grpSpPr>
          <a:xfrm>
            <a:off x="7179587" y="2448560"/>
            <a:ext cx="1517373" cy="1069655"/>
            <a:chOff x="10291762" y="4113212"/>
            <a:chExt cx="1830388" cy="1452779"/>
          </a:xfrm>
        </p:grpSpPr>
        <p:pic>
          <p:nvPicPr>
            <p:cNvPr id="6" name="图片 5"/>
            <p:cNvPicPr>
              <a:picLocks noChangeAspect="1"/>
            </p:cNvPicPr>
            <p:nvPr/>
          </p:nvPicPr>
          <p:blipFill>
            <a:blip r:embed="rId3"/>
            <a:stretch>
              <a:fillRect/>
            </a:stretch>
          </p:blipFill>
          <p:spPr>
            <a:xfrm>
              <a:off x="10291762" y="4113212"/>
              <a:ext cx="1270000" cy="1270000"/>
            </a:xfrm>
            <a:custGeom>
              <a:avLst/>
              <a:gdLst>
                <a:gd name="connsiteX0" fmla="*/ 0 w 1270000"/>
                <a:gd name="connsiteY0" fmla="*/ 0 h 1270000"/>
                <a:gd name="connsiteX1" fmla="*/ 1270000 w 1270000"/>
                <a:gd name="connsiteY1" fmla="*/ 0 h 1270000"/>
                <a:gd name="connsiteX2" fmla="*/ 1270000 w 1270000"/>
                <a:gd name="connsiteY2" fmla="*/ 874749 h 1270000"/>
                <a:gd name="connsiteX3" fmla="*/ 929087 w 1270000"/>
                <a:gd name="connsiteY3" fmla="*/ 874749 h 1270000"/>
                <a:gd name="connsiteX4" fmla="*/ 829072 w 1270000"/>
                <a:gd name="connsiteY4" fmla="*/ 974764 h 1270000"/>
                <a:gd name="connsiteX5" fmla="*/ 829072 w 1270000"/>
                <a:gd name="connsiteY5" fmla="*/ 1270000 h 1270000"/>
                <a:gd name="connsiteX6" fmla="*/ 0 w 1270000"/>
                <a:gd name="connsiteY6" fmla="*/ 1270000 h 127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70000" h="1270000">
                  <a:moveTo>
                    <a:pt x="0" y="0"/>
                  </a:moveTo>
                  <a:lnTo>
                    <a:pt x="1270000" y="0"/>
                  </a:lnTo>
                  <a:lnTo>
                    <a:pt x="1270000" y="874749"/>
                  </a:lnTo>
                  <a:lnTo>
                    <a:pt x="929087" y="874749"/>
                  </a:lnTo>
                  <a:cubicBezTo>
                    <a:pt x="873850" y="874749"/>
                    <a:pt x="829072" y="919527"/>
                    <a:pt x="829072" y="974764"/>
                  </a:cubicBezTo>
                  <a:lnTo>
                    <a:pt x="829072" y="1270000"/>
                  </a:lnTo>
                  <a:lnTo>
                    <a:pt x="0" y="1270000"/>
                  </a:lnTo>
                  <a:close/>
                </a:path>
              </a:pathLst>
            </a:custGeom>
          </p:spPr>
        </p:pic>
        <p:sp>
          <p:nvSpPr>
            <p:cNvPr id="7" name="文本框 95"/>
            <p:cNvSpPr txBox="1"/>
            <p:nvPr/>
          </p:nvSpPr>
          <p:spPr>
            <a:xfrm>
              <a:off x="11116747" y="4981216"/>
              <a:ext cx="1005403" cy="584775"/>
            </a:xfrm>
            <a:prstGeom prst="rect">
              <a:avLst/>
            </a:prstGeom>
            <a:noFill/>
          </p:spPr>
          <p:txBody>
            <a:bodyPr wrap="none" rtlCol="0">
              <a:spAutoFit/>
            </a:bodyPr>
            <a:lstStyle/>
            <a:p>
              <a:r>
                <a:rPr kumimoji="1" lang="zh-CN" altLang="en-US" sz="3200" b="1">
                  <a:solidFill>
                    <a:srgbClr val="002060"/>
                  </a:solidFill>
                  <a:latin typeface="Xingkai SC" panose="02010600040101010101" pitchFamily="2" charset="-122"/>
                  <a:ea typeface="Xingkai SC" panose="02010600040101010101" pitchFamily="2" charset="-122"/>
                </a:rPr>
                <a:t>抢答</a:t>
              </a:r>
            </a:p>
          </p:txBody>
        </p:sp>
      </p:grpSp>
      <p:grpSp>
        <p:nvGrpSpPr>
          <p:cNvPr id="8" name="组合 7"/>
          <p:cNvGrpSpPr/>
          <p:nvPr/>
        </p:nvGrpSpPr>
        <p:grpSpPr>
          <a:xfrm>
            <a:off x="5243177" y="2605328"/>
            <a:ext cx="1534756" cy="938378"/>
            <a:chOff x="5366129" y="4588379"/>
            <a:chExt cx="1970676" cy="1329542"/>
          </a:xfrm>
        </p:grpSpPr>
        <p:pic>
          <p:nvPicPr>
            <p:cNvPr id="9" name="图片 8"/>
            <p:cNvPicPr>
              <a:picLocks noChangeAspect="1"/>
            </p:cNvPicPr>
            <p:nvPr/>
          </p:nvPicPr>
          <p:blipFill>
            <a:blip r:embed="rId4"/>
            <a:stretch>
              <a:fillRect/>
            </a:stretch>
          </p:blipFill>
          <p:spPr>
            <a:xfrm>
              <a:off x="5366129" y="4588379"/>
              <a:ext cx="1498600" cy="1270000"/>
            </a:xfrm>
            <a:custGeom>
              <a:avLst/>
              <a:gdLst>
                <a:gd name="connsiteX0" fmla="*/ 0 w 1498600"/>
                <a:gd name="connsiteY0" fmla="*/ 0 h 1270000"/>
                <a:gd name="connsiteX1" fmla="*/ 1498600 w 1498600"/>
                <a:gd name="connsiteY1" fmla="*/ 0 h 1270000"/>
                <a:gd name="connsiteX2" fmla="*/ 1498600 w 1498600"/>
                <a:gd name="connsiteY2" fmla="*/ 784223 h 1270000"/>
                <a:gd name="connsiteX3" fmla="*/ 1110656 w 1498600"/>
                <a:gd name="connsiteY3" fmla="*/ 784223 h 1270000"/>
                <a:gd name="connsiteX4" fmla="*/ 1010641 w 1498600"/>
                <a:gd name="connsiteY4" fmla="*/ 884238 h 1270000"/>
                <a:gd name="connsiteX5" fmla="*/ 1010641 w 1498600"/>
                <a:gd name="connsiteY5" fmla="*/ 1270000 h 1270000"/>
                <a:gd name="connsiteX6" fmla="*/ 0 w 1498600"/>
                <a:gd name="connsiteY6" fmla="*/ 1270000 h 127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98600" h="1270000">
                  <a:moveTo>
                    <a:pt x="0" y="0"/>
                  </a:moveTo>
                  <a:lnTo>
                    <a:pt x="1498600" y="0"/>
                  </a:lnTo>
                  <a:lnTo>
                    <a:pt x="1498600" y="784223"/>
                  </a:lnTo>
                  <a:lnTo>
                    <a:pt x="1110656" y="784223"/>
                  </a:lnTo>
                  <a:cubicBezTo>
                    <a:pt x="1055419" y="784223"/>
                    <a:pt x="1010641" y="829001"/>
                    <a:pt x="1010641" y="884238"/>
                  </a:cubicBezTo>
                  <a:lnTo>
                    <a:pt x="1010641" y="1270000"/>
                  </a:lnTo>
                  <a:lnTo>
                    <a:pt x="0" y="1270000"/>
                  </a:lnTo>
                  <a:close/>
                </a:path>
              </a:pathLst>
            </a:custGeom>
          </p:spPr>
        </p:pic>
        <p:sp>
          <p:nvSpPr>
            <p:cNvPr id="10" name="文本框 34"/>
            <p:cNvSpPr txBox="1"/>
            <p:nvPr/>
          </p:nvSpPr>
          <p:spPr>
            <a:xfrm>
              <a:off x="6320180" y="5333146"/>
              <a:ext cx="1016625" cy="584775"/>
            </a:xfrm>
            <a:prstGeom prst="rect">
              <a:avLst/>
            </a:prstGeom>
            <a:noFill/>
          </p:spPr>
          <p:txBody>
            <a:bodyPr wrap="none" rtlCol="0">
              <a:spAutoFit/>
            </a:bodyPr>
            <a:lstStyle/>
            <a:p>
              <a:r>
                <a:rPr kumimoji="1" lang="zh-CN" altLang="en-US" sz="3200" b="1">
                  <a:solidFill>
                    <a:srgbClr val="002060"/>
                  </a:solidFill>
                  <a:latin typeface="Xingkai SC" panose="02010600040101010101" pitchFamily="2" charset="-122"/>
                  <a:ea typeface="Xingkai SC" panose="02010600040101010101" pitchFamily="2" charset="-122"/>
                </a:rPr>
                <a:t>合作</a:t>
              </a:r>
            </a:p>
          </p:txBody>
        </p:sp>
      </p:grpSp>
    </p:spTree>
    <p:custDataLst>
      <p:tags r:id="rId1"/>
    </p:custDataLst>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3"/>
          <p:cNvSpPr txBox="1"/>
          <p:nvPr/>
        </p:nvSpPr>
        <p:spPr>
          <a:xfrm>
            <a:off x="375338" y="345440"/>
            <a:ext cx="8474022" cy="4318000"/>
          </a:xfrm>
          <a:prstGeom prst="rect">
            <a:avLst/>
          </a:prstGeom>
          <a:solidFill>
            <a:schemeClr val="accent6">
              <a:lumMod val="40000"/>
              <a:lumOff val="60000"/>
              <a:alpha val="80000"/>
            </a:schemeClr>
          </a:solidFill>
          <a:ln>
            <a:solidFill>
              <a:schemeClr val="accent5">
                <a:lumMod val="60000"/>
                <a:lumOff val="40000"/>
              </a:schemeClr>
            </a:solidFill>
          </a:ln>
        </p:spPr>
        <p:txBody>
          <a:bodyPr vert="horz" lIns="91440" tIns="45720" rIns="91440" bIns="45720" rtlCol="0">
            <a:noAutofit/>
          </a:bodyPr>
          <a:lstStyle/>
          <a:p>
            <a:pPr>
              <a:lnSpc>
                <a:spcPct val="120000"/>
              </a:lnSpc>
            </a:pPr>
            <a:r>
              <a:rPr lang="zh-CN" altLang="en-US" sz="2300" b="1" smtClean="0">
                <a:latin typeface="宋体" panose="02010600030101010101" pitchFamily="2" charset="-122"/>
                <a:ea typeface="宋体" panose="02010600030101010101" pitchFamily="2" charset="-122"/>
              </a:rPr>
              <a:t>    观点一：如果把诗中的“伊人”理解为恋人，那么，这首诗表现的就是抒情主人公对美好爱情的执着追求和追求不得的惆怅心情。精神是可贵的，感情是真挚的，但结果是渺茫的，处境是可悲的。</a:t>
            </a:r>
          </a:p>
          <a:p>
            <a:pPr>
              <a:lnSpc>
                <a:spcPct val="120000"/>
              </a:lnSpc>
            </a:pPr>
            <a:r>
              <a:rPr lang="zh-CN" altLang="en-US" sz="2300" b="1" smtClean="0">
                <a:latin typeface="宋体" panose="02010600030101010101" pitchFamily="2" charset="-122"/>
                <a:ea typeface="宋体" panose="02010600030101010101" pitchFamily="2" charset="-122"/>
              </a:rPr>
              <a:t>    观点二：如果把“伊人”理解为理想、前途等，那么诗中的“水”便是横亘在现实与理想之间的障碍的象征，整首诗便表达了追逐理想事业而不得的惆怅。</a:t>
            </a:r>
          </a:p>
          <a:p>
            <a:pPr>
              <a:lnSpc>
                <a:spcPct val="120000"/>
              </a:lnSpc>
            </a:pPr>
            <a:r>
              <a:rPr lang="zh-CN" altLang="en-US" sz="2300" b="1" smtClean="0">
                <a:latin typeface="宋体" panose="02010600030101010101" pitchFamily="2" charset="-122"/>
                <a:ea typeface="宋体" panose="02010600030101010101" pitchFamily="2" charset="-122"/>
              </a:rPr>
              <a:t>    观点三：如果把“伊人”理解为贤才，那么整首诗便含有统治阶级对人才的渴求之意。</a:t>
            </a:r>
            <a:endParaRPr lang="en-US" altLang="zh-CN" sz="2300" b="1" smtClean="0">
              <a:latin typeface="宋体" panose="02010600030101010101" pitchFamily="2" charset="-122"/>
              <a:ea typeface="宋体" panose="02010600030101010101" pitchFamily="2" charset="-122"/>
            </a:endParaRPr>
          </a:p>
          <a:p>
            <a:pPr>
              <a:lnSpc>
                <a:spcPct val="120000"/>
              </a:lnSpc>
            </a:pPr>
            <a:r>
              <a:rPr lang="en-US" altLang="zh-CN" sz="2300" b="1" smtClean="0">
                <a:latin typeface="宋体" panose="02010600030101010101" pitchFamily="2" charset="-122"/>
                <a:ea typeface="宋体" panose="02010600030101010101" pitchFamily="2" charset="-122"/>
              </a:rPr>
              <a:t>    (</a:t>
            </a:r>
            <a:r>
              <a:rPr lang="zh-CN" altLang="en-US" sz="2300" b="1" smtClean="0">
                <a:latin typeface="宋体" panose="02010600030101010101" pitchFamily="2" charset="-122"/>
                <a:ea typeface="宋体" panose="02010600030101010101" pitchFamily="2" charset="-122"/>
              </a:rPr>
              <a:t>无论哪一种观点，只要言之有理即可</a:t>
            </a:r>
            <a:r>
              <a:rPr lang="en-US" altLang="zh-CN" sz="2300" b="1" smtClean="0">
                <a:latin typeface="宋体" panose="02010600030101010101" pitchFamily="2" charset="-122"/>
                <a:ea typeface="宋体" panose="02010600030101010101" pitchFamily="2" charset="-122"/>
              </a:rPr>
              <a:t>)</a:t>
            </a:r>
            <a:endParaRPr lang="zh-CN" altLang="en-US" sz="2300" b="1">
              <a:latin typeface="宋体" panose="02010600030101010101" pitchFamily="2" charset="-122"/>
              <a:ea typeface="宋体" panose="02010600030101010101" pitchFamily="2" charset="-122"/>
            </a:endParaRPr>
          </a:p>
        </p:txBody>
      </p:sp>
    </p:spTree>
    <p:custDataLst>
      <p:tags r:id="rId1"/>
    </p:custDataLst>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5"/>
          <p:cNvSpPr txBox="1">
            <a:spLocks noChangeArrowheads="1"/>
          </p:cNvSpPr>
          <p:nvPr/>
        </p:nvSpPr>
        <p:spPr bwMode="auto">
          <a:xfrm>
            <a:off x="455126" y="1975595"/>
            <a:ext cx="8368032" cy="1413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1435" tIns="25718" rIns="51435" bIns="25718">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nSpc>
                <a:spcPct val="150000"/>
              </a:lnSpc>
              <a:spcBef>
                <a:spcPts val="450"/>
              </a:spcBef>
            </a:pPr>
            <a:r>
              <a:rPr lang="zh-CN" altLang="en-US" sz="2800" b="1" smtClean="0">
                <a:latin typeface="+mn-ea"/>
                <a:ea typeface="+mn-ea"/>
              </a:rPr>
              <a:t>     </a:t>
            </a:r>
            <a:r>
              <a:rPr lang="en-US" altLang="zh-CN" sz="3200" b="1" smtClean="0">
                <a:latin typeface="+mn-ea"/>
                <a:ea typeface="+mn-ea"/>
              </a:rPr>
              <a:t>《</a:t>
            </a:r>
            <a:r>
              <a:rPr lang="zh-CN" altLang="en-US" sz="3200" b="1" smtClean="0">
                <a:latin typeface="+mn-ea"/>
                <a:ea typeface="+mn-ea"/>
              </a:rPr>
              <a:t>关雎</a:t>
            </a:r>
            <a:r>
              <a:rPr lang="en-US" altLang="zh-CN" sz="3200" b="1" smtClean="0">
                <a:latin typeface="+mn-ea"/>
                <a:ea typeface="+mn-ea"/>
              </a:rPr>
              <a:t>》</a:t>
            </a:r>
            <a:r>
              <a:rPr lang="zh-CN" altLang="en-US" sz="3200" b="1" smtClean="0">
                <a:latin typeface="+mn-ea"/>
                <a:ea typeface="+mn-ea"/>
              </a:rPr>
              <a:t>和</a:t>
            </a:r>
            <a:r>
              <a:rPr lang="en-US" altLang="zh-CN" sz="3200" b="1" smtClean="0">
                <a:latin typeface="+mn-ea"/>
                <a:ea typeface="+mn-ea"/>
              </a:rPr>
              <a:t>《</a:t>
            </a:r>
            <a:r>
              <a:rPr lang="zh-CN" altLang="en-US" sz="3200" b="1" smtClean="0">
                <a:latin typeface="+mn-ea"/>
                <a:ea typeface="+mn-ea"/>
              </a:rPr>
              <a:t>蒹葭</a:t>
            </a:r>
            <a:r>
              <a:rPr lang="en-US" altLang="zh-CN" sz="3200" b="1" smtClean="0">
                <a:latin typeface="+mn-ea"/>
                <a:ea typeface="+mn-ea"/>
              </a:rPr>
              <a:t>》</a:t>
            </a:r>
            <a:r>
              <a:rPr lang="zh-CN" altLang="en-US" sz="3200" b="1" smtClean="0">
                <a:latin typeface="+mn-ea"/>
                <a:ea typeface="+mn-ea"/>
              </a:rPr>
              <a:t>在内容情感和表现形式上有什么异同？</a:t>
            </a:r>
            <a:endParaRPr lang="zh-CN" altLang="en-US" sz="2800" b="1">
              <a:latin typeface="+mn-ea"/>
              <a:ea typeface="+mn-ea"/>
            </a:endParaRPr>
          </a:p>
        </p:txBody>
      </p:sp>
      <p:grpSp>
        <p:nvGrpSpPr>
          <p:cNvPr id="17" name="组合 16"/>
          <p:cNvGrpSpPr/>
          <p:nvPr/>
        </p:nvGrpSpPr>
        <p:grpSpPr>
          <a:xfrm>
            <a:off x="0" y="124979"/>
            <a:ext cx="2754575" cy="1204832"/>
            <a:chOff x="4967092" y="212952"/>
            <a:chExt cx="3232028" cy="1151832"/>
          </a:xfrm>
        </p:grpSpPr>
        <p:grpSp>
          <p:nvGrpSpPr>
            <p:cNvPr id="18" name="组合 17"/>
            <p:cNvGrpSpPr/>
            <p:nvPr/>
          </p:nvGrpSpPr>
          <p:grpSpPr>
            <a:xfrm>
              <a:off x="5411211" y="453130"/>
              <a:ext cx="2787909" cy="833008"/>
              <a:chOff x="1438514" y="440481"/>
              <a:chExt cx="2824479" cy="845242"/>
            </a:xfrm>
          </p:grpSpPr>
          <p:sp>
            <p:nvSpPr>
              <p:cNvPr id="20" name="横卷形 19"/>
              <p:cNvSpPr/>
              <p:nvPr/>
            </p:nvSpPr>
            <p:spPr>
              <a:xfrm>
                <a:off x="1438514" y="440481"/>
                <a:ext cx="2824479" cy="845242"/>
              </a:xfrm>
              <a:prstGeom prst="horizontalScroll">
                <a:avLst/>
              </a:prstGeom>
              <a:solidFill>
                <a:schemeClr val="accent5">
                  <a:lumMod val="9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0">
                <a:scrgbClr r="0" g="0" b="0"/>
              </a:lnRef>
              <a:fillRef idx="0">
                <a:scrgbClr r="0" g="0" b="0"/>
              </a:fillRef>
              <a:effectRef idx="0">
                <a:scrgbClr r="0" g="0" b="0"/>
              </a:effectRef>
              <a:fontRef idx="minor">
                <a:schemeClr val="lt1"/>
              </a:fontRef>
            </p:style>
            <p:txBody>
              <a:bodyPr rtlCol="0" anchor="t"/>
              <a:lstStyle/>
              <a:p>
                <a:pPr algn="ctr"/>
                <a:r>
                  <a:rPr kumimoji="1" lang="zh-CN" altLang="en-US" sz="3200" b="1" smtClean="0">
                    <a:solidFill>
                      <a:schemeClr val="accent1">
                        <a:lumMod val="50000"/>
                      </a:schemeClr>
                    </a:solidFill>
                    <a:latin typeface="黑体" panose="02010609060101010101" pitchFamily="49" charset="-122"/>
                    <a:ea typeface="黑体" panose="02010609060101010101" pitchFamily="49" charset="-122"/>
                    <a:cs typeface="微软雅黑" panose="020B0503020204020204" charset="-122"/>
                  </a:rPr>
                  <a:t>对比阅读</a:t>
                </a:r>
                <a:endParaRPr kumimoji="1" lang="zh-CN" altLang="en-US" sz="3200" b="1">
                  <a:solidFill>
                    <a:schemeClr val="accent1">
                      <a:lumMod val="50000"/>
                    </a:schemeClr>
                  </a:solidFill>
                  <a:latin typeface="黑体" panose="02010609060101010101" pitchFamily="49" charset="-122"/>
                  <a:ea typeface="黑体" panose="02010609060101010101" pitchFamily="49" charset="-122"/>
                  <a:cs typeface="微软雅黑" panose="020B0503020204020204" charset="-122"/>
                </a:endParaRPr>
              </a:p>
            </p:txBody>
          </p:sp>
          <p:grpSp>
            <p:nvGrpSpPr>
              <p:cNvPr id="21" name="组合 20"/>
              <p:cNvGrpSpPr/>
              <p:nvPr/>
            </p:nvGrpSpPr>
            <p:grpSpPr>
              <a:xfrm>
                <a:off x="3693775" y="707236"/>
                <a:ext cx="467380" cy="569114"/>
                <a:chOff x="3693775" y="707236"/>
                <a:chExt cx="467380" cy="569114"/>
              </a:xfrm>
            </p:grpSpPr>
            <p:cxnSp>
              <p:nvCxnSpPr>
                <p:cNvPr id="26" name="直接连接符 25"/>
                <p:cNvCxnSpPr/>
                <p:nvPr/>
              </p:nvCxnSpPr>
              <p:spPr>
                <a:xfrm flipH="1">
                  <a:off x="4073525" y="805481"/>
                  <a:ext cx="0" cy="470869"/>
                </a:xfrm>
                <a:prstGeom prst="line">
                  <a:avLst/>
                </a:prstGeom>
                <a:ln w="12700">
                  <a:solidFill>
                    <a:srgbClr val="FFFF00"/>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a:off x="3693775" y="1112576"/>
                  <a:ext cx="461049" cy="0"/>
                </a:xfrm>
                <a:prstGeom prst="line">
                  <a:avLst/>
                </a:prstGeom>
                <a:ln>
                  <a:solidFill>
                    <a:srgbClr val="FFFF00"/>
                  </a:solidFill>
                </a:ln>
              </p:spPr>
              <p:style>
                <a:lnRef idx="3">
                  <a:schemeClr val="accent4"/>
                </a:lnRef>
                <a:fillRef idx="0">
                  <a:schemeClr val="accent4"/>
                </a:fillRef>
                <a:effectRef idx="2">
                  <a:schemeClr val="accent4"/>
                </a:effectRef>
                <a:fontRef idx="minor">
                  <a:schemeClr val="tx1"/>
                </a:fontRef>
              </p:style>
            </p:cxnSp>
            <p:cxnSp>
              <p:nvCxnSpPr>
                <p:cNvPr id="28" name="直接连接符 27"/>
                <p:cNvCxnSpPr/>
                <p:nvPr/>
              </p:nvCxnSpPr>
              <p:spPr>
                <a:xfrm flipH="1">
                  <a:off x="4161155" y="707236"/>
                  <a:ext cx="0" cy="416712"/>
                </a:xfrm>
                <a:prstGeom prst="line">
                  <a:avLst/>
                </a:prstGeom>
                <a:ln w="12700">
                  <a:solidFill>
                    <a:srgbClr val="FFFF00"/>
                  </a:solidFill>
                </a:ln>
              </p:spPr>
              <p:style>
                <a:lnRef idx="1">
                  <a:schemeClr val="accent1"/>
                </a:lnRef>
                <a:fillRef idx="0">
                  <a:schemeClr val="accent1"/>
                </a:fillRef>
                <a:effectRef idx="0">
                  <a:schemeClr val="accent1"/>
                </a:effectRef>
                <a:fontRef idx="minor">
                  <a:schemeClr val="tx1"/>
                </a:fontRef>
              </p:style>
            </p:cxnSp>
          </p:grpSp>
          <p:grpSp>
            <p:nvGrpSpPr>
              <p:cNvPr id="22" name="组合 21"/>
              <p:cNvGrpSpPr/>
              <p:nvPr/>
            </p:nvGrpSpPr>
            <p:grpSpPr>
              <a:xfrm>
                <a:off x="1615401" y="554838"/>
                <a:ext cx="560148" cy="416712"/>
                <a:chOff x="1615401" y="554838"/>
                <a:chExt cx="560148" cy="416712"/>
              </a:xfrm>
            </p:grpSpPr>
            <p:cxnSp>
              <p:nvCxnSpPr>
                <p:cNvPr id="23" name="直接连接符 22"/>
                <p:cNvCxnSpPr/>
                <p:nvPr/>
              </p:nvCxnSpPr>
              <p:spPr>
                <a:xfrm flipH="1">
                  <a:off x="1714500" y="554838"/>
                  <a:ext cx="0" cy="416712"/>
                </a:xfrm>
                <a:prstGeom prst="line">
                  <a:avLst/>
                </a:prstGeom>
                <a:ln>
                  <a:solidFill>
                    <a:srgbClr val="FFFF00"/>
                  </a:solidFill>
                </a:ln>
              </p:spPr>
              <p:style>
                <a:lnRef idx="3">
                  <a:schemeClr val="accent4"/>
                </a:lnRef>
                <a:fillRef idx="0">
                  <a:schemeClr val="accent4"/>
                </a:fillRef>
                <a:effectRef idx="2">
                  <a:schemeClr val="accent4"/>
                </a:effectRef>
                <a:fontRef idx="minor">
                  <a:schemeClr val="tx1"/>
                </a:fontRef>
              </p:style>
            </p:cxnSp>
            <p:cxnSp>
              <p:nvCxnSpPr>
                <p:cNvPr id="24" name="直接连接符 23"/>
                <p:cNvCxnSpPr/>
                <p:nvPr/>
              </p:nvCxnSpPr>
              <p:spPr>
                <a:xfrm>
                  <a:off x="1615401" y="657225"/>
                  <a:ext cx="461049" cy="0"/>
                </a:xfrm>
                <a:prstGeom prst="line">
                  <a:avLst/>
                </a:prstGeom>
                <a:ln>
                  <a:solidFill>
                    <a:srgbClr val="FFFF00"/>
                  </a:solidFill>
                </a:ln>
              </p:spPr>
              <p:style>
                <a:lnRef idx="1">
                  <a:schemeClr val="accent4"/>
                </a:lnRef>
                <a:fillRef idx="0">
                  <a:schemeClr val="accent4"/>
                </a:fillRef>
                <a:effectRef idx="0">
                  <a:schemeClr val="accent4"/>
                </a:effectRef>
                <a:fontRef idx="minor">
                  <a:schemeClr val="tx1"/>
                </a:fontRef>
              </p:style>
            </p:cxnSp>
            <p:cxnSp>
              <p:nvCxnSpPr>
                <p:cNvPr id="25" name="直接连接符 24"/>
                <p:cNvCxnSpPr/>
                <p:nvPr/>
              </p:nvCxnSpPr>
              <p:spPr>
                <a:xfrm>
                  <a:off x="1714500" y="610794"/>
                  <a:ext cx="461049" cy="0"/>
                </a:xfrm>
                <a:prstGeom prst="line">
                  <a:avLst/>
                </a:prstGeom>
                <a:ln>
                  <a:solidFill>
                    <a:srgbClr val="FFFF00"/>
                  </a:solidFill>
                </a:ln>
              </p:spPr>
              <p:style>
                <a:lnRef idx="1">
                  <a:schemeClr val="accent4"/>
                </a:lnRef>
                <a:fillRef idx="0">
                  <a:schemeClr val="accent4"/>
                </a:fillRef>
                <a:effectRef idx="0">
                  <a:schemeClr val="accent4"/>
                </a:effectRef>
                <a:fontRef idx="minor">
                  <a:schemeClr val="tx1"/>
                </a:fontRef>
              </p:style>
            </p:cxnSp>
          </p:grpSp>
        </p:grpSp>
        <p:pic>
          <p:nvPicPr>
            <p:cNvPr id="19" name="Picture 6" descr="F:\超棒ppt模板\中国风\中国风物件\maobi.png"/>
            <p:cNvPicPr/>
            <p:nvPr/>
          </p:nvPicPr>
          <p:blipFill>
            <a:blip r:embed="rId3">
              <a:extLst>
                <a:ext uri="{28A0092B-C50C-407E-A947-70E740481C1C}">
                  <a14:useLocalDpi xmlns:a14="http://schemas.microsoft.com/office/drawing/2010/main" val="0"/>
                </a:ext>
              </a:extLst>
            </a:blip>
            <a:stretch>
              <a:fillRect/>
            </a:stretch>
          </p:blipFill>
          <p:spPr bwMode="auto">
            <a:xfrm>
              <a:off x="4967092" y="212952"/>
              <a:ext cx="846255" cy="1151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31" name="组合 30"/>
          <p:cNvGrpSpPr/>
          <p:nvPr/>
        </p:nvGrpSpPr>
        <p:grpSpPr>
          <a:xfrm>
            <a:off x="7259263" y="271961"/>
            <a:ext cx="1563895" cy="1179866"/>
            <a:chOff x="10291762" y="4113212"/>
            <a:chExt cx="1830388" cy="1452779"/>
          </a:xfrm>
        </p:grpSpPr>
        <p:pic>
          <p:nvPicPr>
            <p:cNvPr id="32" name="图片 31"/>
            <p:cNvPicPr>
              <a:picLocks noChangeAspect="1"/>
            </p:cNvPicPr>
            <p:nvPr/>
          </p:nvPicPr>
          <p:blipFill>
            <a:blip r:embed="rId4"/>
            <a:stretch>
              <a:fillRect/>
            </a:stretch>
          </p:blipFill>
          <p:spPr>
            <a:xfrm>
              <a:off x="10291762" y="4113212"/>
              <a:ext cx="1270000" cy="1270000"/>
            </a:xfrm>
            <a:custGeom>
              <a:avLst/>
              <a:gdLst>
                <a:gd name="connsiteX0" fmla="*/ 0 w 1270000"/>
                <a:gd name="connsiteY0" fmla="*/ 0 h 1270000"/>
                <a:gd name="connsiteX1" fmla="*/ 1270000 w 1270000"/>
                <a:gd name="connsiteY1" fmla="*/ 0 h 1270000"/>
                <a:gd name="connsiteX2" fmla="*/ 1270000 w 1270000"/>
                <a:gd name="connsiteY2" fmla="*/ 874749 h 1270000"/>
                <a:gd name="connsiteX3" fmla="*/ 929087 w 1270000"/>
                <a:gd name="connsiteY3" fmla="*/ 874749 h 1270000"/>
                <a:gd name="connsiteX4" fmla="*/ 829072 w 1270000"/>
                <a:gd name="connsiteY4" fmla="*/ 974764 h 1270000"/>
                <a:gd name="connsiteX5" fmla="*/ 829072 w 1270000"/>
                <a:gd name="connsiteY5" fmla="*/ 1270000 h 1270000"/>
                <a:gd name="connsiteX6" fmla="*/ 0 w 1270000"/>
                <a:gd name="connsiteY6" fmla="*/ 1270000 h 127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70000" h="1270000">
                  <a:moveTo>
                    <a:pt x="0" y="0"/>
                  </a:moveTo>
                  <a:lnTo>
                    <a:pt x="1270000" y="0"/>
                  </a:lnTo>
                  <a:lnTo>
                    <a:pt x="1270000" y="874749"/>
                  </a:lnTo>
                  <a:lnTo>
                    <a:pt x="929087" y="874749"/>
                  </a:lnTo>
                  <a:cubicBezTo>
                    <a:pt x="873850" y="874749"/>
                    <a:pt x="829072" y="919527"/>
                    <a:pt x="829072" y="974764"/>
                  </a:cubicBezTo>
                  <a:lnTo>
                    <a:pt x="829072" y="1270000"/>
                  </a:lnTo>
                  <a:lnTo>
                    <a:pt x="0" y="1270000"/>
                  </a:lnTo>
                  <a:close/>
                </a:path>
              </a:pathLst>
            </a:custGeom>
          </p:spPr>
        </p:pic>
        <p:sp>
          <p:nvSpPr>
            <p:cNvPr id="33" name="文本框 32"/>
            <p:cNvSpPr txBox="1"/>
            <p:nvPr/>
          </p:nvSpPr>
          <p:spPr>
            <a:xfrm>
              <a:off x="11116747" y="4981216"/>
              <a:ext cx="1005403" cy="584775"/>
            </a:xfrm>
            <a:prstGeom prst="rect">
              <a:avLst/>
            </a:prstGeom>
            <a:noFill/>
          </p:spPr>
          <p:txBody>
            <a:bodyPr wrap="none" rtlCol="0">
              <a:spAutoFit/>
            </a:bodyPr>
            <a:lstStyle/>
            <a:p>
              <a:r>
                <a:rPr kumimoji="1" lang="zh-CN" altLang="en-US" sz="3200" b="1">
                  <a:solidFill>
                    <a:srgbClr val="002060"/>
                  </a:solidFill>
                  <a:latin typeface="Xingkai SC" panose="02010600040101010101" pitchFamily="2" charset="-122"/>
                  <a:ea typeface="Xingkai SC" panose="02010600040101010101" pitchFamily="2" charset="-122"/>
                </a:rPr>
                <a:t>抢答</a:t>
              </a:r>
            </a:p>
          </p:txBody>
        </p:sp>
      </p:grpSp>
    </p:spTree>
    <p:custDataLst>
      <p:tags r:id="rId1"/>
    </p:custDataLst>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a:xfrm>
            <a:off x="415555" y="1591200"/>
            <a:ext cx="8408138" cy="2576667"/>
          </a:xfrm>
          <a:prstGeom prst="rect">
            <a:avLst/>
          </a:prstGeom>
        </p:spPr>
        <p:txBody>
          <a:bodyPr wrap="square">
            <a:spAutoFit/>
          </a:bodyPr>
          <a:lstStyle/>
          <a:p>
            <a:pPr>
              <a:lnSpc>
                <a:spcPct val="150000"/>
              </a:lnSpc>
              <a:buClr>
                <a:schemeClr val="folHlink"/>
              </a:buClr>
              <a:buSzPct val="85000"/>
            </a:pPr>
            <a:r>
              <a:rPr lang="en-US" altLang="zh-CN" sz="2800" b="1" smtClean="0">
                <a:latin typeface="+mn-ea"/>
              </a:rPr>
              <a:t>1</a:t>
            </a:r>
            <a:r>
              <a:rPr lang="zh-CN" altLang="en-US" sz="2800" b="1" smtClean="0">
                <a:latin typeface="+mn-ea"/>
              </a:rPr>
              <a:t>．诵读</a:t>
            </a:r>
            <a:r>
              <a:rPr lang="en-US" altLang="zh-CN" sz="2800" b="1" smtClean="0">
                <a:latin typeface="+mn-ea"/>
              </a:rPr>
              <a:t>《</a:t>
            </a:r>
            <a:r>
              <a:rPr lang="zh-CN" altLang="en-US" sz="2800" b="1" smtClean="0">
                <a:latin typeface="+mn-ea"/>
              </a:rPr>
              <a:t>蒹葭</a:t>
            </a:r>
            <a:r>
              <a:rPr lang="en-US" altLang="zh-CN" sz="2800" b="1" smtClean="0">
                <a:latin typeface="+mn-ea"/>
              </a:rPr>
              <a:t>》</a:t>
            </a:r>
            <a:r>
              <a:rPr lang="zh-CN" altLang="en-US" sz="2800" b="1" smtClean="0">
                <a:latin typeface="+mn-ea"/>
              </a:rPr>
              <a:t>，把握语气语调，读出韵律和节奏。</a:t>
            </a:r>
          </a:p>
          <a:p>
            <a:pPr>
              <a:lnSpc>
                <a:spcPct val="150000"/>
              </a:lnSpc>
              <a:buClr>
                <a:schemeClr val="folHlink"/>
              </a:buClr>
              <a:buSzPct val="85000"/>
            </a:pPr>
            <a:r>
              <a:rPr lang="en-US" altLang="zh-CN" sz="2800" b="1" smtClean="0">
                <a:latin typeface="+mn-ea"/>
              </a:rPr>
              <a:t>2</a:t>
            </a:r>
            <a:r>
              <a:rPr lang="zh-CN" altLang="en-US" sz="2800" b="1" smtClean="0">
                <a:latin typeface="+mn-ea"/>
              </a:rPr>
              <a:t>．品读</a:t>
            </a:r>
            <a:r>
              <a:rPr lang="en-US" altLang="zh-CN" sz="2800" b="1" smtClean="0">
                <a:latin typeface="+mn-ea"/>
              </a:rPr>
              <a:t>《</a:t>
            </a:r>
            <a:r>
              <a:rPr lang="zh-CN" altLang="en-US" sz="2800" b="1" smtClean="0">
                <a:latin typeface="+mn-ea"/>
              </a:rPr>
              <a:t>蒹葭</a:t>
            </a:r>
            <a:r>
              <a:rPr lang="en-US" altLang="zh-CN" sz="2800" b="1" smtClean="0">
                <a:latin typeface="+mn-ea"/>
              </a:rPr>
              <a:t>》</a:t>
            </a:r>
            <a:r>
              <a:rPr lang="zh-CN" altLang="en-US" sz="2800" b="1" smtClean="0">
                <a:latin typeface="+mn-ea"/>
              </a:rPr>
              <a:t>重章叠唱的特点和诗歌中的意境美。</a:t>
            </a:r>
          </a:p>
          <a:p>
            <a:pPr>
              <a:lnSpc>
                <a:spcPct val="150000"/>
              </a:lnSpc>
              <a:buClr>
                <a:schemeClr val="folHlink"/>
              </a:buClr>
              <a:buSzPct val="85000"/>
            </a:pPr>
            <a:r>
              <a:rPr lang="en-US" altLang="zh-CN" sz="2800" b="1" smtClean="0">
                <a:latin typeface="+mn-ea"/>
              </a:rPr>
              <a:t>3</a:t>
            </a:r>
            <a:r>
              <a:rPr lang="zh-CN" altLang="en-US" sz="2800" b="1" smtClean="0">
                <a:latin typeface="+mn-ea"/>
              </a:rPr>
              <a:t>．体会</a:t>
            </a:r>
            <a:r>
              <a:rPr lang="en-US" altLang="zh-CN" sz="2800" b="1" smtClean="0">
                <a:latin typeface="+mn-ea"/>
              </a:rPr>
              <a:t>《</a:t>
            </a:r>
            <a:r>
              <a:rPr lang="zh-CN" altLang="en-US" sz="2800" b="1" smtClean="0">
                <a:latin typeface="+mn-ea"/>
              </a:rPr>
              <a:t>蒹葭</a:t>
            </a:r>
            <a:r>
              <a:rPr lang="en-US" altLang="zh-CN" sz="2800" b="1" smtClean="0">
                <a:latin typeface="+mn-ea"/>
              </a:rPr>
              <a:t>》</a:t>
            </a:r>
            <a:r>
              <a:rPr lang="zh-CN" altLang="en-US" sz="2800" b="1" smtClean="0">
                <a:latin typeface="+mn-ea"/>
              </a:rPr>
              <a:t>蕴含的美好情感，和</a:t>
            </a:r>
            <a:r>
              <a:rPr lang="en-US" altLang="zh-CN" sz="2800" b="1" smtClean="0">
                <a:latin typeface="+mn-ea"/>
              </a:rPr>
              <a:t>《</a:t>
            </a:r>
            <a:r>
              <a:rPr lang="zh-CN" altLang="en-US" sz="2800" b="1" smtClean="0">
                <a:latin typeface="+mn-ea"/>
              </a:rPr>
              <a:t>关雎</a:t>
            </a:r>
            <a:r>
              <a:rPr lang="en-US" altLang="zh-CN" sz="2800" b="1" smtClean="0">
                <a:latin typeface="+mn-ea"/>
              </a:rPr>
              <a:t>》</a:t>
            </a:r>
            <a:r>
              <a:rPr lang="zh-CN" altLang="en-US" sz="2800" b="1" smtClean="0">
                <a:latin typeface="+mn-ea"/>
              </a:rPr>
              <a:t>进行对比。</a:t>
            </a:r>
            <a:endParaRPr lang="zh-CN" altLang="en-US" sz="2800" b="1">
              <a:latin typeface="+mn-ea"/>
            </a:endParaRPr>
          </a:p>
        </p:txBody>
      </p:sp>
      <p:grpSp>
        <p:nvGrpSpPr>
          <p:cNvPr id="17" name="组合 16"/>
          <p:cNvGrpSpPr/>
          <p:nvPr/>
        </p:nvGrpSpPr>
        <p:grpSpPr>
          <a:xfrm>
            <a:off x="0" y="124979"/>
            <a:ext cx="2754575" cy="1204832"/>
            <a:chOff x="4967092" y="212952"/>
            <a:chExt cx="3232028" cy="1151832"/>
          </a:xfrm>
        </p:grpSpPr>
        <p:grpSp>
          <p:nvGrpSpPr>
            <p:cNvPr id="18" name="组合 17"/>
            <p:cNvGrpSpPr/>
            <p:nvPr/>
          </p:nvGrpSpPr>
          <p:grpSpPr>
            <a:xfrm>
              <a:off x="5411211" y="453130"/>
              <a:ext cx="2787909" cy="833008"/>
              <a:chOff x="1438514" y="440481"/>
              <a:chExt cx="2824479" cy="845242"/>
            </a:xfrm>
          </p:grpSpPr>
          <p:sp>
            <p:nvSpPr>
              <p:cNvPr id="20" name="横卷形 19"/>
              <p:cNvSpPr/>
              <p:nvPr/>
            </p:nvSpPr>
            <p:spPr>
              <a:xfrm>
                <a:off x="1438514" y="440481"/>
                <a:ext cx="2824479" cy="845242"/>
              </a:xfrm>
              <a:prstGeom prst="horizontalScroll">
                <a:avLst/>
              </a:prstGeom>
              <a:solidFill>
                <a:schemeClr val="accent5">
                  <a:lumMod val="9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0">
                <a:scrgbClr r="0" g="0" b="0"/>
              </a:lnRef>
              <a:fillRef idx="0">
                <a:scrgbClr r="0" g="0" b="0"/>
              </a:fillRef>
              <a:effectRef idx="0">
                <a:scrgbClr r="0" g="0" b="0"/>
              </a:effectRef>
              <a:fontRef idx="minor">
                <a:schemeClr val="lt1"/>
              </a:fontRef>
            </p:style>
            <p:txBody>
              <a:bodyPr rtlCol="0" anchor="t"/>
              <a:lstStyle/>
              <a:p>
                <a:pPr algn="ctr"/>
                <a:r>
                  <a:rPr kumimoji="1" lang="zh-CN" altLang="en-US" sz="3200" b="1" smtClean="0">
                    <a:solidFill>
                      <a:schemeClr val="accent1">
                        <a:lumMod val="50000"/>
                      </a:schemeClr>
                    </a:solidFill>
                    <a:latin typeface="黑体" panose="02010609060101010101" pitchFamily="49" charset="-122"/>
                    <a:ea typeface="黑体" panose="02010609060101010101" pitchFamily="49" charset="-122"/>
                    <a:cs typeface="微软雅黑" panose="020B0503020204020204" charset="-122"/>
                  </a:rPr>
                  <a:t>学习目标</a:t>
                </a:r>
                <a:endParaRPr kumimoji="1" lang="zh-CN" altLang="en-US" sz="3200" b="1">
                  <a:solidFill>
                    <a:schemeClr val="accent1">
                      <a:lumMod val="50000"/>
                    </a:schemeClr>
                  </a:solidFill>
                  <a:latin typeface="黑体" panose="02010609060101010101" pitchFamily="49" charset="-122"/>
                  <a:ea typeface="黑体" panose="02010609060101010101" pitchFamily="49" charset="-122"/>
                  <a:cs typeface="微软雅黑" panose="020B0503020204020204" charset="-122"/>
                </a:endParaRPr>
              </a:p>
            </p:txBody>
          </p:sp>
          <p:grpSp>
            <p:nvGrpSpPr>
              <p:cNvPr id="21" name="组合 20"/>
              <p:cNvGrpSpPr/>
              <p:nvPr/>
            </p:nvGrpSpPr>
            <p:grpSpPr>
              <a:xfrm>
                <a:off x="3693775" y="707236"/>
                <a:ext cx="467380" cy="569114"/>
                <a:chOff x="3693775" y="707236"/>
                <a:chExt cx="467380" cy="569114"/>
              </a:xfrm>
            </p:grpSpPr>
            <p:cxnSp>
              <p:nvCxnSpPr>
                <p:cNvPr id="26" name="直接连接符 25"/>
                <p:cNvCxnSpPr/>
                <p:nvPr/>
              </p:nvCxnSpPr>
              <p:spPr>
                <a:xfrm flipH="1">
                  <a:off x="4073525" y="805481"/>
                  <a:ext cx="0" cy="470869"/>
                </a:xfrm>
                <a:prstGeom prst="line">
                  <a:avLst/>
                </a:prstGeom>
                <a:ln w="12700">
                  <a:solidFill>
                    <a:srgbClr val="FFFF00"/>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a:off x="3693775" y="1112576"/>
                  <a:ext cx="461049" cy="0"/>
                </a:xfrm>
                <a:prstGeom prst="line">
                  <a:avLst/>
                </a:prstGeom>
                <a:ln>
                  <a:solidFill>
                    <a:srgbClr val="FFFF00"/>
                  </a:solidFill>
                </a:ln>
              </p:spPr>
              <p:style>
                <a:lnRef idx="3">
                  <a:schemeClr val="accent4"/>
                </a:lnRef>
                <a:fillRef idx="0">
                  <a:schemeClr val="accent4"/>
                </a:fillRef>
                <a:effectRef idx="2">
                  <a:schemeClr val="accent4"/>
                </a:effectRef>
                <a:fontRef idx="minor">
                  <a:schemeClr val="tx1"/>
                </a:fontRef>
              </p:style>
            </p:cxnSp>
            <p:cxnSp>
              <p:nvCxnSpPr>
                <p:cNvPr id="28" name="直接连接符 27"/>
                <p:cNvCxnSpPr/>
                <p:nvPr/>
              </p:nvCxnSpPr>
              <p:spPr>
                <a:xfrm flipH="1">
                  <a:off x="4161155" y="707236"/>
                  <a:ext cx="0" cy="416712"/>
                </a:xfrm>
                <a:prstGeom prst="line">
                  <a:avLst/>
                </a:prstGeom>
                <a:ln w="12700">
                  <a:solidFill>
                    <a:srgbClr val="FFFF00"/>
                  </a:solidFill>
                </a:ln>
              </p:spPr>
              <p:style>
                <a:lnRef idx="1">
                  <a:schemeClr val="accent1"/>
                </a:lnRef>
                <a:fillRef idx="0">
                  <a:schemeClr val="accent1"/>
                </a:fillRef>
                <a:effectRef idx="0">
                  <a:schemeClr val="accent1"/>
                </a:effectRef>
                <a:fontRef idx="minor">
                  <a:schemeClr val="tx1"/>
                </a:fontRef>
              </p:style>
            </p:cxnSp>
          </p:grpSp>
          <p:grpSp>
            <p:nvGrpSpPr>
              <p:cNvPr id="22" name="组合 21"/>
              <p:cNvGrpSpPr/>
              <p:nvPr/>
            </p:nvGrpSpPr>
            <p:grpSpPr>
              <a:xfrm>
                <a:off x="1615401" y="554838"/>
                <a:ext cx="560148" cy="416712"/>
                <a:chOff x="1615401" y="554838"/>
                <a:chExt cx="560148" cy="416712"/>
              </a:xfrm>
            </p:grpSpPr>
            <p:cxnSp>
              <p:nvCxnSpPr>
                <p:cNvPr id="23" name="直接连接符 22"/>
                <p:cNvCxnSpPr/>
                <p:nvPr/>
              </p:nvCxnSpPr>
              <p:spPr>
                <a:xfrm flipH="1">
                  <a:off x="1714500" y="554838"/>
                  <a:ext cx="0" cy="416712"/>
                </a:xfrm>
                <a:prstGeom prst="line">
                  <a:avLst/>
                </a:prstGeom>
                <a:ln>
                  <a:solidFill>
                    <a:srgbClr val="FFFF00"/>
                  </a:solidFill>
                </a:ln>
              </p:spPr>
              <p:style>
                <a:lnRef idx="3">
                  <a:schemeClr val="accent4"/>
                </a:lnRef>
                <a:fillRef idx="0">
                  <a:schemeClr val="accent4"/>
                </a:fillRef>
                <a:effectRef idx="2">
                  <a:schemeClr val="accent4"/>
                </a:effectRef>
                <a:fontRef idx="minor">
                  <a:schemeClr val="tx1"/>
                </a:fontRef>
              </p:style>
            </p:cxnSp>
            <p:cxnSp>
              <p:nvCxnSpPr>
                <p:cNvPr id="24" name="直接连接符 23"/>
                <p:cNvCxnSpPr/>
                <p:nvPr/>
              </p:nvCxnSpPr>
              <p:spPr>
                <a:xfrm>
                  <a:off x="1615401" y="657225"/>
                  <a:ext cx="461049" cy="0"/>
                </a:xfrm>
                <a:prstGeom prst="line">
                  <a:avLst/>
                </a:prstGeom>
                <a:ln>
                  <a:solidFill>
                    <a:srgbClr val="FFFF00"/>
                  </a:solidFill>
                </a:ln>
              </p:spPr>
              <p:style>
                <a:lnRef idx="1">
                  <a:schemeClr val="accent4"/>
                </a:lnRef>
                <a:fillRef idx="0">
                  <a:schemeClr val="accent4"/>
                </a:fillRef>
                <a:effectRef idx="0">
                  <a:schemeClr val="accent4"/>
                </a:effectRef>
                <a:fontRef idx="minor">
                  <a:schemeClr val="tx1"/>
                </a:fontRef>
              </p:style>
            </p:cxnSp>
            <p:cxnSp>
              <p:nvCxnSpPr>
                <p:cNvPr id="25" name="直接连接符 24"/>
                <p:cNvCxnSpPr/>
                <p:nvPr/>
              </p:nvCxnSpPr>
              <p:spPr>
                <a:xfrm>
                  <a:off x="1714500" y="610794"/>
                  <a:ext cx="461049" cy="0"/>
                </a:xfrm>
                <a:prstGeom prst="line">
                  <a:avLst/>
                </a:prstGeom>
                <a:ln>
                  <a:solidFill>
                    <a:srgbClr val="FFFF00"/>
                  </a:solidFill>
                </a:ln>
              </p:spPr>
              <p:style>
                <a:lnRef idx="1">
                  <a:schemeClr val="accent4"/>
                </a:lnRef>
                <a:fillRef idx="0">
                  <a:schemeClr val="accent4"/>
                </a:fillRef>
                <a:effectRef idx="0">
                  <a:schemeClr val="accent4"/>
                </a:effectRef>
                <a:fontRef idx="minor">
                  <a:schemeClr val="tx1"/>
                </a:fontRef>
              </p:style>
            </p:cxnSp>
          </p:grpSp>
        </p:grpSp>
        <p:pic>
          <p:nvPicPr>
            <p:cNvPr id="19" name="Picture 6" descr="F:\超棒ppt模板\中国风\中国风物件\maobi.png"/>
            <p:cNvPicPr/>
            <p:nvPr/>
          </p:nvPicPr>
          <p:blipFill>
            <a:blip r:embed="rId3">
              <a:extLst>
                <a:ext uri="{28A0092B-C50C-407E-A947-70E740481C1C}">
                  <a14:useLocalDpi xmlns:a14="http://schemas.microsoft.com/office/drawing/2010/main" val="0"/>
                </a:ext>
              </a:extLst>
            </a:blip>
            <a:stretch>
              <a:fillRect/>
            </a:stretch>
          </p:blipFill>
          <p:spPr bwMode="auto">
            <a:xfrm>
              <a:off x="4967092" y="212952"/>
              <a:ext cx="846255" cy="1151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custDataLst>
      <p:tags r:id="rId1"/>
    </p:custDataLst>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3"/>
          <p:cNvSpPr txBox="1"/>
          <p:nvPr/>
        </p:nvSpPr>
        <p:spPr>
          <a:xfrm>
            <a:off x="365178" y="498909"/>
            <a:ext cx="8474022" cy="4154905"/>
          </a:xfrm>
          <a:prstGeom prst="rect">
            <a:avLst/>
          </a:prstGeom>
          <a:solidFill>
            <a:schemeClr val="accent6">
              <a:lumMod val="40000"/>
              <a:lumOff val="60000"/>
              <a:alpha val="80000"/>
            </a:schemeClr>
          </a:solidFill>
          <a:ln>
            <a:solidFill>
              <a:schemeClr val="accent5">
                <a:lumMod val="60000"/>
                <a:lumOff val="40000"/>
              </a:schemeClr>
            </a:solidFill>
          </a:ln>
        </p:spPr>
        <p:txBody>
          <a:bodyPr vert="horz" lIns="91440" tIns="45720" rIns="91440" bIns="45720" rtlCol="0">
            <a:noAutofit/>
          </a:bodyPr>
          <a:lstStyle/>
          <a:p>
            <a:pPr>
              <a:lnSpc>
                <a:spcPct val="120000"/>
              </a:lnSpc>
              <a:spcBef>
                <a:spcPts val="600"/>
              </a:spcBef>
            </a:pPr>
            <a:r>
              <a:rPr lang="zh-CN" altLang="en-US" sz="2100" b="1" smtClean="0">
                <a:latin typeface="宋体" panose="02010600030101010101" pitchFamily="2" charset="-122"/>
                <a:ea typeface="宋体" panose="02010600030101010101" pitchFamily="2" charset="-122"/>
              </a:rPr>
              <a:t>    相同点：</a:t>
            </a:r>
            <a:r>
              <a:rPr lang="en-US" altLang="zh-CN" sz="2100" b="1" smtClean="0">
                <a:latin typeface="宋体" panose="02010600030101010101" pitchFamily="2" charset="-122"/>
                <a:ea typeface="宋体" panose="02010600030101010101" pitchFamily="2" charset="-122"/>
              </a:rPr>
              <a:t>《</a:t>
            </a:r>
            <a:r>
              <a:rPr lang="zh-CN" altLang="en-US" sz="2100" b="1" smtClean="0">
                <a:latin typeface="宋体" panose="02010600030101010101" pitchFamily="2" charset="-122"/>
                <a:ea typeface="宋体" panose="02010600030101010101" pitchFamily="2" charset="-122"/>
              </a:rPr>
              <a:t>关雎</a:t>
            </a:r>
            <a:r>
              <a:rPr lang="en-US" altLang="zh-CN" sz="2100" b="1" smtClean="0">
                <a:latin typeface="宋体" panose="02010600030101010101" pitchFamily="2" charset="-122"/>
                <a:ea typeface="宋体" panose="02010600030101010101" pitchFamily="2" charset="-122"/>
              </a:rPr>
              <a:t>》</a:t>
            </a:r>
            <a:r>
              <a:rPr lang="zh-CN" altLang="en-US" sz="2100" b="1" smtClean="0">
                <a:latin typeface="宋体" panose="02010600030101010101" pitchFamily="2" charset="-122"/>
                <a:ea typeface="宋体" panose="02010600030101010101" pitchFamily="2" charset="-122"/>
              </a:rPr>
              <a:t>和</a:t>
            </a:r>
            <a:r>
              <a:rPr lang="en-US" altLang="zh-CN" sz="2100" b="1" smtClean="0">
                <a:latin typeface="宋体" panose="02010600030101010101" pitchFamily="2" charset="-122"/>
                <a:ea typeface="宋体" panose="02010600030101010101" pitchFamily="2" charset="-122"/>
              </a:rPr>
              <a:t>《</a:t>
            </a:r>
            <a:r>
              <a:rPr lang="zh-CN" altLang="en-US" sz="2100" b="1" smtClean="0">
                <a:latin typeface="宋体" panose="02010600030101010101" pitchFamily="2" charset="-122"/>
                <a:ea typeface="宋体" panose="02010600030101010101" pitchFamily="2" charset="-122"/>
              </a:rPr>
              <a:t>蒹葭</a:t>
            </a:r>
            <a:r>
              <a:rPr lang="en-US" altLang="zh-CN" sz="2100" b="1" smtClean="0">
                <a:latin typeface="宋体" panose="02010600030101010101" pitchFamily="2" charset="-122"/>
                <a:ea typeface="宋体" panose="02010600030101010101" pitchFamily="2" charset="-122"/>
              </a:rPr>
              <a:t>》</a:t>
            </a:r>
            <a:r>
              <a:rPr lang="zh-CN" altLang="en-US" sz="2100" b="1" smtClean="0">
                <a:latin typeface="宋体" panose="02010600030101010101" pitchFamily="2" charset="-122"/>
                <a:ea typeface="宋体" panose="02010600030101010101" pitchFamily="2" charset="-122"/>
              </a:rPr>
              <a:t>都属于</a:t>
            </a:r>
            <a:r>
              <a:rPr lang="en-US" altLang="zh-CN" sz="2100" b="1" smtClean="0">
                <a:latin typeface="宋体" panose="02010600030101010101" pitchFamily="2" charset="-122"/>
                <a:ea typeface="宋体" panose="02010600030101010101" pitchFamily="2" charset="-122"/>
              </a:rPr>
              <a:t>《</a:t>
            </a:r>
            <a:r>
              <a:rPr lang="zh-CN" altLang="en-US" sz="2100" b="1" smtClean="0">
                <a:latin typeface="宋体" panose="02010600030101010101" pitchFamily="2" charset="-122"/>
                <a:ea typeface="宋体" panose="02010600030101010101" pitchFamily="2" charset="-122"/>
              </a:rPr>
              <a:t>诗经</a:t>
            </a:r>
            <a:r>
              <a:rPr lang="en-US" altLang="zh-CN" sz="2100" b="1" smtClean="0">
                <a:latin typeface="宋体" panose="02010600030101010101" pitchFamily="2" charset="-122"/>
                <a:ea typeface="宋体" panose="02010600030101010101" pitchFamily="2" charset="-122"/>
              </a:rPr>
              <a:t>》</a:t>
            </a:r>
            <a:r>
              <a:rPr lang="zh-CN" altLang="en-US" sz="2100" b="1" smtClean="0">
                <a:latin typeface="宋体" panose="02010600030101010101" pitchFamily="2" charset="-122"/>
                <a:ea typeface="宋体" panose="02010600030101010101" pitchFamily="2" charset="-122"/>
              </a:rPr>
              <a:t>中的“国风”，都是当时的民歌；都运用了“兴”的手法，借景抒情，托物寄意；都大量使用重章叠句的艺术形式，反复咏唱；在语言形式上大多四言一句，二二拍，一般隔句用韵，但并不拘泥，而是富于变化；都使用了双声叠韵词，富于声韵美。</a:t>
            </a:r>
            <a:endParaRPr lang="en-US" altLang="zh-CN" sz="2100" b="1" smtClean="0">
              <a:latin typeface="宋体" panose="02010600030101010101" pitchFamily="2" charset="-122"/>
              <a:ea typeface="宋体" panose="02010600030101010101" pitchFamily="2" charset="-122"/>
            </a:endParaRPr>
          </a:p>
          <a:p>
            <a:pPr>
              <a:lnSpc>
                <a:spcPct val="120000"/>
              </a:lnSpc>
              <a:spcBef>
                <a:spcPts val="600"/>
              </a:spcBef>
            </a:pPr>
            <a:r>
              <a:rPr lang="zh-CN" altLang="en-US" sz="2100" b="1" smtClean="0">
                <a:latin typeface="宋体" panose="02010600030101010101" pitchFamily="2" charset="-122"/>
                <a:ea typeface="宋体" panose="02010600030101010101" pitchFamily="2" charset="-122"/>
              </a:rPr>
              <a:t>    不同点：</a:t>
            </a:r>
            <a:r>
              <a:rPr lang="en-US" altLang="zh-CN" sz="2100" b="1" smtClean="0">
                <a:latin typeface="宋体" panose="02010600030101010101" pitchFamily="2" charset="-122"/>
                <a:ea typeface="宋体" panose="02010600030101010101" pitchFamily="2" charset="-122"/>
              </a:rPr>
              <a:t>《</a:t>
            </a:r>
            <a:r>
              <a:rPr lang="zh-CN" altLang="en-US" sz="2100" b="1" smtClean="0">
                <a:latin typeface="宋体" panose="02010600030101010101" pitchFamily="2" charset="-122"/>
                <a:ea typeface="宋体" panose="02010600030101010101" pitchFamily="2" charset="-122"/>
              </a:rPr>
              <a:t>关睢</a:t>
            </a:r>
            <a:r>
              <a:rPr lang="en-US" altLang="zh-CN" sz="2100" b="1" smtClean="0">
                <a:latin typeface="宋体" panose="02010600030101010101" pitchFamily="2" charset="-122"/>
                <a:ea typeface="宋体" panose="02010600030101010101" pitchFamily="2" charset="-122"/>
              </a:rPr>
              <a:t>》</a:t>
            </a:r>
            <a:r>
              <a:rPr lang="zh-CN" altLang="en-US" sz="2100" b="1" smtClean="0">
                <a:latin typeface="宋体" panose="02010600030101010101" pitchFamily="2" charset="-122"/>
                <a:ea typeface="宋体" panose="02010600030101010101" pitchFamily="2" charset="-122"/>
              </a:rPr>
              <a:t>是一首热情的恋歌，表现了对爱情和婚姻大胆执着的追求，感情坦率朴素、健康明朗、热烈浓郁；</a:t>
            </a:r>
            <a:r>
              <a:rPr lang="en-US" altLang="zh-CN" sz="2100" b="1" smtClean="0">
                <a:latin typeface="宋体" panose="02010600030101010101" pitchFamily="2" charset="-122"/>
                <a:ea typeface="宋体" panose="02010600030101010101" pitchFamily="2" charset="-122"/>
              </a:rPr>
              <a:t>《</a:t>
            </a:r>
            <a:r>
              <a:rPr lang="zh-CN" altLang="en-US" sz="2100" b="1" smtClean="0">
                <a:latin typeface="宋体" panose="02010600030101010101" pitchFamily="2" charset="-122"/>
                <a:ea typeface="宋体" panose="02010600030101010101" pitchFamily="2" charset="-122"/>
              </a:rPr>
              <a:t>蒹葭</a:t>
            </a:r>
            <a:r>
              <a:rPr lang="en-US" altLang="zh-CN" sz="2100" b="1" smtClean="0">
                <a:latin typeface="宋体" panose="02010600030101010101" pitchFamily="2" charset="-122"/>
                <a:ea typeface="宋体" panose="02010600030101010101" pitchFamily="2" charset="-122"/>
              </a:rPr>
              <a:t>》</a:t>
            </a:r>
            <a:r>
              <a:rPr lang="zh-CN" altLang="en-US" sz="2100" b="1" smtClean="0">
                <a:latin typeface="宋体" panose="02010600030101010101" pitchFamily="2" charset="-122"/>
                <a:ea typeface="宋体" panose="02010600030101010101" pitchFamily="2" charset="-122"/>
              </a:rPr>
              <a:t>一诗则含蓄委婉地抒发了对“伊人”可望而不可即的无限情意，全诗充满难言的惆怅和伤感。</a:t>
            </a:r>
            <a:r>
              <a:rPr lang="en-US" altLang="zh-CN" sz="2100" b="1" smtClean="0">
                <a:latin typeface="宋体" panose="02010600030101010101" pitchFamily="2" charset="-122"/>
                <a:ea typeface="宋体" panose="02010600030101010101" pitchFamily="2" charset="-122"/>
              </a:rPr>
              <a:t>《</a:t>
            </a:r>
            <a:r>
              <a:rPr lang="zh-CN" altLang="en-US" sz="2100" b="1" smtClean="0">
                <a:latin typeface="宋体" panose="02010600030101010101" pitchFamily="2" charset="-122"/>
                <a:ea typeface="宋体" panose="02010600030101010101" pitchFamily="2" charset="-122"/>
              </a:rPr>
              <a:t>关睢</a:t>
            </a:r>
            <a:r>
              <a:rPr lang="en-US" altLang="zh-CN" sz="2100" b="1" smtClean="0">
                <a:latin typeface="宋体" panose="02010600030101010101" pitchFamily="2" charset="-122"/>
                <a:ea typeface="宋体" panose="02010600030101010101" pitchFamily="2" charset="-122"/>
              </a:rPr>
              <a:t>》</a:t>
            </a:r>
            <a:r>
              <a:rPr lang="zh-CN" altLang="en-US" sz="2100" b="1" smtClean="0">
                <a:latin typeface="宋体" panose="02010600030101010101" pitchFamily="2" charset="-122"/>
                <a:ea typeface="宋体" panose="02010600030101010101" pitchFamily="2" charset="-122"/>
              </a:rPr>
              <a:t>叙事线素明晰，画面形象可见；</a:t>
            </a:r>
            <a:r>
              <a:rPr lang="en-US" altLang="zh-CN" sz="2100" b="1" smtClean="0">
                <a:latin typeface="宋体" panose="02010600030101010101" pitchFamily="2" charset="-122"/>
                <a:ea typeface="宋体" panose="02010600030101010101" pitchFamily="2" charset="-122"/>
              </a:rPr>
              <a:t>《</a:t>
            </a:r>
            <a:r>
              <a:rPr lang="zh-CN" altLang="en-US" sz="2100" b="1" smtClean="0">
                <a:latin typeface="宋体" panose="02010600030101010101" pitchFamily="2" charset="-122"/>
                <a:ea typeface="宋体" panose="02010600030101010101" pitchFamily="2" charset="-122"/>
              </a:rPr>
              <a:t>蒹葭</a:t>
            </a:r>
            <a:r>
              <a:rPr lang="en-US" altLang="zh-CN" sz="2100" b="1" smtClean="0">
                <a:latin typeface="宋体" panose="02010600030101010101" pitchFamily="2" charset="-122"/>
                <a:ea typeface="宋体" panose="02010600030101010101" pitchFamily="2" charset="-122"/>
              </a:rPr>
              <a:t>》</a:t>
            </a:r>
            <a:r>
              <a:rPr lang="zh-CN" altLang="en-US" sz="2100" b="1" smtClean="0">
                <a:latin typeface="宋体" panose="02010600030101010101" pitchFamily="2" charset="-122"/>
                <a:ea typeface="宋体" panose="02010600030101010101" pitchFamily="2" charset="-122"/>
              </a:rPr>
              <a:t>意境含蓄，场景朦胧，情感韵味更加浓郁。</a:t>
            </a:r>
            <a:endParaRPr lang="zh-CN" altLang="en-US" sz="2100" b="1">
              <a:latin typeface="宋体" panose="02010600030101010101" pitchFamily="2" charset="-122"/>
              <a:ea typeface="宋体" panose="02010600030101010101" pitchFamily="2" charset="-122"/>
            </a:endParaRPr>
          </a:p>
        </p:txBody>
      </p:sp>
    </p:spTree>
    <p:custDataLst>
      <p:tags r:id="rId1"/>
    </p:custDataLst>
  </p:cSld>
  <p:clrMapOvr>
    <a:masterClrMapping/>
  </p:clrMapOv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708" name="Text Box 12"/>
          <p:cNvSpPr txBox="1">
            <a:spLocks noChangeArrowheads="1"/>
          </p:cNvSpPr>
          <p:nvPr/>
        </p:nvSpPr>
        <p:spPr bwMode="auto">
          <a:xfrm>
            <a:off x="1425672" y="2179617"/>
            <a:ext cx="6534407" cy="738664"/>
          </a:xfrm>
          <a:prstGeom prst="rect">
            <a:avLst/>
          </a:prstGeom>
          <a:noFill/>
          <a:ln w="9525">
            <a:noFill/>
            <a:miter lim="800000"/>
          </a:ln>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nSpc>
                <a:spcPct val="150000"/>
              </a:lnSpc>
              <a:spcBef>
                <a:spcPts val="600"/>
              </a:spcBef>
              <a:buFontTx/>
              <a:buNone/>
            </a:pPr>
            <a:r>
              <a:rPr kumimoji="1" lang="zh-CN" altLang="en-US" sz="2800" b="1" smtClean="0">
                <a:solidFill>
                  <a:srgbClr val="2A2A39"/>
                </a:solidFill>
                <a:latin typeface="+mn-ea"/>
                <a:ea typeface="+mn-ea"/>
              </a:rPr>
              <a:t>阅读</a:t>
            </a:r>
            <a:r>
              <a:rPr kumimoji="1" lang="en-US" altLang="zh-CN" sz="2800" b="1" smtClean="0">
                <a:solidFill>
                  <a:srgbClr val="2A2A39"/>
                </a:solidFill>
                <a:latin typeface="+mn-ea"/>
                <a:ea typeface="+mn-ea"/>
              </a:rPr>
              <a:t>《</a:t>
            </a:r>
            <a:r>
              <a:rPr kumimoji="1" lang="zh-CN" altLang="en-US" sz="2800" b="1" smtClean="0">
                <a:solidFill>
                  <a:srgbClr val="2A2A39"/>
                </a:solidFill>
                <a:latin typeface="+mn-ea"/>
                <a:ea typeface="+mn-ea"/>
              </a:rPr>
              <a:t>君子于役</a:t>
            </a:r>
            <a:r>
              <a:rPr kumimoji="1" lang="en-US" altLang="zh-CN" sz="2800" b="1" smtClean="0">
                <a:solidFill>
                  <a:srgbClr val="2A2A39"/>
                </a:solidFill>
                <a:latin typeface="+mn-ea"/>
                <a:ea typeface="+mn-ea"/>
              </a:rPr>
              <a:t>》</a:t>
            </a:r>
            <a:r>
              <a:rPr kumimoji="1" lang="zh-CN" altLang="en-US" sz="2800" b="1">
                <a:solidFill>
                  <a:srgbClr val="2A2A39"/>
                </a:solidFill>
                <a:latin typeface="+mn-ea"/>
                <a:ea typeface="+mn-ea"/>
              </a:rPr>
              <a:t>，回答问题。</a:t>
            </a:r>
          </a:p>
        </p:txBody>
      </p:sp>
      <p:grpSp>
        <p:nvGrpSpPr>
          <p:cNvPr id="12" name="组合 11"/>
          <p:cNvGrpSpPr/>
          <p:nvPr/>
        </p:nvGrpSpPr>
        <p:grpSpPr>
          <a:xfrm>
            <a:off x="0" y="124979"/>
            <a:ext cx="2754575" cy="1204832"/>
            <a:chOff x="4967092" y="212952"/>
            <a:chExt cx="3232028" cy="1151832"/>
          </a:xfrm>
        </p:grpSpPr>
        <p:grpSp>
          <p:nvGrpSpPr>
            <p:cNvPr id="13" name="组合 12"/>
            <p:cNvGrpSpPr/>
            <p:nvPr/>
          </p:nvGrpSpPr>
          <p:grpSpPr>
            <a:xfrm>
              <a:off x="5411211" y="453130"/>
              <a:ext cx="2787909" cy="833008"/>
              <a:chOff x="1438514" y="440481"/>
              <a:chExt cx="2824479" cy="845242"/>
            </a:xfrm>
          </p:grpSpPr>
          <p:sp>
            <p:nvSpPr>
              <p:cNvPr id="15" name="横卷形 14"/>
              <p:cNvSpPr/>
              <p:nvPr/>
            </p:nvSpPr>
            <p:spPr>
              <a:xfrm>
                <a:off x="1438514" y="440481"/>
                <a:ext cx="2824479" cy="845242"/>
              </a:xfrm>
              <a:prstGeom prst="horizontalScroll">
                <a:avLst/>
              </a:prstGeom>
              <a:solidFill>
                <a:schemeClr val="accent5">
                  <a:lumMod val="9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0">
                <a:scrgbClr r="0" g="0" b="0"/>
              </a:lnRef>
              <a:fillRef idx="0">
                <a:scrgbClr r="0" g="0" b="0"/>
              </a:fillRef>
              <a:effectRef idx="0">
                <a:scrgbClr r="0" g="0" b="0"/>
              </a:effectRef>
              <a:fontRef idx="minor">
                <a:schemeClr val="lt1"/>
              </a:fontRef>
            </p:style>
            <p:txBody>
              <a:bodyPr rtlCol="0" anchor="t"/>
              <a:lstStyle/>
              <a:p>
                <a:pPr algn="ctr"/>
                <a:r>
                  <a:rPr kumimoji="1" lang="zh-CN" altLang="en-US" sz="3200" b="1">
                    <a:solidFill>
                      <a:schemeClr val="accent1">
                        <a:lumMod val="50000"/>
                      </a:schemeClr>
                    </a:solidFill>
                    <a:latin typeface="黑体" panose="02010609060101010101" pitchFamily="49" charset="-122"/>
                    <a:ea typeface="黑体" panose="02010609060101010101" pitchFamily="49" charset="-122"/>
                    <a:cs typeface="微软雅黑" panose="020B0503020204020204" charset="-122"/>
                  </a:rPr>
                  <a:t>拓展阅读</a:t>
                </a:r>
              </a:p>
            </p:txBody>
          </p:sp>
          <p:grpSp>
            <p:nvGrpSpPr>
              <p:cNvPr id="16" name="组合 15"/>
              <p:cNvGrpSpPr/>
              <p:nvPr/>
            </p:nvGrpSpPr>
            <p:grpSpPr>
              <a:xfrm>
                <a:off x="3693775" y="707236"/>
                <a:ext cx="467380" cy="569114"/>
                <a:chOff x="3693775" y="707236"/>
                <a:chExt cx="467380" cy="569114"/>
              </a:xfrm>
            </p:grpSpPr>
            <p:cxnSp>
              <p:nvCxnSpPr>
                <p:cNvPr id="21" name="直接连接符 20"/>
                <p:cNvCxnSpPr/>
                <p:nvPr/>
              </p:nvCxnSpPr>
              <p:spPr>
                <a:xfrm flipH="1">
                  <a:off x="4073525" y="805481"/>
                  <a:ext cx="0" cy="470869"/>
                </a:xfrm>
                <a:prstGeom prst="line">
                  <a:avLst/>
                </a:prstGeom>
                <a:ln w="12700">
                  <a:solidFill>
                    <a:srgbClr val="FFFF00"/>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3693775" y="1112576"/>
                  <a:ext cx="461049" cy="0"/>
                </a:xfrm>
                <a:prstGeom prst="line">
                  <a:avLst/>
                </a:prstGeom>
                <a:ln>
                  <a:solidFill>
                    <a:srgbClr val="FFFF00"/>
                  </a:solidFill>
                </a:ln>
              </p:spPr>
              <p:style>
                <a:lnRef idx="3">
                  <a:schemeClr val="accent4"/>
                </a:lnRef>
                <a:fillRef idx="0">
                  <a:schemeClr val="accent4"/>
                </a:fillRef>
                <a:effectRef idx="2">
                  <a:schemeClr val="accent4"/>
                </a:effectRef>
                <a:fontRef idx="minor">
                  <a:schemeClr val="tx1"/>
                </a:fontRef>
              </p:style>
            </p:cxnSp>
            <p:cxnSp>
              <p:nvCxnSpPr>
                <p:cNvPr id="23" name="直接连接符 22"/>
                <p:cNvCxnSpPr/>
                <p:nvPr/>
              </p:nvCxnSpPr>
              <p:spPr>
                <a:xfrm flipH="1">
                  <a:off x="4161155" y="707236"/>
                  <a:ext cx="0" cy="416712"/>
                </a:xfrm>
                <a:prstGeom prst="line">
                  <a:avLst/>
                </a:prstGeom>
                <a:ln w="12700">
                  <a:solidFill>
                    <a:srgbClr val="FFFF00"/>
                  </a:solidFill>
                </a:ln>
              </p:spPr>
              <p:style>
                <a:lnRef idx="1">
                  <a:schemeClr val="accent1"/>
                </a:lnRef>
                <a:fillRef idx="0">
                  <a:schemeClr val="accent1"/>
                </a:fillRef>
                <a:effectRef idx="0">
                  <a:schemeClr val="accent1"/>
                </a:effectRef>
                <a:fontRef idx="minor">
                  <a:schemeClr val="tx1"/>
                </a:fontRef>
              </p:style>
            </p:cxnSp>
          </p:grpSp>
          <p:grpSp>
            <p:nvGrpSpPr>
              <p:cNvPr id="17" name="组合 16"/>
              <p:cNvGrpSpPr/>
              <p:nvPr/>
            </p:nvGrpSpPr>
            <p:grpSpPr>
              <a:xfrm>
                <a:off x="1615401" y="554838"/>
                <a:ext cx="560148" cy="416712"/>
                <a:chOff x="1615401" y="554838"/>
                <a:chExt cx="560148" cy="416712"/>
              </a:xfrm>
            </p:grpSpPr>
            <p:cxnSp>
              <p:nvCxnSpPr>
                <p:cNvPr id="18" name="直接连接符 17"/>
                <p:cNvCxnSpPr/>
                <p:nvPr/>
              </p:nvCxnSpPr>
              <p:spPr>
                <a:xfrm flipH="1">
                  <a:off x="1714500" y="554838"/>
                  <a:ext cx="0" cy="416712"/>
                </a:xfrm>
                <a:prstGeom prst="line">
                  <a:avLst/>
                </a:prstGeom>
                <a:ln>
                  <a:solidFill>
                    <a:srgbClr val="FFFF00"/>
                  </a:solidFill>
                </a:ln>
              </p:spPr>
              <p:style>
                <a:lnRef idx="3">
                  <a:schemeClr val="accent4"/>
                </a:lnRef>
                <a:fillRef idx="0">
                  <a:schemeClr val="accent4"/>
                </a:fillRef>
                <a:effectRef idx="2">
                  <a:schemeClr val="accent4"/>
                </a:effectRef>
                <a:fontRef idx="minor">
                  <a:schemeClr val="tx1"/>
                </a:fontRef>
              </p:style>
            </p:cxnSp>
            <p:cxnSp>
              <p:nvCxnSpPr>
                <p:cNvPr id="19" name="直接连接符 18"/>
                <p:cNvCxnSpPr/>
                <p:nvPr/>
              </p:nvCxnSpPr>
              <p:spPr>
                <a:xfrm>
                  <a:off x="1615401" y="657225"/>
                  <a:ext cx="461049" cy="0"/>
                </a:xfrm>
                <a:prstGeom prst="line">
                  <a:avLst/>
                </a:prstGeom>
                <a:ln>
                  <a:solidFill>
                    <a:srgbClr val="FFFF00"/>
                  </a:solidFill>
                </a:ln>
              </p:spPr>
              <p:style>
                <a:lnRef idx="1">
                  <a:schemeClr val="accent4"/>
                </a:lnRef>
                <a:fillRef idx="0">
                  <a:schemeClr val="accent4"/>
                </a:fillRef>
                <a:effectRef idx="0">
                  <a:schemeClr val="accent4"/>
                </a:effectRef>
                <a:fontRef idx="minor">
                  <a:schemeClr val="tx1"/>
                </a:fontRef>
              </p:style>
            </p:cxnSp>
            <p:cxnSp>
              <p:nvCxnSpPr>
                <p:cNvPr id="20" name="直接连接符 19"/>
                <p:cNvCxnSpPr/>
                <p:nvPr/>
              </p:nvCxnSpPr>
              <p:spPr>
                <a:xfrm>
                  <a:off x="1714500" y="610794"/>
                  <a:ext cx="461049" cy="0"/>
                </a:xfrm>
                <a:prstGeom prst="line">
                  <a:avLst/>
                </a:prstGeom>
                <a:ln>
                  <a:solidFill>
                    <a:srgbClr val="FFFF00"/>
                  </a:solidFill>
                </a:ln>
              </p:spPr>
              <p:style>
                <a:lnRef idx="1">
                  <a:schemeClr val="accent4"/>
                </a:lnRef>
                <a:fillRef idx="0">
                  <a:schemeClr val="accent4"/>
                </a:fillRef>
                <a:effectRef idx="0">
                  <a:schemeClr val="accent4"/>
                </a:effectRef>
                <a:fontRef idx="minor">
                  <a:schemeClr val="tx1"/>
                </a:fontRef>
              </p:style>
            </p:cxnSp>
          </p:grpSp>
        </p:grpSp>
        <p:pic>
          <p:nvPicPr>
            <p:cNvPr id="14" name="Picture 6" descr="F:\超棒ppt模板\中国风\中国风物件\maobi.png"/>
            <p:cNvPicPr/>
            <p:nvPr/>
          </p:nvPicPr>
          <p:blipFill>
            <a:blip r:embed="rId3">
              <a:extLst>
                <a:ext uri="{28A0092B-C50C-407E-A947-70E740481C1C}">
                  <a14:useLocalDpi xmlns:a14="http://schemas.microsoft.com/office/drawing/2010/main" val="0"/>
                </a:ext>
              </a:extLst>
            </a:blip>
            <a:stretch>
              <a:fillRect/>
            </a:stretch>
          </p:blipFill>
          <p:spPr bwMode="auto">
            <a:xfrm>
              <a:off x="4967092" y="212952"/>
              <a:ext cx="846255" cy="1151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24" name="组合 23"/>
          <p:cNvGrpSpPr/>
          <p:nvPr/>
        </p:nvGrpSpPr>
        <p:grpSpPr>
          <a:xfrm>
            <a:off x="7143540" y="551780"/>
            <a:ext cx="1327832" cy="1249810"/>
            <a:chOff x="717550" y="265113"/>
            <a:chExt cx="1619932" cy="1454584"/>
          </a:xfrm>
        </p:grpSpPr>
        <p:pic>
          <p:nvPicPr>
            <p:cNvPr id="25" name="图片 24"/>
            <p:cNvPicPr>
              <a:picLocks noChangeAspect="1"/>
            </p:cNvPicPr>
            <p:nvPr/>
          </p:nvPicPr>
          <p:blipFill>
            <a:blip r:embed="rId4"/>
            <a:stretch>
              <a:fillRect/>
            </a:stretch>
          </p:blipFill>
          <p:spPr>
            <a:xfrm>
              <a:off x="717550" y="265113"/>
              <a:ext cx="1270000" cy="1270000"/>
            </a:xfrm>
            <a:custGeom>
              <a:avLst/>
              <a:gdLst>
                <a:gd name="connsiteX0" fmla="*/ 0 w 1270000"/>
                <a:gd name="connsiteY0" fmla="*/ 0 h 1270000"/>
                <a:gd name="connsiteX1" fmla="*/ 1270000 w 1270000"/>
                <a:gd name="connsiteY1" fmla="*/ 0 h 1270000"/>
                <a:gd name="connsiteX2" fmla="*/ 1270000 w 1270000"/>
                <a:gd name="connsiteY2" fmla="*/ 912813 h 1270000"/>
                <a:gd name="connsiteX3" fmla="*/ 763591 w 1270000"/>
                <a:gd name="connsiteY3" fmla="*/ 912813 h 1270000"/>
                <a:gd name="connsiteX4" fmla="*/ 663576 w 1270000"/>
                <a:gd name="connsiteY4" fmla="*/ 1012828 h 1270000"/>
                <a:gd name="connsiteX5" fmla="*/ 663576 w 1270000"/>
                <a:gd name="connsiteY5" fmla="*/ 1270000 h 1270000"/>
                <a:gd name="connsiteX6" fmla="*/ 0 w 1270000"/>
                <a:gd name="connsiteY6" fmla="*/ 1270000 h 127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70000" h="1270000">
                  <a:moveTo>
                    <a:pt x="0" y="0"/>
                  </a:moveTo>
                  <a:lnTo>
                    <a:pt x="1270000" y="0"/>
                  </a:lnTo>
                  <a:lnTo>
                    <a:pt x="1270000" y="912813"/>
                  </a:lnTo>
                  <a:lnTo>
                    <a:pt x="763591" y="912813"/>
                  </a:lnTo>
                  <a:cubicBezTo>
                    <a:pt x="708354" y="912813"/>
                    <a:pt x="663576" y="957591"/>
                    <a:pt x="663576" y="1012828"/>
                  </a:cubicBezTo>
                  <a:lnTo>
                    <a:pt x="663576" y="1270000"/>
                  </a:lnTo>
                  <a:lnTo>
                    <a:pt x="0" y="1270000"/>
                  </a:lnTo>
                  <a:close/>
                </a:path>
              </a:pathLst>
            </a:custGeom>
          </p:spPr>
        </p:pic>
        <p:sp>
          <p:nvSpPr>
            <p:cNvPr id="26" name="文本框 25"/>
            <p:cNvSpPr txBox="1"/>
            <p:nvPr/>
          </p:nvSpPr>
          <p:spPr>
            <a:xfrm>
              <a:off x="1332079" y="1134922"/>
              <a:ext cx="1005403" cy="584775"/>
            </a:xfrm>
            <a:prstGeom prst="rect">
              <a:avLst/>
            </a:prstGeom>
            <a:noFill/>
          </p:spPr>
          <p:txBody>
            <a:bodyPr wrap="none" rtlCol="0">
              <a:spAutoFit/>
            </a:bodyPr>
            <a:lstStyle/>
            <a:p>
              <a:r>
                <a:rPr kumimoji="1" lang="zh-CN" altLang="en-US" sz="3200" b="1">
                  <a:solidFill>
                    <a:srgbClr val="002060"/>
                  </a:solidFill>
                  <a:latin typeface="Xingkai SC" panose="02010600040101010101" pitchFamily="2" charset="-122"/>
                  <a:ea typeface="Xingkai SC" panose="02010600040101010101" pitchFamily="2" charset="-122"/>
                </a:rPr>
                <a:t>检测</a:t>
              </a:r>
            </a:p>
          </p:txBody>
        </p:sp>
      </p:grpSp>
    </p:spTree>
    <p:custDataLst>
      <p:tags r:id="rId1"/>
    </p:custDataLst>
  </p:cSld>
  <p:clrMapOvr>
    <a:masterClrMapping/>
  </p:clrMapOvr>
  <p:transition>
    <p:wipe dir="d"/>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3"/>
          <p:cNvSpPr txBox="1"/>
          <p:nvPr/>
        </p:nvSpPr>
        <p:spPr>
          <a:xfrm>
            <a:off x="292990" y="549865"/>
            <a:ext cx="8618400" cy="3892730"/>
          </a:xfrm>
          <a:prstGeom prst="rect">
            <a:avLst/>
          </a:prstGeom>
          <a:solidFill>
            <a:srgbClr val="92D050">
              <a:alpha val="80000"/>
            </a:srgbClr>
          </a:solidFill>
          <a:ln>
            <a:solidFill>
              <a:schemeClr val="accent5">
                <a:lumMod val="60000"/>
                <a:lumOff val="40000"/>
              </a:schemeClr>
            </a:solidFill>
          </a:ln>
        </p:spPr>
        <p:txBody>
          <a:bodyPr vert="horz" lIns="91440" tIns="45720" rIns="91440" bIns="45720" rtlCol="0">
            <a:noAutofit/>
          </a:bodyPr>
          <a:lstStyle/>
          <a:p>
            <a:pPr>
              <a:lnSpc>
                <a:spcPct val="130000"/>
              </a:lnSpc>
              <a:spcBef>
                <a:spcPts val="600"/>
              </a:spcBef>
              <a:buFontTx/>
              <a:buNone/>
            </a:pPr>
            <a:r>
              <a:rPr kumimoji="1" lang="en-US" altLang="zh-CN" sz="2200" b="1" smtClean="0">
                <a:solidFill>
                  <a:srgbClr val="2A2A39"/>
                </a:solidFill>
                <a:latin typeface="宋体" panose="02010600030101010101" pitchFamily="2" charset="-122"/>
                <a:ea typeface="宋体" panose="02010600030101010101" pitchFamily="2" charset="-122"/>
              </a:rPr>
              <a:t>1</a:t>
            </a:r>
            <a:r>
              <a:rPr kumimoji="1" lang="zh-CN" altLang="en-US" sz="2200" b="1" smtClean="0">
                <a:solidFill>
                  <a:srgbClr val="2A2A39"/>
                </a:solidFill>
                <a:latin typeface="宋体" panose="02010600030101010101" pitchFamily="2" charset="-122"/>
                <a:ea typeface="宋体" panose="02010600030101010101" pitchFamily="2" charset="-122"/>
              </a:rPr>
              <a:t>．这首诗着重描写妻子对丈夫长期服役不能回家的盼望思念之情，反映了徭役给人民带来的苦难。　</a:t>
            </a:r>
          </a:p>
          <a:p>
            <a:pPr>
              <a:lnSpc>
                <a:spcPct val="130000"/>
              </a:lnSpc>
              <a:spcBef>
                <a:spcPts val="600"/>
              </a:spcBef>
              <a:buFontTx/>
              <a:buNone/>
            </a:pPr>
            <a:r>
              <a:rPr kumimoji="1" lang="en-US" altLang="zh-CN" sz="2200" b="1" smtClean="0">
                <a:solidFill>
                  <a:srgbClr val="2A2A39"/>
                </a:solidFill>
                <a:latin typeface="宋体" panose="02010600030101010101" pitchFamily="2" charset="-122"/>
                <a:ea typeface="宋体" panose="02010600030101010101" pitchFamily="2" charset="-122"/>
              </a:rPr>
              <a:t>2</a:t>
            </a:r>
            <a:r>
              <a:rPr kumimoji="1" lang="zh-CN" altLang="en-US" sz="2200" b="1" smtClean="0">
                <a:solidFill>
                  <a:srgbClr val="2A2A39"/>
                </a:solidFill>
                <a:latin typeface="宋体" panose="02010600030101010101" pitchFamily="2" charset="-122"/>
                <a:ea typeface="宋体" panose="02010600030101010101" pitchFamily="2" charset="-122"/>
              </a:rPr>
              <a:t>．</a:t>
            </a:r>
            <a:r>
              <a:rPr kumimoji="1" lang="en-US" altLang="zh-CN" sz="2200" b="1" smtClean="0">
                <a:solidFill>
                  <a:srgbClr val="2A2A39"/>
                </a:solidFill>
                <a:latin typeface="宋体" panose="02010600030101010101" pitchFamily="2" charset="-122"/>
                <a:ea typeface="宋体" panose="02010600030101010101" pitchFamily="2" charset="-122"/>
              </a:rPr>
              <a:t>D</a:t>
            </a:r>
            <a:r>
              <a:rPr kumimoji="1" lang="zh-CN" altLang="en-US" sz="2200" b="1" smtClean="0">
                <a:solidFill>
                  <a:srgbClr val="2A2A39"/>
                </a:solidFill>
                <a:latin typeface="宋体" panose="02010600030101010101" pitchFamily="2" charset="-122"/>
                <a:ea typeface="宋体" panose="02010600030101010101" pitchFamily="2" charset="-122"/>
              </a:rPr>
              <a:t>　</a:t>
            </a:r>
          </a:p>
          <a:p>
            <a:pPr>
              <a:lnSpc>
                <a:spcPct val="130000"/>
              </a:lnSpc>
              <a:spcBef>
                <a:spcPts val="600"/>
              </a:spcBef>
              <a:buFontTx/>
              <a:buNone/>
            </a:pPr>
            <a:r>
              <a:rPr kumimoji="1" lang="en-US" altLang="zh-CN" sz="2200" b="1" smtClean="0">
                <a:solidFill>
                  <a:srgbClr val="2A2A39"/>
                </a:solidFill>
                <a:latin typeface="宋体" panose="02010600030101010101" pitchFamily="2" charset="-122"/>
                <a:ea typeface="宋体" panose="02010600030101010101" pitchFamily="2" charset="-122"/>
              </a:rPr>
              <a:t>3</a:t>
            </a:r>
            <a:r>
              <a:rPr kumimoji="1" lang="zh-CN" altLang="en-US" sz="2200" b="1" smtClean="0">
                <a:solidFill>
                  <a:srgbClr val="2A2A39"/>
                </a:solidFill>
                <a:latin typeface="宋体" panose="02010600030101010101" pitchFamily="2" charset="-122"/>
                <a:ea typeface="宋体" panose="02010600030101010101" pitchFamily="2" charset="-122"/>
              </a:rPr>
              <a:t>．诗中写了思妇视野中最能触动她心弦的几样景物：栖于埘的鸡儿，幽暝的黄昏，归圈的牛羊。这些景物突出了一个“归”字，使她产生了人不如畜的思想。于是，诗人借助景物，把人物感情中最强烈、最集中的一点“等待”凸显出来了。这样的写景是移情于景，为情造境，对表达人物感情、渲染环境气氛、突出主题都起了很好的作用。</a:t>
            </a:r>
            <a:endParaRPr kumimoji="1" lang="zh-CN" altLang="en-US" sz="2200" b="1">
              <a:solidFill>
                <a:srgbClr val="2A2A39"/>
              </a:solidFill>
              <a:latin typeface="宋体" panose="02010600030101010101" pitchFamily="2" charset="-122"/>
              <a:ea typeface="宋体" panose="02010600030101010101" pitchFamily="2" charset="-122"/>
            </a:endParaRPr>
          </a:p>
        </p:txBody>
      </p:sp>
    </p:spTree>
    <p:custDataLst>
      <p:tags r:id="rId1"/>
    </p:custDataLst>
  </p:cSld>
  <p:clrMapOvr>
    <a:masterClrMapping/>
  </p:clrMapOv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708" name="Text Box 12"/>
          <p:cNvSpPr txBox="1">
            <a:spLocks noChangeArrowheads="1"/>
          </p:cNvSpPr>
          <p:nvPr/>
        </p:nvSpPr>
        <p:spPr bwMode="auto">
          <a:xfrm>
            <a:off x="304474" y="1522537"/>
            <a:ext cx="8566810" cy="2492990"/>
          </a:xfrm>
          <a:prstGeom prst="rect">
            <a:avLst/>
          </a:prstGeom>
          <a:noFill/>
          <a:ln w="9525">
            <a:noFill/>
            <a:miter lim="800000"/>
          </a:ln>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nSpc>
                <a:spcPct val="150000"/>
              </a:lnSpc>
              <a:buFontTx/>
              <a:buNone/>
            </a:pPr>
            <a:r>
              <a:rPr kumimoji="1" lang="zh-CN" altLang="en-US" sz="2600" b="1" smtClean="0">
                <a:solidFill>
                  <a:srgbClr val="2A2A39"/>
                </a:solidFill>
                <a:latin typeface="宋体" panose="02010600030101010101" pitchFamily="2" charset="-122"/>
              </a:rPr>
              <a:t>    今天我们学习了</a:t>
            </a:r>
            <a:r>
              <a:rPr kumimoji="1" lang="en-US" altLang="zh-CN" sz="2600" b="1" smtClean="0">
                <a:solidFill>
                  <a:srgbClr val="2A2A39"/>
                </a:solidFill>
                <a:latin typeface="宋体" panose="02010600030101010101" pitchFamily="2" charset="-122"/>
              </a:rPr>
              <a:t>《</a:t>
            </a:r>
            <a:r>
              <a:rPr kumimoji="1" lang="zh-CN" altLang="en-US" sz="2600" b="1" smtClean="0">
                <a:solidFill>
                  <a:srgbClr val="2A2A39"/>
                </a:solidFill>
                <a:latin typeface="宋体" panose="02010600030101010101" pitchFamily="2" charset="-122"/>
              </a:rPr>
              <a:t>诗经</a:t>
            </a:r>
            <a:r>
              <a:rPr kumimoji="1" lang="en-US" altLang="zh-CN" sz="2600" b="1" smtClean="0">
                <a:solidFill>
                  <a:srgbClr val="2A2A39"/>
                </a:solidFill>
                <a:latin typeface="宋体" panose="02010600030101010101" pitchFamily="2" charset="-122"/>
              </a:rPr>
              <a:t>》</a:t>
            </a:r>
            <a:r>
              <a:rPr kumimoji="1" lang="zh-CN" altLang="en-US" sz="2600" b="1" smtClean="0">
                <a:solidFill>
                  <a:srgbClr val="2A2A39"/>
                </a:solidFill>
                <a:latin typeface="宋体" panose="02010600030101010101" pitchFamily="2" charset="-122"/>
              </a:rPr>
              <a:t>的另一篇爱情诗</a:t>
            </a:r>
            <a:r>
              <a:rPr kumimoji="1" lang="en-US" altLang="zh-CN" sz="2600" b="1" smtClean="0">
                <a:solidFill>
                  <a:srgbClr val="2A2A39"/>
                </a:solidFill>
                <a:latin typeface="宋体" panose="02010600030101010101" pitchFamily="2" charset="-122"/>
              </a:rPr>
              <a:t>《</a:t>
            </a:r>
            <a:r>
              <a:rPr kumimoji="1" lang="zh-CN" altLang="en-US" sz="2600" b="1" smtClean="0">
                <a:solidFill>
                  <a:srgbClr val="2A2A39"/>
                </a:solidFill>
                <a:latin typeface="宋体" panose="02010600030101010101" pitchFamily="2" charset="-122"/>
              </a:rPr>
              <a:t>蒹葭</a:t>
            </a:r>
            <a:r>
              <a:rPr kumimoji="1" lang="en-US" altLang="zh-CN" sz="2600" b="1" smtClean="0">
                <a:solidFill>
                  <a:srgbClr val="2A2A39"/>
                </a:solidFill>
                <a:latin typeface="宋体" panose="02010600030101010101" pitchFamily="2" charset="-122"/>
              </a:rPr>
              <a:t>》</a:t>
            </a:r>
            <a:r>
              <a:rPr kumimoji="1" lang="zh-CN" altLang="en-US" sz="2600" b="1" smtClean="0">
                <a:solidFill>
                  <a:srgbClr val="2A2A39"/>
                </a:solidFill>
                <a:latin typeface="宋体" panose="02010600030101010101" pitchFamily="2" charset="-122"/>
              </a:rPr>
              <a:t>，深入解读了文本，还进行了拓展阅读，希望同学们课下及时复习掌握，并背诵这首诗，有兴趣的同学可以读读</a:t>
            </a:r>
            <a:r>
              <a:rPr kumimoji="1" lang="en-US" altLang="zh-CN" sz="2600" b="1" smtClean="0">
                <a:solidFill>
                  <a:srgbClr val="2A2A39"/>
                </a:solidFill>
                <a:latin typeface="宋体" panose="02010600030101010101" pitchFamily="2" charset="-122"/>
              </a:rPr>
              <a:t>《</a:t>
            </a:r>
            <a:r>
              <a:rPr kumimoji="1" lang="zh-CN" altLang="en-US" sz="2600" b="1" smtClean="0">
                <a:solidFill>
                  <a:srgbClr val="2A2A39"/>
                </a:solidFill>
                <a:latin typeface="宋体" panose="02010600030101010101" pitchFamily="2" charset="-122"/>
              </a:rPr>
              <a:t>诗经</a:t>
            </a:r>
            <a:r>
              <a:rPr kumimoji="1" lang="en-US" altLang="zh-CN" sz="2600" b="1" smtClean="0">
                <a:solidFill>
                  <a:srgbClr val="2A2A39"/>
                </a:solidFill>
                <a:latin typeface="宋体" panose="02010600030101010101" pitchFamily="2" charset="-122"/>
              </a:rPr>
              <a:t>》</a:t>
            </a:r>
            <a:r>
              <a:rPr kumimoji="1" lang="zh-CN" altLang="en-US" sz="2600" b="1" smtClean="0">
                <a:solidFill>
                  <a:srgbClr val="2A2A39"/>
                </a:solidFill>
                <a:latin typeface="宋体" panose="02010600030101010101" pitchFamily="2" charset="-122"/>
              </a:rPr>
              <a:t>的其他篇目。</a:t>
            </a:r>
            <a:endParaRPr kumimoji="1" lang="zh-CN" altLang="en-US" sz="2600" b="1">
              <a:solidFill>
                <a:srgbClr val="2A2A39"/>
              </a:solidFill>
              <a:latin typeface="宋体" panose="02010600030101010101" pitchFamily="2" charset="-122"/>
            </a:endParaRPr>
          </a:p>
        </p:txBody>
      </p:sp>
      <p:grpSp>
        <p:nvGrpSpPr>
          <p:cNvPr id="12" name="组合 11"/>
          <p:cNvGrpSpPr/>
          <p:nvPr/>
        </p:nvGrpSpPr>
        <p:grpSpPr>
          <a:xfrm>
            <a:off x="0" y="124979"/>
            <a:ext cx="2754575" cy="1204832"/>
            <a:chOff x="4967092" y="212952"/>
            <a:chExt cx="3232028" cy="1151832"/>
          </a:xfrm>
        </p:grpSpPr>
        <p:grpSp>
          <p:nvGrpSpPr>
            <p:cNvPr id="13" name="组合 12"/>
            <p:cNvGrpSpPr/>
            <p:nvPr/>
          </p:nvGrpSpPr>
          <p:grpSpPr>
            <a:xfrm>
              <a:off x="5411211" y="453130"/>
              <a:ext cx="2787909" cy="833008"/>
              <a:chOff x="1438514" y="440481"/>
              <a:chExt cx="2824479" cy="845242"/>
            </a:xfrm>
          </p:grpSpPr>
          <p:sp>
            <p:nvSpPr>
              <p:cNvPr id="15" name="横卷形 14"/>
              <p:cNvSpPr/>
              <p:nvPr/>
            </p:nvSpPr>
            <p:spPr>
              <a:xfrm>
                <a:off x="1438514" y="440481"/>
                <a:ext cx="2824479" cy="845242"/>
              </a:xfrm>
              <a:prstGeom prst="horizontalScroll">
                <a:avLst/>
              </a:prstGeom>
              <a:solidFill>
                <a:schemeClr val="accent5">
                  <a:lumMod val="9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0">
                <a:scrgbClr r="0" g="0" b="0"/>
              </a:lnRef>
              <a:fillRef idx="0">
                <a:scrgbClr r="0" g="0" b="0"/>
              </a:fillRef>
              <a:effectRef idx="0">
                <a:scrgbClr r="0" g="0" b="0"/>
              </a:effectRef>
              <a:fontRef idx="minor">
                <a:schemeClr val="lt1"/>
              </a:fontRef>
            </p:style>
            <p:txBody>
              <a:bodyPr rtlCol="0" anchor="t"/>
              <a:lstStyle/>
              <a:p>
                <a:pPr algn="ctr"/>
                <a:r>
                  <a:rPr kumimoji="1" lang="zh-CN" altLang="en-US" sz="3200" b="1" smtClean="0">
                    <a:solidFill>
                      <a:schemeClr val="accent1">
                        <a:lumMod val="50000"/>
                      </a:schemeClr>
                    </a:solidFill>
                    <a:latin typeface="黑体" panose="02010609060101010101" pitchFamily="49" charset="-122"/>
                    <a:ea typeface="黑体" panose="02010609060101010101" pitchFamily="49" charset="-122"/>
                    <a:cs typeface="微软雅黑" panose="020B0503020204020204" charset="-122"/>
                  </a:rPr>
                  <a:t>课堂小结</a:t>
                </a:r>
                <a:endParaRPr kumimoji="1" lang="zh-CN" altLang="en-US" sz="3200" b="1">
                  <a:solidFill>
                    <a:schemeClr val="accent1">
                      <a:lumMod val="50000"/>
                    </a:schemeClr>
                  </a:solidFill>
                  <a:latin typeface="黑体" panose="02010609060101010101" pitchFamily="49" charset="-122"/>
                  <a:ea typeface="黑体" panose="02010609060101010101" pitchFamily="49" charset="-122"/>
                  <a:cs typeface="微软雅黑" panose="020B0503020204020204" charset="-122"/>
                </a:endParaRPr>
              </a:p>
            </p:txBody>
          </p:sp>
          <p:grpSp>
            <p:nvGrpSpPr>
              <p:cNvPr id="16" name="组合 15"/>
              <p:cNvGrpSpPr/>
              <p:nvPr/>
            </p:nvGrpSpPr>
            <p:grpSpPr>
              <a:xfrm>
                <a:off x="3693775" y="707236"/>
                <a:ext cx="467380" cy="569114"/>
                <a:chOff x="3693775" y="707236"/>
                <a:chExt cx="467380" cy="569114"/>
              </a:xfrm>
            </p:grpSpPr>
            <p:cxnSp>
              <p:nvCxnSpPr>
                <p:cNvPr id="21" name="直接连接符 20"/>
                <p:cNvCxnSpPr/>
                <p:nvPr/>
              </p:nvCxnSpPr>
              <p:spPr>
                <a:xfrm flipH="1">
                  <a:off x="4073525" y="805481"/>
                  <a:ext cx="0" cy="470869"/>
                </a:xfrm>
                <a:prstGeom prst="line">
                  <a:avLst/>
                </a:prstGeom>
                <a:ln w="12700">
                  <a:solidFill>
                    <a:srgbClr val="FFFF00"/>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3693775" y="1112576"/>
                  <a:ext cx="461049" cy="0"/>
                </a:xfrm>
                <a:prstGeom prst="line">
                  <a:avLst/>
                </a:prstGeom>
                <a:ln>
                  <a:solidFill>
                    <a:srgbClr val="FFFF00"/>
                  </a:solidFill>
                </a:ln>
              </p:spPr>
              <p:style>
                <a:lnRef idx="3">
                  <a:schemeClr val="accent4"/>
                </a:lnRef>
                <a:fillRef idx="0">
                  <a:schemeClr val="accent4"/>
                </a:fillRef>
                <a:effectRef idx="2">
                  <a:schemeClr val="accent4"/>
                </a:effectRef>
                <a:fontRef idx="minor">
                  <a:schemeClr val="tx1"/>
                </a:fontRef>
              </p:style>
            </p:cxnSp>
            <p:cxnSp>
              <p:nvCxnSpPr>
                <p:cNvPr id="23" name="直接连接符 22"/>
                <p:cNvCxnSpPr/>
                <p:nvPr/>
              </p:nvCxnSpPr>
              <p:spPr>
                <a:xfrm flipH="1">
                  <a:off x="4161155" y="707236"/>
                  <a:ext cx="0" cy="416712"/>
                </a:xfrm>
                <a:prstGeom prst="line">
                  <a:avLst/>
                </a:prstGeom>
                <a:ln w="12700">
                  <a:solidFill>
                    <a:srgbClr val="FFFF00"/>
                  </a:solidFill>
                </a:ln>
              </p:spPr>
              <p:style>
                <a:lnRef idx="1">
                  <a:schemeClr val="accent1"/>
                </a:lnRef>
                <a:fillRef idx="0">
                  <a:schemeClr val="accent1"/>
                </a:fillRef>
                <a:effectRef idx="0">
                  <a:schemeClr val="accent1"/>
                </a:effectRef>
                <a:fontRef idx="minor">
                  <a:schemeClr val="tx1"/>
                </a:fontRef>
              </p:style>
            </p:cxnSp>
          </p:grpSp>
          <p:grpSp>
            <p:nvGrpSpPr>
              <p:cNvPr id="17" name="组合 16"/>
              <p:cNvGrpSpPr/>
              <p:nvPr/>
            </p:nvGrpSpPr>
            <p:grpSpPr>
              <a:xfrm>
                <a:off x="1615401" y="554838"/>
                <a:ext cx="560148" cy="416712"/>
                <a:chOff x="1615401" y="554838"/>
                <a:chExt cx="560148" cy="416712"/>
              </a:xfrm>
            </p:grpSpPr>
            <p:cxnSp>
              <p:nvCxnSpPr>
                <p:cNvPr id="18" name="直接连接符 17"/>
                <p:cNvCxnSpPr/>
                <p:nvPr/>
              </p:nvCxnSpPr>
              <p:spPr>
                <a:xfrm flipH="1">
                  <a:off x="1714500" y="554838"/>
                  <a:ext cx="0" cy="416712"/>
                </a:xfrm>
                <a:prstGeom prst="line">
                  <a:avLst/>
                </a:prstGeom>
                <a:ln>
                  <a:solidFill>
                    <a:srgbClr val="FFFF00"/>
                  </a:solidFill>
                </a:ln>
              </p:spPr>
              <p:style>
                <a:lnRef idx="3">
                  <a:schemeClr val="accent4"/>
                </a:lnRef>
                <a:fillRef idx="0">
                  <a:schemeClr val="accent4"/>
                </a:fillRef>
                <a:effectRef idx="2">
                  <a:schemeClr val="accent4"/>
                </a:effectRef>
                <a:fontRef idx="minor">
                  <a:schemeClr val="tx1"/>
                </a:fontRef>
              </p:style>
            </p:cxnSp>
            <p:cxnSp>
              <p:nvCxnSpPr>
                <p:cNvPr id="19" name="直接连接符 18"/>
                <p:cNvCxnSpPr/>
                <p:nvPr/>
              </p:nvCxnSpPr>
              <p:spPr>
                <a:xfrm>
                  <a:off x="1615401" y="657225"/>
                  <a:ext cx="461049" cy="0"/>
                </a:xfrm>
                <a:prstGeom prst="line">
                  <a:avLst/>
                </a:prstGeom>
                <a:ln>
                  <a:solidFill>
                    <a:srgbClr val="FFFF00"/>
                  </a:solidFill>
                </a:ln>
              </p:spPr>
              <p:style>
                <a:lnRef idx="1">
                  <a:schemeClr val="accent4"/>
                </a:lnRef>
                <a:fillRef idx="0">
                  <a:schemeClr val="accent4"/>
                </a:fillRef>
                <a:effectRef idx="0">
                  <a:schemeClr val="accent4"/>
                </a:effectRef>
                <a:fontRef idx="minor">
                  <a:schemeClr val="tx1"/>
                </a:fontRef>
              </p:style>
            </p:cxnSp>
            <p:cxnSp>
              <p:nvCxnSpPr>
                <p:cNvPr id="20" name="直接连接符 19"/>
                <p:cNvCxnSpPr/>
                <p:nvPr/>
              </p:nvCxnSpPr>
              <p:spPr>
                <a:xfrm>
                  <a:off x="1714500" y="610794"/>
                  <a:ext cx="461049" cy="0"/>
                </a:xfrm>
                <a:prstGeom prst="line">
                  <a:avLst/>
                </a:prstGeom>
                <a:ln>
                  <a:solidFill>
                    <a:srgbClr val="FFFF00"/>
                  </a:solidFill>
                </a:ln>
              </p:spPr>
              <p:style>
                <a:lnRef idx="1">
                  <a:schemeClr val="accent4"/>
                </a:lnRef>
                <a:fillRef idx="0">
                  <a:schemeClr val="accent4"/>
                </a:fillRef>
                <a:effectRef idx="0">
                  <a:schemeClr val="accent4"/>
                </a:effectRef>
                <a:fontRef idx="minor">
                  <a:schemeClr val="tx1"/>
                </a:fontRef>
              </p:style>
            </p:cxnSp>
          </p:grpSp>
        </p:grpSp>
        <p:pic>
          <p:nvPicPr>
            <p:cNvPr id="14" name="Picture 6" descr="F:\超棒ppt模板\中国风\中国风物件\maobi.png"/>
            <p:cNvPicPr/>
            <p:nvPr/>
          </p:nvPicPr>
          <p:blipFill>
            <a:blip r:embed="rId3">
              <a:extLst>
                <a:ext uri="{28A0092B-C50C-407E-A947-70E740481C1C}">
                  <a14:useLocalDpi xmlns:a14="http://schemas.microsoft.com/office/drawing/2010/main" val="0"/>
                </a:ext>
              </a:extLst>
            </a:blip>
            <a:stretch>
              <a:fillRect/>
            </a:stretch>
          </p:blipFill>
          <p:spPr bwMode="auto">
            <a:xfrm>
              <a:off x="4967092" y="212952"/>
              <a:ext cx="846255" cy="1151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custDataLst>
      <p:tags r:id="rId1"/>
    </p:custDataLst>
  </p:cSld>
  <p:clrMapOvr>
    <a:masterClrMapping/>
  </p:clrMapOvr>
  <p:transition>
    <p:wipe dir="d"/>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6"/>
          <p:cNvGrpSpPr/>
          <p:nvPr/>
        </p:nvGrpSpPr>
        <p:grpSpPr>
          <a:xfrm>
            <a:off x="0" y="124979"/>
            <a:ext cx="2754575" cy="1204832"/>
            <a:chOff x="4967092" y="212952"/>
            <a:chExt cx="3232028" cy="1151832"/>
          </a:xfrm>
        </p:grpSpPr>
        <p:grpSp>
          <p:nvGrpSpPr>
            <p:cNvPr id="3" name="组合 17"/>
            <p:cNvGrpSpPr/>
            <p:nvPr/>
          </p:nvGrpSpPr>
          <p:grpSpPr>
            <a:xfrm>
              <a:off x="5411211" y="453130"/>
              <a:ext cx="2787909" cy="833008"/>
              <a:chOff x="1438514" y="440481"/>
              <a:chExt cx="2824479" cy="845242"/>
            </a:xfrm>
          </p:grpSpPr>
          <p:sp>
            <p:nvSpPr>
              <p:cNvPr id="20" name="横卷形 19"/>
              <p:cNvSpPr/>
              <p:nvPr/>
            </p:nvSpPr>
            <p:spPr>
              <a:xfrm>
                <a:off x="1438514" y="440481"/>
                <a:ext cx="2824479" cy="845242"/>
              </a:xfrm>
              <a:prstGeom prst="horizontalScroll">
                <a:avLst/>
              </a:prstGeom>
              <a:solidFill>
                <a:schemeClr val="accent5">
                  <a:lumMod val="9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0">
                <a:scrgbClr r="0" g="0" b="0"/>
              </a:lnRef>
              <a:fillRef idx="0">
                <a:scrgbClr r="0" g="0" b="0"/>
              </a:fillRef>
              <a:effectRef idx="0">
                <a:scrgbClr r="0" g="0" b="0"/>
              </a:effectRef>
              <a:fontRef idx="minor">
                <a:schemeClr val="lt1"/>
              </a:fontRef>
            </p:style>
            <p:txBody>
              <a:bodyPr rtlCol="0" anchor="t"/>
              <a:lstStyle/>
              <a:p>
                <a:pPr algn="ctr"/>
                <a:r>
                  <a:rPr kumimoji="1" lang="zh-CN" altLang="en-US" sz="3200" b="1" smtClean="0">
                    <a:solidFill>
                      <a:schemeClr val="accent1">
                        <a:lumMod val="50000"/>
                      </a:schemeClr>
                    </a:solidFill>
                    <a:latin typeface="黑体" panose="02010609060101010101" pitchFamily="49" charset="-122"/>
                    <a:ea typeface="黑体" panose="02010609060101010101" pitchFamily="49" charset="-122"/>
                    <a:cs typeface="微软雅黑" panose="020B0503020204020204" charset="-122"/>
                  </a:rPr>
                  <a:t>结构图解</a:t>
                </a:r>
                <a:endParaRPr kumimoji="1" lang="zh-CN" altLang="en-US" sz="3200" b="1">
                  <a:solidFill>
                    <a:schemeClr val="accent1">
                      <a:lumMod val="50000"/>
                    </a:schemeClr>
                  </a:solidFill>
                  <a:latin typeface="黑体" panose="02010609060101010101" pitchFamily="49" charset="-122"/>
                  <a:ea typeface="黑体" panose="02010609060101010101" pitchFamily="49" charset="-122"/>
                  <a:cs typeface="微软雅黑" panose="020B0503020204020204" charset="-122"/>
                </a:endParaRPr>
              </a:p>
            </p:txBody>
          </p:sp>
          <p:grpSp>
            <p:nvGrpSpPr>
              <p:cNvPr id="4" name="组合 20"/>
              <p:cNvGrpSpPr/>
              <p:nvPr/>
            </p:nvGrpSpPr>
            <p:grpSpPr>
              <a:xfrm>
                <a:off x="3693775" y="707236"/>
                <a:ext cx="467380" cy="569114"/>
                <a:chOff x="3693775" y="707236"/>
                <a:chExt cx="467380" cy="569114"/>
              </a:xfrm>
            </p:grpSpPr>
            <p:cxnSp>
              <p:nvCxnSpPr>
                <p:cNvPr id="26" name="直接连接符 25"/>
                <p:cNvCxnSpPr/>
                <p:nvPr/>
              </p:nvCxnSpPr>
              <p:spPr>
                <a:xfrm flipH="1">
                  <a:off x="4073525" y="805481"/>
                  <a:ext cx="0" cy="470869"/>
                </a:xfrm>
                <a:prstGeom prst="line">
                  <a:avLst/>
                </a:prstGeom>
                <a:ln w="12700">
                  <a:solidFill>
                    <a:srgbClr val="FFFF00"/>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a:off x="3693775" y="1112576"/>
                  <a:ext cx="461049" cy="0"/>
                </a:xfrm>
                <a:prstGeom prst="line">
                  <a:avLst/>
                </a:prstGeom>
                <a:ln>
                  <a:solidFill>
                    <a:srgbClr val="FFFF00"/>
                  </a:solidFill>
                </a:ln>
              </p:spPr>
              <p:style>
                <a:lnRef idx="3">
                  <a:schemeClr val="accent4"/>
                </a:lnRef>
                <a:fillRef idx="0">
                  <a:schemeClr val="accent4"/>
                </a:fillRef>
                <a:effectRef idx="2">
                  <a:schemeClr val="accent4"/>
                </a:effectRef>
                <a:fontRef idx="minor">
                  <a:schemeClr val="tx1"/>
                </a:fontRef>
              </p:style>
            </p:cxnSp>
            <p:cxnSp>
              <p:nvCxnSpPr>
                <p:cNvPr id="28" name="直接连接符 27"/>
                <p:cNvCxnSpPr/>
                <p:nvPr/>
              </p:nvCxnSpPr>
              <p:spPr>
                <a:xfrm flipH="1">
                  <a:off x="4161155" y="707236"/>
                  <a:ext cx="0" cy="416712"/>
                </a:xfrm>
                <a:prstGeom prst="line">
                  <a:avLst/>
                </a:prstGeom>
                <a:ln w="12700">
                  <a:solidFill>
                    <a:srgbClr val="FFFF00"/>
                  </a:solidFill>
                </a:ln>
              </p:spPr>
              <p:style>
                <a:lnRef idx="1">
                  <a:schemeClr val="accent1"/>
                </a:lnRef>
                <a:fillRef idx="0">
                  <a:schemeClr val="accent1"/>
                </a:fillRef>
                <a:effectRef idx="0">
                  <a:schemeClr val="accent1"/>
                </a:effectRef>
                <a:fontRef idx="minor">
                  <a:schemeClr val="tx1"/>
                </a:fontRef>
              </p:style>
            </p:cxnSp>
          </p:grpSp>
          <p:grpSp>
            <p:nvGrpSpPr>
              <p:cNvPr id="5" name="组合 21"/>
              <p:cNvGrpSpPr/>
              <p:nvPr/>
            </p:nvGrpSpPr>
            <p:grpSpPr>
              <a:xfrm>
                <a:off x="1615401" y="554838"/>
                <a:ext cx="560148" cy="416712"/>
                <a:chOff x="1615401" y="554838"/>
                <a:chExt cx="560148" cy="416712"/>
              </a:xfrm>
            </p:grpSpPr>
            <p:cxnSp>
              <p:nvCxnSpPr>
                <p:cNvPr id="23" name="直接连接符 22"/>
                <p:cNvCxnSpPr/>
                <p:nvPr/>
              </p:nvCxnSpPr>
              <p:spPr>
                <a:xfrm flipH="1">
                  <a:off x="1714500" y="554838"/>
                  <a:ext cx="0" cy="416712"/>
                </a:xfrm>
                <a:prstGeom prst="line">
                  <a:avLst/>
                </a:prstGeom>
                <a:ln>
                  <a:solidFill>
                    <a:srgbClr val="FFFF00"/>
                  </a:solidFill>
                </a:ln>
              </p:spPr>
              <p:style>
                <a:lnRef idx="3">
                  <a:schemeClr val="accent4"/>
                </a:lnRef>
                <a:fillRef idx="0">
                  <a:schemeClr val="accent4"/>
                </a:fillRef>
                <a:effectRef idx="2">
                  <a:schemeClr val="accent4"/>
                </a:effectRef>
                <a:fontRef idx="minor">
                  <a:schemeClr val="tx1"/>
                </a:fontRef>
              </p:style>
            </p:cxnSp>
            <p:cxnSp>
              <p:nvCxnSpPr>
                <p:cNvPr id="24" name="直接连接符 23"/>
                <p:cNvCxnSpPr/>
                <p:nvPr/>
              </p:nvCxnSpPr>
              <p:spPr>
                <a:xfrm>
                  <a:off x="1615401" y="657225"/>
                  <a:ext cx="461049" cy="0"/>
                </a:xfrm>
                <a:prstGeom prst="line">
                  <a:avLst/>
                </a:prstGeom>
                <a:ln>
                  <a:solidFill>
                    <a:srgbClr val="FFFF00"/>
                  </a:solidFill>
                </a:ln>
              </p:spPr>
              <p:style>
                <a:lnRef idx="1">
                  <a:schemeClr val="accent4"/>
                </a:lnRef>
                <a:fillRef idx="0">
                  <a:schemeClr val="accent4"/>
                </a:fillRef>
                <a:effectRef idx="0">
                  <a:schemeClr val="accent4"/>
                </a:effectRef>
                <a:fontRef idx="minor">
                  <a:schemeClr val="tx1"/>
                </a:fontRef>
              </p:style>
            </p:cxnSp>
            <p:cxnSp>
              <p:nvCxnSpPr>
                <p:cNvPr id="25" name="直接连接符 24"/>
                <p:cNvCxnSpPr/>
                <p:nvPr/>
              </p:nvCxnSpPr>
              <p:spPr>
                <a:xfrm>
                  <a:off x="1714500" y="610794"/>
                  <a:ext cx="461049" cy="0"/>
                </a:xfrm>
                <a:prstGeom prst="line">
                  <a:avLst/>
                </a:prstGeom>
                <a:ln>
                  <a:solidFill>
                    <a:srgbClr val="FFFF00"/>
                  </a:solidFill>
                </a:ln>
              </p:spPr>
              <p:style>
                <a:lnRef idx="1">
                  <a:schemeClr val="accent4"/>
                </a:lnRef>
                <a:fillRef idx="0">
                  <a:schemeClr val="accent4"/>
                </a:fillRef>
                <a:effectRef idx="0">
                  <a:schemeClr val="accent4"/>
                </a:effectRef>
                <a:fontRef idx="minor">
                  <a:schemeClr val="tx1"/>
                </a:fontRef>
              </p:style>
            </p:cxnSp>
          </p:grpSp>
        </p:grpSp>
        <p:pic>
          <p:nvPicPr>
            <p:cNvPr id="19" name="Picture 6" descr="F:\超棒ppt模板\中国风\中国风物件\maobi.png"/>
            <p:cNvPicPr/>
            <p:nvPr/>
          </p:nvPicPr>
          <p:blipFill>
            <a:blip r:embed="rId3">
              <a:extLst>
                <a:ext uri="{28A0092B-C50C-407E-A947-70E740481C1C}">
                  <a14:useLocalDpi xmlns:a14="http://schemas.microsoft.com/office/drawing/2010/main" val="0"/>
                </a:ext>
              </a:extLst>
            </a:blip>
            <a:stretch>
              <a:fillRect/>
            </a:stretch>
          </p:blipFill>
          <p:spPr bwMode="auto">
            <a:xfrm>
              <a:off x="4967092" y="212952"/>
              <a:ext cx="846255" cy="1151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5" name="左大括号 14"/>
          <p:cNvSpPr/>
          <p:nvPr/>
        </p:nvSpPr>
        <p:spPr bwMode="auto">
          <a:xfrm>
            <a:off x="1127185" y="1650681"/>
            <a:ext cx="315535" cy="2586039"/>
          </a:xfrm>
          <a:prstGeom prst="leftBrace">
            <a:avLst/>
          </a:prstGeom>
          <a:ln w="25400">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algn="ctr">
              <a:buFontTx/>
              <a:buNone/>
              <a:defRPr/>
            </a:pPr>
            <a:endParaRPr lang="zh-CN" altLang="en-US" sz="1600"/>
          </a:p>
        </p:txBody>
      </p:sp>
      <p:sp>
        <p:nvSpPr>
          <p:cNvPr id="17" name="圆角矩形 16"/>
          <p:cNvSpPr/>
          <p:nvPr/>
        </p:nvSpPr>
        <p:spPr>
          <a:xfrm>
            <a:off x="445939" y="2044955"/>
            <a:ext cx="541538" cy="1701140"/>
          </a:xfrm>
          <a:prstGeom prst="roundRect">
            <a:avLst/>
          </a:prstGeom>
          <a:solidFill>
            <a:srgbClr val="C38CBE"/>
          </a:solidFill>
          <a:ln w="19050">
            <a:solidFill>
              <a:schemeClr val="bg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smtClean="0">
                <a:latin typeface="黑体" panose="02010609060101010101" pitchFamily="49" charset="-122"/>
                <a:ea typeface="黑体" panose="02010609060101010101" pitchFamily="49" charset="-122"/>
              </a:rPr>
              <a:t>蒹葭</a:t>
            </a:r>
            <a:endParaRPr lang="zh-CN" altLang="en-US" sz="2400">
              <a:latin typeface="黑体" panose="02010609060101010101" pitchFamily="49" charset="-122"/>
              <a:ea typeface="黑体" panose="02010609060101010101" pitchFamily="49" charset="-122"/>
            </a:endParaRPr>
          </a:p>
        </p:txBody>
      </p:sp>
      <p:sp>
        <p:nvSpPr>
          <p:cNvPr id="18" name="圆角矩形 17"/>
          <p:cNvSpPr/>
          <p:nvPr/>
        </p:nvSpPr>
        <p:spPr>
          <a:xfrm>
            <a:off x="1500766" y="1556538"/>
            <a:ext cx="1833164" cy="443883"/>
          </a:xfrm>
          <a:prstGeom prst="roundRect">
            <a:avLst/>
          </a:prstGeom>
          <a:solidFill>
            <a:srgbClr val="FFC589"/>
          </a:solidFill>
          <a:ln w="19050">
            <a:solidFill>
              <a:schemeClr val="bg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smtClean="0">
                <a:solidFill>
                  <a:schemeClr val="tx1"/>
                </a:solidFill>
                <a:latin typeface="黑体" panose="02010609060101010101" pitchFamily="49" charset="-122"/>
                <a:ea typeface="黑体" panose="02010609060101010101" pitchFamily="49" charset="-122"/>
              </a:rPr>
              <a:t>时间推移</a:t>
            </a:r>
            <a:endParaRPr lang="zh-CN" altLang="en-US" sz="2400">
              <a:solidFill>
                <a:schemeClr val="tx1"/>
              </a:solidFill>
              <a:latin typeface="黑体" panose="02010609060101010101" pitchFamily="49" charset="-122"/>
              <a:ea typeface="黑体" panose="02010609060101010101" pitchFamily="49" charset="-122"/>
            </a:endParaRPr>
          </a:p>
        </p:txBody>
      </p:sp>
      <p:sp>
        <p:nvSpPr>
          <p:cNvPr id="29" name="圆角矩形 28"/>
          <p:cNvSpPr/>
          <p:nvPr/>
        </p:nvSpPr>
        <p:spPr>
          <a:xfrm>
            <a:off x="1490606" y="2698694"/>
            <a:ext cx="1833164" cy="443883"/>
          </a:xfrm>
          <a:prstGeom prst="roundRect">
            <a:avLst/>
          </a:prstGeom>
          <a:solidFill>
            <a:srgbClr val="FFC589"/>
          </a:solidFill>
          <a:ln w="19050">
            <a:solidFill>
              <a:schemeClr val="bg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smtClean="0">
                <a:solidFill>
                  <a:schemeClr val="tx1"/>
                </a:solidFill>
                <a:latin typeface="黑体" panose="02010609060101010101" pitchFamily="49" charset="-122"/>
                <a:ea typeface="黑体" panose="02010609060101010101" pitchFamily="49" charset="-122"/>
              </a:rPr>
              <a:t>道路艰险</a:t>
            </a:r>
            <a:endParaRPr lang="zh-CN" altLang="en-US" sz="2400">
              <a:solidFill>
                <a:schemeClr val="tx1"/>
              </a:solidFill>
              <a:latin typeface="黑体" panose="02010609060101010101" pitchFamily="49" charset="-122"/>
              <a:ea typeface="黑体" panose="02010609060101010101" pitchFamily="49" charset="-122"/>
            </a:endParaRPr>
          </a:p>
        </p:txBody>
      </p:sp>
      <p:sp>
        <p:nvSpPr>
          <p:cNvPr id="30" name="圆角矩形 29"/>
          <p:cNvSpPr/>
          <p:nvPr/>
        </p:nvSpPr>
        <p:spPr>
          <a:xfrm>
            <a:off x="1510937" y="3960914"/>
            <a:ext cx="1750423" cy="443883"/>
          </a:xfrm>
          <a:prstGeom prst="roundRect">
            <a:avLst/>
          </a:prstGeom>
          <a:solidFill>
            <a:srgbClr val="FFC589"/>
          </a:solidFill>
          <a:ln w="19050">
            <a:solidFill>
              <a:schemeClr val="bg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smtClean="0">
                <a:solidFill>
                  <a:schemeClr val="tx1"/>
                </a:solidFill>
                <a:latin typeface="黑体" panose="02010609060101010101" pitchFamily="49" charset="-122"/>
                <a:ea typeface="黑体" panose="02010609060101010101" pitchFamily="49" charset="-122"/>
              </a:rPr>
              <a:t>地点变换</a:t>
            </a:r>
            <a:endParaRPr lang="zh-CN" altLang="en-US" sz="2400">
              <a:solidFill>
                <a:schemeClr val="tx1"/>
              </a:solidFill>
              <a:latin typeface="黑体" panose="02010609060101010101" pitchFamily="49" charset="-122"/>
              <a:ea typeface="黑体" panose="02010609060101010101" pitchFamily="49" charset="-122"/>
            </a:endParaRPr>
          </a:p>
        </p:txBody>
      </p:sp>
      <p:sp>
        <p:nvSpPr>
          <p:cNvPr id="33" name="圆角矩形 32"/>
          <p:cNvSpPr/>
          <p:nvPr/>
        </p:nvSpPr>
        <p:spPr>
          <a:xfrm>
            <a:off x="5169928" y="1483148"/>
            <a:ext cx="1596632" cy="474718"/>
          </a:xfrm>
          <a:prstGeom prst="roundRect">
            <a:avLst/>
          </a:prstGeom>
          <a:solidFill>
            <a:srgbClr val="92D050"/>
          </a:solidFill>
          <a:ln w="19050">
            <a:solidFill>
              <a:schemeClr val="bg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smtClean="0">
                <a:solidFill>
                  <a:schemeClr val="tx1"/>
                </a:solidFill>
                <a:latin typeface="黑体" panose="02010609060101010101" pitchFamily="49" charset="-122"/>
                <a:ea typeface="黑体" panose="02010609060101010101" pitchFamily="49" charset="-122"/>
              </a:rPr>
              <a:t>苦苦追寻</a:t>
            </a:r>
            <a:endParaRPr lang="zh-CN" altLang="en-US" sz="2400">
              <a:solidFill>
                <a:schemeClr val="tx1"/>
              </a:solidFill>
              <a:latin typeface="黑体" panose="02010609060101010101" pitchFamily="49" charset="-122"/>
              <a:ea typeface="黑体" panose="02010609060101010101" pitchFamily="49" charset="-122"/>
            </a:endParaRPr>
          </a:p>
        </p:txBody>
      </p:sp>
      <p:sp>
        <p:nvSpPr>
          <p:cNvPr id="34" name="圆角矩形 33"/>
          <p:cNvSpPr/>
          <p:nvPr/>
        </p:nvSpPr>
        <p:spPr>
          <a:xfrm>
            <a:off x="5240412" y="2604413"/>
            <a:ext cx="1515987" cy="474718"/>
          </a:xfrm>
          <a:prstGeom prst="roundRect">
            <a:avLst/>
          </a:prstGeom>
          <a:solidFill>
            <a:srgbClr val="92D050"/>
          </a:solidFill>
          <a:ln w="19050">
            <a:solidFill>
              <a:schemeClr val="bg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smtClean="0">
                <a:solidFill>
                  <a:schemeClr val="tx1"/>
                </a:solidFill>
                <a:latin typeface="黑体" panose="02010609060101010101" pitchFamily="49" charset="-122"/>
                <a:ea typeface="黑体" panose="02010609060101010101" pitchFamily="49" charset="-122"/>
              </a:rPr>
              <a:t>上下求索</a:t>
            </a:r>
            <a:endParaRPr lang="zh-CN" altLang="en-US" sz="2400">
              <a:solidFill>
                <a:schemeClr val="tx1"/>
              </a:solidFill>
              <a:latin typeface="黑体" panose="02010609060101010101" pitchFamily="49" charset="-122"/>
              <a:ea typeface="黑体" panose="02010609060101010101" pitchFamily="49" charset="-122"/>
            </a:endParaRPr>
          </a:p>
        </p:txBody>
      </p:sp>
      <p:sp>
        <p:nvSpPr>
          <p:cNvPr id="35" name="圆角矩形 34"/>
          <p:cNvSpPr/>
          <p:nvPr/>
        </p:nvSpPr>
        <p:spPr>
          <a:xfrm>
            <a:off x="5311533" y="3871692"/>
            <a:ext cx="1465187" cy="461895"/>
          </a:xfrm>
          <a:prstGeom prst="roundRect">
            <a:avLst/>
          </a:prstGeom>
          <a:solidFill>
            <a:srgbClr val="92D050"/>
          </a:solidFill>
          <a:ln w="19050">
            <a:solidFill>
              <a:schemeClr val="bg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smtClean="0">
                <a:solidFill>
                  <a:schemeClr val="tx1"/>
                </a:solidFill>
                <a:latin typeface="黑体" panose="02010609060101010101" pitchFamily="49" charset="-122"/>
                <a:ea typeface="黑体" panose="02010609060101010101" pitchFamily="49" charset="-122"/>
              </a:rPr>
              <a:t>若即若离</a:t>
            </a:r>
            <a:endParaRPr lang="zh-CN" altLang="en-US" sz="2400">
              <a:solidFill>
                <a:schemeClr val="tx1"/>
              </a:solidFill>
              <a:latin typeface="黑体" panose="02010609060101010101" pitchFamily="49" charset="-122"/>
              <a:ea typeface="黑体" panose="02010609060101010101" pitchFamily="49" charset="-122"/>
            </a:endParaRPr>
          </a:p>
        </p:txBody>
      </p:sp>
      <p:sp>
        <p:nvSpPr>
          <p:cNvPr id="36" name="圆角矩形 35"/>
          <p:cNvSpPr/>
          <p:nvPr/>
        </p:nvSpPr>
        <p:spPr>
          <a:xfrm>
            <a:off x="3437411" y="1127761"/>
            <a:ext cx="1622269" cy="1198880"/>
          </a:xfrm>
          <a:prstGeom prst="roundRect">
            <a:avLst/>
          </a:prstGeom>
          <a:solidFill>
            <a:srgbClr val="7FC8EB"/>
          </a:solidFill>
          <a:ln w="19050">
            <a:solidFill>
              <a:schemeClr val="bg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smtClean="0">
                <a:solidFill>
                  <a:schemeClr val="tx1"/>
                </a:solidFill>
                <a:latin typeface="黑体" panose="02010609060101010101" pitchFamily="49" charset="-122"/>
                <a:ea typeface="黑体" panose="02010609060101010101" pitchFamily="49" charset="-122"/>
              </a:rPr>
              <a:t>白露为霜白露未晞</a:t>
            </a:r>
            <a:endParaRPr lang="en-US" altLang="zh-CN" sz="2400" smtClean="0">
              <a:solidFill>
                <a:schemeClr val="tx1"/>
              </a:solidFill>
              <a:latin typeface="黑体" panose="02010609060101010101" pitchFamily="49" charset="-122"/>
              <a:ea typeface="黑体" panose="02010609060101010101" pitchFamily="49" charset="-122"/>
            </a:endParaRPr>
          </a:p>
          <a:p>
            <a:pPr algn="ctr"/>
            <a:r>
              <a:rPr lang="zh-CN" altLang="en-US" sz="2400" smtClean="0">
                <a:solidFill>
                  <a:schemeClr val="tx1"/>
                </a:solidFill>
                <a:latin typeface="黑体" panose="02010609060101010101" pitchFamily="49" charset="-122"/>
                <a:ea typeface="黑体" panose="02010609060101010101" pitchFamily="49" charset="-122"/>
              </a:rPr>
              <a:t>白露未已</a:t>
            </a:r>
          </a:p>
        </p:txBody>
      </p:sp>
      <p:sp>
        <p:nvSpPr>
          <p:cNvPr id="38" name="圆角矩形 37"/>
          <p:cNvSpPr/>
          <p:nvPr/>
        </p:nvSpPr>
        <p:spPr>
          <a:xfrm>
            <a:off x="7244080" y="2204721"/>
            <a:ext cx="1635760" cy="1432559"/>
          </a:xfrm>
          <a:prstGeom prst="roundRect">
            <a:avLst/>
          </a:prstGeom>
          <a:solidFill>
            <a:schemeClr val="accent6">
              <a:lumMod val="40000"/>
              <a:lumOff val="60000"/>
            </a:schemeClr>
          </a:solidFill>
          <a:ln w="19050">
            <a:solidFill>
              <a:schemeClr val="bg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vert="horz" rtlCol="0" anchor="ctr"/>
          <a:lstStyle/>
          <a:p>
            <a:pPr algn="ctr">
              <a:lnSpc>
                <a:spcPct val="150000"/>
              </a:lnSpc>
            </a:pPr>
            <a:r>
              <a:rPr lang="zh-CN" altLang="en-US" sz="2200" b="1" smtClean="0">
                <a:solidFill>
                  <a:srgbClr val="FF0000"/>
                </a:solidFill>
                <a:latin typeface="黑体" panose="02010609060101010101" pitchFamily="49" charset="-122"/>
                <a:ea typeface="黑体" panose="02010609060101010101" pitchFamily="49" charset="-122"/>
              </a:rPr>
              <a:t>飘忽不定伊人难求</a:t>
            </a:r>
            <a:endParaRPr lang="zh-CN" altLang="en-US" sz="2200" b="1">
              <a:solidFill>
                <a:srgbClr val="FF0000"/>
              </a:solidFill>
              <a:latin typeface="黑体" panose="02010609060101010101" pitchFamily="49" charset="-122"/>
              <a:ea typeface="黑体" panose="02010609060101010101" pitchFamily="49" charset="-122"/>
            </a:endParaRPr>
          </a:p>
        </p:txBody>
      </p:sp>
      <p:sp>
        <p:nvSpPr>
          <p:cNvPr id="41" name="圆角矩形 40"/>
          <p:cNvSpPr/>
          <p:nvPr/>
        </p:nvSpPr>
        <p:spPr>
          <a:xfrm>
            <a:off x="3467891" y="2366131"/>
            <a:ext cx="1561309" cy="1108589"/>
          </a:xfrm>
          <a:prstGeom prst="roundRect">
            <a:avLst/>
          </a:prstGeom>
          <a:solidFill>
            <a:srgbClr val="7FC8EB"/>
          </a:solidFill>
          <a:ln w="19050">
            <a:solidFill>
              <a:schemeClr val="bg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smtClean="0">
                <a:solidFill>
                  <a:schemeClr val="tx1"/>
                </a:solidFill>
                <a:latin typeface="黑体" panose="02010609060101010101" pitchFamily="49" charset="-122"/>
                <a:ea typeface="黑体" panose="02010609060101010101" pitchFamily="49" charset="-122"/>
              </a:rPr>
              <a:t>道阻且长</a:t>
            </a:r>
            <a:endParaRPr lang="en-US" altLang="zh-CN" sz="2400" smtClean="0">
              <a:solidFill>
                <a:schemeClr val="tx1"/>
              </a:solidFill>
              <a:latin typeface="黑体" panose="02010609060101010101" pitchFamily="49" charset="-122"/>
              <a:ea typeface="黑体" panose="02010609060101010101" pitchFamily="49" charset="-122"/>
            </a:endParaRPr>
          </a:p>
          <a:p>
            <a:pPr algn="ctr"/>
            <a:r>
              <a:rPr lang="zh-CN" altLang="en-US" sz="2400" smtClean="0">
                <a:solidFill>
                  <a:schemeClr val="tx1"/>
                </a:solidFill>
                <a:latin typeface="黑体" panose="02010609060101010101" pitchFamily="49" charset="-122"/>
                <a:ea typeface="黑体" panose="02010609060101010101" pitchFamily="49" charset="-122"/>
              </a:rPr>
              <a:t>道阻且跻</a:t>
            </a:r>
            <a:endParaRPr lang="en-US" altLang="zh-CN" sz="2400" smtClean="0">
              <a:solidFill>
                <a:schemeClr val="tx1"/>
              </a:solidFill>
              <a:latin typeface="黑体" panose="02010609060101010101" pitchFamily="49" charset="-122"/>
              <a:ea typeface="黑体" panose="02010609060101010101" pitchFamily="49" charset="-122"/>
            </a:endParaRPr>
          </a:p>
          <a:p>
            <a:pPr algn="ctr"/>
            <a:r>
              <a:rPr lang="zh-CN" altLang="en-US" sz="2400" smtClean="0">
                <a:solidFill>
                  <a:schemeClr val="tx1"/>
                </a:solidFill>
                <a:latin typeface="黑体" panose="02010609060101010101" pitchFamily="49" charset="-122"/>
                <a:ea typeface="黑体" panose="02010609060101010101" pitchFamily="49" charset="-122"/>
              </a:rPr>
              <a:t>道阻且右</a:t>
            </a:r>
          </a:p>
        </p:txBody>
      </p:sp>
      <p:sp>
        <p:nvSpPr>
          <p:cNvPr id="43" name="圆角矩形 42"/>
          <p:cNvSpPr/>
          <p:nvPr/>
        </p:nvSpPr>
        <p:spPr>
          <a:xfrm>
            <a:off x="3366291" y="3505200"/>
            <a:ext cx="1886429" cy="1280159"/>
          </a:xfrm>
          <a:prstGeom prst="roundRect">
            <a:avLst/>
          </a:prstGeom>
          <a:solidFill>
            <a:srgbClr val="7FC8EB"/>
          </a:solidFill>
          <a:ln w="19050">
            <a:solidFill>
              <a:schemeClr val="bg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smtClean="0">
                <a:solidFill>
                  <a:schemeClr val="tx1"/>
                </a:solidFill>
                <a:latin typeface="黑体" panose="02010609060101010101" pitchFamily="49" charset="-122"/>
                <a:ea typeface="黑体" panose="02010609060101010101" pitchFamily="49" charset="-122"/>
              </a:rPr>
              <a:t>宛在水中央</a:t>
            </a:r>
            <a:endParaRPr lang="en-US" altLang="zh-CN" sz="2400" smtClean="0">
              <a:solidFill>
                <a:schemeClr val="tx1"/>
              </a:solidFill>
              <a:latin typeface="黑体" panose="02010609060101010101" pitchFamily="49" charset="-122"/>
              <a:ea typeface="黑体" panose="02010609060101010101" pitchFamily="49" charset="-122"/>
            </a:endParaRPr>
          </a:p>
          <a:p>
            <a:pPr algn="ctr"/>
            <a:r>
              <a:rPr lang="zh-CN" altLang="en-US" sz="2400" smtClean="0">
                <a:solidFill>
                  <a:schemeClr val="tx1"/>
                </a:solidFill>
                <a:latin typeface="黑体" panose="02010609060101010101" pitchFamily="49" charset="-122"/>
                <a:ea typeface="黑体" panose="02010609060101010101" pitchFamily="49" charset="-122"/>
              </a:rPr>
              <a:t>宛在水中坻</a:t>
            </a:r>
            <a:endParaRPr lang="en-US" altLang="zh-CN" sz="2400" smtClean="0">
              <a:solidFill>
                <a:schemeClr val="tx1"/>
              </a:solidFill>
              <a:latin typeface="黑体" panose="02010609060101010101" pitchFamily="49" charset="-122"/>
              <a:ea typeface="黑体" panose="02010609060101010101" pitchFamily="49" charset="-122"/>
            </a:endParaRPr>
          </a:p>
          <a:p>
            <a:pPr algn="ctr"/>
            <a:r>
              <a:rPr lang="zh-CN" altLang="en-US" sz="2400" smtClean="0">
                <a:solidFill>
                  <a:schemeClr val="tx1"/>
                </a:solidFill>
                <a:latin typeface="黑体" panose="02010609060101010101" pitchFamily="49" charset="-122"/>
                <a:ea typeface="黑体" panose="02010609060101010101" pitchFamily="49" charset="-122"/>
              </a:rPr>
              <a:t>宛在水中沚</a:t>
            </a:r>
          </a:p>
        </p:txBody>
      </p:sp>
      <p:sp>
        <p:nvSpPr>
          <p:cNvPr id="45" name="左大括号 44"/>
          <p:cNvSpPr/>
          <p:nvPr/>
        </p:nvSpPr>
        <p:spPr bwMode="auto">
          <a:xfrm flipH="1">
            <a:off x="6817360" y="1528761"/>
            <a:ext cx="345440" cy="2768919"/>
          </a:xfrm>
          <a:prstGeom prst="leftBrace">
            <a:avLst/>
          </a:prstGeom>
          <a:ln w="25400">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algn="ctr">
              <a:buFontTx/>
              <a:buNone/>
              <a:defRPr/>
            </a:pPr>
            <a:endParaRPr lang="zh-CN" altLang="en-US" sz="1600"/>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5"/>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after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8"/>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after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9"/>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afterGroup">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0"/>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afterGroup">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6"/>
                                        </p:tgtEl>
                                        <p:attrNameLst>
                                          <p:attrName>style.visibility</p:attrName>
                                        </p:attrNameLst>
                                      </p:cBhvr>
                                      <p:to>
                                        <p:strVal val="visible"/>
                                      </p:to>
                                    </p:set>
                                  </p:childTnLst>
                                </p:cTn>
                              </p:par>
                            </p:childTnLst>
                          </p:cTn>
                        </p:par>
                      </p:childTnLst>
                    </p:cTn>
                  </p:par>
                  <p:par>
                    <p:cTn id="27" fill="hold" nodeType="clickPar">
                      <p:stCondLst>
                        <p:cond delay="indefinite"/>
                      </p:stCondLst>
                      <p:childTnLst>
                        <p:par>
                          <p:cTn id="28" fill="hold" nodeType="afterGroup">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41"/>
                                        </p:tgtEl>
                                        <p:attrNameLst>
                                          <p:attrName>style.visibility</p:attrName>
                                        </p:attrNameLst>
                                      </p:cBhvr>
                                      <p:to>
                                        <p:strVal val="visible"/>
                                      </p:to>
                                    </p:set>
                                  </p:childTnLst>
                                </p:cTn>
                              </p:par>
                            </p:childTnLst>
                          </p:cTn>
                        </p:par>
                      </p:childTnLst>
                    </p:cTn>
                  </p:par>
                  <p:par>
                    <p:cTn id="31" fill="hold" nodeType="clickPar">
                      <p:stCondLst>
                        <p:cond delay="indefinite"/>
                      </p:stCondLst>
                      <p:childTnLst>
                        <p:par>
                          <p:cTn id="32" fill="hold" nodeType="afterGroup">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43"/>
                                        </p:tgtEl>
                                        <p:attrNameLst>
                                          <p:attrName>style.visibility</p:attrName>
                                        </p:attrNameLst>
                                      </p:cBhvr>
                                      <p:to>
                                        <p:strVal val="visible"/>
                                      </p:to>
                                    </p:set>
                                  </p:childTnLst>
                                </p:cTn>
                              </p:par>
                            </p:childTnLst>
                          </p:cTn>
                        </p:par>
                      </p:childTnLst>
                    </p:cTn>
                  </p:par>
                  <p:par>
                    <p:cTn id="35" fill="hold" nodeType="clickPar">
                      <p:stCondLst>
                        <p:cond delay="indefinite"/>
                      </p:stCondLst>
                      <p:childTnLst>
                        <p:par>
                          <p:cTn id="36" fill="hold" nodeType="afterGroup">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33"/>
                                        </p:tgtEl>
                                        <p:attrNameLst>
                                          <p:attrName>style.visibility</p:attrName>
                                        </p:attrNameLst>
                                      </p:cBhvr>
                                      <p:to>
                                        <p:strVal val="visible"/>
                                      </p:to>
                                    </p:set>
                                  </p:childTnLst>
                                </p:cTn>
                              </p:par>
                            </p:childTnLst>
                          </p:cTn>
                        </p:par>
                      </p:childTnLst>
                    </p:cTn>
                  </p:par>
                  <p:par>
                    <p:cTn id="39" fill="hold" nodeType="clickPar">
                      <p:stCondLst>
                        <p:cond delay="indefinite"/>
                      </p:stCondLst>
                      <p:childTnLst>
                        <p:par>
                          <p:cTn id="40" fill="hold" nodeType="afterGroup">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34"/>
                                        </p:tgtEl>
                                        <p:attrNameLst>
                                          <p:attrName>style.visibility</p:attrName>
                                        </p:attrNameLst>
                                      </p:cBhvr>
                                      <p:to>
                                        <p:strVal val="visible"/>
                                      </p:to>
                                    </p:set>
                                  </p:childTnLst>
                                </p:cTn>
                              </p:par>
                            </p:childTnLst>
                          </p:cTn>
                        </p:par>
                      </p:childTnLst>
                    </p:cTn>
                  </p:par>
                  <p:par>
                    <p:cTn id="43" fill="hold" nodeType="clickPar">
                      <p:stCondLst>
                        <p:cond delay="indefinite"/>
                      </p:stCondLst>
                      <p:childTnLst>
                        <p:par>
                          <p:cTn id="44" fill="hold" nodeType="afterGroup">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35"/>
                                        </p:tgtEl>
                                        <p:attrNameLst>
                                          <p:attrName>style.visibility</p:attrName>
                                        </p:attrNameLst>
                                      </p:cBhvr>
                                      <p:to>
                                        <p:strVal val="visible"/>
                                      </p:to>
                                    </p:set>
                                  </p:childTnLst>
                                </p:cTn>
                              </p:par>
                            </p:childTnLst>
                          </p:cTn>
                        </p:par>
                      </p:childTnLst>
                    </p:cTn>
                  </p:par>
                  <p:par>
                    <p:cTn id="47" fill="hold" nodeType="clickPar">
                      <p:stCondLst>
                        <p:cond delay="indefinite"/>
                      </p:stCondLst>
                      <p:childTnLst>
                        <p:par>
                          <p:cTn id="48" fill="hold" nodeType="afterGroup">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45"/>
                                        </p:tgtEl>
                                        <p:attrNameLst>
                                          <p:attrName>style.visibility</p:attrName>
                                        </p:attrNameLst>
                                      </p:cBhvr>
                                      <p:to>
                                        <p:strVal val="visible"/>
                                      </p:to>
                                    </p:set>
                                  </p:childTnLst>
                                </p:cTn>
                              </p:par>
                            </p:childTnLst>
                          </p:cTn>
                        </p:par>
                      </p:childTnLst>
                    </p:cTn>
                  </p:par>
                  <p:par>
                    <p:cTn id="51" fill="hold" nodeType="clickPar">
                      <p:stCondLst>
                        <p:cond delay="indefinite"/>
                      </p:stCondLst>
                      <p:childTnLst>
                        <p:par>
                          <p:cTn id="52" fill="hold" nodeType="afterGroup">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3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7" grpId="0" animBg="1"/>
      <p:bldP spid="18" grpId="0" animBg="1"/>
      <p:bldP spid="29" grpId="0" animBg="1"/>
      <p:bldP spid="30" grpId="0" animBg="1"/>
      <p:bldP spid="33" grpId="0" animBg="1"/>
      <p:bldP spid="34" grpId="0" animBg="1"/>
      <p:bldP spid="35" grpId="0" animBg="1"/>
      <p:bldP spid="36" grpId="0" animBg="1"/>
      <p:bldP spid="38" grpId="0" animBg="1"/>
      <p:bldP spid="41" grpId="0" animBg="1"/>
      <p:bldP spid="43" grpId="0" animBg="1"/>
      <p:bldP spid="45"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5"/>
          <p:cNvSpPr txBox="1">
            <a:spLocks noChangeArrowheads="1"/>
          </p:cNvSpPr>
          <p:nvPr/>
        </p:nvSpPr>
        <p:spPr bwMode="auto">
          <a:xfrm>
            <a:off x="378511" y="1831042"/>
            <a:ext cx="8424181" cy="1344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1435" tIns="25718" rIns="51435" bIns="25718">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nSpc>
                <a:spcPct val="150000"/>
              </a:lnSpc>
            </a:pPr>
            <a:r>
              <a:rPr lang="zh-CN" altLang="en-US" sz="2400" b="1" smtClean="0">
                <a:latin typeface="+mn-ea"/>
                <a:ea typeface="+mn-ea"/>
              </a:rPr>
              <a:t>    </a:t>
            </a:r>
            <a:r>
              <a:rPr lang="en-US" altLang="zh-CN" sz="2800" b="1">
                <a:latin typeface="+mn-ea"/>
                <a:ea typeface="+mn-ea"/>
              </a:rPr>
              <a:t>1</a:t>
            </a:r>
            <a:r>
              <a:rPr lang="zh-CN" altLang="en-US" sz="2800" b="1">
                <a:latin typeface="+mn-ea"/>
                <a:ea typeface="+mn-ea"/>
              </a:rPr>
              <a:t>．听老师</a:t>
            </a:r>
            <a:r>
              <a:rPr lang="zh-CN" altLang="en-US" sz="2800" b="1" smtClean="0">
                <a:latin typeface="+mn-ea"/>
                <a:ea typeface="+mn-ea"/>
              </a:rPr>
              <a:t>朗读</a:t>
            </a:r>
            <a:r>
              <a:rPr lang="en-US" altLang="zh-CN" sz="2800" b="1" smtClean="0">
                <a:latin typeface="+mn-ea"/>
                <a:ea typeface="+mn-ea"/>
              </a:rPr>
              <a:t>《</a:t>
            </a:r>
            <a:r>
              <a:rPr lang="zh-CN" altLang="en-US" sz="2800" b="1" smtClean="0">
                <a:latin typeface="+mn-ea"/>
                <a:ea typeface="+mn-ea"/>
              </a:rPr>
              <a:t>蒹葭</a:t>
            </a:r>
            <a:r>
              <a:rPr lang="en-US" altLang="zh-CN" sz="2800" b="1" smtClean="0">
                <a:latin typeface="+mn-ea"/>
                <a:ea typeface="+mn-ea"/>
              </a:rPr>
              <a:t>》</a:t>
            </a:r>
            <a:r>
              <a:rPr lang="zh-CN" altLang="en-US" sz="2800" b="1" smtClean="0">
                <a:latin typeface="+mn-ea"/>
                <a:ea typeface="+mn-ea"/>
              </a:rPr>
              <a:t>，</a:t>
            </a:r>
            <a:r>
              <a:rPr lang="zh-CN" altLang="en-US" sz="2800" b="1">
                <a:latin typeface="+mn-ea"/>
                <a:ea typeface="+mn-ea"/>
              </a:rPr>
              <a:t>注意下列</a:t>
            </a:r>
            <a:r>
              <a:rPr lang="zh-CN" altLang="en-US" sz="2800" b="1" smtClean="0">
                <a:latin typeface="+mn-ea"/>
                <a:ea typeface="+mn-ea"/>
              </a:rPr>
              <a:t>加红的</a:t>
            </a:r>
            <a:r>
              <a:rPr lang="zh-CN" altLang="en-US" sz="2800" b="1">
                <a:latin typeface="+mn-ea"/>
                <a:ea typeface="+mn-ea"/>
              </a:rPr>
              <a:t>字音字形，注意节奏、停顿。</a:t>
            </a:r>
            <a:endParaRPr lang="zh-CN" altLang="en-US" sz="2400" b="1">
              <a:latin typeface="+mn-ea"/>
              <a:ea typeface="+mn-ea"/>
            </a:endParaRPr>
          </a:p>
        </p:txBody>
      </p:sp>
      <p:grpSp>
        <p:nvGrpSpPr>
          <p:cNvPr id="2" name="组合 16"/>
          <p:cNvGrpSpPr/>
          <p:nvPr/>
        </p:nvGrpSpPr>
        <p:grpSpPr>
          <a:xfrm>
            <a:off x="0" y="124979"/>
            <a:ext cx="2754575" cy="1204832"/>
            <a:chOff x="4967092" y="212952"/>
            <a:chExt cx="3232028" cy="1151832"/>
          </a:xfrm>
        </p:grpSpPr>
        <p:grpSp>
          <p:nvGrpSpPr>
            <p:cNvPr id="3" name="组合 17"/>
            <p:cNvGrpSpPr/>
            <p:nvPr/>
          </p:nvGrpSpPr>
          <p:grpSpPr>
            <a:xfrm>
              <a:off x="5411211" y="453130"/>
              <a:ext cx="2787909" cy="833008"/>
              <a:chOff x="1438514" y="440481"/>
              <a:chExt cx="2824479" cy="845242"/>
            </a:xfrm>
          </p:grpSpPr>
          <p:sp>
            <p:nvSpPr>
              <p:cNvPr id="20" name="横卷形 19"/>
              <p:cNvSpPr/>
              <p:nvPr/>
            </p:nvSpPr>
            <p:spPr>
              <a:xfrm>
                <a:off x="1438514" y="440481"/>
                <a:ext cx="2824479" cy="845242"/>
              </a:xfrm>
              <a:prstGeom prst="horizontalScroll">
                <a:avLst/>
              </a:prstGeom>
              <a:solidFill>
                <a:schemeClr val="accent5">
                  <a:lumMod val="9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0">
                <a:scrgbClr r="0" g="0" b="0"/>
              </a:lnRef>
              <a:fillRef idx="0">
                <a:scrgbClr r="0" g="0" b="0"/>
              </a:fillRef>
              <a:effectRef idx="0">
                <a:scrgbClr r="0" g="0" b="0"/>
              </a:effectRef>
              <a:fontRef idx="minor">
                <a:schemeClr val="lt1"/>
              </a:fontRef>
            </p:style>
            <p:txBody>
              <a:bodyPr rtlCol="0" anchor="t"/>
              <a:lstStyle/>
              <a:p>
                <a:pPr algn="ctr"/>
                <a:r>
                  <a:rPr kumimoji="1" lang="zh-CN" altLang="en-US" sz="3200" b="1">
                    <a:solidFill>
                      <a:schemeClr val="accent1">
                        <a:lumMod val="50000"/>
                      </a:schemeClr>
                    </a:solidFill>
                    <a:latin typeface="黑体" panose="02010609060101010101" pitchFamily="49" charset="-122"/>
                    <a:ea typeface="黑体" panose="02010609060101010101" pitchFamily="49" charset="-122"/>
                    <a:cs typeface="微软雅黑" panose="020B0503020204020204" charset="-122"/>
                  </a:rPr>
                  <a:t>诵读课文</a:t>
                </a:r>
              </a:p>
            </p:txBody>
          </p:sp>
          <p:grpSp>
            <p:nvGrpSpPr>
              <p:cNvPr id="4" name="组合 20"/>
              <p:cNvGrpSpPr/>
              <p:nvPr/>
            </p:nvGrpSpPr>
            <p:grpSpPr>
              <a:xfrm>
                <a:off x="3693775" y="707236"/>
                <a:ext cx="467380" cy="569114"/>
                <a:chOff x="3693775" y="707236"/>
                <a:chExt cx="467380" cy="569114"/>
              </a:xfrm>
            </p:grpSpPr>
            <p:cxnSp>
              <p:nvCxnSpPr>
                <p:cNvPr id="26" name="直接连接符 25"/>
                <p:cNvCxnSpPr/>
                <p:nvPr/>
              </p:nvCxnSpPr>
              <p:spPr>
                <a:xfrm flipH="1">
                  <a:off x="4073525" y="805481"/>
                  <a:ext cx="0" cy="470869"/>
                </a:xfrm>
                <a:prstGeom prst="line">
                  <a:avLst/>
                </a:prstGeom>
                <a:ln w="12700">
                  <a:solidFill>
                    <a:srgbClr val="FFFF00"/>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a:off x="3693775" y="1112576"/>
                  <a:ext cx="461049" cy="0"/>
                </a:xfrm>
                <a:prstGeom prst="line">
                  <a:avLst/>
                </a:prstGeom>
                <a:ln>
                  <a:solidFill>
                    <a:srgbClr val="FFFF00"/>
                  </a:solidFill>
                </a:ln>
              </p:spPr>
              <p:style>
                <a:lnRef idx="3">
                  <a:schemeClr val="accent4"/>
                </a:lnRef>
                <a:fillRef idx="0">
                  <a:schemeClr val="accent4"/>
                </a:fillRef>
                <a:effectRef idx="2">
                  <a:schemeClr val="accent4"/>
                </a:effectRef>
                <a:fontRef idx="minor">
                  <a:schemeClr val="tx1"/>
                </a:fontRef>
              </p:style>
            </p:cxnSp>
            <p:cxnSp>
              <p:nvCxnSpPr>
                <p:cNvPr id="28" name="直接连接符 27"/>
                <p:cNvCxnSpPr/>
                <p:nvPr/>
              </p:nvCxnSpPr>
              <p:spPr>
                <a:xfrm flipH="1">
                  <a:off x="4161155" y="707236"/>
                  <a:ext cx="0" cy="416712"/>
                </a:xfrm>
                <a:prstGeom prst="line">
                  <a:avLst/>
                </a:prstGeom>
                <a:ln w="12700">
                  <a:solidFill>
                    <a:srgbClr val="FFFF00"/>
                  </a:solidFill>
                </a:ln>
              </p:spPr>
              <p:style>
                <a:lnRef idx="1">
                  <a:schemeClr val="accent1"/>
                </a:lnRef>
                <a:fillRef idx="0">
                  <a:schemeClr val="accent1"/>
                </a:fillRef>
                <a:effectRef idx="0">
                  <a:schemeClr val="accent1"/>
                </a:effectRef>
                <a:fontRef idx="minor">
                  <a:schemeClr val="tx1"/>
                </a:fontRef>
              </p:style>
            </p:cxnSp>
          </p:grpSp>
          <p:grpSp>
            <p:nvGrpSpPr>
              <p:cNvPr id="5" name="组合 21"/>
              <p:cNvGrpSpPr/>
              <p:nvPr/>
            </p:nvGrpSpPr>
            <p:grpSpPr>
              <a:xfrm>
                <a:off x="1615401" y="554838"/>
                <a:ext cx="560148" cy="416712"/>
                <a:chOff x="1615401" y="554838"/>
                <a:chExt cx="560148" cy="416712"/>
              </a:xfrm>
            </p:grpSpPr>
            <p:cxnSp>
              <p:nvCxnSpPr>
                <p:cNvPr id="23" name="直接连接符 22"/>
                <p:cNvCxnSpPr/>
                <p:nvPr/>
              </p:nvCxnSpPr>
              <p:spPr>
                <a:xfrm flipH="1">
                  <a:off x="1714500" y="554838"/>
                  <a:ext cx="0" cy="416712"/>
                </a:xfrm>
                <a:prstGeom prst="line">
                  <a:avLst/>
                </a:prstGeom>
                <a:ln>
                  <a:solidFill>
                    <a:srgbClr val="FFFF00"/>
                  </a:solidFill>
                </a:ln>
              </p:spPr>
              <p:style>
                <a:lnRef idx="3">
                  <a:schemeClr val="accent4"/>
                </a:lnRef>
                <a:fillRef idx="0">
                  <a:schemeClr val="accent4"/>
                </a:fillRef>
                <a:effectRef idx="2">
                  <a:schemeClr val="accent4"/>
                </a:effectRef>
                <a:fontRef idx="minor">
                  <a:schemeClr val="tx1"/>
                </a:fontRef>
              </p:style>
            </p:cxnSp>
            <p:cxnSp>
              <p:nvCxnSpPr>
                <p:cNvPr id="24" name="直接连接符 23"/>
                <p:cNvCxnSpPr/>
                <p:nvPr/>
              </p:nvCxnSpPr>
              <p:spPr>
                <a:xfrm>
                  <a:off x="1615401" y="657225"/>
                  <a:ext cx="461049" cy="0"/>
                </a:xfrm>
                <a:prstGeom prst="line">
                  <a:avLst/>
                </a:prstGeom>
                <a:ln>
                  <a:solidFill>
                    <a:srgbClr val="FFFF00"/>
                  </a:solidFill>
                </a:ln>
              </p:spPr>
              <p:style>
                <a:lnRef idx="1">
                  <a:schemeClr val="accent4"/>
                </a:lnRef>
                <a:fillRef idx="0">
                  <a:schemeClr val="accent4"/>
                </a:fillRef>
                <a:effectRef idx="0">
                  <a:schemeClr val="accent4"/>
                </a:effectRef>
                <a:fontRef idx="minor">
                  <a:schemeClr val="tx1"/>
                </a:fontRef>
              </p:style>
            </p:cxnSp>
            <p:cxnSp>
              <p:nvCxnSpPr>
                <p:cNvPr id="25" name="直接连接符 24"/>
                <p:cNvCxnSpPr/>
                <p:nvPr/>
              </p:nvCxnSpPr>
              <p:spPr>
                <a:xfrm>
                  <a:off x="1714500" y="610794"/>
                  <a:ext cx="461049" cy="0"/>
                </a:xfrm>
                <a:prstGeom prst="line">
                  <a:avLst/>
                </a:prstGeom>
                <a:ln>
                  <a:solidFill>
                    <a:srgbClr val="FFFF00"/>
                  </a:solidFill>
                </a:ln>
              </p:spPr>
              <p:style>
                <a:lnRef idx="1">
                  <a:schemeClr val="accent4"/>
                </a:lnRef>
                <a:fillRef idx="0">
                  <a:schemeClr val="accent4"/>
                </a:fillRef>
                <a:effectRef idx="0">
                  <a:schemeClr val="accent4"/>
                </a:effectRef>
                <a:fontRef idx="minor">
                  <a:schemeClr val="tx1"/>
                </a:fontRef>
              </p:style>
            </p:cxnSp>
          </p:grpSp>
        </p:grpSp>
        <p:pic>
          <p:nvPicPr>
            <p:cNvPr id="19" name="Picture 6" descr="F:\超棒ppt模板\中国风\中国风物件\maobi.png"/>
            <p:cNvPicPr/>
            <p:nvPr/>
          </p:nvPicPr>
          <p:blipFill>
            <a:blip r:embed="rId3">
              <a:extLst>
                <a:ext uri="{28A0092B-C50C-407E-A947-70E740481C1C}">
                  <a14:useLocalDpi xmlns:a14="http://schemas.microsoft.com/office/drawing/2010/main" val="0"/>
                </a:ext>
              </a:extLst>
            </a:blip>
            <a:stretch>
              <a:fillRect/>
            </a:stretch>
          </p:blipFill>
          <p:spPr bwMode="auto">
            <a:xfrm>
              <a:off x="4967092" y="212952"/>
              <a:ext cx="846255" cy="1151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custDataLst>
      <p:tags r:id="rId1"/>
    </p:custDataLst>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3"/>
          <p:cNvSpPr txBox="1"/>
          <p:nvPr/>
        </p:nvSpPr>
        <p:spPr>
          <a:xfrm>
            <a:off x="272098" y="426722"/>
            <a:ext cx="8632501" cy="4003038"/>
          </a:xfrm>
          <a:prstGeom prst="rect">
            <a:avLst/>
          </a:prstGeom>
          <a:solidFill>
            <a:srgbClr val="E2F0D9">
              <a:alpha val="80000"/>
            </a:srgbClr>
          </a:solidFill>
          <a:ln>
            <a:solidFill>
              <a:schemeClr val="accent5">
                <a:lumMod val="60000"/>
                <a:lumOff val="40000"/>
              </a:schemeClr>
            </a:solidFill>
          </a:ln>
        </p:spPr>
        <p:txBody>
          <a:bodyPr vert="horz" lIns="91440" tIns="45720" rIns="91440" bIns="45720" rtlCol="0">
            <a:normAutofit/>
          </a:bodyPr>
          <a:lstStyle/>
          <a:p>
            <a:pPr>
              <a:lnSpc>
                <a:spcPct val="150000"/>
              </a:lnSpc>
            </a:pPr>
            <a:r>
              <a:rPr lang="zh-CN" altLang="en-US" sz="2400" b="1" smtClean="0">
                <a:solidFill>
                  <a:srgbClr val="FF0000"/>
                </a:solidFill>
                <a:latin typeface="楷体" panose="02010609060101010101" pitchFamily="49" charset="-122"/>
                <a:ea typeface="楷体" panose="02010609060101010101" pitchFamily="49" charset="-122"/>
                <a:sym typeface="+mn-ea"/>
              </a:rPr>
              <a:t>蒹葭</a:t>
            </a:r>
            <a:r>
              <a:rPr lang="zh-CN" altLang="en-US" sz="2400" b="1" smtClean="0">
                <a:latin typeface="宋体" panose="02010600030101010101" pitchFamily="2" charset="-122"/>
                <a:ea typeface="宋体" panose="02010600030101010101" pitchFamily="2" charset="-122"/>
                <a:sym typeface="+mn-ea"/>
              </a:rPr>
              <a:t>（</a:t>
            </a:r>
            <a:r>
              <a:rPr lang="en-US" altLang="zh-CN" sz="2400" b="1" err="1" smtClean="0">
                <a:latin typeface="宋体" panose="02010600030101010101" pitchFamily="2" charset="-122"/>
                <a:ea typeface="宋体" panose="02010600030101010101" pitchFamily="2" charset="-122"/>
                <a:sym typeface="+mn-ea"/>
              </a:rPr>
              <a:t>jiān jiā</a:t>
            </a:r>
            <a:r>
              <a:rPr lang="zh-CN" altLang="en-US" sz="2400" b="1" smtClean="0">
                <a:latin typeface="宋体" panose="02010600030101010101" pitchFamily="2" charset="-122"/>
                <a:ea typeface="宋体" panose="02010600030101010101" pitchFamily="2" charset="-122"/>
                <a:sym typeface="+mn-ea"/>
              </a:rPr>
              <a:t>）</a:t>
            </a:r>
            <a:r>
              <a:rPr lang="en-US" altLang="zh-CN" sz="2400" b="1" smtClean="0">
                <a:latin typeface="楷体" panose="02010609060101010101" pitchFamily="49" charset="-122"/>
                <a:ea typeface="楷体" panose="02010609060101010101" pitchFamily="49" charset="-122"/>
                <a:sym typeface="+mn-ea"/>
              </a:rPr>
              <a:t>/</a:t>
            </a:r>
            <a:r>
              <a:rPr lang="zh-CN" altLang="en-US" sz="2400" b="1" smtClean="0">
                <a:latin typeface="楷体" panose="02010609060101010101" pitchFamily="49" charset="-122"/>
                <a:ea typeface="楷体" panose="02010609060101010101" pitchFamily="49" charset="-122"/>
                <a:sym typeface="+mn-ea"/>
              </a:rPr>
              <a:t>苍苍，白露</a:t>
            </a:r>
            <a:r>
              <a:rPr lang="en-US" altLang="zh-CN" sz="2400" b="1" smtClean="0">
                <a:latin typeface="楷体" panose="02010609060101010101" pitchFamily="49" charset="-122"/>
                <a:ea typeface="楷体" panose="02010609060101010101" pitchFamily="49" charset="-122"/>
                <a:sym typeface="+mn-ea"/>
              </a:rPr>
              <a:t>/</a:t>
            </a:r>
            <a:r>
              <a:rPr lang="zh-CN" altLang="en-US" sz="2400" b="1" smtClean="0">
                <a:latin typeface="楷体" panose="02010609060101010101" pitchFamily="49" charset="-122"/>
                <a:ea typeface="楷体" panose="02010609060101010101" pitchFamily="49" charset="-122"/>
                <a:sym typeface="+mn-ea"/>
              </a:rPr>
              <a:t>为霜。所谓</a:t>
            </a:r>
            <a:r>
              <a:rPr lang="en-US" altLang="zh-CN" sz="2400" b="1" smtClean="0">
                <a:latin typeface="楷体" panose="02010609060101010101" pitchFamily="49" charset="-122"/>
                <a:ea typeface="楷体" panose="02010609060101010101" pitchFamily="49" charset="-122"/>
                <a:sym typeface="+mn-ea"/>
              </a:rPr>
              <a:t>/</a:t>
            </a:r>
            <a:r>
              <a:rPr lang="zh-CN" altLang="en-US" sz="2400" b="1" smtClean="0">
                <a:latin typeface="楷体" panose="02010609060101010101" pitchFamily="49" charset="-122"/>
                <a:ea typeface="楷体" panose="02010609060101010101" pitchFamily="49" charset="-122"/>
                <a:sym typeface="+mn-ea"/>
              </a:rPr>
              <a:t>伊人，在水</a:t>
            </a:r>
            <a:r>
              <a:rPr lang="en-US" altLang="zh-CN" sz="2400" b="1" smtClean="0">
                <a:latin typeface="楷体" panose="02010609060101010101" pitchFamily="49" charset="-122"/>
                <a:ea typeface="楷体" panose="02010609060101010101" pitchFamily="49" charset="-122"/>
                <a:sym typeface="+mn-ea"/>
              </a:rPr>
              <a:t>/</a:t>
            </a:r>
            <a:r>
              <a:rPr lang="zh-CN" altLang="en-US" sz="2400" b="1" smtClean="0">
                <a:latin typeface="楷体" panose="02010609060101010101" pitchFamily="49" charset="-122"/>
                <a:ea typeface="楷体" panose="02010609060101010101" pitchFamily="49" charset="-122"/>
                <a:sym typeface="+mn-ea"/>
              </a:rPr>
              <a:t>一方。</a:t>
            </a:r>
          </a:p>
          <a:p>
            <a:pPr>
              <a:lnSpc>
                <a:spcPct val="150000"/>
              </a:lnSpc>
            </a:pPr>
            <a:r>
              <a:rPr lang="zh-CN" altLang="en-US" sz="2400" b="1" smtClean="0">
                <a:solidFill>
                  <a:srgbClr val="FF0000"/>
                </a:solidFill>
                <a:latin typeface="楷体" panose="02010609060101010101" pitchFamily="49" charset="-122"/>
                <a:ea typeface="楷体" panose="02010609060101010101" pitchFamily="49" charset="-122"/>
                <a:sym typeface="+mn-ea"/>
              </a:rPr>
              <a:t>溯洄</a:t>
            </a:r>
            <a:r>
              <a:rPr lang="zh-CN" altLang="en-US" sz="2400" b="1" smtClean="0">
                <a:latin typeface="宋体" panose="02010600030101010101" pitchFamily="2" charset="-122"/>
                <a:ea typeface="宋体" panose="02010600030101010101" pitchFamily="2" charset="-122"/>
                <a:sym typeface="+mn-ea"/>
              </a:rPr>
              <a:t>（</a:t>
            </a:r>
            <a:r>
              <a:rPr lang="en-US" altLang="zh-CN" sz="2400" b="1" err="1" smtClean="0">
                <a:latin typeface="宋体" panose="02010600030101010101" pitchFamily="2" charset="-122"/>
                <a:ea typeface="宋体" panose="02010600030101010101" pitchFamily="2" charset="-122"/>
                <a:sym typeface="+mn-ea"/>
              </a:rPr>
              <a:t>sù huí</a:t>
            </a:r>
            <a:r>
              <a:rPr lang="zh-CN" altLang="en-US" sz="2400" b="1" smtClean="0">
                <a:latin typeface="宋体" panose="02010600030101010101" pitchFamily="2" charset="-122"/>
                <a:ea typeface="宋体" panose="02010600030101010101" pitchFamily="2" charset="-122"/>
                <a:sym typeface="+mn-ea"/>
              </a:rPr>
              <a:t>）</a:t>
            </a:r>
            <a:r>
              <a:rPr lang="en-US" altLang="zh-CN" sz="2400" b="1" smtClean="0">
                <a:latin typeface="楷体" panose="02010609060101010101" pitchFamily="49" charset="-122"/>
                <a:ea typeface="楷体" panose="02010609060101010101" pitchFamily="49" charset="-122"/>
                <a:sym typeface="+mn-ea"/>
              </a:rPr>
              <a:t>/</a:t>
            </a:r>
            <a:r>
              <a:rPr lang="zh-CN" altLang="en-US" sz="2400" b="1" smtClean="0">
                <a:latin typeface="楷体" panose="02010609060101010101" pitchFamily="49" charset="-122"/>
                <a:ea typeface="楷体" panose="02010609060101010101" pitchFamily="49" charset="-122"/>
                <a:sym typeface="+mn-ea"/>
              </a:rPr>
              <a:t>从之，道阻</a:t>
            </a:r>
            <a:r>
              <a:rPr lang="en-US" altLang="zh-CN" sz="2400" b="1" smtClean="0">
                <a:latin typeface="楷体" panose="02010609060101010101" pitchFamily="49" charset="-122"/>
                <a:ea typeface="楷体" panose="02010609060101010101" pitchFamily="49" charset="-122"/>
                <a:sym typeface="+mn-ea"/>
              </a:rPr>
              <a:t>/</a:t>
            </a:r>
            <a:r>
              <a:rPr lang="zh-CN" altLang="en-US" sz="2400" b="1" smtClean="0">
                <a:latin typeface="楷体" panose="02010609060101010101" pitchFamily="49" charset="-122"/>
                <a:ea typeface="楷体" panose="02010609060101010101" pitchFamily="49" charset="-122"/>
                <a:sym typeface="+mn-ea"/>
              </a:rPr>
              <a:t>且长。溯游</a:t>
            </a:r>
            <a:r>
              <a:rPr lang="en-US" altLang="zh-CN" sz="2400" b="1" smtClean="0">
                <a:latin typeface="楷体" panose="02010609060101010101" pitchFamily="49" charset="-122"/>
                <a:ea typeface="楷体" panose="02010609060101010101" pitchFamily="49" charset="-122"/>
                <a:sym typeface="+mn-ea"/>
              </a:rPr>
              <a:t>/</a:t>
            </a:r>
            <a:r>
              <a:rPr lang="zh-CN" altLang="en-US" sz="2400" b="1" smtClean="0">
                <a:latin typeface="楷体" panose="02010609060101010101" pitchFamily="49" charset="-122"/>
                <a:ea typeface="楷体" panose="02010609060101010101" pitchFamily="49" charset="-122"/>
                <a:sym typeface="+mn-ea"/>
              </a:rPr>
              <a:t>从之，宛在</a:t>
            </a:r>
            <a:r>
              <a:rPr lang="en-US" altLang="zh-CN" sz="2400" b="1" smtClean="0">
                <a:latin typeface="楷体" panose="02010609060101010101" pitchFamily="49" charset="-122"/>
                <a:ea typeface="楷体" panose="02010609060101010101" pitchFamily="49" charset="-122"/>
                <a:sym typeface="+mn-ea"/>
              </a:rPr>
              <a:t>/</a:t>
            </a:r>
            <a:r>
              <a:rPr lang="zh-CN" altLang="en-US" sz="2400" b="1" smtClean="0">
                <a:latin typeface="楷体" panose="02010609060101010101" pitchFamily="49" charset="-122"/>
                <a:ea typeface="楷体" panose="02010609060101010101" pitchFamily="49" charset="-122"/>
                <a:sym typeface="+mn-ea"/>
              </a:rPr>
              <a:t>水中央。</a:t>
            </a:r>
          </a:p>
          <a:p>
            <a:pPr>
              <a:lnSpc>
                <a:spcPct val="150000"/>
              </a:lnSpc>
            </a:pPr>
            <a:r>
              <a:rPr lang="zh-CN" altLang="en-US" sz="2400" b="1" smtClean="0">
                <a:latin typeface="楷体" panose="02010609060101010101" pitchFamily="49" charset="-122"/>
                <a:ea typeface="楷体" panose="02010609060101010101" pitchFamily="49" charset="-122"/>
                <a:sym typeface="+mn-ea"/>
              </a:rPr>
              <a:t>蒹葭</a:t>
            </a:r>
            <a:r>
              <a:rPr lang="en-US" altLang="zh-CN" sz="2400" b="1" smtClean="0">
                <a:latin typeface="楷体" panose="02010609060101010101" pitchFamily="49" charset="-122"/>
                <a:ea typeface="楷体" panose="02010609060101010101" pitchFamily="49" charset="-122"/>
                <a:sym typeface="+mn-ea"/>
              </a:rPr>
              <a:t>/</a:t>
            </a:r>
            <a:r>
              <a:rPr lang="zh-CN" altLang="en-US" sz="2400" b="1" smtClean="0">
                <a:latin typeface="楷体" panose="02010609060101010101" pitchFamily="49" charset="-122"/>
                <a:ea typeface="楷体" panose="02010609060101010101" pitchFamily="49" charset="-122"/>
                <a:sym typeface="+mn-ea"/>
              </a:rPr>
              <a:t>萋萋，白露</a:t>
            </a:r>
            <a:r>
              <a:rPr lang="en-US" altLang="zh-CN" sz="2400" b="1" smtClean="0">
                <a:latin typeface="楷体" panose="02010609060101010101" pitchFamily="49" charset="-122"/>
                <a:ea typeface="楷体" panose="02010609060101010101" pitchFamily="49" charset="-122"/>
                <a:sym typeface="+mn-ea"/>
              </a:rPr>
              <a:t>/</a:t>
            </a:r>
            <a:r>
              <a:rPr lang="zh-CN" altLang="en-US" sz="2400" b="1" smtClean="0">
                <a:latin typeface="楷体" panose="02010609060101010101" pitchFamily="49" charset="-122"/>
                <a:ea typeface="楷体" panose="02010609060101010101" pitchFamily="49" charset="-122"/>
                <a:sym typeface="+mn-ea"/>
              </a:rPr>
              <a:t>未</a:t>
            </a:r>
            <a:r>
              <a:rPr lang="zh-CN" altLang="en-US" sz="2400" b="1" smtClean="0">
                <a:solidFill>
                  <a:srgbClr val="FF0000"/>
                </a:solidFill>
                <a:latin typeface="楷体" panose="02010609060101010101" pitchFamily="49" charset="-122"/>
                <a:ea typeface="楷体" panose="02010609060101010101" pitchFamily="49" charset="-122"/>
                <a:sym typeface="+mn-ea"/>
              </a:rPr>
              <a:t>晞</a:t>
            </a:r>
            <a:r>
              <a:rPr lang="zh-CN" altLang="en-US" sz="2400" b="1" smtClean="0">
                <a:latin typeface="宋体" panose="02010600030101010101" pitchFamily="2" charset="-122"/>
                <a:ea typeface="宋体" panose="02010600030101010101" pitchFamily="2" charset="-122"/>
                <a:sym typeface="+mn-ea"/>
              </a:rPr>
              <a:t>（</a:t>
            </a:r>
            <a:r>
              <a:rPr lang="en-US" altLang="zh-CN" sz="2400" b="1" err="1" smtClean="0">
                <a:latin typeface="宋体" panose="02010600030101010101" pitchFamily="2" charset="-122"/>
                <a:ea typeface="宋体" panose="02010600030101010101" pitchFamily="2" charset="-122"/>
                <a:sym typeface="+mn-ea"/>
              </a:rPr>
              <a:t>xī</a:t>
            </a:r>
            <a:r>
              <a:rPr lang="zh-CN" altLang="en-US" sz="2400" b="1" smtClean="0">
                <a:latin typeface="宋体" panose="02010600030101010101" pitchFamily="2" charset="-122"/>
                <a:ea typeface="宋体" panose="02010600030101010101" pitchFamily="2" charset="-122"/>
                <a:sym typeface="+mn-ea"/>
              </a:rPr>
              <a:t>）</a:t>
            </a:r>
            <a:r>
              <a:rPr lang="zh-CN" altLang="en-US" sz="2400" b="1" smtClean="0">
                <a:latin typeface="楷体" panose="02010609060101010101" pitchFamily="49" charset="-122"/>
                <a:ea typeface="楷体" panose="02010609060101010101" pitchFamily="49" charset="-122"/>
                <a:sym typeface="+mn-ea"/>
              </a:rPr>
              <a:t>。所谓</a:t>
            </a:r>
            <a:r>
              <a:rPr lang="en-US" altLang="zh-CN" sz="2400" b="1" smtClean="0">
                <a:latin typeface="楷体" panose="02010609060101010101" pitchFamily="49" charset="-122"/>
                <a:ea typeface="楷体" panose="02010609060101010101" pitchFamily="49" charset="-122"/>
                <a:sym typeface="+mn-ea"/>
              </a:rPr>
              <a:t>/</a:t>
            </a:r>
            <a:r>
              <a:rPr lang="zh-CN" altLang="en-US" sz="2400" b="1" smtClean="0">
                <a:latin typeface="楷体" panose="02010609060101010101" pitchFamily="49" charset="-122"/>
                <a:ea typeface="楷体" panose="02010609060101010101" pitchFamily="49" charset="-122"/>
                <a:sym typeface="+mn-ea"/>
              </a:rPr>
              <a:t>伊人，在水</a:t>
            </a:r>
            <a:r>
              <a:rPr lang="en-US" altLang="zh-CN" sz="2400" b="1" smtClean="0">
                <a:latin typeface="楷体" panose="02010609060101010101" pitchFamily="49" charset="-122"/>
                <a:ea typeface="楷体" panose="02010609060101010101" pitchFamily="49" charset="-122"/>
                <a:sym typeface="+mn-ea"/>
              </a:rPr>
              <a:t>/</a:t>
            </a:r>
            <a:r>
              <a:rPr lang="zh-CN" altLang="en-US" sz="2400" b="1" smtClean="0">
                <a:latin typeface="楷体" panose="02010609060101010101" pitchFamily="49" charset="-122"/>
                <a:ea typeface="楷体" panose="02010609060101010101" pitchFamily="49" charset="-122"/>
                <a:sym typeface="+mn-ea"/>
              </a:rPr>
              <a:t>之</a:t>
            </a:r>
            <a:r>
              <a:rPr lang="zh-CN" altLang="en-US" sz="2400" b="1" smtClean="0">
                <a:solidFill>
                  <a:srgbClr val="FF0000"/>
                </a:solidFill>
                <a:latin typeface="楷体" panose="02010609060101010101" pitchFamily="49" charset="-122"/>
                <a:ea typeface="楷体" panose="02010609060101010101" pitchFamily="49" charset="-122"/>
                <a:sym typeface="+mn-ea"/>
              </a:rPr>
              <a:t>湄</a:t>
            </a:r>
            <a:r>
              <a:rPr lang="zh-CN" altLang="en-US" sz="2400" b="1" smtClean="0">
                <a:latin typeface="宋体" panose="02010600030101010101" pitchFamily="2" charset="-122"/>
                <a:ea typeface="宋体" panose="02010600030101010101" pitchFamily="2" charset="-122"/>
                <a:sym typeface="+mn-ea"/>
              </a:rPr>
              <a:t>（</a:t>
            </a:r>
            <a:r>
              <a:rPr lang="en-US" altLang="zh-CN" sz="2400" b="1" err="1" smtClean="0">
                <a:latin typeface="宋体" panose="02010600030101010101" pitchFamily="2" charset="-122"/>
                <a:ea typeface="宋体" panose="02010600030101010101" pitchFamily="2" charset="-122"/>
                <a:sym typeface="+mn-ea"/>
              </a:rPr>
              <a:t>méi</a:t>
            </a:r>
            <a:r>
              <a:rPr lang="zh-CN" altLang="en-US" sz="2400" b="1" smtClean="0">
                <a:latin typeface="宋体" panose="02010600030101010101" pitchFamily="2" charset="-122"/>
                <a:ea typeface="宋体" panose="02010600030101010101" pitchFamily="2" charset="-122"/>
                <a:sym typeface="+mn-ea"/>
              </a:rPr>
              <a:t>）。</a:t>
            </a:r>
          </a:p>
          <a:p>
            <a:pPr>
              <a:lnSpc>
                <a:spcPct val="150000"/>
              </a:lnSpc>
            </a:pPr>
            <a:r>
              <a:rPr lang="zh-CN" altLang="en-US" sz="2400" b="1" smtClean="0">
                <a:latin typeface="楷体" panose="02010609060101010101" pitchFamily="49" charset="-122"/>
                <a:ea typeface="楷体" panose="02010609060101010101" pitchFamily="49" charset="-122"/>
                <a:sym typeface="+mn-ea"/>
              </a:rPr>
              <a:t>溯洄</a:t>
            </a:r>
            <a:r>
              <a:rPr lang="en-US" altLang="zh-CN" sz="2400" b="1" smtClean="0">
                <a:latin typeface="楷体" panose="02010609060101010101" pitchFamily="49" charset="-122"/>
                <a:ea typeface="楷体" panose="02010609060101010101" pitchFamily="49" charset="-122"/>
                <a:sym typeface="+mn-ea"/>
              </a:rPr>
              <a:t>/</a:t>
            </a:r>
            <a:r>
              <a:rPr lang="zh-CN" altLang="en-US" sz="2400" b="1" smtClean="0">
                <a:latin typeface="楷体" panose="02010609060101010101" pitchFamily="49" charset="-122"/>
                <a:ea typeface="楷体" panose="02010609060101010101" pitchFamily="49" charset="-122"/>
                <a:sym typeface="+mn-ea"/>
              </a:rPr>
              <a:t>从之，道阻</a:t>
            </a:r>
            <a:r>
              <a:rPr lang="en-US" altLang="zh-CN" sz="2400" b="1" smtClean="0">
                <a:latin typeface="楷体" panose="02010609060101010101" pitchFamily="49" charset="-122"/>
                <a:ea typeface="楷体" panose="02010609060101010101" pitchFamily="49" charset="-122"/>
                <a:sym typeface="+mn-ea"/>
              </a:rPr>
              <a:t>/</a:t>
            </a:r>
            <a:r>
              <a:rPr lang="zh-CN" altLang="en-US" sz="2400" b="1" smtClean="0">
                <a:latin typeface="楷体" panose="02010609060101010101" pitchFamily="49" charset="-122"/>
                <a:ea typeface="楷体" panose="02010609060101010101" pitchFamily="49" charset="-122"/>
                <a:sym typeface="+mn-ea"/>
              </a:rPr>
              <a:t>且</a:t>
            </a:r>
            <a:r>
              <a:rPr lang="zh-CN" altLang="en-US" sz="2400" b="1" smtClean="0">
                <a:solidFill>
                  <a:srgbClr val="FF0000"/>
                </a:solidFill>
                <a:latin typeface="楷体" panose="02010609060101010101" pitchFamily="49" charset="-122"/>
                <a:ea typeface="楷体" panose="02010609060101010101" pitchFamily="49" charset="-122"/>
                <a:sym typeface="+mn-ea"/>
              </a:rPr>
              <a:t>跻</a:t>
            </a:r>
            <a:r>
              <a:rPr lang="zh-CN" altLang="en-US" sz="2400" b="1" smtClean="0">
                <a:latin typeface="宋体" panose="02010600030101010101" pitchFamily="2" charset="-122"/>
                <a:ea typeface="宋体" panose="02010600030101010101" pitchFamily="2" charset="-122"/>
                <a:sym typeface="+mn-ea"/>
              </a:rPr>
              <a:t>（</a:t>
            </a:r>
            <a:r>
              <a:rPr lang="en-US" altLang="zh-CN" sz="2400" b="1" err="1" smtClean="0">
                <a:latin typeface="宋体" panose="02010600030101010101" pitchFamily="2" charset="-122"/>
                <a:ea typeface="宋体" panose="02010600030101010101" pitchFamily="2" charset="-122"/>
                <a:sym typeface="+mn-ea"/>
              </a:rPr>
              <a:t>jī</a:t>
            </a:r>
            <a:r>
              <a:rPr lang="zh-CN" altLang="en-US" sz="2400" b="1" smtClean="0">
                <a:latin typeface="宋体" panose="02010600030101010101" pitchFamily="2" charset="-122"/>
                <a:ea typeface="宋体" panose="02010600030101010101" pitchFamily="2" charset="-122"/>
                <a:sym typeface="+mn-ea"/>
              </a:rPr>
              <a:t>）</a:t>
            </a:r>
            <a:r>
              <a:rPr lang="zh-CN" altLang="en-US" sz="2400" b="1" smtClean="0">
                <a:latin typeface="楷体" panose="02010609060101010101" pitchFamily="49" charset="-122"/>
                <a:ea typeface="楷体" panose="02010609060101010101" pitchFamily="49" charset="-122"/>
                <a:sym typeface="+mn-ea"/>
              </a:rPr>
              <a:t>。溯游从之，宛在</a:t>
            </a:r>
            <a:r>
              <a:rPr lang="en-US" altLang="zh-CN" sz="2400" b="1" smtClean="0">
                <a:latin typeface="楷体" panose="02010609060101010101" pitchFamily="49" charset="-122"/>
                <a:ea typeface="楷体" panose="02010609060101010101" pitchFamily="49" charset="-122"/>
                <a:sym typeface="+mn-ea"/>
              </a:rPr>
              <a:t>/</a:t>
            </a:r>
            <a:r>
              <a:rPr lang="zh-CN" altLang="en-US" sz="2400" b="1" smtClean="0">
                <a:latin typeface="楷体" panose="02010609060101010101" pitchFamily="49" charset="-122"/>
                <a:ea typeface="楷体" panose="02010609060101010101" pitchFamily="49" charset="-122"/>
                <a:sym typeface="+mn-ea"/>
              </a:rPr>
              <a:t>水中</a:t>
            </a:r>
            <a:r>
              <a:rPr lang="zh-CN" altLang="en-US" sz="2400" b="1" smtClean="0">
                <a:solidFill>
                  <a:srgbClr val="FF0000"/>
                </a:solidFill>
                <a:latin typeface="楷体" panose="02010609060101010101" pitchFamily="49" charset="-122"/>
                <a:ea typeface="楷体" panose="02010609060101010101" pitchFamily="49" charset="-122"/>
                <a:sym typeface="+mn-ea"/>
              </a:rPr>
              <a:t>坻</a:t>
            </a:r>
            <a:r>
              <a:rPr lang="zh-CN" altLang="en-US" sz="2400" b="1" smtClean="0">
                <a:latin typeface="宋体" panose="02010600030101010101" pitchFamily="2" charset="-122"/>
                <a:ea typeface="宋体" panose="02010600030101010101" pitchFamily="2" charset="-122"/>
                <a:sym typeface="+mn-ea"/>
              </a:rPr>
              <a:t>（</a:t>
            </a:r>
            <a:r>
              <a:rPr lang="en-US" altLang="zh-CN" sz="2400" b="1" err="1" smtClean="0">
                <a:latin typeface="宋体" panose="02010600030101010101" pitchFamily="2" charset="-122"/>
                <a:ea typeface="宋体" panose="02010600030101010101" pitchFamily="2" charset="-122"/>
                <a:sym typeface="+mn-ea"/>
              </a:rPr>
              <a:t>chí</a:t>
            </a:r>
            <a:r>
              <a:rPr lang="zh-CN" altLang="en-US" sz="2400" b="1" smtClean="0">
                <a:latin typeface="宋体" panose="02010600030101010101" pitchFamily="2" charset="-122"/>
                <a:ea typeface="宋体" panose="02010600030101010101" pitchFamily="2" charset="-122"/>
                <a:sym typeface="+mn-ea"/>
              </a:rPr>
              <a:t>）。</a:t>
            </a:r>
          </a:p>
          <a:p>
            <a:pPr>
              <a:lnSpc>
                <a:spcPct val="150000"/>
              </a:lnSpc>
            </a:pPr>
            <a:r>
              <a:rPr lang="zh-CN" altLang="en-US" sz="2400" b="1" smtClean="0">
                <a:latin typeface="楷体" panose="02010609060101010101" pitchFamily="49" charset="-122"/>
                <a:ea typeface="楷体" panose="02010609060101010101" pitchFamily="49" charset="-122"/>
                <a:sym typeface="+mn-ea"/>
              </a:rPr>
              <a:t>蒹葭</a:t>
            </a:r>
            <a:r>
              <a:rPr lang="en-US" altLang="zh-CN" sz="2400" b="1" smtClean="0">
                <a:latin typeface="楷体" panose="02010609060101010101" pitchFamily="49" charset="-122"/>
                <a:ea typeface="楷体" panose="02010609060101010101" pitchFamily="49" charset="-122"/>
                <a:sym typeface="+mn-ea"/>
              </a:rPr>
              <a:t>/</a:t>
            </a:r>
            <a:r>
              <a:rPr lang="zh-CN" altLang="en-US" sz="2400" b="1" smtClean="0">
                <a:latin typeface="楷体" panose="02010609060101010101" pitchFamily="49" charset="-122"/>
                <a:ea typeface="楷体" panose="02010609060101010101" pitchFamily="49" charset="-122"/>
                <a:sym typeface="+mn-ea"/>
              </a:rPr>
              <a:t>采采，白露</a:t>
            </a:r>
            <a:r>
              <a:rPr lang="en-US" altLang="zh-CN" sz="2400" b="1" smtClean="0">
                <a:latin typeface="楷体" panose="02010609060101010101" pitchFamily="49" charset="-122"/>
                <a:ea typeface="楷体" panose="02010609060101010101" pitchFamily="49" charset="-122"/>
                <a:sym typeface="+mn-ea"/>
              </a:rPr>
              <a:t>/</a:t>
            </a:r>
            <a:r>
              <a:rPr lang="zh-CN" altLang="en-US" sz="2400" b="1" smtClean="0">
                <a:latin typeface="楷体" panose="02010609060101010101" pitchFamily="49" charset="-122"/>
                <a:ea typeface="楷体" panose="02010609060101010101" pitchFamily="49" charset="-122"/>
                <a:sym typeface="+mn-ea"/>
              </a:rPr>
              <a:t>未已。所谓</a:t>
            </a:r>
            <a:r>
              <a:rPr lang="en-US" altLang="zh-CN" sz="2400" b="1" smtClean="0">
                <a:latin typeface="楷体" panose="02010609060101010101" pitchFamily="49" charset="-122"/>
                <a:ea typeface="楷体" panose="02010609060101010101" pitchFamily="49" charset="-122"/>
                <a:sym typeface="+mn-ea"/>
              </a:rPr>
              <a:t>/</a:t>
            </a:r>
            <a:r>
              <a:rPr lang="zh-CN" altLang="en-US" sz="2400" b="1" smtClean="0">
                <a:latin typeface="楷体" panose="02010609060101010101" pitchFamily="49" charset="-122"/>
                <a:ea typeface="楷体" panose="02010609060101010101" pitchFamily="49" charset="-122"/>
                <a:sym typeface="+mn-ea"/>
              </a:rPr>
              <a:t>伊人，在水</a:t>
            </a:r>
            <a:r>
              <a:rPr lang="en-US" altLang="zh-CN" sz="2400" b="1" smtClean="0">
                <a:latin typeface="楷体" panose="02010609060101010101" pitchFamily="49" charset="-122"/>
                <a:ea typeface="楷体" panose="02010609060101010101" pitchFamily="49" charset="-122"/>
                <a:sym typeface="+mn-ea"/>
              </a:rPr>
              <a:t>/</a:t>
            </a:r>
            <a:r>
              <a:rPr lang="zh-CN" altLang="en-US" sz="2400" b="1" smtClean="0">
                <a:latin typeface="楷体" panose="02010609060101010101" pitchFamily="49" charset="-122"/>
                <a:ea typeface="楷体" panose="02010609060101010101" pitchFamily="49" charset="-122"/>
                <a:sym typeface="+mn-ea"/>
              </a:rPr>
              <a:t>之</a:t>
            </a:r>
            <a:r>
              <a:rPr lang="zh-CN" altLang="en-US" sz="2400" b="1" smtClean="0">
                <a:solidFill>
                  <a:srgbClr val="FF0000"/>
                </a:solidFill>
                <a:latin typeface="楷体" panose="02010609060101010101" pitchFamily="49" charset="-122"/>
                <a:ea typeface="楷体" panose="02010609060101010101" pitchFamily="49" charset="-122"/>
                <a:sym typeface="+mn-ea"/>
              </a:rPr>
              <a:t>涘</a:t>
            </a:r>
            <a:r>
              <a:rPr lang="zh-CN" altLang="en-US" sz="2400" b="1" smtClean="0">
                <a:latin typeface="宋体" panose="02010600030101010101" pitchFamily="2" charset="-122"/>
                <a:ea typeface="宋体" panose="02010600030101010101" pitchFamily="2" charset="-122"/>
                <a:sym typeface="+mn-ea"/>
              </a:rPr>
              <a:t>（</a:t>
            </a:r>
            <a:r>
              <a:rPr lang="en-US" altLang="zh-CN" sz="2400" b="1" err="1" smtClean="0">
                <a:latin typeface="宋体" panose="02010600030101010101" pitchFamily="2" charset="-122"/>
                <a:ea typeface="宋体" panose="02010600030101010101" pitchFamily="2" charset="-122"/>
                <a:sym typeface="+mn-ea"/>
              </a:rPr>
              <a:t>sì</a:t>
            </a:r>
            <a:r>
              <a:rPr lang="zh-CN" altLang="en-US" sz="2400" b="1" smtClean="0">
                <a:latin typeface="宋体" panose="02010600030101010101" pitchFamily="2" charset="-122"/>
                <a:ea typeface="宋体" panose="02010600030101010101" pitchFamily="2" charset="-122"/>
                <a:sym typeface="+mn-ea"/>
              </a:rPr>
              <a:t>）。</a:t>
            </a:r>
          </a:p>
          <a:p>
            <a:pPr>
              <a:lnSpc>
                <a:spcPct val="150000"/>
              </a:lnSpc>
            </a:pPr>
            <a:r>
              <a:rPr lang="zh-CN" altLang="en-US" sz="2400" b="1" smtClean="0">
                <a:latin typeface="楷体" panose="02010609060101010101" pitchFamily="49" charset="-122"/>
                <a:ea typeface="楷体" panose="02010609060101010101" pitchFamily="49" charset="-122"/>
                <a:sym typeface="+mn-ea"/>
              </a:rPr>
              <a:t>溯洄</a:t>
            </a:r>
            <a:r>
              <a:rPr lang="en-US" altLang="zh-CN" sz="2400" b="1" smtClean="0">
                <a:latin typeface="楷体" panose="02010609060101010101" pitchFamily="49" charset="-122"/>
                <a:ea typeface="楷体" panose="02010609060101010101" pitchFamily="49" charset="-122"/>
                <a:sym typeface="+mn-ea"/>
              </a:rPr>
              <a:t>/</a:t>
            </a:r>
            <a:r>
              <a:rPr lang="zh-CN" altLang="en-US" sz="2400" b="1" smtClean="0">
                <a:latin typeface="楷体" panose="02010609060101010101" pitchFamily="49" charset="-122"/>
                <a:ea typeface="楷体" panose="02010609060101010101" pitchFamily="49" charset="-122"/>
                <a:sym typeface="+mn-ea"/>
              </a:rPr>
              <a:t>从之，道阻</a:t>
            </a:r>
            <a:r>
              <a:rPr lang="en-US" altLang="zh-CN" sz="2400" b="1" smtClean="0">
                <a:latin typeface="楷体" panose="02010609060101010101" pitchFamily="49" charset="-122"/>
                <a:ea typeface="楷体" panose="02010609060101010101" pitchFamily="49" charset="-122"/>
                <a:sym typeface="+mn-ea"/>
              </a:rPr>
              <a:t>/</a:t>
            </a:r>
            <a:r>
              <a:rPr lang="zh-CN" altLang="en-US" sz="2400" b="1" smtClean="0">
                <a:latin typeface="楷体" panose="02010609060101010101" pitchFamily="49" charset="-122"/>
                <a:ea typeface="楷体" panose="02010609060101010101" pitchFamily="49" charset="-122"/>
                <a:sym typeface="+mn-ea"/>
              </a:rPr>
              <a:t>且右。溯游</a:t>
            </a:r>
            <a:r>
              <a:rPr lang="en-US" altLang="zh-CN" sz="2400" b="1" smtClean="0">
                <a:latin typeface="楷体" panose="02010609060101010101" pitchFamily="49" charset="-122"/>
                <a:ea typeface="楷体" panose="02010609060101010101" pitchFamily="49" charset="-122"/>
                <a:sym typeface="+mn-ea"/>
              </a:rPr>
              <a:t>/</a:t>
            </a:r>
            <a:r>
              <a:rPr lang="zh-CN" altLang="en-US" sz="2400" b="1" smtClean="0">
                <a:latin typeface="楷体" panose="02010609060101010101" pitchFamily="49" charset="-122"/>
                <a:ea typeface="楷体" panose="02010609060101010101" pitchFamily="49" charset="-122"/>
                <a:sym typeface="+mn-ea"/>
              </a:rPr>
              <a:t>从之，宛在</a:t>
            </a:r>
            <a:r>
              <a:rPr lang="en-US" altLang="zh-CN" sz="2400" b="1" smtClean="0">
                <a:latin typeface="楷体" panose="02010609060101010101" pitchFamily="49" charset="-122"/>
                <a:ea typeface="楷体" panose="02010609060101010101" pitchFamily="49" charset="-122"/>
                <a:sym typeface="+mn-ea"/>
              </a:rPr>
              <a:t>/</a:t>
            </a:r>
            <a:r>
              <a:rPr lang="zh-CN" altLang="en-US" sz="2400" b="1" smtClean="0">
                <a:latin typeface="楷体" panose="02010609060101010101" pitchFamily="49" charset="-122"/>
                <a:ea typeface="楷体" panose="02010609060101010101" pitchFamily="49" charset="-122"/>
                <a:sym typeface="+mn-ea"/>
              </a:rPr>
              <a:t>水中</a:t>
            </a:r>
            <a:r>
              <a:rPr lang="zh-CN" altLang="en-US" sz="2400" b="1" smtClean="0">
                <a:solidFill>
                  <a:srgbClr val="FF0000"/>
                </a:solidFill>
                <a:latin typeface="楷体" panose="02010609060101010101" pitchFamily="49" charset="-122"/>
                <a:ea typeface="楷体" panose="02010609060101010101" pitchFamily="49" charset="-122"/>
                <a:sym typeface="+mn-ea"/>
              </a:rPr>
              <a:t>沚</a:t>
            </a:r>
            <a:r>
              <a:rPr lang="zh-CN" altLang="en-US" sz="2400" b="1" smtClean="0">
                <a:latin typeface="宋体" panose="02010600030101010101" pitchFamily="2" charset="-122"/>
                <a:ea typeface="宋体" panose="02010600030101010101" pitchFamily="2" charset="-122"/>
                <a:sym typeface="+mn-ea"/>
              </a:rPr>
              <a:t>（</a:t>
            </a:r>
            <a:r>
              <a:rPr lang="en-US" altLang="zh-CN" sz="2400" b="1" err="1" smtClean="0">
                <a:latin typeface="宋体" panose="02010600030101010101" pitchFamily="2" charset="-122"/>
                <a:ea typeface="宋体" panose="02010600030101010101" pitchFamily="2" charset="-122"/>
                <a:sym typeface="+mn-ea"/>
              </a:rPr>
              <a:t>zhǐ</a:t>
            </a:r>
            <a:r>
              <a:rPr lang="zh-CN" altLang="en-US" sz="2400" b="1" smtClean="0">
                <a:latin typeface="宋体" panose="02010600030101010101" pitchFamily="2" charset="-122"/>
                <a:ea typeface="宋体" panose="02010600030101010101" pitchFamily="2" charset="-122"/>
                <a:sym typeface="+mn-ea"/>
              </a:rPr>
              <a:t>）。</a:t>
            </a:r>
            <a:endParaRPr lang="zh-CN" altLang="en-US" sz="3200" b="1">
              <a:latin typeface="宋体" panose="02010600030101010101" pitchFamily="2" charset="-122"/>
              <a:ea typeface="宋体" panose="02010600030101010101" pitchFamily="2" charset="-122"/>
              <a:sym typeface="+mn-ea"/>
            </a:endParaRPr>
          </a:p>
        </p:txBody>
      </p:sp>
    </p:spTree>
    <p:custDataLst>
      <p:tags r:id="rId1"/>
    </p:custDataLst>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5"/>
          <p:cNvSpPr txBox="1">
            <a:spLocks noChangeArrowheads="1"/>
          </p:cNvSpPr>
          <p:nvPr/>
        </p:nvSpPr>
        <p:spPr bwMode="auto">
          <a:xfrm>
            <a:off x="464068" y="975464"/>
            <a:ext cx="4145363" cy="7906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1435" tIns="25718" rIns="51435" bIns="25718">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nSpc>
                <a:spcPct val="150000"/>
              </a:lnSpc>
            </a:pPr>
            <a:r>
              <a:rPr lang="en-US" altLang="zh-CN" sz="3200" b="1" smtClean="0">
                <a:latin typeface="+mn-ea"/>
                <a:ea typeface="+mn-ea"/>
              </a:rPr>
              <a:t>2</a:t>
            </a:r>
            <a:r>
              <a:rPr lang="zh-CN" altLang="en-US" sz="3200" b="1" smtClean="0">
                <a:latin typeface="+mn-ea"/>
                <a:ea typeface="+mn-ea"/>
              </a:rPr>
              <a:t>．</a:t>
            </a:r>
            <a:r>
              <a:rPr lang="zh-CN" altLang="en-US" sz="3200" b="1">
                <a:latin typeface="+mn-ea"/>
                <a:ea typeface="+mn-ea"/>
              </a:rPr>
              <a:t>自由</a:t>
            </a:r>
            <a:r>
              <a:rPr lang="zh-CN" altLang="en-US" sz="3200" b="1" smtClean="0">
                <a:latin typeface="+mn-ea"/>
                <a:ea typeface="+mn-ea"/>
              </a:rPr>
              <a:t>朗诵诗歌。</a:t>
            </a:r>
            <a:endParaRPr lang="zh-CN" altLang="en-US" sz="3200" b="1">
              <a:latin typeface="+mn-ea"/>
              <a:ea typeface="+mn-ea"/>
            </a:endParaRPr>
          </a:p>
        </p:txBody>
      </p:sp>
      <p:sp>
        <p:nvSpPr>
          <p:cNvPr id="4" name="内容占位符 3"/>
          <p:cNvSpPr txBox="1"/>
          <p:nvPr/>
        </p:nvSpPr>
        <p:spPr>
          <a:xfrm>
            <a:off x="452912" y="2057183"/>
            <a:ext cx="8428605" cy="1295618"/>
          </a:xfrm>
          <a:prstGeom prst="rect">
            <a:avLst/>
          </a:prstGeom>
          <a:solidFill>
            <a:schemeClr val="accent4">
              <a:alpha val="80000"/>
            </a:schemeClr>
          </a:solidFill>
          <a:ln>
            <a:solidFill>
              <a:schemeClr val="accent5">
                <a:lumMod val="60000"/>
                <a:lumOff val="40000"/>
              </a:schemeClr>
            </a:solidFill>
          </a:ln>
        </p:spPr>
        <p:txBody>
          <a:bodyPr vert="horz" lIns="91440" tIns="45720" rIns="91440" bIns="45720" rtlCol="0">
            <a:noAutofit/>
          </a:bodyPr>
          <a:lstStyle/>
          <a:p>
            <a:pPr lvl="0">
              <a:lnSpc>
                <a:spcPct val="150000"/>
              </a:lnSpc>
              <a:defRPr/>
            </a:pPr>
            <a:r>
              <a:rPr lang="en-US" altLang="zh-CN" sz="2800" b="1">
                <a:latin typeface="宋体" panose="02010600030101010101" pitchFamily="2" charset="-122"/>
                <a:ea typeface="宋体" panose="02010600030101010101" pitchFamily="2" charset="-122"/>
              </a:rPr>
              <a:t>【</a:t>
            </a:r>
            <a:r>
              <a:rPr lang="zh-CN" altLang="en-US" sz="2800" b="1">
                <a:latin typeface="宋体" panose="02010600030101010101" pitchFamily="2" charset="-122"/>
                <a:ea typeface="宋体" panose="02010600030101010101" pitchFamily="2" charset="-122"/>
              </a:rPr>
              <a:t>要求</a:t>
            </a:r>
            <a:r>
              <a:rPr lang="en-US" altLang="zh-CN" sz="2800" b="1">
                <a:latin typeface="宋体" panose="02010600030101010101" pitchFamily="2" charset="-122"/>
                <a:ea typeface="宋体" panose="02010600030101010101" pitchFamily="2" charset="-122"/>
              </a:rPr>
              <a:t>】</a:t>
            </a:r>
            <a:r>
              <a:rPr lang="zh-CN" altLang="en-US" sz="2800" b="1">
                <a:latin typeface="宋体" panose="02010600030101010101" pitchFamily="2" charset="-122"/>
                <a:ea typeface="宋体" panose="02010600030101010101" pitchFamily="2" charset="-122"/>
              </a:rPr>
              <a:t>读准字音，吐字清晰；读出节奏，注意停顿；读出语气，感情恰当。</a:t>
            </a:r>
          </a:p>
        </p:txBody>
      </p:sp>
    </p:spTree>
    <p:custDataLst>
      <p:tags r:id="rId1"/>
    </p:custDataLst>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5"/>
          <p:cNvSpPr txBox="1">
            <a:spLocks noChangeArrowheads="1"/>
          </p:cNvSpPr>
          <p:nvPr/>
        </p:nvSpPr>
        <p:spPr bwMode="auto">
          <a:xfrm>
            <a:off x="397944" y="433011"/>
            <a:ext cx="6612456" cy="6120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1435" tIns="25718" rIns="51435" bIns="25718">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nSpc>
                <a:spcPct val="130000"/>
              </a:lnSpc>
            </a:pPr>
            <a:r>
              <a:rPr lang="en-US" altLang="zh-CN" sz="2800" b="1" smtClean="0">
                <a:latin typeface="+mn-ea"/>
                <a:ea typeface="+mn-ea"/>
              </a:rPr>
              <a:t>3</a:t>
            </a:r>
            <a:r>
              <a:rPr lang="zh-CN" altLang="en-US" sz="2800" b="1" smtClean="0">
                <a:latin typeface="+mn-ea"/>
                <a:ea typeface="+mn-ea"/>
              </a:rPr>
              <a:t>．思读：本诗的节奏和韵律体现在哪里？</a:t>
            </a:r>
            <a:endParaRPr lang="zh-CN" altLang="en-US" sz="2800" b="1">
              <a:latin typeface="+mn-ea"/>
              <a:ea typeface="+mn-ea"/>
            </a:endParaRPr>
          </a:p>
        </p:txBody>
      </p:sp>
      <p:sp>
        <p:nvSpPr>
          <p:cNvPr id="4" name="内容占位符 3"/>
          <p:cNvSpPr txBox="1"/>
          <p:nvPr/>
        </p:nvSpPr>
        <p:spPr>
          <a:xfrm>
            <a:off x="349708" y="1280160"/>
            <a:ext cx="8428605" cy="3444240"/>
          </a:xfrm>
          <a:prstGeom prst="rect">
            <a:avLst/>
          </a:prstGeom>
          <a:solidFill>
            <a:schemeClr val="accent6">
              <a:lumMod val="60000"/>
              <a:lumOff val="40000"/>
              <a:alpha val="80000"/>
            </a:schemeClr>
          </a:solidFill>
          <a:ln>
            <a:solidFill>
              <a:schemeClr val="accent5">
                <a:lumMod val="60000"/>
                <a:lumOff val="40000"/>
              </a:schemeClr>
            </a:solidFill>
          </a:ln>
        </p:spPr>
        <p:txBody>
          <a:bodyPr vert="horz" lIns="91440" tIns="45720" rIns="91440" bIns="45720" rtlCol="0">
            <a:noAutofit/>
          </a:bodyPr>
          <a:lstStyle/>
          <a:p>
            <a:pPr>
              <a:lnSpc>
                <a:spcPct val="130000"/>
              </a:lnSpc>
            </a:pPr>
            <a:r>
              <a:rPr lang="zh-CN" altLang="en-US" sz="2000" b="1" smtClean="0"/>
              <a:t> </a:t>
            </a:r>
            <a:r>
              <a:rPr lang="zh-CN" altLang="en-US" sz="2400" b="1" smtClean="0">
                <a:latin typeface="宋体" panose="02010600030101010101" pitchFamily="2" charset="-122"/>
                <a:ea typeface="宋体" panose="02010600030101010101" pitchFamily="2" charset="-122"/>
              </a:rPr>
              <a:t>（</a:t>
            </a:r>
            <a:r>
              <a:rPr lang="en-US" altLang="zh-CN" sz="2400" b="1" smtClean="0">
                <a:latin typeface="宋体" panose="02010600030101010101" pitchFamily="2" charset="-122"/>
                <a:ea typeface="宋体" panose="02010600030101010101" pitchFamily="2" charset="-122"/>
              </a:rPr>
              <a:t>1</a:t>
            </a:r>
            <a:r>
              <a:rPr lang="zh-CN" altLang="en-US" sz="2400" b="1" smtClean="0">
                <a:latin typeface="宋体" panose="02010600030101010101" pitchFamily="2" charset="-122"/>
                <a:ea typeface="宋体" panose="02010600030101010101" pitchFamily="2" charset="-122"/>
              </a:rPr>
              <a:t>）押韵：第一章押“</a:t>
            </a:r>
            <a:r>
              <a:rPr lang="en-US" altLang="zh-CN" sz="2400" b="1" err="1" smtClean="0">
                <a:latin typeface="宋体" panose="02010600030101010101" pitchFamily="2" charset="-122"/>
                <a:ea typeface="宋体" panose="02010600030101010101" pitchFamily="2" charset="-122"/>
              </a:rPr>
              <a:t>ang”</a:t>
            </a:r>
            <a:r>
              <a:rPr lang="zh-CN" altLang="en-US" sz="2400" b="1" smtClean="0">
                <a:latin typeface="宋体" panose="02010600030101010101" pitchFamily="2" charset="-122"/>
                <a:ea typeface="宋体" panose="02010600030101010101" pitchFamily="2" charset="-122"/>
              </a:rPr>
              <a:t>韵，韵脚有苍、霜、方、长、央； 第二章押“</a:t>
            </a:r>
            <a:r>
              <a:rPr lang="en-US" altLang="zh-CN" sz="2400" b="1" err="1" smtClean="0">
                <a:latin typeface="宋体" panose="02010600030101010101" pitchFamily="2" charset="-122"/>
                <a:ea typeface="宋体" panose="02010600030101010101" pitchFamily="2" charset="-122"/>
              </a:rPr>
              <a:t>i”</a:t>
            </a:r>
            <a:r>
              <a:rPr lang="zh-CN" altLang="en-US" sz="2400" b="1" smtClean="0">
                <a:latin typeface="宋体" panose="02010600030101010101" pitchFamily="2" charset="-122"/>
                <a:ea typeface="宋体" panose="02010600030101010101" pitchFamily="2" charset="-122"/>
              </a:rPr>
              <a:t>韵，韵脚有萋、晞、跻、坻； 第三章押“</a:t>
            </a:r>
            <a:r>
              <a:rPr lang="en-US" altLang="zh-CN" sz="2400" b="1" err="1" smtClean="0">
                <a:latin typeface="宋体" panose="02010600030101010101" pitchFamily="2" charset="-122"/>
                <a:ea typeface="宋体" panose="02010600030101010101" pitchFamily="2" charset="-122"/>
              </a:rPr>
              <a:t>i”</a:t>
            </a:r>
            <a:r>
              <a:rPr lang="zh-CN" altLang="en-US" sz="2400" b="1" smtClean="0">
                <a:latin typeface="宋体" panose="02010600030101010101" pitchFamily="2" charset="-122"/>
                <a:ea typeface="宋体" panose="02010600030101010101" pitchFamily="2" charset="-122"/>
              </a:rPr>
              <a:t>韵，韵脚有已、涘、沚。</a:t>
            </a:r>
          </a:p>
          <a:p>
            <a:pPr>
              <a:lnSpc>
                <a:spcPct val="130000"/>
              </a:lnSpc>
            </a:pPr>
            <a:r>
              <a:rPr lang="zh-CN" altLang="en-US" sz="2400" b="1" smtClean="0">
                <a:latin typeface="宋体" panose="02010600030101010101" pitchFamily="2" charset="-122"/>
                <a:ea typeface="宋体" panose="02010600030101010101" pitchFamily="2" charset="-122"/>
              </a:rPr>
              <a:t>（</a:t>
            </a:r>
            <a:r>
              <a:rPr lang="en-US" altLang="zh-CN" sz="2400" b="1" smtClean="0">
                <a:latin typeface="宋体" panose="02010600030101010101" pitchFamily="2" charset="-122"/>
                <a:ea typeface="宋体" panose="02010600030101010101" pitchFamily="2" charset="-122"/>
              </a:rPr>
              <a:t>2</a:t>
            </a:r>
            <a:r>
              <a:rPr lang="zh-CN" altLang="en-US" sz="2400" b="1" smtClean="0">
                <a:latin typeface="宋体" panose="02010600030101010101" pitchFamily="2" charset="-122"/>
                <a:ea typeface="宋体" panose="02010600030101010101" pitchFamily="2" charset="-122"/>
              </a:rPr>
              <a:t>）都是四言句，朗读时采用“二二”拍，听起来很整齐。</a:t>
            </a:r>
          </a:p>
          <a:p>
            <a:pPr>
              <a:lnSpc>
                <a:spcPct val="130000"/>
              </a:lnSpc>
            </a:pPr>
            <a:r>
              <a:rPr lang="zh-CN" altLang="en-US" sz="2400" b="1" smtClean="0">
                <a:latin typeface="宋体" panose="02010600030101010101" pitchFamily="2" charset="-122"/>
                <a:ea typeface="宋体" panose="02010600030101010101" pitchFamily="2" charset="-122"/>
              </a:rPr>
              <a:t>（</a:t>
            </a:r>
            <a:r>
              <a:rPr lang="en-US" altLang="zh-CN" sz="2400" b="1" smtClean="0">
                <a:latin typeface="宋体" panose="02010600030101010101" pitchFamily="2" charset="-122"/>
                <a:ea typeface="宋体" panose="02010600030101010101" pitchFamily="2" charset="-122"/>
              </a:rPr>
              <a:t>3</a:t>
            </a:r>
            <a:r>
              <a:rPr lang="zh-CN" altLang="en-US" sz="2400" b="1" smtClean="0">
                <a:latin typeface="宋体" panose="02010600030101010101" pitchFamily="2" charset="-122"/>
                <a:ea typeface="宋体" panose="02010600030101010101" pitchFamily="2" charset="-122"/>
              </a:rPr>
              <a:t>）运用叠词，如：苍苍、萋萋、采采，声音悠长，让人回味。</a:t>
            </a:r>
          </a:p>
          <a:p>
            <a:pPr>
              <a:lnSpc>
                <a:spcPct val="130000"/>
              </a:lnSpc>
            </a:pPr>
            <a:r>
              <a:rPr lang="zh-CN" altLang="en-US" sz="2400" b="1" smtClean="0">
                <a:latin typeface="宋体" panose="02010600030101010101" pitchFamily="2" charset="-122"/>
                <a:ea typeface="宋体" panose="02010600030101010101" pitchFamily="2" charset="-122"/>
              </a:rPr>
              <a:t>（</a:t>
            </a:r>
            <a:r>
              <a:rPr lang="en-US" altLang="zh-CN" sz="2400" b="1" smtClean="0">
                <a:latin typeface="宋体" panose="02010600030101010101" pitchFamily="2" charset="-122"/>
                <a:ea typeface="宋体" panose="02010600030101010101" pitchFamily="2" charset="-122"/>
              </a:rPr>
              <a:t>4</a:t>
            </a:r>
            <a:r>
              <a:rPr lang="zh-CN" altLang="en-US" sz="2400" b="1" smtClean="0">
                <a:latin typeface="宋体" panose="02010600030101010101" pitchFamily="2" charset="-122"/>
                <a:ea typeface="宋体" panose="02010600030101010101" pitchFamily="2" charset="-122"/>
              </a:rPr>
              <a:t>）重章叠句，一唱三叹，感情逐渐加深。</a:t>
            </a:r>
            <a:endParaRPr lang="zh-CN" altLang="en-US" sz="2400" b="1">
              <a:latin typeface="宋体" panose="02010600030101010101" pitchFamily="2" charset="-122"/>
              <a:ea typeface="宋体" panose="02010600030101010101" pitchFamily="2" charset="-122"/>
            </a:endParaRPr>
          </a:p>
        </p:txBody>
      </p:sp>
      <p:grpSp>
        <p:nvGrpSpPr>
          <p:cNvPr id="5" name="组合 4"/>
          <p:cNvGrpSpPr/>
          <p:nvPr/>
        </p:nvGrpSpPr>
        <p:grpSpPr>
          <a:xfrm>
            <a:off x="7220227" y="0"/>
            <a:ext cx="1517373" cy="1069655"/>
            <a:chOff x="10291762" y="4113212"/>
            <a:chExt cx="1830388" cy="1452779"/>
          </a:xfrm>
        </p:grpSpPr>
        <p:pic>
          <p:nvPicPr>
            <p:cNvPr id="6" name="图片 5"/>
            <p:cNvPicPr>
              <a:picLocks noChangeAspect="1"/>
            </p:cNvPicPr>
            <p:nvPr/>
          </p:nvPicPr>
          <p:blipFill>
            <a:blip r:embed="rId3"/>
            <a:stretch>
              <a:fillRect/>
            </a:stretch>
          </p:blipFill>
          <p:spPr>
            <a:xfrm>
              <a:off x="10291762" y="4113212"/>
              <a:ext cx="1270000" cy="1270000"/>
            </a:xfrm>
            <a:custGeom>
              <a:avLst/>
              <a:gdLst>
                <a:gd name="connsiteX0" fmla="*/ 0 w 1270000"/>
                <a:gd name="connsiteY0" fmla="*/ 0 h 1270000"/>
                <a:gd name="connsiteX1" fmla="*/ 1270000 w 1270000"/>
                <a:gd name="connsiteY1" fmla="*/ 0 h 1270000"/>
                <a:gd name="connsiteX2" fmla="*/ 1270000 w 1270000"/>
                <a:gd name="connsiteY2" fmla="*/ 874749 h 1270000"/>
                <a:gd name="connsiteX3" fmla="*/ 929087 w 1270000"/>
                <a:gd name="connsiteY3" fmla="*/ 874749 h 1270000"/>
                <a:gd name="connsiteX4" fmla="*/ 829072 w 1270000"/>
                <a:gd name="connsiteY4" fmla="*/ 974764 h 1270000"/>
                <a:gd name="connsiteX5" fmla="*/ 829072 w 1270000"/>
                <a:gd name="connsiteY5" fmla="*/ 1270000 h 1270000"/>
                <a:gd name="connsiteX6" fmla="*/ 0 w 1270000"/>
                <a:gd name="connsiteY6" fmla="*/ 1270000 h 127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70000" h="1270000">
                  <a:moveTo>
                    <a:pt x="0" y="0"/>
                  </a:moveTo>
                  <a:lnTo>
                    <a:pt x="1270000" y="0"/>
                  </a:lnTo>
                  <a:lnTo>
                    <a:pt x="1270000" y="874749"/>
                  </a:lnTo>
                  <a:lnTo>
                    <a:pt x="929087" y="874749"/>
                  </a:lnTo>
                  <a:cubicBezTo>
                    <a:pt x="873850" y="874749"/>
                    <a:pt x="829072" y="919527"/>
                    <a:pt x="829072" y="974764"/>
                  </a:cubicBezTo>
                  <a:lnTo>
                    <a:pt x="829072" y="1270000"/>
                  </a:lnTo>
                  <a:lnTo>
                    <a:pt x="0" y="1270000"/>
                  </a:lnTo>
                  <a:close/>
                </a:path>
              </a:pathLst>
            </a:custGeom>
          </p:spPr>
        </p:pic>
        <p:sp>
          <p:nvSpPr>
            <p:cNvPr id="7" name="文本框 95"/>
            <p:cNvSpPr txBox="1"/>
            <p:nvPr/>
          </p:nvSpPr>
          <p:spPr>
            <a:xfrm>
              <a:off x="11116747" y="4981216"/>
              <a:ext cx="1005403" cy="584775"/>
            </a:xfrm>
            <a:prstGeom prst="rect">
              <a:avLst/>
            </a:prstGeom>
            <a:noFill/>
          </p:spPr>
          <p:txBody>
            <a:bodyPr wrap="none" rtlCol="0">
              <a:spAutoFit/>
            </a:bodyPr>
            <a:lstStyle/>
            <a:p>
              <a:r>
                <a:rPr kumimoji="1" lang="zh-CN" altLang="en-US" sz="3200" b="1">
                  <a:solidFill>
                    <a:srgbClr val="002060"/>
                  </a:solidFill>
                  <a:latin typeface="Xingkai SC" panose="02010600040101010101" pitchFamily="2" charset="-122"/>
                  <a:ea typeface="Xingkai SC" panose="02010600040101010101" pitchFamily="2" charset="-122"/>
                </a:rPr>
                <a:t>抢答</a:t>
              </a:r>
            </a:p>
          </p:txBody>
        </p:sp>
      </p:gr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5"/>
          <p:cNvSpPr txBox="1">
            <a:spLocks noChangeArrowheads="1"/>
          </p:cNvSpPr>
          <p:nvPr/>
        </p:nvSpPr>
        <p:spPr bwMode="auto">
          <a:xfrm>
            <a:off x="505326" y="2063654"/>
            <a:ext cx="8029074" cy="7906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1435" tIns="25718" rIns="51435" bIns="25718">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nSpc>
                <a:spcPct val="150000"/>
              </a:lnSpc>
            </a:pPr>
            <a:r>
              <a:rPr lang="zh-CN" altLang="en-US" sz="2400" b="1" smtClean="0">
                <a:latin typeface="+mn-ea"/>
                <a:ea typeface="+mn-ea"/>
              </a:rPr>
              <a:t>  </a:t>
            </a:r>
            <a:r>
              <a:rPr lang="en-US" altLang="zh-CN" sz="3200" b="1" smtClean="0">
                <a:latin typeface="+mn-ea"/>
                <a:ea typeface="+mn-ea"/>
              </a:rPr>
              <a:t>4</a:t>
            </a:r>
            <a:r>
              <a:rPr lang="zh-CN" altLang="en-US" sz="3200" b="1">
                <a:latin typeface="+mn-ea"/>
                <a:ea typeface="+mn-ea"/>
              </a:rPr>
              <a:t>．全班齐</a:t>
            </a:r>
            <a:r>
              <a:rPr lang="zh-CN" altLang="en-US" sz="3200" b="1" smtClean="0">
                <a:latin typeface="+mn-ea"/>
                <a:ea typeface="+mn-ea"/>
              </a:rPr>
              <a:t>读</a:t>
            </a:r>
            <a:r>
              <a:rPr lang="en-US" altLang="zh-CN" sz="3200" b="1" smtClean="0">
                <a:latin typeface="+mn-ea"/>
                <a:ea typeface="+mn-ea"/>
              </a:rPr>
              <a:t>《</a:t>
            </a:r>
            <a:r>
              <a:rPr lang="zh-CN" altLang="en-US" sz="3200" b="1" smtClean="0">
                <a:latin typeface="+mn-ea"/>
                <a:ea typeface="+mn-ea"/>
              </a:rPr>
              <a:t>蒹葭</a:t>
            </a:r>
            <a:r>
              <a:rPr lang="en-US" altLang="zh-CN" sz="3200" b="1" smtClean="0">
                <a:latin typeface="+mn-ea"/>
                <a:ea typeface="+mn-ea"/>
              </a:rPr>
              <a:t>》</a:t>
            </a:r>
            <a:r>
              <a:rPr lang="zh-CN" altLang="en-US" sz="3200" b="1" smtClean="0">
                <a:latin typeface="+mn-ea"/>
                <a:ea typeface="+mn-ea"/>
              </a:rPr>
              <a:t>，体会诗歌音韵之</a:t>
            </a:r>
            <a:r>
              <a:rPr lang="zh-CN" altLang="en-US" sz="3200" b="1">
                <a:latin typeface="+mn-ea"/>
                <a:ea typeface="+mn-ea"/>
              </a:rPr>
              <a:t>美。</a:t>
            </a:r>
          </a:p>
        </p:txBody>
      </p:sp>
    </p:spTree>
    <p:custDataLst>
      <p:tags r:id="rId1"/>
    </p:custDataLst>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6"/>
          <p:cNvGrpSpPr/>
          <p:nvPr/>
        </p:nvGrpSpPr>
        <p:grpSpPr>
          <a:xfrm>
            <a:off x="0" y="124979"/>
            <a:ext cx="2754575" cy="1204832"/>
            <a:chOff x="4967092" y="212952"/>
            <a:chExt cx="3232028" cy="1151832"/>
          </a:xfrm>
        </p:grpSpPr>
        <p:grpSp>
          <p:nvGrpSpPr>
            <p:cNvPr id="3" name="组合 17"/>
            <p:cNvGrpSpPr/>
            <p:nvPr/>
          </p:nvGrpSpPr>
          <p:grpSpPr>
            <a:xfrm>
              <a:off x="5411211" y="453130"/>
              <a:ext cx="2787909" cy="833008"/>
              <a:chOff x="1438514" y="440481"/>
              <a:chExt cx="2824479" cy="845242"/>
            </a:xfrm>
          </p:grpSpPr>
          <p:sp>
            <p:nvSpPr>
              <p:cNvPr id="20" name="横卷形 19"/>
              <p:cNvSpPr/>
              <p:nvPr/>
            </p:nvSpPr>
            <p:spPr>
              <a:xfrm>
                <a:off x="1438514" y="440481"/>
                <a:ext cx="2824479" cy="845242"/>
              </a:xfrm>
              <a:prstGeom prst="horizontalScroll">
                <a:avLst/>
              </a:prstGeom>
              <a:solidFill>
                <a:schemeClr val="accent5">
                  <a:lumMod val="9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0">
                <a:scrgbClr r="0" g="0" b="0"/>
              </a:lnRef>
              <a:fillRef idx="0">
                <a:scrgbClr r="0" g="0" b="0"/>
              </a:fillRef>
              <a:effectRef idx="0">
                <a:scrgbClr r="0" g="0" b="0"/>
              </a:effectRef>
              <a:fontRef idx="minor">
                <a:schemeClr val="lt1"/>
              </a:fontRef>
            </p:style>
            <p:txBody>
              <a:bodyPr rtlCol="0" anchor="t"/>
              <a:lstStyle/>
              <a:p>
                <a:pPr algn="ctr"/>
                <a:r>
                  <a:rPr kumimoji="1" lang="zh-CN" altLang="en-US" sz="3200" b="1" smtClean="0">
                    <a:solidFill>
                      <a:schemeClr val="accent1">
                        <a:lumMod val="50000"/>
                      </a:schemeClr>
                    </a:solidFill>
                    <a:latin typeface="黑体" panose="02010609060101010101" pitchFamily="49" charset="-122"/>
                    <a:ea typeface="黑体" panose="02010609060101010101" pitchFamily="49" charset="-122"/>
                    <a:cs typeface="微软雅黑" panose="020B0503020204020204" charset="-122"/>
                  </a:rPr>
                  <a:t>疏通文意</a:t>
                </a:r>
                <a:endParaRPr kumimoji="1" lang="zh-CN" altLang="en-US" sz="3200" b="1">
                  <a:solidFill>
                    <a:schemeClr val="accent1">
                      <a:lumMod val="50000"/>
                    </a:schemeClr>
                  </a:solidFill>
                  <a:latin typeface="黑体" panose="02010609060101010101" pitchFamily="49" charset="-122"/>
                  <a:ea typeface="黑体" panose="02010609060101010101" pitchFamily="49" charset="-122"/>
                  <a:cs typeface="微软雅黑" panose="020B0503020204020204" charset="-122"/>
                </a:endParaRPr>
              </a:p>
            </p:txBody>
          </p:sp>
          <p:grpSp>
            <p:nvGrpSpPr>
              <p:cNvPr id="4" name="组合 20"/>
              <p:cNvGrpSpPr/>
              <p:nvPr/>
            </p:nvGrpSpPr>
            <p:grpSpPr>
              <a:xfrm>
                <a:off x="3693775" y="707236"/>
                <a:ext cx="467380" cy="569114"/>
                <a:chOff x="3693775" y="707236"/>
                <a:chExt cx="467380" cy="569114"/>
              </a:xfrm>
            </p:grpSpPr>
            <p:cxnSp>
              <p:nvCxnSpPr>
                <p:cNvPr id="26" name="直接连接符 25"/>
                <p:cNvCxnSpPr/>
                <p:nvPr/>
              </p:nvCxnSpPr>
              <p:spPr>
                <a:xfrm flipH="1">
                  <a:off x="4073525" y="805481"/>
                  <a:ext cx="0" cy="470869"/>
                </a:xfrm>
                <a:prstGeom prst="line">
                  <a:avLst/>
                </a:prstGeom>
                <a:ln w="12700">
                  <a:solidFill>
                    <a:srgbClr val="FFFF00"/>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a:off x="3693775" y="1112576"/>
                  <a:ext cx="461049" cy="0"/>
                </a:xfrm>
                <a:prstGeom prst="line">
                  <a:avLst/>
                </a:prstGeom>
                <a:ln>
                  <a:solidFill>
                    <a:srgbClr val="FFFF00"/>
                  </a:solidFill>
                </a:ln>
              </p:spPr>
              <p:style>
                <a:lnRef idx="3">
                  <a:schemeClr val="accent4"/>
                </a:lnRef>
                <a:fillRef idx="0">
                  <a:schemeClr val="accent4"/>
                </a:fillRef>
                <a:effectRef idx="2">
                  <a:schemeClr val="accent4"/>
                </a:effectRef>
                <a:fontRef idx="minor">
                  <a:schemeClr val="tx1"/>
                </a:fontRef>
              </p:style>
            </p:cxnSp>
            <p:cxnSp>
              <p:nvCxnSpPr>
                <p:cNvPr id="28" name="直接连接符 27"/>
                <p:cNvCxnSpPr/>
                <p:nvPr/>
              </p:nvCxnSpPr>
              <p:spPr>
                <a:xfrm flipH="1">
                  <a:off x="4161155" y="707236"/>
                  <a:ext cx="0" cy="416712"/>
                </a:xfrm>
                <a:prstGeom prst="line">
                  <a:avLst/>
                </a:prstGeom>
                <a:ln w="12700">
                  <a:solidFill>
                    <a:srgbClr val="FFFF00"/>
                  </a:solidFill>
                </a:ln>
              </p:spPr>
              <p:style>
                <a:lnRef idx="1">
                  <a:schemeClr val="accent1"/>
                </a:lnRef>
                <a:fillRef idx="0">
                  <a:schemeClr val="accent1"/>
                </a:fillRef>
                <a:effectRef idx="0">
                  <a:schemeClr val="accent1"/>
                </a:effectRef>
                <a:fontRef idx="minor">
                  <a:schemeClr val="tx1"/>
                </a:fontRef>
              </p:style>
            </p:cxnSp>
          </p:grpSp>
          <p:grpSp>
            <p:nvGrpSpPr>
              <p:cNvPr id="5" name="组合 21"/>
              <p:cNvGrpSpPr/>
              <p:nvPr/>
            </p:nvGrpSpPr>
            <p:grpSpPr>
              <a:xfrm>
                <a:off x="1615401" y="554838"/>
                <a:ext cx="560148" cy="416712"/>
                <a:chOff x="1615401" y="554838"/>
                <a:chExt cx="560148" cy="416712"/>
              </a:xfrm>
            </p:grpSpPr>
            <p:cxnSp>
              <p:nvCxnSpPr>
                <p:cNvPr id="23" name="直接连接符 22"/>
                <p:cNvCxnSpPr/>
                <p:nvPr/>
              </p:nvCxnSpPr>
              <p:spPr>
                <a:xfrm flipH="1">
                  <a:off x="1714500" y="554838"/>
                  <a:ext cx="0" cy="416712"/>
                </a:xfrm>
                <a:prstGeom prst="line">
                  <a:avLst/>
                </a:prstGeom>
                <a:ln>
                  <a:solidFill>
                    <a:srgbClr val="FFFF00"/>
                  </a:solidFill>
                </a:ln>
              </p:spPr>
              <p:style>
                <a:lnRef idx="3">
                  <a:schemeClr val="accent4"/>
                </a:lnRef>
                <a:fillRef idx="0">
                  <a:schemeClr val="accent4"/>
                </a:fillRef>
                <a:effectRef idx="2">
                  <a:schemeClr val="accent4"/>
                </a:effectRef>
                <a:fontRef idx="minor">
                  <a:schemeClr val="tx1"/>
                </a:fontRef>
              </p:style>
            </p:cxnSp>
            <p:cxnSp>
              <p:nvCxnSpPr>
                <p:cNvPr id="24" name="直接连接符 23"/>
                <p:cNvCxnSpPr/>
                <p:nvPr/>
              </p:nvCxnSpPr>
              <p:spPr>
                <a:xfrm>
                  <a:off x="1615401" y="657225"/>
                  <a:ext cx="461049" cy="0"/>
                </a:xfrm>
                <a:prstGeom prst="line">
                  <a:avLst/>
                </a:prstGeom>
                <a:ln>
                  <a:solidFill>
                    <a:srgbClr val="FFFF00"/>
                  </a:solidFill>
                </a:ln>
              </p:spPr>
              <p:style>
                <a:lnRef idx="1">
                  <a:schemeClr val="accent4"/>
                </a:lnRef>
                <a:fillRef idx="0">
                  <a:schemeClr val="accent4"/>
                </a:fillRef>
                <a:effectRef idx="0">
                  <a:schemeClr val="accent4"/>
                </a:effectRef>
                <a:fontRef idx="minor">
                  <a:schemeClr val="tx1"/>
                </a:fontRef>
              </p:style>
            </p:cxnSp>
            <p:cxnSp>
              <p:nvCxnSpPr>
                <p:cNvPr id="25" name="直接连接符 24"/>
                <p:cNvCxnSpPr/>
                <p:nvPr/>
              </p:nvCxnSpPr>
              <p:spPr>
                <a:xfrm>
                  <a:off x="1714500" y="610794"/>
                  <a:ext cx="461049" cy="0"/>
                </a:xfrm>
                <a:prstGeom prst="line">
                  <a:avLst/>
                </a:prstGeom>
                <a:ln>
                  <a:solidFill>
                    <a:srgbClr val="FFFF00"/>
                  </a:solidFill>
                </a:ln>
              </p:spPr>
              <p:style>
                <a:lnRef idx="1">
                  <a:schemeClr val="accent4"/>
                </a:lnRef>
                <a:fillRef idx="0">
                  <a:schemeClr val="accent4"/>
                </a:fillRef>
                <a:effectRef idx="0">
                  <a:schemeClr val="accent4"/>
                </a:effectRef>
                <a:fontRef idx="minor">
                  <a:schemeClr val="tx1"/>
                </a:fontRef>
              </p:style>
            </p:cxnSp>
          </p:grpSp>
        </p:grpSp>
        <p:pic>
          <p:nvPicPr>
            <p:cNvPr id="19" name="Picture 6" descr="F:\超棒ppt模板\中国风\中国风物件\maobi.png"/>
            <p:cNvPicPr/>
            <p:nvPr/>
          </p:nvPicPr>
          <p:blipFill>
            <a:blip r:embed="rId3">
              <a:extLst>
                <a:ext uri="{28A0092B-C50C-407E-A947-70E740481C1C}">
                  <a14:useLocalDpi xmlns:a14="http://schemas.microsoft.com/office/drawing/2010/main" val="0"/>
                </a:ext>
              </a:extLst>
            </a:blip>
            <a:stretch>
              <a:fillRect/>
            </a:stretch>
          </p:blipFill>
          <p:spPr bwMode="auto">
            <a:xfrm>
              <a:off x="4967092" y="212952"/>
              <a:ext cx="846255" cy="1151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6" name="组合 33"/>
          <p:cNvGrpSpPr/>
          <p:nvPr/>
        </p:nvGrpSpPr>
        <p:grpSpPr>
          <a:xfrm>
            <a:off x="7262015" y="174931"/>
            <a:ext cx="1424785" cy="1135480"/>
            <a:chOff x="8100053" y="4748212"/>
            <a:chExt cx="1640403" cy="1343313"/>
          </a:xfrm>
        </p:grpSpPr>
        <p:pic>
          <p:nvPicPr>
            <p:cNvPr id="35" name="图片 34"/>
            <p:cNvPicPr>
              <a:picLocks noChangeAspect="1"/>
            </p:cNvPicPr>
            <p:nvPr/>
          </p:nvPicPr>
          <p:blipFill>
            <a:blip r:embed="rId4"/>
            <a:stretch>
              <a:fillRect/>
            </a:stretch>
          </p:blipFill>
          <p:spPr>
            <a:xfrm>
              <a:off x="8100053" y="4748212"/>
              <a:ext cx="1270000" cy="1270000"/>
            </a:xfrm>
            <a:custGeom>
              <a:avLst/>
              <a:gdLst>
                <a:gd name="connsiteX0" fmla="*/ 0 w 1270000"/>
                <a:gd name="connsiteY0" fmla="*/ 0 h 1270000"/>
                <a:gd name="connsiteX1" fmla="*/ 1270000 w 1270000"/>
                <a:gd name="connsiteY1" fmla="*/ 0 h 1270000"/>
                <a:gd name="connsiteX2" fmla="*/ 1270000 w 1270000"/>
                <a:gd name="connsiteY2" fmla="*/ 795337 h 1270000"/>
                <a:gd name="connsiteX3" fmla="*/ 774702 w 1270000"/>
                <a:gd name="connsiteY3" fmla="*/ 795337 h 1270000"/>
                <a:gd name="connsiteX4" fmla="*/ 674687 w 1270000"/>
                <a:gd name="connsiteY4" fmla="*/ 895352 h 1270000"/>
                <a:gd name="connsiteX5" fmla="*/ 674687 w 1270000"/>
                <a:gd name="connsiteY5" fmla="*/ 1270000 h 1270000"/>
                <a:gd name="connsiteX6" fmla="*/ 0 w 1270000"/>
                <a:gd name="connsiteY6" fmla="*/ 1270000 h 127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70000" h="1270000">
                  <a:moveTo>
                    <a:pt x="0" y="0"/>
                  </a:moveTo>
                  <a:lnTo>
                    <a:pt x="1270000" y="0"/>
                  </a:lnTo>
                  <a:lnTo>
                    <a:pt x="1270000" y="795337"/>
                  </a:lnTo>
                  <a:lnTo>
                    <a:pt x="774702" y="795337"/>
                  </a:lnTo>
                  <a:cubicBezTo>
                    <a:pt x="719465" y="795337"/>
                    <a:pt x="674687" y="840115"/>
                    <a:pt x="674687" y="895352"/>
                  </a:cubicBezTo>
                  <a:lnTo>
                    <a:pt x="674687" y="1270000"/>
                  </a:lnTo>
                  <a:lnTo>
                    <a:pt x="0" y="1270000"/>
                  </a:lnTo>
                  <a:close/>
                </a:path>
              </a:pathLst>
            </a:custGeom>
          </p:spPr>
        </p:pic>
        <p:sp>
          <p:nvSpPr>
            <p:cNvPr id="36" name="文本框 35"/>
            <p:cNvSpPr txBox="1"/>
            <p:nvPr/>
          </p:nvSpPr>
          <p:spPr>
            <a:xfrm>
              <a:off x="8735053" y="5506750"/>
              <a:ext cx="1005403" cy="584775"/>
            </a:xfrm>
            <a:prstGeom prst="rect">
              <a:avLst/>
            </a:prstGeom>
            <a:noFill/>
          </p:spPr>
          <p:txBody>
            <a:bodyPr wrap="none" rtlCol="0">
              <a:spAutoFit/>
            </a:bodyPr>
            <a:lstStyle/>
            <a:p>
              <a:r>
                <a:rPr kumimoji="1" lang="zh-CN" altLang="en-US" sz="3200" b="1">
                  <a:solidFill>
                    <a:srgbClr val="002060"/>
                  </a:solidFill>
                  <a:latin typeface="Xingkai SC" panose="02010600040101010101" pitchFamily="2" charset="-122"/>
                  <a:ea typeface="Xingkai SC" panose="02010600040101010101" pitchFamily="2" charset="-122"/>
                </a:rPr>
                <a:t>点名</a:t>
              </a:r>
            </a:p>
          </p:txBody>
        </p:sp>
      </p:grpSp>
      <p:sp>
        <p:nvSpPr>
          <p:cNvPr id="29" name="矩形 28"/>
          <p:cNvSpPr/>
          <p:nvPr/>
        </p:nvSpPr>
        <p:spPr>
          <a:xfrm>
            <a:off x="406400" y="2025065"/>
            <a:ext cx="8321040" cy="1569660"/>
          </a:xfrm>
          <a:prstGeom prst="rect">
            <a:avLst/>
          </a:prstGeom>
        </p:spPr>
        <p:txBody>
          <a:bodyPr wrap="square">
            <a:spAutoFit/>
          </a:bodyPr>
          <a:lstStyle/>
          <a:p>
            <a:pPr>
              <a:lnSpc>
                <a:spcPct val="150000"/>
              </a:lnSpc>
            </a:pPr>
            <a:r>
              <a:rPr lang="zh-CN" altLang="en-US" sz="3200" b="1" smtClean="0"/>
              <a:t>         用优美的语言翻译诗歌，并用简练的语言概括这首诗的内容。</a:t>
            </a:r>
            <a:endParaRPr lang="zh-CN" altLang="en-US" sz="3200" b="1"/>
          </a:p>
        </p:txBody>
      </p:sp>
    </p:spTree>
    <p:custDataLst>
      <p:tags r:id="rId1"/>
    </p:custDataLst>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2"/>
          <p:cNvSpPr txBox="1"/>
          <p:nvPr/>
        </p:nvSpPr>
        <p:spPr>
          <a:xfrm>
            <a:off x="315169" y="274320"/>
            <a:ext cx="8542747" cy="4409440"/>
          </a:xfrm>
          <a:prstGeom prst="rect">
            <a:avLst/>
          </a:prstGeom>
          <a:solidFill>
            <a:schemeClr val="accent5"/>
          </a:solidFill>
        </p:spPr>
        <p:txBody>
          <a:bodyPr vert="horz" lIns="91440" tIns="45720" rIns="91440" bIns="45720" rtlCol="0">
            <a:noAutofit/>
          </a:bodyPr>
          <a:lstStyle/>
          <a:p>
            <a:pPr>
              <a:lnSpc>
                <a:spcPct val="150000"/>
              </a:lnSpc>
            </a:pPr>
            <a:r>
              <a:rPr lang="zh-CN" altLang="en-US" sz="2100" b="1" smtClean="0"/>
              <a:t>芦花一片白苍苍，清早露水变成霜。心上人儿她在哪，人儿正在水那方。</a:t>
            </a:r>
          </a:p>
          <a:p>
            <a:pPr>
              <a:lnSpc>
                <a:spcPct val="150000"/>
              </a:lnSpc>
            </a:pPr>
            <a:r>
              <a:rPr lang="zh-CN" altLang="en-US" sz="2100" b="1" smtClean="0"/>
              <a:t>逆着曲水去找她，绕来绕去道儿长。逆着直水去找她，像在四面不着水中央。</a:t>
            </a:r>
          </a:p>
          <a:p>
            <a:pPr>
              <a:lnSpc>
                <a:spcPct val="150000"/>
              </a:lnSpc>
            </a:pPr>
            <a:r>
              <a:rPr lang="zh-CN" altLang="en-US" sz="2100" b="1" smtClean="0"/>
              <a:t>芦花一片白翻翻，露水珠儿不曾干。心上人儿她在哪，那人正在隔水滩。</a:t>
            </a:r>
          </a:p>
          <a:p>
            <a:pPr>
              <a:lnSpc>
                <a:spcPct val="150000"/>
              </a:lnSpc>
            </a:pPr>
            <a:r>
              <a:rPr lang="zh-CN" altLang="en-US" sz="2100" b="1" smtClean="0"/>
              <a:t>逆着曲水去找她，越走越高道儿难。逆着直水去找她，像在小小洲上水中间。</a:t>
            </a:r>
          </a:p>
          <a:p>
            <a:pPr>
              <a:lnSpc>
                <a:spcPct val="150000"/>
              </a:lnSpc>
            </a:pPr>
            <a:r>
              <a:rPr lang="zh-CN" altLang="en-US" sz="2100" b="1" smtClean="0"/>
              <a:t>一片芦花照眼明，太阳不出露水新。心上人儿她在哪，隔河对岸看得清。</a:t>
            </a:r>
          </a:p>
          <a:p>
            <a:pPr>
              <a:lnSpc>
                <a:spcPct val="150000"/>
              </a:lnSpc>
            </a:pPr>
            <a:r>
              <a:rPr lang="zh-CN" altLang="en-US" sz="2100" b="1" smtClean="0"/>
              <a:t>逆着曲水去找她，曲曲弯弯道儿拧。逆着直水去找她，好像藏身小岛水中心。</a:t>
            </a:r>
            <a:endParaRPr kumimoji="1" lang="zh-CN" altLang="en-US" sz="2100" b="1">
              <a:latin typeface="宋体" panose="02010600030101010101" pitchFamily="2" charset="-122"/>
              <a:ea typeface="宋体" panose="02010600030101010101" pitchFamily="2" charset="-122"/>
            </a:endParaRPr>
          </a:p>
        </p:txBody>
      </p:sp>
    </p:spTree>
    <p:custDataLst>
      <p:tags r:id="rId1"/>
    </p:custDataLst>
  </p:cSld>
  <p:clrMapOvr>
    <a:masterClrMapping/>
  </p:clrMapOvr>
  <p:transition/>
</p:sld>
</file>

<file path=ppt/tags/tag1.xml><?xml version="1.0" encoding="utf-8"?>
<p:tagLst xmlns:a="http://schemas.openxmlformats.org/drawingml/2006/main" xmlns:r="http://schemas.openxmlformats.org/officeDocument/2006/relationships" xmlns:p="http://schemas.openxmlformats.org/presentationml/2006/main">
  <p:tag name="AS_OS" val="Unix 3.10 unknown"/>
  <p:tag name="AS_RELEASE_DATE" val="2020.11.30"/>
  <p:tag name="AS_TITLE" val="Aspose.Slides for Java"/>
  <p:tag name="AS_VERSION" val="20.11"/>
  <p:tag name="RESOURCELIBID_PRE" val="12421"/>
</p:tagLst>
</file>

<file path=ppt/tags/tag10.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00.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topBottom"/>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5*i*1"/>
  <p:tag name="KSO_WM_UNIT_INDEX" val="1"/>
  <p:tag name="KSO_WM_UNIT_LAYERLEVEL" val="1"/>
  <p:tag name="KSO_WM_UNIT_SUBTYPE" val="h"/>
  <p:tag name="KSO_WM_UNIT_TYPE" val="i"/>
</p:tagLst>
</file>

<file path=ppt/tags/tag101.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02.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03.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04.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05.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06.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07.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08.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ottomTop"/>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6*i*1"/>
  <p:tag name="KSO_WM_UNIT_INDEX" val="1"/>
  <p:tag name="KSO_WM_UNIT_LAYERLEVEL" val="1"/>
  <p:tag name="KSO_WM_UNIT_SUBTYPE" val="h"/>
  <p:tag name="KSO_WM_UNIT_TYPE" val="i"/>
</p:tagLst>
</file>

<file path=ppt/tags/tag109.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1.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10.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11.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12.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13.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14.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15.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16.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7*i*1"/>
  <p:tag name="KSO_WM_UNIT_INDEX" val="1"/>
  <p:tag name="KSO_WM_UNIT_LAYERLEVEL" val="1"/>
  <p:tag name="KSO_WM_UNIT_SUBTYPE" val="h"/>
  <p:tag name="KSO_WM_UNIT_TYPE" val="i"/>
</p:tagLst>
</file>

<file path=ppt/tags/tag117.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18.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19.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2.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20.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21.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22.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23.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24.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25.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26.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elt"/>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8*i*1"/>
  <p:tag name="KSO_WM_UNIT_INDEX" val="1"/>
  <p:tag name="KSO_WM_UNIT_LAYERLEVEL" val="1"/>
  <p:tag name="KSO_WM_UNIT_SUBTYPE" val="h"/>
  <p:tag name="KSO_WM_UNIT_TYPE" val="i"/>
</p:tagLst>
</file>

<file path=ppt/tags/tag127.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28.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29.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3.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30.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31.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32.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33.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34.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20203744"/>
</p:tagLst>
</file>

<file path=ppt/tags/tag135.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20203744"/>
</p:tagLst>
</file>

<file path=ppt/tags/tag136.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20203744"/>
</p:tagLst>
</file>

<file path=ppt/tags/tag137.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20203744"/>
</p:tagLst>
</file>

<file path=ppt/tags/tag138.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20203744"/>
</p:tagLst>
</file>

<file path=ppt/tags/tag139.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20203744"/>
</p:tagLst>
</file>

<file path=ppt/tags/tag14.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40.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20203744"/>
</p:tagLst>
</file>

<file path=ppt/tags/tag141.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20203744"/>
</p:tagLst>
</file>

<file path=ppt/tags/tag142.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20203744"/>
</p:tagLst>
</file>

<file path=ppt/tags/tag143.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20203744"/>
</p:tagLst>
</file>

<file path=ppt/tags/tag144.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20203744"/>
</p:tagLst>
</file>

<file path=ppt/tags/tag145.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20203744"/>
</p:tagLst>
</file>

<file path=ppt/tags/tag146.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20203744"/>
</p:tagLst>
</file>

<file path=ppt/tags/tag147.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20203744"/>
</p:tagLst>
</file>

<file path=ppt/tags/tag148.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20203744"/>
</p:tagLst>
</file>

<file path=ppt/tags/tag149.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20203744"/>
</p:tagLst>
</file>

<file path=ppt/tags/tag15.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50.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20203744"/>
</p:tagLst>
</file>

<file path=ppt/tags/tag151.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20203744"/>
</p:tagLst>
</file>

<file path=ppt/tags/tag152.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20203744"/>
</p:tagLst>
</file>

<file path=ppt/tags/tag153.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20203744"/>
</p:tagLst>
</file>

<file path=ppt/tags/tag154.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20203744"/>
</p:tagLst>
</file>

<file path=ppt/tags/tag155.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20203744"/>
</p:tagLst>
</file>

<file path=ppt/tags/tag156.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20203744"/>
</p:tagLst>
</file>

<file path=ppt/tags/tag157.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20203744"/>
</p:tagLst>
</file>

<file path=ppt/tags/tag1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203744"/>
  <p:tag name="KSO_WM_UNIT_COMPATIBLE" val="0"/>
  <p:tag name="KSO_WM_UNIT_DIAGRAM_ISNUMVISUAL" val="0"/>
  <p:tag name="KSO_WM_UNIT_DIAGRAM_ISREFERUNIT" val="0"/>
  <p:tag name="KSO_WM_UNIT_HIGHLIGHT" val="0"/>
  <p:tag name="KSO_WM_UNIT_ID" val="_0**"/>
  <p:tag name="KSO_WM_UNIT_LAYERLEVEL" val="1"/>
</p:tagLst>
</file>

<file path=ppt/tags/tag2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2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203744"/>
  <p:tag name="KSO_WM_UNIT_COMPATIBLE" val="0"/>
  <p:tag name="KSO_WM_UNIT_DIAGRAM_ISNUMVISUAL" val="0"/>
  <p:tag name="KSO_WM_UNIT_DIAGRAM_ISREFERUNIT" val="0"/>
  <p:tag name="KSO_WM_UNIT_HIGHLIGHT" val="0"/>
  <p:tag name="KSO_WM_UNIT_ID" val="_0**"/>
  <p:tag name="KSO_WM_UNIT_LAYERLEVEL" val="1"/>
</p:tagLst>
</file>

<file path=ppt/tags/tag3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3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3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3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3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3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3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4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4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4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4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4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4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4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4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4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4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5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5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5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5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5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5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5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5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5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5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6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6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6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6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6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6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6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6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6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COLOR_TYPE" val="1"/>
  <p:tag name="KSO_WM_TEMPLATE_INDEX" val="20203744"/>
  <p:tag name="KSO_WM_TEMPLATE_MASTER_THUMB_INDEX" val="12"/>
  <p:tag name="KSO_WM_TEMPLATE_MASTER_TYPE" val="1"/>
  <p:tag name="KSO_WM_TEMPLATE_SUBCATEGORY" val="0"/>
  <p:tag name="KSO_WM_TEMPLATE_THUMBS_INDEX" val="1、4、6、7、8、9、10、11、12、13、14"/>
</p:tagLst>
</file>

<file path=ppt/tags/tag7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7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7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7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7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7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7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7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7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79.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8.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80.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81.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82.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83.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84.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frame"/>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3*i*1"/>
  <p:tag name="KSO_WM_UNIT_INDEX" val="1"/>
  <p:tag name="KSO_WM_UNIT_LAYERLEVEL" val="1"/>
  <p:tag name="KSO_WM_UNIT_SUBTYPE" val="h"/>
  <p:tag name="KSO_WM_UNIT_TYPE" val="i"/>
</p:tagLst>
</file>

<file path=ppt/tags/tag85.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86.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87.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88.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89.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9.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90.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91.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92.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leftRight"/>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4*i*1"/>
  <p:tag name="KSO_WM_UNIT_INDEX" val="1"/>
  <p:tag name="KSO_WM_UNIT_LAYERLEVEL" val="1"/>
  <p:tag name="KSO_WM_UNIT_SUBTYPE" val="h"/>
  <p:tag name="KSO_WM_UNIT_TYPE" val="i"/>
</p:tagLst>
</file>

<file path=ppt/tags/tag93.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94.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95.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96.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97.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98.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99.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heme/theme1.xml><?xml version="1.0" encoding="utf-8"?>
<a:theme xmlns:a="http://schemas.openxmlformats.org/drawingml/2006/main" name="Office 主题​​">
  <a:themeElements>
    <a:clrScheme name="自定义 393">
      <a:dk1>
        <a:sysClr val="windowText" lastClr="000000"/>
      </a:dk1>
      <a:lt1>
        <a:sysClr val="window" lastClr="FFFFFF"/>
      </a:lt1>
      <a:dk2>
        <a:srgbClr val="F7E1DB"/>
      </a:dk2>
      <a:lt2>
        <a:srgbClr val="FFFFFF"/>
      </a:lt2>
      <a:accent1>
        <a:srgbClr val="3B3450"/>
      </a:accent1>
      <a:accent2>
        <a:srgbClr val="5C4464"/>
      </a:accent2>
      <a:accent3>
        <a:srgbClr val="815472"/>
      </a:accent3>
      <a:accent4>
        <a:srgbClr val="A3667A"/>
      </a:accent4>
      <a:accent5>
        <a:srgbClr val="C37B7E"/>
      </a:accent5>
      <a:accent6>
        <a:srgbClr val="E59581"/>
      </a:accent6>
      <a:hlink>
        <a:srgbClr val="0563C1"/>
      </a:hlink>
      <a:folHlink>
        <a:srgbClr val="954F72"/>
      </a:folHlink>
    </a:clrScheme>
    <a:fontScheme name="自定义 9">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Arial"/>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Arial"/>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1822</Words>
  <Application>Microsoft Office PowerPoint</Application>
  <PresentationFormat>全屏显示(16:9)</PresentationFormat>
  <Paragraphs>84</Paragraphs>
  <Slides>24</Slides>
  <Notes>0</Notes>
  <HiddenSlides>0</HiddenSlides>
  <MMClips>0</MMClips>
  <ScaleCrop>false</ScaleCrop>
  <HeadingPairs>
    <vt:vector size="4" baseType="variant">
      <vt:variant>
        <vt:lpstr>主题</vt:lpstr>
      </vt:variant>
      <vt:variant>
        <vt:i4>1</vt:i4>
      </vt:variant>
      <vt:variant>
        <vt:lpstr>幻灯片标题</vt:lpstr>
      </vt:variant>
      <vt:variant>
        <vt:i4>24</vt:i4>
      </vt:variant>
    </vt:vector>
  </HeadingPairs>
  <TitlesOfParts>
    <vt:vector size="25" baseType="lpstr">
      <vt:lpstr>Office 主题​​</vt:lpstr>
      <vt:lpstr>《诗经》二首 第二课时</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学科网</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《诗经》二首 第二课时</dc:title>
  <dc:creator>rbm.xkw.com</dc:creator>
  <cp:lastModifiedBy>hj</cp:lastModifiedBy>
  <cp:revision>2</cp:revision>
  <cp:lastPrinted>2021-03-15T09:12:30Z</cp:lastPrinted>
  <dcterms:created xsi:type="dcterms:W3CDTF">2021-03-15T09:12:30Z</dcterms:created>
  <dcterms:modified xsi:type="dcterms:W3CDTF">2021-03-18T07:34:55Z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