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488" r:id="rId5"/>
    <p:sldId id="493" r:id="rId6"/>
    <p:sldId id="494" r:id="rId7"/>
    <p:sldId id="495" r:id="rId8"/>
    <p:sldId id="496" r:id="rId9"/>
    <p:sldId id="497" r:id="rId10"/>
    <p:sldId id="498" r:id="rId11"/>
    <p:sldId id="499" r:id="rId12"/>
    <p:sldId id="500" r:id="rId13"/>
    <p:sldId id="501" r:id="rId14"/>
    <p:sldId id="502" r:id="rId15"/>
    <p:sldId id="503" r:id="rId16"/>
    <p:sldId id="504" r:id="rId17"/>
    <p:sldId id="492" r:id="rId18"/>
    <p:sldId id="506" r:id="rId19"/>
    <p:sldId id="507" r:id="rId20"/>
    <p:sldId id="508" r:id="rId21"/>
    <p:sldId id="509" r:id="rId22"/>
    <p:sldId id="510" r:id="rId23"/>
    <p:sldId id="513" r:id="rId24"/>
    <p:sldId id="514" r:id="rId25"/>
    <p:sldId id="515" r:id="rId26"/>
    <p:sldId id="516" r:id="rId27"/>
    <p:sldId id="517" r:id="rId28"/>
    <p:sldId id="518" r:id="rId29"/>
    <p:sldId id="519" r:id="rId30"/>
    <p:sldId id="489" r:id="rId31"/>
  </p:sldIdLst>
  <p:sldSz cx="9144000" cy="5143500" type="screen16x9"/>
  <p:notesSz cx="6858000" cy="9144000"/>
  <p:embeddedFontLst>
    <p:embeddedFont>
      <p:font typeface="汉仪雅酷黑简" panose="00020600040101010101" charset="-122"/>
      <p:regular r:id="rId33"/>
    </p:embeddedFont>
    <p:embeddedFont>
      <p:font typeface="微软雅黑" panose="020B0503020204020204" pitchFamily="34" charset="-122"/>
      <p:regular r:id="rId34"/>
    </p:embeddedFont>
    <p:embeddedFont>
      <p:font typeface="黑体" panose="02010600030101010101" charset="-122"/>
      <p:regular r:id="rId35"/>
    </p:embeddedFont>
    <p:embeddedFont>
      <p:font typeface="楷体_GB2312" panose="02010609030101010101" pitchFamily="49" charset="-122"/>
      <p:regular r:id="rId36"/>
    </p:embeddedFont>
    <p:embeddedFont>
      <p:font typeface="Calibri" panose="020F0502020204030204" charset="0"/>
      <p:regular r:id="rId37"/>
      <p:bold r:id="rId38"/>
      <p:italic r:id="rId39"/>
      <p:boldItalic r:id="rId40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-180" y="-1626"/>
      </p:cViewPr>
      <p:guideLst>
        <p:guide orient="horz" pos="1735"/>
        <p:guide pos="28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1728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tags" Target="tags/tag2.xml" /><Relationship Id="rId33" Type="http://schemas.openxmlformats.org/officeDocument/2006/relationships/font" Target="fonts/font1.fntdata" /><Relationship Id="rId34" Type="http://schemas.openxmlformats.org/officeDocument/2006/relationships/font" Target="fonts/font2.fntdata" /><Relationship Id="rId35" Type="http://schemas.openxmlformats.org/officeDocument/2006/relationships/font" Target="fonts/font3.fntdata" /><Relationship Id="rId36" Type="http://schemas.openxmlformats.org/officeDocument/2006/relationships/font" Target="fonts/font4.fntdata" /><Relationship Id="rId37" Type="http://schemas.openxmlformats.org/officeDocument/2006/relationships/font" Target="fonts/font5.fntdata" /><Relationship Id="rId38" Type="http://schemas.openxmlformats.org/officeDocument/2006/relationships/font" Target="fonts/font6.fntdata" /><Relationship Id="rId39" Type="http://schemas.openxmlformats.org/officeDocument/2006/relationships/font" Target="fonts/font7.fntdata" /><Relationship Id="rId4" Type="http://schemas.openxmlformats.org/officeDocument/2006/relationships/slide" Target="slides/slide1.xml" /><Relationship Id="rId40" Type="http://schemas.openxmlformats.org/officeDocument/2006/relationships/font" Target="fonts/font8.fntdata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语文组集体备课">
    <p:bg>
      <p:bgPr>
        <a:gradFill>
          <a:gsLst>
            <a:gs pos="28000">
              <a:schemeClr val="accent1">
                <a:lumMod val="5000"/>
                <a:lumOff val="95000"/>
              </a:schemeClr>
            </a:gs>
            <a:gs pos="85000">
              <a:schemeClr val="bg1">
                <a:lumMod val="85000"/>
              </a:schemeClr>
            </a:gs>
            <a:gs pos="100000">
              <a:schemeClr val="bg1">
                <a:lumMod val="75000"/>
              </a:scheme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jpeg" /><Relationship Id="rId4" Type="http://schemas.openxmlformats.org/officeDocument/2006/relationships/image" Target="file:///D:\qq&#25991;&#20214;\712321467\Image\C2C\Image2\%7b75232B38-A165-1FB7-499C-2E1C792CACB5%7d.png" TargetMode="External" /><Relationship Id="rId5" Type="http://schemas.openxmlformats.org/officeDocument/2006/relationships/image" Target="../media/image2.png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28000">
              <a:schemeClr val="accent1">
                <a:lumMod val="5000"/>
                <a:lumOff val="95000"/>
              </a:schemeClr>
            </a:gs>
            <a:gs pos="85000">
              <a:schemeClr val="bg1">
                <a:lumMod val="85000"/>
              </a:schemeClr>
            </a:gs>
            <a:gs pos="100000">
              <a:schemeClr val="bg1">
                <a:lumMod val="75000"/>
              </a:scheme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3365" cy="5143500"/>
          </a:xfrm>
          <a:prstGeom prst="rect">
            <a:avLst/>
          </a:prstGeom>
        </p:spPr>
      </p:pic>
      <p:pic>
        <p:nvPicPr>
          <p:cNvPr id="4" name="图片 1073743875" descr="学科网 zxxk.com"/>
          <p:cNvPicPr>
            <a:picLocks noChangeAspect="1"/>
          </p:cNvPicPr>
          <p:nvPr/>
        </p:nvPicPr>
        <p:blipFill>
          <a:blip r:embed="rId5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" name="图片 1073743875" descr="学科网 zxxk.com"/>
          <p:cNvPicPr>
            <a:picLocks noChangeAspect="1"/>
          </p:cNvPicPr>
          <p:nvPr/>
        </p:nvPicPr>
        <p:blipFill>
          <a:blip r:embed="rId5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slide" Target="slide4.xml" TargetMode="In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slide" Target="slide4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654810"/>
            <a:ext cx="9144000" cy="2000885"/>
          </a:xfrm>
          <a:prstGeom prst="rect">
            <a:avLst/>
          </a:prstGeom>
          <a:solidFill>
            <a:srgbClr val="C30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9655" y="1955165"/>
            <a:ext cx="7044055" cy="1276350"/>
          </a:xfrm>
          <a:prstGeom prst="rect">
            <a:avLst/>
          </a:prstGeom>
          <a:effectLst>
            <a:outerShdw blurRad="63500" dir="12600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46292" tIns="23146" rIns="46292" bIns="23146">
            <a:spAutoFit/>
          </a:bodyPr>
          <a:lstStyle/>
          <a:p>
            <a:pPr algn="ctr"/>
            <a:r>
              <a:rPr lang="en-US" altLang="zh-CN" sz="7200" b="1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 </a:t>
            </a:r>
            <a:r>
              <a:rPr lang="zh-CN" altLang="en-US" sz="8000" b="1" spc="200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FillTx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诗歌的分类</a:t>
            </a:r>
            <a:endParaRPr lang="zh-CN" altLang="en-US" sz="8000" b="1" spc="2000" smtClean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FillTx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+mn-ea"/>
            </a:endParaRPr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1367155" y="391795"/>
            <a:ext cx="930910" cy="930910"/>
          </a:xfrm>
          <a:custGeom>
            <a:gdLst>
              <a:gd name="T0" fmla="*/ 189 w 378"/>
              <a:gd name="T1" fmla="*/ 72 h 379"/>
              <a:gd name="T2" fmla="*/ 135 w 378"/>
              <a:gd name="T3" fmla="*/ 41 h 379"/>
              <a:gd name="T4" fmla="*/ 145 w 378"/>
              <a:gd name="T5" fmla="*/ 37 h 379"/>
              <a:gd name="T6" fmla="*/ 58 w 378"/>
              <a:gd name="T7" fmla="*/ 121 h 379"/>
              <a:gd name="T8" fmla="*/ 18 w 378"/>
              <a:gd name="T9" fmla="*/ 139 h 379"/>
              <a:gd name="T10" fmla="*/ 42 w 378"/>
              <a:gd name="T11" fmla="*/ 174 h 379"/>
              <a:gd name="T12" fmla="*/ 83 w 378"/>
              <a:gd name="T13" fmla="*/ 118 h 379"/>
              <a:gd name="T14" fmla="*/ 72 w 378"/>
              <a:gd name="T15" fmla="*/ 98 h 379"/>
              <a:gd name="T16" fmla="*/ 58 w 378"/>
              <a:gd name="T17" fmla="*/ 101 h 379"/>
              <a:gd name="T18" fmla="*/ 112 w 378"/>
              <a:gd name="T19" fmla="*/ 75 h 379"/>
              <a:gd name="T20" fmla="*/ 129 w 378"/>
              <a:gd name="T21" fmla="*/ 54 h 379"/>
              <a:gd name="T22" fmla="*/ 88 w 378"/>
              <a:gd name="T23" fmla="*/ 42 h 379"/>
              <a:gd name="T24" fmla="*/ 83 w 378"/>
              <a:gd name="T25" fmla="*/ 86 h 379"/>
              <a:gd name="T26" fmla="*/ 326 w 378"/>
              <a:gd name="T27" fmla="*/ 174 h 379"/>
              <a:gd name="T28" fmla="*/ 353 w 378"/>
              <a:gd name="T29" fmla="*/ 141 h 379"/>
              <a:gd name="T30" fmla="*/ 328 w 378"/>
              <a:gd name="T31" fmla="*/ 139 h 379"/>
              <a:gd name="T32" fmla="*/ 325 w 378"/>
              <a:gd name="T33" fmla="*/ 167 h 379"/>
              <a:gd name="T34" fmla="*/ 353 w 378"/>
              <a:gd name="T35" fmla="*/ 227 h 379"/>
              <a:gd name="T36" fmla="*/ 327 w 378"/>
              <a:gd name="T37" fmla="*/ 184 h 379"/>
              <a:gd name="T38" fmla="*/ 317 w 378"/>
              <a:gd name="T39" fmla="*/ 264 h 379"/>
              <a:gd name="T40" fmla="*/ 360 w 378"/>
              <a:gd name="T41" fmla="*/ 240 h 379"/>
              <a:gd name="T42" fmla="*/ 21 w 378"/>
              <a:gd name="T43" fmla="*/ 190 h 379"/>
              <a:gd name="T44" fmla="*/ 61 w 378"/>
              <a:gd name="T45" fmla="*/ 195 h 379"/>
              <a:gd name="T46" fmla="*/ 285 w 378"/>
              <a:gd name="T47" fmla="*/ 91 h 379"/>
              <a:gd name="T48" fmla="*/ 292 w 378"/>
              <a:gd name="T49" fmla="*/ 56 h 379"/>
              <a:gd name="T50" fmla="*/ 272 w 378"/>
              <a:gd name="T51" fmla="*/ 67 h 379"/>
              <a:gd name="T52" fmla="*/ 303 w 378"/>
              <a:gd name="T53" fmla="*/ 112 h 379"/>
              <a:gd name="T54" fmla="*/ 322 w 378"/>
              <a:gd name="T55" fmla="*/ 86 h 379"/>
              <a:gd name="T56" fmla="*/ 52 w 378"/>
              <a:gd name="T57" fmla="*/ 205 h 379"/>
              <a:gd name="T58" fmla="*/ 69 w 378"/>
              <a:gd name="T59" fmla="*/ 258 h 379"/>
              <a:gd name="T60" fmla="*/ 28 w 378"/>
              <a:gd name="T61" fmla="*/ 247 h 379"/>
              <a:gd name="T62" fmla="*/ 47 w 378"/>
              <a:gd name="T63" fmla="*/ 230 h 379"/>
              <a:gd name="T64" fmla="*/ 194 w 378"/>
              <a:gd name="T65" fmla="*/ 38 h 379"/>
              <a:gd name="T66" fmla="*/ 184 w 378"/>
              <a:gd name="T67" fmla="*/ 31 h 379"/>
              <a:gd name="T68" fmla="*/ 209 w 378"/>
              <a:gd name="T69" fmla="*/ 53 h 379"/>
              <a:gd name="T70" fmla="*/ 243 w 378"/>
              <a:gd name="T71" fmla="*/ 41 h 379"/>
              <a:gd name="T72" fmla="*/ 233 w 378"/>
              <a:gd name="T73" fmla="*/ 37 h 379"/>
              <a:gd name="T74" fmla="*/ 311 w 378"/>
              <a:gd name="T75" fmla="*/ 284 h 379"/>
              <a:gd name="T76" fmla="*/ 317 w 378"/>
              <a:gd name="T77" fmla="*/ 276 h 379"/>
              <a:gd name="T78" fmla="*/ 220 w 378"/>
              <a:gd name="T79" fmla="*/ 334 h 379"/>
              <a:gd name="T80" fmla="*/ 194 w 378"/>
              <a:gd name="T81" fmla="*/ 368 h 379"/>
              <a:gd name="T82" fmla="*/ 161 w 378"/>
              <a:gd name="T83" fmla="*/ 325 h 379"/>
              <a:gd name="T84" fmla="*/ 236 w 378"/>
              <a:gd name="T85" fmla="*/ 319 h 379"/>
              <a:gd name="T86" fmla="*/ 236 w 378"/>
              <a:gd name="T87" fmla="*/ 351 h 379"/>
              <a:gd name="T88" fmla="*/ 246 w 378"/>
              <a:gd name="T89" fmla="*/ 315 h 379"/>
              <a:gd name="T90" fmla="*/ 286 w 378"/>
              <a:gd name="T91" fmla="*/ 314 h 379"/>
              <a:gd name="T92" fmla="*/ 274 w 378"/>
              <a:gd name="T93" fmla="*/ 316 h 379"/>
              <a:gd name="T94" fmla="*/ 58 w 378"/>
              <a:gd name="T95" fmla="*/ 278 h 379"/>
              <a:gd name="T96" fmla="*/ 64 w 378"/>
              <a:gd name="T97" fmla="*/ 287 h 379"/>
              <a:gd name="T98" fmla="*/ 109 w 378"/>
              <a:gd name="T99" fmla="*/ 326 h 379"/>
              <a:gd name="T100" fmla="*/ 146 w 378"/>
              <a:gd name="T101" fmla="*/ 338 h 379"/>
              <a:gd name="T102" fmla="*/ 109 w 378"/>
              <a:gd name="T103" fmla="*/ 301 h 379"/>
              <a:gd name="T104" fmla="*/ 132 w 378"/>
              <a:gd name="T105" fmla="*/ 315 h 379"/>
              <a:gd name="T106" fmla="*/ 93 w 378"/>
              <a:gd name="T107" fmla="*/ 331 h 379"/>
              <a:gd name="T108" fmla="*/ 79 w 378"/>
              <a:gd name="T109" fmla="*/ 288 h 379"/>
              <a:gd name="T110" fmla="*/ 189 w 378"/>
              <a:gd name="T111" fmla="*/ 62 h 37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8" h="379">
                <a:moveTo>
                  <a:pt x="189" y="379"/>
                </a:moveTo>
                <a:cubicBezTo>
                  <a:pt x="293" y="379"/>
                  <a:pt x="378" y="294"/>
                  <a:pt x="378" y="189"/>
                </a:cubicBezTo>
                <a:cubicBezTo>
                  <a:pt x="378" y="85"/>
                  <a:pt x="293" y="0"/>
                  <a:pt x="189" y="0"/>
                </a:cubicBezTo>
                <a:cubicBezTo>
                  <a:pt x="85" y="0"/>
                  <a:pt x="0" y="85"/>
                  <a:pt x="0" y="189"/>
                </a:cubicBezTo>
                <a:cubicBezTo>
                  <a:pt x="0" y="294"/>
                  <a:pt x="85" y="379"/>
                  <a:pt x="189" y="379"/>
                </a:cubicBezTo>
                <a:close/>
                <a:moveTo>
                  <a:pt x="189" y="307"/>
                </a:moveTo>
                <a:cubicBezTo>
                  <a:pt x="254" y="307"/>
                  <a:pt x="306" y="254"/>
                  <a:pt x="306" y="189"/>
                </a:cubicBezTo>
                <a:cubicBezTo>
                  <a:pt x="306" y="124"/>
                  <a:pt x="254" y="72"/>
                  <a:pt x="189" y="72"/>
                </a:cubicBezTo>
                <a:cubicBezTo>
                  <a:pt x="124" y="72"/>
                  <a:pt x="71" y="124"/>
                  <a:pt x="71" y="189"/>
                </a:cubicBezTo>
                <a:cubicBezTo>
                  <a:pt x="71" y="254"/>
                  <a:pt x="124" y="307"/>
                  <a:pt x="189" y="307"/>
                </a:cubicBezTo>
                <a:close/>
                <a:moveTo>
                  <a:pt x="137" y="29"/>
                </a:moveTo>
                <a:lnTo>
                  <a:pt x="137" y="29"/>
                </a:lnTo>
                <a:cubicBezTo>
                  <a:pt x="135" y="30"/>
                  <a:pt x="134" y="30"/>
                  <a:pt x="132" y="31"/>
                </a:cubicBezTo>
                <a:cubicBezTo>
                  <a:pt x="122" y="34"/>
                  <a:pt x="112" y="39"/>
                  <a:pt x="103" y="45"/>
                </a:cubicBezTo>
                <a:lnTo>
                  <a:pt x="109" y="53"/>
                </a:lnTo>
                <a:cubicBezTo>
                  <a:pt x="117" y="48"/>
                  <a:pt x="126" y="44"/>
                  <a:pt x="135" y="41"/>
                </a:cubicBezTo>
                <a:lnTo>
                  <a:pt x="136" y="44"/>
                </a:lnTo>
                <a:lnTo>
                  <a:pt x="142" y="60"/>
                </a:lnTo>
                <a:lnTo>
                  <a:pt x="145" y="70"/>
                </a:lnTo>
                <a:cubicBezTo>
                  <a:pt x="148" y="68"/>
                  <a:pt x="151" y="67"/>
                  <a:pt x="154" y="66"/>
                </a:cubicBezTo>
                <a:lnTo>
                  <a:pt x="151" y="57"/>
                </a:lnTo>
                <a:lnTo>
                  <a:pt x="148" y="47"/>
                </a:lnTo>
                <a:lnTo>
                  <a:pt x="146" y="41"/>
                </a:lnTo>
                <a:lnTo>
                  <a:pt x="145" y="37"/>
                </a:lnTo>
                <a:cubicBezTo>
                  <a:pt x="154" y="35"/>
                  <a:pt x="164" y="33"/>
                  <a:pt x="174" y="32"/>
                </a:cubicBezTo>
                <a:lnTo>
                  <a:pt x="174" y="22"/>
                </a:lnTo>
                <a:cubicBezTo>
                  <a:pt x="161" y="23"/>
                  <a:pt x="149" y="25"/>
                  <a:pt x="137" y="29"/>
                </a:cubicBezTo>
                <a:close/>
                <a:moveTo>
                  <a:pt x="66" y="128"/>
                </a:moveTo>
                <a:cubicBezTo>
                  <a:pt x="67" y="126"/>
                  <a:pt x="68" y="123"/>
                  <a:pt x="69" y="121"/>
                </a:cubicBezTo>
                <a:lnTo>
                  <a:pt x="61" y="115"/>
                </a:lnTo>
                <a:cubicBezTo>
                  <a:pt x="60" y="117"/>
                  <a:pt x="59" y="119"/>
                  <a:pt x="58" y="121"/>
                </a:cubicBezTo>
                <a:lnTo>
                  <a:pt x="58" y="121"/>
                </a:lnTo>
                <a:cubicBezTo>
                  <a:pt x="55" y="127"/>
                  <a:pt x="52" y="133"/>
                  <a:pt x="50" y="139"/>
                </a:cubicBezTo>
                <a:lnTo>
                  <a:pt x="46" y="138"/>
                </a:lnTo>
                <a:lnTo>
                  <a:pt x="40" y="136"/>
                </a:lnTo>
                <a:lnTo>
                  <a:pt x="31" y="133"/>
                </a:lnTo>
                <a:lnTo>
                  <a:pt x="21" y="129"/>
                </a:lnTo>
                <a:lnTo>
                  <a:pt x="21" y="129"/>
                </a:lnTo>
                <a:cubicBezTo>
                  <a:pt x="20" y="133"/>
                  <a:pt x="19" y="136"/>
                  <a:pt x="18" y="139"/>
                </a:cubicBezTo>
                <a:lnTo>
                  <a:pt x="18" y="139"/>
                </a:lnTo>
                <a:lnTo>
                  <a:pt x="25" y="141"/>
                </a:lnTo>
                <a:lnTo>
                  <a:pt x="27" y="142"/>
                </a:lnTo>
                <a:lnTo>
                  <a:pt x="37" y="145"/>
                </a:lnTo>
                <a:lnTo>
                  <a:pt x="44" y="148"/>
                </a:lnTo>
                <a:lnTo>
                  <a:pt x="47" y="149"/>
                </a:lnTo>
                <a:cubicBezTo>
                  <a:pt x="45" y="155"/>
                  <a:pt x="44" y="161"/>
                  <a:pt x="43" y="168"/>
                </a:cubicBezTo>
                <a:lnTo>
                  <a:pt x="43" y="168"/>
                </a:lnTo>
                <a:cubicBezTo>
                  <a:pt x="42" y="170"/>
                  <a:pt x="42" y="172"/>
                  <a:pt x="42" y="174"/>
                </a:cubicBezTo>
                <a:lnTo>
                  <a:pt x="52" y="174"/>
                </a:lnTo>
                <a:cubicBezTo>
                  <a:pt x="52" y="172"/>
                  <a:pt x="53" y="169"/>
                  <a:pt x="53" y="166"/>
                </a:cubicBezTo>
                <a:cubicBezTo>
                  <a:pt x="54" y="162"/>
                  <a:pt x="55" y="157"/>
                  <a:pt x="56" y="152"/>
                </a:cubicBezTo>
                <a:cubicBezTo>
                  <a:pt x="57" y="150"/>
                  <a:pt x="57" y="149"/>
                  <a:pt x="58" y="147"/>
                </a:cubicBezTo>
                <a:cubicBezTo>
                  <a:pt x="58" y="146"/>
                  <a:pt x="59" y="144"/>
                  <a:pt x="60" y="142"/>
                </a:cubicBezTo>
                <a:cubicBezTo>
                  <a:pt x="61" y="137"/>
                  <a:pt x="63" y="133"/>
                  <a:pt x="66" y="128"/>
                </a:cubicBezTo>
                <a:close/>
                <a:moveTo>
                  <a:pt x="83" y="118"/>
                </a:moveTo>
                <a:lnTo>
                  <a:pt x="83" y="118"/>
                </a:lnTo>
                <a:lnTo>
                  <a:pt x="83" y="118"/>
                </a:lnTo>
                <a:cubicBezTo>
                  <a:pt x="84" y="117"/>
                  <a:pt x="85" y="116"/>
                  <a:pt x="86" y="114"/>
                </a:cubicBezTo>
                <a:cubicBezTo>
                  <a:pt x="87" y="113"/>
                  <a:pt x="88" y="112"/>
                  <a:pt x="89" y="110"/>
                </a:cubicBezTo>
                <a:lnTo>
                  <a:pt x="89" y="110"/>
                </a:lnTo>
                <a:lnTo>
                  <a:pt x="89" y="110"/>
                </a:lnTo>
                <a:lnTo>
                  <a:pt x="89" y="110"/>
                </a:lnTo>
                <a:lnTo>
                  <a:pt x="81" y="104"/>
                </a:lnTo>
                <a:lnTo>
                  <a:pt x="72" y="98"/>
                </a:lnTo>
                <a:lnTo>
                  <a:pt x="67" y="95"/>
                </a:lnTo>
                <a:lnTo>
                  <a:pt x="64" y="92"/>
                </a:lnTo>
                <a:cubicBezTo>
                  <a:pt x="70" y="85"/>
                  <a:pt x="77" y="78"/>
                  <a:pt x="84" y="71"/>
                </a:cubicBezTo>
                <a:lnTo>
                  <a:pt x="78" y="63"/>
                </a:lnTo>
                <a:cubicBezTo>
                  <a:pt x="69" y="71"/>
                  <a:pt x="60" y="80"/>
                  <a:pt x="53" y="90"/>
                </a:cubicBezTo>
                <a:cubicBezTo>
                  <a:pt x="46" y="100"/>
                  <a:pt x="39" y="111"/>
                  <a:pt x="34" y="123"/>
                </a:cubicBezTo>
                <a:lnTo>
                  <a:pt x="44" y="126"/>
                </a:lnTo>
                <a:cubicBezTo>
                  <a:pt x="48" y="117"/>
                  <a:pt x="53" y="109"/>
                  <a:pt x="58" y="101"/>
                </a:cubicBezTo>
                <a:lnTo>
                  <a:pt x="61" y="103"/>
                </a:lnTo>
                <a:lnTo>
                  <a:pt x="66" y="107"/>
                </a:lnTo>
                <a:lnTo>
                  <a:pt x="75" y="112"/>
                </a:lnTo>
                <a:lnTo>
                  <a:pt x="83" y="118"/>
                </a:lnTo>
                <a:close/>
                <a:moveTo>
                  <a:pt x="92" y="91"/>
                </a:moveTo>
                <a:cubicBezTo>
                  <a:pt x="96" y="87"/>
                  <a:pt x="100" y="84"/>
                  <a:pt x="104" y="81"/>
                </a:cubicBezTo>
                <a:cubicBezTo>
                  <a:pt x="105" y="80"/>
                  <a:pt x="107" y="79"/>
                  <a:pt x="109" y="77"/>
                </a:cubicBezTo>
                <a:cubicBezTo>
                  <a:pt x="110" y="77"/>
                  <a:pt x="111" y="76"/>
                  <a:pt x="112" y="75"/>
                </a:cubicBezTo>
                <a:cubicBezTo>
                  <a:pt x="116" y="72"/>
                  <a:pt x="121" y="69"/>
                  <a:pt x="125" y="67"/>
                </a:cubicBez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cubicBezTo>
                  <a:pt x="128" y="66"/>
                  <a:pt x="130" y="65"/>
                  <a:pt x="132" y="64"/>
                </a:cubicBezTo>
                <a:lnTo>
                  <a:pt x="129" y="54"/>
                </a:lnTo>
                <a:cubicBezTo>
                  <a:pt x="127" y="55"/>
                  <a:pt x="125" y="56"/>
                  <a:pt x="123" y="57"/>
                </a:cubicBezTo>
                <a:lnTo>
                  <a:pt x="123" y="57"/>
                </a:lnTo>
                <a:cubicBezTo>
                  <a:pt x="117" y="60"/>
                  <a:pt x="112" y="63"/>
                  <a:pt x="106" y="67"/>
                </a:cubicBezTo>
                <a:lnTo>
                  <a:pt x="104" y="64"/>
                </a:lnTo>
                <a:lnTo>
                  <a:pt x="100" y="58"/>
                </a:lnTo>
                <a:lnTo>
                  <a:pt x="94" y="50"/>
                </a:lnTo>
                <a:lnTo>
                  <a:pt x="93" y="48"/>
                </a:lnTo>
                <a:lnTo>
                  <a:pt x="88" y="42"/>
                </a:lnTo>
                <a:lnTo>
                  <a:pt x="88" y="42"/>
                </a:lnTo>
                <a:cubicBezTo>
                  <a:pt x="85" y="44"/>
                  <a:pt x="83" y="46"/>
                  <a:pt x="80" y="48"/>
                </a:cubicBezTo>
                <a:lnTo>
                  <a:pt x="86" y="56"/>
                </a:lnTo>
                <a:lnTo>
                  <a:pt x="92" y="64"/>
                </a:lnTo>
                <a:lnTo>
                  <a:pt x="95" y="69"/>
                </a:lnTo>
                <a:lnTo>
                  <a:pt x="98" y="73"/>
                </a:lnTo>
                <a:cubicBezTo>
                  <a:pt x="93" y="77"/>
                  <a:pt x="88" y="81"/>
                  <a:pt x="83" y="86"/>
                </a:cubicBezTo>
                <a:lnTo>
                  <a:pt x="83" y="86"/>
                </a:lnTo>
                <a:cubicBezTo>
                  <a:pt x="82" y="87"/>
                  <a:pt x="80" y="89"/>
                  <a:pt x="79" y="91"/>
                </a:cubicBezTo>
                <a:lnTo>
                  <a:pt x="87" y="97"/>
                </a:lnTo>
                <a:cubicBezTo>
                  <a:pt x="89" y="95"/>
                  <a:pt x="90" y="93"/>
                  <a:pt x="92" y="91"/>
                </a:cubicBezTo>
                <a:lnTo>
                  <a:pt x="92" y="91"/>
                </a:lnTo>
                <a:lnTo>
                  <a:pt x="92" y="91"/>
                </a:lnTo>
                <a:lnTo>
                  <a:pt x="92" y="91"/>
                </a:lnTo>
                <a:close/>
                <a:moveTo>
                  <a:pt x="325" y="167"/>
                </a:moveTo>
                <a:cubicBezTo>
                  <a:pt x="325" y="169"/>
                  <a:pt x="326" y="172"/>
                  <a:pt x="326" y="174"/>
                </a:cubicBezTo>
                <a:lnTo>
                  <a:pt x="336" y="174"/>
                </a:lnTo>
                <a:cubicBezTo>
                  <a:pt x="336" y="172"/>
                  <a:pt x="336" y="170"/>
                  <a:pt x="335" y="168"/>
                </a:cubicBezTo>
                <a:lnTo>
                  <a:pt x="335" y="168"/>
                </a:lnTo>
                <a:cubicBezTo>
                  <a:pt x="334" y="161"/>
                  <a:pt x="333" y="155"/>
                  <a:pt x="331" y="149"/>
                </a:cubicBezTo>
                <a:lnTo>
                  <a:pt x="334" y="148"/>
                </a:lnTo>
                <a:lnTo>
                  <a:pt x="341" y="145"/>
                </a:lnTo>
                <a:lnTo>
                  <a:pt x="350" y="142"/>
                </a:lnTo>
                <a:lnTo>
                  <a:pt x="353" y="141"/>
                </a:lnTo>
                <a:lnTo>
                  <a:pt x="360" y="139"/>
                </a:lnTo>
                <a:lnTo>
                  <a:pt x="360" y="139"/>
                </a:lnTo>
                <a:cubicBezTo>
                  <a:pt x="359" y="136"/>
                  <a:pt x="358" y="133"/>
                  <a:pt x="357" y="129"/>
                </a:cubicBezTo>
                <a:lnTo>
                  <a:pt x="357" y="129"/>
                </a:lnTo>
                <a:lnTo>
                  <a:pt x="347" y="133"/>
                </a:lnTo>
                <a:lnTo>
                  <a:pt x="338" y="136"/>
                </a:lnTo>
                <a:lnTo>
                  <a:pt x="332" y="138"/>
                </a:lnTo>
                <a:lnTo>
                  <a:pt x="328" y="139"/>
                </a:lnTo>
                <a:cubicBezTo>
                  <a:pt x="325" y="131"/>
                  <a:pt x="321" y="123"/>
                  <a:pt x="317" y="115"/>
                </a:cubicBezTo>
                <a:lnTo>
                  <a:pt x="309" y="121"/>
                </a:lnTo>
                <a:cubicBezTo>
                  <a:pt x="312" y="128"/>
                  <a:pt x="316" y="135"/>
                  <a:pt x="318" y="142"/>
                </a:cubicBezTo>
                <a:cubicBezTo>
                  <a:pt x="319" y="144"/>
                  <a:pt x="320" y="146"/>
                  <a:pt x="320" y="147"/>
                </a:cubicBezTo>
                <a:cubicBezTo>
                  <a:pt x="321" y="149"/>
                  <a:pt x="321" y="150"/>
                  <a:pt x="321" y="152"/>
                </a:cubicBezTo>
                <a:cubicBezTo>
                  <a:pt x="323" y="157"/>
                  <a:pt x="324" y="162"/>
                  <a:pt x="325" y="167"/>
                </a:cubicBezTo>
                <a:lnTo>
                  <a:pt x="325" y="167"/>
                </a:lnTo>
                <a:lnTo>
                  <a:pt x="325" y="167"/>
                </a:lnTo>
                <a:close/>
                <a:moveTo>
                  <a:pt x="316" y="184"/>
                </a:moveTo>
                <a:cubicBezTo>
                  <a:pt x="317" y="188"/>
                  <a:pt x="317" y="191"/>
                  <a:pt x="316" y="195"/>
                </a:cubicBezTo>
                <a:lnTo>
                  <a:pt x="327" y="195"/>
                </a:lnTo>
                <a:lnTo>
                  <a:pt x="337" y="195"/>
                </a:lnTo>
                <a:lnTo>
                  <a:pt x="343" y="195"/>
                </a:lnTo>
                <a:lnTo>
                  <a:pt x="347" y="195"/>
                </a:lnTo>
                <a:cubicBezTo>
                  <a:pt x="347" y="204"/>
                  <a:pt x="345" y="214"/>
                  <a:pt x="343" y="224"/>
                </a:cubicBezTo>
                <a:lnTo>
                  <a:pt x="353" y="227"/>
                </a:lnTo>
                <a:cubicBezTo>
                  <a:pt x="356" y="214"/>
                  <a:pt x="357" y="202"/>
                  <a:pt x="357" y="190"/>
                </a:cubicBezTo>
                <a:lnTo>
                  <a:pt x="357" y="190"/>
                </a:lnTo>
                <a:cubicBezTo>
                  <a:pt x="357" y="188"/>
                  <a:pt x="357" y="186"/>
                  <a:pt x="357" y="184"/>
                </a:cubicBezTo>
                <a:cubicBezTo>
                  <a:pt x="357" y="174"/>
                  <a:pt x="355" y="163"/>
                  <a:pt x="353" y="152"/>
                </a:cubicBezTo>
                <a:lnTo>
                  <a:pt x="343" y="155"/>
                </a:lnTo>
                <a:cubicBezTo>
                  <a:pt x="345" y="165"/>
                  <a:pt x="347" y="175"/>
                  <a:pt x="347" y="184"/>
                </a:cubicBezTo>
                <a:lnTo>
                  <a:pt x="343" y="184"/>
                </a:lnTo>
                <a:lnTo>
                  <a:pt x="327" y="184"/>
                </a:lnTo>
                <a:lnTo>
                  <a:pt x="316" y="184"/>
                </a:lnTo>
                <a:close/>
                <a:moveTo>
                  <a:pt x="336" y="205"/>
                </a:moveTo>
                <a:lnTo>
                  <a:pt x="326" y="205"/>
                </a:lnTo>
                <a:cubicBezTo>
                  <a:pt x="325" y="212"/>
                  <a:pt x="324" y="220"/>
                  <a:pt x="321" y="227"/>
                </a:cubicBezTo>
                <a:cubicBezTo>
                  <a:pt x="321" y="229"/>
                  <a:pt x="320" y="231"/>
                  <a:pt x="320" y="233"/>
                </a:cubicBezTo>
                <a:cubicBezTo>
                  <a:pt x="319" y="234"/>
                  <a:pt x="319" y="235"/>
                  <a:pt x="318" y="237"/>
                </a:cubicBezTo>
                <a:cubicBezTo>
                  <a:pt x="316" y="244"/>
                  <a:pt x="312" y="251"/>
                  <a:pt x="309" y="258"/>
                </a:cubicBezTo>
                <a:lnTo>
                  <a:pt x="317" y="264"/>
                </a:lnTo>
                <a:cubicBezTo>
                  <a:pt x="321" y="256"/>
                  <a:pt x="325" y="248"/>
                  <a:pt x="328" y="240"/>
                </a:cubicBezTo>
                <a:lnTo>
                  <a:pt x="331" y="241"/>
                </a:lnTo>
                <a:lnTo>
                  <a:pt x="338" y="243"/>
                </a:lnTo>
                <a:lnTo>
                  <a:pt x="347" y="246"/>
                </a:lnTo>
                <a:lnTo>
                  <a:pt x="350" y="247"/>
                </a:lnTo>
                <a:lnTo>
                  <a:pt x="357" y="249"/>
                </a:lnTo>
                <a:lnTo>
                  <a:pt x="357" y="249"/>
                </a:lnTo>
                <a:cubicBezTo>
                  <a:pt x="358" y="246"/>
                  <a:pt x="359" y="243"/>
                  <a:pt x="360" y="240"/>
                </a:cubicBezTo>
                <a:lnTo>
                  <a:pt x="360" y="240"/>
                </a:lnTo>
                <a:lnTo>
                  <a:pt x="350" y="237"/>
                </a:lnTo>
                <a:lnTo>
                  <a:pt x="341" y="234"/>
                </a:lnTo>
                <a:lnTo>
                  <a:pt x="335" y="232"/>
                </a:lnTo>
                <a:lnTo>
                  <a:pt x="331" y="230"/>
                </a:lnTo>
                <a:cubicBezTo>
                  <a:pt x="334" y="222"/>
                  <a:pt x="335" y="213"/>
                  <a:pt x="336" y="205"/>
                </a:cubicBezTo>
                <a:close/>
                <a:moveTo>
                  <a:pt x="21" y="190"/>
                </a:moveTo>
                <a:lnTo>
                  <a:pt x="21" y="190"/>
                </a:lnTo>
                <a:cubicBezTo>
                  <a:pt x="21" y="188"/>
                  <a:pt x="21" y="186"/>
                  <a:pt x="21" y="184"/>
                </a:cubicBezTo>
                <a:cubicBezTo>
                  <a:pt x="21" y="174"/>
                  <a:pt x="22" y="163"/>
                  <a:pt x="25" y="152"/>
                </a:cubicBezTo>
                <a:lnTo>
                  <a:pt x="35" y="155"/>
                </a:lnTo>
                <a:cubicBezTo>
                  <a:pt x="32" y="165"/>
                  <a:pt x="31" y="175"/>
                  <a:pt x="31" y="184"/>
                </a:cubicBezTo>
                <a:lnTo>
                  <a:pt x="35" y="184"/>
                </a:lnTo>
                <a:lnTo>
                  <a:pt x="51" y="184"/>
                </a:lnTo>
                <a:lnTo>
                  <a:pt x="61" y="184"/>
                </a:lnTo>
                <a:cubicBezTo>
                  <a:pt x="61" y="188"/>
                  <a:pt x="61" y="191"/>
                  <a:pt x="61" y="195"/>
                </a:cubicBezTo>
                <a:lnTo>
                  <a:pt x="51" y="195"/>
                </a:lnTo>
                <a:lnTo>
                  <a:pt x="41" y="195"/>
                </a:lnTo>
                <a:lnTo>
                  <a:pt x="35" y="195"/>
                </a:lnTo>
                <a:lnTo>
                  <a:pt x="31" y="195"/>
                </a:lnTo>
                <a:cubicBezTo>
                  <a:pt x="31" y="204"/>
                  <a:pt x="32" y="214"/>
                  <a:pt x="35" y="224"/>
                </a:cubicBezTo>
                <a:lnTo>
                  <a:pt x="25" y="227"/>
                </a:lnTo>
                <a:cubicBezTo>
                  <a:pt x="22" y="214"/>
                  <a:pt x="21" y="202"/>
                  <a:pt x="21" y="190"/>
                </a:cubicBezTo>
                <a:close/>
                <a:moveTo>
                  <a:pt x="285" y="91"/>
                </a:moveTo>
                <a:cubicBezTo>
                  <a:pt x="287" y="93"/>
                  <a:pt x="289" y="95"/>
                  <a:pt x="291" y="97"/>
                </a:cubicBezTo>
                <a:lnTo>
                  <a:pt x="299" y="91"/>
                </a:lnTo>
                <a:cubicBezTo>
                  <a:pt x="298" y="89"/>
                  <a:pt x="296" y="87"/>
                  <a:pt x="294" y="86"/>
                </a:cubicBezTo>
                <a:lnTo>
                  <a:pt x="294" y="86"/>
                </a:lnTo>
                <a:cubicBezTo>
                  <a:pt x="290" y="81"/>
                  <a:pt x="285" y="77"/>
                  <a:pt x="280" y="73"/>
                </a:cubicBezTo>
                <a:lnTo>
                  <a:pt x="282" y="70"/>
                </a:lnTo>
                <a:lnTo>
                  <a:pt x="286" y="64"/>
                </a:lnTo>
                <a:lnTo>
                  <a:pt x="292" y="56"/>
                </a:lnTo>
                <a:lnTo>
                  <a:pt x="293" y="54"/>
                </a:lnTo>
                <a:lnTo>
                  <a:pt x="298" y="48"/>
                </a:lnTo>
                <a:cubicBezTo>
                  <a:pt x="295" y="46"/>
                  <a:pt x="292" y="44"/>
                  <a:pt x="290" y="42"/>
                </a:cubicBezTo>
                <a:lnTo>
                  <a:pt x="290" y="42"/>
                </a:lnTo>
                <a:lnTo>
                  <a:pt x="284" y="50"/>
                </a:lnTo>
                <a:lnTo>
                  <a:pt x="278" y="58"/>
                </a:lnTo>
                <a:lnTo>
                  <a:pt x="274" y="63"/>
                </a:lnTo>
                <a:lnTo>
                  <a:pt x="272" y="67"/>
                </a:lnTo>
                <a:cubicBezTo>
                  <a:pt x="264" y="62"/>
                  <a:pt x="257" y="57"/>
                  <a:pt x="249" y="54"/>
                </a:cubicBezTo>
                <a:lnTo>
                  <a:pt x="246" y="64"/>
                </a:lnTo>
                <a:cubicBezTo>
                  <a:pt x="253" y="67"/>
                  <a:pt x="259" y="71"/>
                  <a:pt x="266" y="75"/>
                </a:cubicBezTo>
                <a:cubicBezTo>
                  <a:pt x="267" y="76"/>
                  <a:pt x="269" y="77"/>
                  <a:pt x="270" y="78"/>
                </a:cubicBezTo>
                <a:cubicBezTo>
                  <a:pt x="272" y="79"/>
                  <a:pt x="273" y="80"/>
                  <a:pt x="274" y="81"/>
                </a:cubicBezTo>
                <a:cubicBezTo>
                  <a:pt x="278" y="84"/>
                  <a:pt x="282" y="87"/>
                  <a:pt x="285" y="91"/>
                </a:cubicBezTo>
                <a:close/>
                <a:moveTo>
                  <a:pt x="295" y="118"/>
                </a:moveTo>
                <a:lnTo>
                  <a:pt x="303" y="112"/>
                </a:lnTo>
                <a:lnTo>
                  <a:pt x="312" y="107"/>
                </a:lnTo>
                <a:lnTo>
                  <a:pt x="316" y="103"/>
                </a:lnTo>
                <a:lnTo>
                  <a:pt x="320" y="101"/>
                </a:lnTo>
                <a:cubicBezTo>
                  <a:pt x="325" y="109"/>
                  <a:pt x="330" y="117"/>
                  <a:pt x="334" y="126"/>
                </a:cubicBezTo>
                <a:lnTo>
                  <a:pt x="344" y="123"/>
                </a:lnTo>
                <a:cubicBezTo>
                  <a:pt x="339" y="111"/>
                  <a:pt x="332" y="100"/>
                  <a:pt x="325" y="91"/>
                </a:cubicBezTo>
                <a:lnTo>
                  <a:pt x="325" y="91"/>
                </a:lnTo>
                <a:cubicBezTo>
                  <a:pt x="324" y="89"/>
                  <a:pt x="323" y="88"/>
                  <a:pt x="322" y="86"/>
                </a:cubicBezTo>
                <a:cubicBezTo>
                  <a:pt x="315" y="78"/>
                  <a:pt x="308" y="70"/>
                  <a:pt x="300" y="63"/>
                </a:cubicBezTo>
                <a:lnTo>
                  <a:pt x="294" y="71"/>
                </a:lnTo>
                <a:cubicBezTo>
                  <a:pt x="301" y="78"/>
                  <a:pt x="308" y="85"/>
                  <a:pt x="314" y="92"/>
                </a:cubicBezTo>
                <a:lnTo>
                  <a:pt x="311" y="95"/>
                </a:lnTo>
                <a:lnTo>
                  <a:pt x="297" y="104"/>
                </a:lnTo>
                <a:cubicBezTo>
                  <a:pt x="288" y="111"/>
                  <a:pt x="289" y="109"/>
                  <a:pt x="295" y="118"/>
                </a:cubicBezTo>
                <a:close/>
                <a:moveTo>
                  <a:pt x="42" y="205"/>
                </a:moveTo>
                <a:lnTo>
                  <a:pt x="52" y="205"/>
                </a:lnTo>
                <a:cubicBezTo>
                  <a:pt x="53" y="212"/>
                  <a:pt x="54" y="220"/>
                  <a:pt x="56" y="227"/>
                </a:cubicBezTo>
                <a:cubicBezTo>
                  <a:pt x="57" y="229"/>
                  <a:pt x="58" y="231"/>
                  <a:pt x="58" y="233"/>
                </a:cubicBezTo>
                <a:cubicBezTo>
                  <a:pt x="59" y="234"/>
                  <a:pt x="59" y="235"/>
                  <a:pt x="60" y="237"/>
                </a:cubicBezTo>
                <a:cubicBezTo>
                  <a:pt x="61" y="242"/>
                  <a:pt x="63" y="246"/>
                  <a:pt x="66" y="251"/>
                </a:cubicBezTo>
                <a:lnTo>
                  <a:pt x="66" y="251"/>
                </a:lnTo>
                <a:lnTo>
                  <a:pt x="66" y="251"/>
                </a:lnTo>
                <a:lnTo>
                  <a:pt x="66" y="251"/>
                </a:lnTo>
                <a:cubicBezTo>
                  <a:pt x="67" y="253"/>
                  <a:pt x="68" y="256"/>
                  <a:pt x="69" y="258"/>
                </a:cubicBezTo>
                <a:lnTo>
                  <a:pt x="61" y="264"/>
                </a:lnTo>
                <a:cubicBezTo>
                  <a:pt x="60" y="262"/>
                  <a:pt x="59" y="260"/>
                  <a:pt x="58" y="258"/>
                </a:cubicBezTo>
                <a:lnTo>
                  <a:pt x="58" y="258"/>
                </a:lnTo>
                <a:cubicBezTo>
                  <a:pt x="55" y="252"/>
                  <a:pt x="52" y="246"/>
                  <a:pt x="50" y="240"/>
                </a:cubicBezTo>
                <a:lnTo>
                  <a:pt x="47" y="241"/>
                </a:lnTo>
                <a:lnTo>
                  <a:pt x="40" y="243"/>
                </a:lnTo>
                <a:lnTo>
                  <a:pt x="31" y="246"/>
                </a:lnTo>
                <a:lnTo>
                  <a:pt x="28" y="247"/>
                </a:lnTo>
                <a:lnTo>
                  <a:pt x="21" y="249"/>
                </a:lnTo>
                <a:lnTo>
                  <a:pt x="21" y="249"/>
                </a:lnTo>
                <a:cubicBezTo>
                  <a:pt x="20" y="246"/>
                  <a:pt x="19" y="243"/>
                  <a:pt x="18" y="240"/>
                </a:cubicBezTo>
                <a:lnTo>
                  <a:pt x="18" y="240"/>
                </a:lnTo>
                <a:lnTo>
                  <a:pt x="27" y="237"/>
                </a:lnTo>
                <a:lnTo>
                  <a:pt x="37" y="234"/>
                </a:lnTo>
                <a:lnTo>
                  <a:pt x="43" y="232"/>
                </a:lnTo>
                <a:lnTo>
                  <a:pt x="47" y="230"/>
                </a:lnTo>
                <a:cubicBezTo>
                  <a:pt x="44" y="222"/>
                  <a:pt x="43" y="213"/>
                  <a:pt x="42" y="205"/>
                </a:cubicBezTo>
                <a:close/>
                <a:moveTo>
                  <a:pt x="209" y="53"/>
                </a:moveTo>
                <a:cubicBezTo>
                  <a:pt x="212" y="53"/>
                  <a:pt x="214" y="54"/>
                  <a:pt x="217" y="54"/>
                </a:cubicBezTo>
                <a:lnTo>
                  <a:pt x="220" y="45"/>
                </a:lnTo>
                <a:cubicBezTo>
                  <a:pt x="218" y="44"/>
                  <a:pt x="216" y="44"/>
                  <a:pt x="213" y="43"/>
                </a:cubicBezTo>
                <a:lnTo>
                  <a:pt x="213" y="43"/>
                </a:lnTo>
                <a:cubicBezTo>
                  <a:pt x="207" y="42"/>
                  <a:pt x="201" y="42"/>
                  <a:pt x="194" y="41"/>
                </a:cubicBezTo>
                <a:lnTo>
                  <a:pt x="194" y="38"/>
                </a:lnTo>
                <a:lnTo>
                  <a:pt x="194" y="31"/>
                </a:lnTo>
                <a:lnTo>
                  <a:pt x="194" y="21"/>
                </a:lnTo>
                <a:lnTo>
                  <a:pt x="194" y="19"/>
                </a:lnTo>
                <a:lnTo>
                  <a:pt x="194" y="11"/>
                </a:lnTo>
                <a:cubicBezTo>
                  <a:pt x="192" y="11"/>
                  <a:pt x="191" y="11"/>
                  <a:pt x="189" y="11"/>
                </a:cubicBezTo>
                <a:cubicBezTo>
                  <a:pt x="187" y="11"/>
                  <a:pt x="186" y="11"/>
                  <a:pt x="184" y="11"/>
                </a:cubicBezTo>
                <a:lnTo>
                  <a:pt x="184" y="21"/>
                </a:lnTo>
                <a:lnTo>
                  <a:pt x="184" y="31"/>
                </a:lnTo>
                <a:lnTo>
                  <a:pt x="184" y="37"/>
                </a:lnTo>
                <a:lnTo>
                  <a:pt x="184" y="41"/>
                </a:lnTo>
                <a:cubicBezTo>
                  <a:pt x="175" y="42"/>
                  <a:pt x="166" y="43"/>
                  <a:pt x="158" y="45"/>
                </a:cubicBezTo>
                <a:lnTo>
                  <a:pt x="161" y="54"/>
                </a:lnTo>
                <a:cubicBezTo>
                  <a:pt x="168" y="53"/>
                  <a:pt x="176" y="52"/>
                  <a:pt x="184" y="52"/>
                </a:cubicBezTo>
                <a:cubicBezTo>
                  <a:pt x="186" y="52"/>
                  <a:pt x="188" y="52"/>
                  <a:pt x="190" y="52"/>
                </a:cubicBezTo>
                <a:cubicBezTo>
                  <a:pt x="191" y="52"/>
                  <a:pt x="193" y="52"/>
                  <a:pt x="194" y="52"/>
                </a:cubicBezTo>
                <a:cubicBezTo>
                  <a:pt x="199" y="52"/>
                  <a:pt x="204" y="52"/>
                  <a:pt x="209" y="53"/>
                </a:cubicBezTo>
                <a:lnTo>
                  <a:pt x="209" y="53"/>
                </a:lnTo>
                <a:lnTo>
                  <a:pt x="209" y="53"/>
                </a:lnTo>
                <a:close/>
                <a:moveTo>
                  <a:pt x="224" y="66"/>
                </a:moveTo>
                <a:cubicBezTo>
                  <a:pt x="227" y="67"/>
                  <a:pt x="230" y="68"/>
                  <a:pt x="233" y="70"/>
                </a:cubicBezTo>
                <a:lnTo>
                  <a:pt x="236" y="60"/>
                </a:lnTo>
                <a:lnTo>
                  <a:pt x="239" y="50"/>
                </a:lnTo>
                <a:lnTo>
                  <a:pt x="241" y="44"/>
                </a:lnTo>
                <a:lnTo>
                  <a:pt x="243" y="41"/>
                </a:lnTo>
                <a:cubicBezTo>
                  <a:pt x="252" y="44"/>
                  <a:pt x="261" y="48"/>
                  <a:pt x="269" y="53"/>
                </a:cubicBezTo>
                <a:lnTo>
                  <a:pt x="275" y="45"/>
                </a:lnTo>
                <a:cubicBezTo>
                  <a:pt x="264" y="38"/>
                  <a:pt x="253" y="33"/>
                  <a:pt x="241" y="29"/>
                </a:cubicBezTo>
                <a:lnTo>
                  <a:pt x="241" y="29"/>
                </a:lnTo>
                <a:cubicBezTo>
                  <a:pt x="239" y="29"/>
                  <a:pt x="238" y="28"/>
                  <a:pt x="236" y="28"/>
                </a:cubicBezTo>
                <a:cubicBezTo>
                  <a:pt x="226" y="25"/>
                  <a:pt x="215" y="23"/>
                  <a:pt x="204" y="22"/>
                </a:cubicBezTo>
                <a:lnTo>
                  <a:pt x="204" y="32"/>
                </a:lnTo>
                <a:cubicBezTo>
                  <a:pt x="214" y="33"/>
                  <a:pt x="224" y="35"/>
                  <a:pt x="233" y="37"/>
                </a:cubicBezTo>
                <a:lnTo>
                  <a:pt x="232" y="41"/>
                </a:lnTo>
                <a:lnTo>
                  <a:pt x="227" y="57"/>
                </a:lnTo>
                <a:lnTo>
                  <a:pt x="224" y="66"/>
                </a:lnTo>
                <a:close/>
                <a:moveTo>
                  <a:pt x="322" y="293"/>
                </a:moveTo>
                <a:cubicBezTo>
                  <a:pt x="315" y="301"/>
                  <a:pt x="308" y="309"/>
                  <a:pt x="300" y="316"/>
                </a:cubicBezTo>
                <a:lnTo>
                  <a:pt x="294" y="308"/>
                </a:lnTo>
                <a:cubicBezTo>
                  <a:pt x="301" y="301"/>
                  <a:pt x="308" y="294"/>
                  <a:pt x="314" y="287"/>
                </a:cubicBezTo>
                <a:lnTo>
                  <a:pt x="311" y="284"/>
                </a:lnTo>
                <a:lnTo>
                  <a:pt x="297" y="275"/>
                </a:lnTo>
                <a:cubicBezTo>
                  <a:pt x="292" y="270"/>
                  <a:pt x="288" y="271"/>
                  <a:pt x="292" y="265"/>
                </a:cubicBezTo>
                <a:lnTo>
                  <a:pt x="292" y="265"/>
                </a:lnTo>
                <a:lnTo>
                  <a:pt x="292" y="265"/>
                </a:lnTo>
                <a:lnTo>
                  <a:pt x="292" y="264"/>
                </a:lnTo>
                <a:cubicBezTo>
                  <a:pt x="293" y="263"/>
                  <a:pt x="294" y="262"/>
                  <a:pt x="295" y="260"/>
                </a:cubicBezTo>
                <a:lnTo>
                  <a:pt x="303" y="266"/>
                </a:lnTo>
                <a:lnTo>
                  <a:pt x="317" y="276"/>
                </a:lnTo>
                <a:lnTo>
                  <a:pt x="320" y="278"/>
                </a:lnTo>
                <a:cubicBezTo>
                  <a:pt x="325" y="270"/>
                  <a:pt x="330" y="262"/>
                  <a:pt x="334" y="253"/>
                </a:cubicBezTo>
                <a:lnTo>
                  <a:pt x="344" y="256"/>
                </a:lnTo>
                <a:cubicBezTo>
                  <a:pt x="339" y="266"/>
                  <a:pt x="334" y="275"/>
                  <a:pt x="328" y="284"/>
                </a:cubicBezTo>
                <a:cubicBezTo>
                  <a:pt x="326" y="287"/>
                  <a:pt x="324" y="290"/>
                  <a:pt x="322" y="293"/>
                </a:cubicBezTo>
                <a:close/>
                <a:moveTo>
                  <a:pt x="209" y="326"/>
                </a:moveTo>
                <a:cubicBezTo>
                  <a:pt x="212" y="326"/>
                  <a:pt x="214" y="325"/>
                  <a:pt x="217" y="325"/>
                </a:cubicBezTo>
                <a:lnTo>
                  <a:pt x="220" y="334"/>
                </a:lnTo>
                <a:cubicBezTo>
                  <a:pt x="218" y="335"/>
                  <a:pt x="216" y="335"/>
                  <a:pt x="213" y="336"/>
                </a:cubicBezTo>
                <a:lnTo>
                  <a:pt x="213" y="336"/>
                </a:lnTo>
                <a:cubicBezTo>
                  <a:pt x="207" y="337"/>
                  <a:pt x="201" y="337"/>
                  <a:pt x="194" y="337"/>
                </a:cubicBezTo>
                <a:lnTo>
                  <a:pt x="194" y="341"/>
                </a:lnTo>
                <a:lnTo>
                  <a:pt x="194" y="348"/>
                </a:lnTo>
                <a:lnTo>
                  <a:pt x="194" y="358"/>
                </a:lnTo>
                <a:lnTo>
                  <a:pt x="194" y="360"/>
                </a:lnTo>
                <a:lnTo>
                  <a:pt x="194" y="368"/>
                </a:lnTo>
                <a:cubicBezTo>
                  <a:pt x="192" y="368"/>
                  <a:pt x="191" y="368"/>
                  <a:pt x="189" y="368"/>
                </a:cubicBezTo>
                <a:cubicBezTo>
                  <a:pt x="187" y="368"/>
                  <a:pt x="186" y="368"/>
                  <a:pt x="184" y="368"/>
                </a:cubicBezTo>
                <a:lnTo>
                  <a:pt x="184" y="358"/>
                </a:lnTo>
                <a:lnTo>
                  <a:pt x="184" y="348"/>
                </a:lnTo>
                <a:lnTo>
                  <a:pt x="184" y="342"/>
                </a:lnTo>
                <a:lnTo>
                  <a:pt x="184" y="337"/>
                </a:lnTo>
                <a:cubicBezTo>
                  <a:pt x="175" y="337"/>
                  <a:pt x="166" y="336"/>
                  <a:pt x="158" y="334"/>
                </a:cubicBezTo>
                <a:lnTo>
                  <a:pt x="161" y="325"/>
                </a:lnTo>
                <a:cubicBezTo>
                  <a:pt x="168" y="326"/>
                  <a:pt x="176" y="327"/>
                  <a:pt x="184" y="327"/>
                </a:cubicBezTo>
                <a:cubicBezTo>
                  <a:pt x="186" y="327"/>
                  <a:pt x="188" y="327"/>
                  <a:pt x="190" y="327"/>
                </a:cubicBezTo>
                <a:cubicBezTo>
                  <a:pt x="191" y="327"/>
                  <a:pt x="193" y="327"/>
                  <a:pt x="194" y="327"/>
                </a:cubicBezTo>
                <a:cubicBezTo>
                  <a:pt x="199" y="327"/>
                  <a:pt x="204" y="327"/>
                  <a:pt x="209" y="326"/>
                </a:cubicBezTo>
                <a:lnTo>
                  <a:pt x="209" y="326"/>
                </a:lnTo>
                <a:lnTo>
                  <a:pt x="209" y="326"/>
                </a:lnTo>
                <a:close/>
                <a:moveTo>
                  <a:pt x="224" y="313"/>
                </a:moveTo>
                <a:cubicBezTo>
                  <a:pt x="234" y="310"/>
                  <a:pt x="233" y="308"/>
                  <a:pt x="236" y="319"/>
                </a:cubicBezTo>
                <a:lnTo>
                  <a:pt x="239" y="329"/>
                </a:lnTo>
                <a:lnTo>
                  <a:pt x="241" y="334"/>
                </a:lnTo>
                <a:lnTo>
                  <a:pt x="243" y="338"/>
                </a:lnTo>
                <a:cubicBezTo>
                  <a:pt x="252" y="335"/>
                  <a:pt x="261" y="331"/>
                  <a:pt x="269" y="326"/>
                </a:cubicBezTo>
                <a:lnTo>
                  <a:pt x="275" y="334"/>
                </a:lnTo>
                <a:cubicBezTo>
                  <a:pt x="264" y="341"/>
                  <a:pt x="253" y="346"/>
                  <a:pt x="241" y="350"/>
                </a:cubicBezTo>
                <a:lnTo>
                  <a:pt x="241" y="350"/>
                </a:lnTo>
                <a:cubicBezTo>
                  <a:pt x="239" y="350"/>
                  <a:pt x="238" y="351"/>
                  <a:pt x="236" y="351"/>
                </a:cubicBezTo>
                <a:cubicBezTo>
                  <a:pt x="226" y="354"/>
                  <a:pt x="215" y="356"/>
                  <a:pt x="204" y="357"/>
                </a:cubicBezTo>
                <a:lnTo>
                  <a:pt x="204" y="347"/>
                </a:lnTo>
                <a:cubicBezTo>
                  <a:pt x="214" y="346"/>
                  <a:pt x="224" y="344"/>
                  <a:pt x="233" y="341"/>
                </a:cubicBezTo>
                <a:lnTo>
                  <a:pt x="232" y="338"/>
                </a:lnTo>
                <a:lnTo>
                  <a:pt x="227" y="322"/>
                </a:lnTo>
                <a:lnTo>
                  <a:pt x="224" y="313"/>
                </a:lnTo>
                <a:close/>
                <a:moveTo>
                  <a:pt x="249" y="325"/>
                </a:moveTo>
                <a:lnTo>
                  <a:pt x="246" y="315"/>
                </a:lnTo>
                <a:cubicBezTo>
                  <a:pt x="253" y="312"/>
                  <a:pt x="259" y="308"/>
                  <a:pt x="266" y="304"/>
                </a:cubicBezTo>
                <a:cubicBezTo>
                  <a:pt x="267" y="303"/>
                  <a:pt x="269" y="302"/>
                  <a:pt x="270" y="301"/>
                </a:cubicBezTo>
                <a:cubicBezTo>
                  <a:pt x="272" y="300"/>
                  <a:pt x="273" y="299"/>
                  <a:pt x="274" y="298"/>
                </a:cubicBezTo>
                <a:cubicBezTo>
                  <a:pt x="280" y="293"/>
                  <a:pt x="286" y="288"/>
                  <a:pt x="291" y="282"/>
                </a:cubicBezTo>
                <a:lnTo>
                  <a:pt x="299" y="288"/>
                </a:lnTo>
                <a:cubicBezTo>
                  <a:pt x="293" y="295"/>
                  <a:pt x="287" y="301"/>
                  <a:pt x="280" y="306"/>
                </a:cubicBezTo>
                <a:lnTo>
                  <a:pt x="282" y="309"/>
                </a:lnTo>
                <a:lnTo>
                  <a:pt x="286" y="314"/>
                </a:lnTo>
                <a:lnTo>
                  <a:pt x="292" y="323"/>
                </a:lnTo>
                <a:lnTo>
                  <a:pt x="293" y="325"/>
                </a:lnTo>
                <a:lnTo>
                  <a:pt x="298" y="331"/>
                </a:lnTo>
                <a:cubicBezTo>
                  <a:pt x="295" y="333"/>
                  <a:pt x="292" y="335"/>
                  <a:pt x="290" y="337"/>
                </a:cubicBezTo>
                <a:lnTo>
                  <a:pt x="290" y="337"/>
                </a:lnTo>
                <a:lnTo>
                  <a:pt x="284" y="329"/>
                </a:lnTo>
                <a:lnTo>
                  <a:pt x="278" y="320"/>
                </a:lnTo>
                <a:lnTo>
                  <a:pt x="274" y="316"/>
                </a:lnTo>
                <a:lnTo>
                  <a:pt x="272" y="312"/>
                </a:lnTo>
                <a:cubicBezTo>
                  <a:pt x="264" y="317"/>
                  <a:pt x="257" y="321"/>
                  <a:pt x="249" y="325"/>
                </a:cubicBezTo>
                <a:close/>
                <a:moveTo>
                  <a:pt x="53" y="289"/>
                </a:moveTo>
                <a:lnTo>
                  <a:pt x="53" y="289"/>
                </a:lnTo>
                <a:cubicBezTo>
                  <a:pt x="52" y="287"/>
                  <a:pt x="51" y="286"/>
                  <a:pt x="50" y="284"/>
                </a:cubicBezTo>
                <a:cubicBezTo>
                  <a:pt x="44" y="275"/>
                  <a:pt x="39" y="266"/>
                  <a:pt x="34" y="256"/>
                </a:cubicBezTo>
                <a:lnTo>
                  <a:pt x="44" y="253"/>
                </a:lnTo>
                <a:cubicBezTo>
                  <a:pt x="48" y="262"/>
                  <a:pt x="53" y="270"/>
                  <a:pt x="58" y="278"/>
                </a:cubicBezTo>
                <a:lnTo>
                  <a:pt x="61" y="276"/>
                </a:lnTo>
                <a:lnTo>
                  <a:pt x="75" y="266"/>
                </a:lnTo>
                <a:lnTo>
                  <a:pt x="83" y="260"/>
                </a:lnTo>
                <a:cubicBezTo>
                  <a:pt x="85" y="263"/>
                  <a:pt x="87" y="266"/>
                  <a:pt x="89" y="269"/>
                </a:cubicBezTo>
                <a:lnTo>
                  <a:pt x="81" y="275"/>
                </a:lnTo>
                <a:lnTo>
                  <a:pt x="72" y="281"/>
                </a:lnTo>
                <a:lnTo>
                  <a:pt x="67" y="284"/>
                </a:lnTo>
                <a:lnTo>
                  <a:pt x="64" y="287"/>
                </a:lnTo>
                <a:cubicBezTo>
                  <a:pt x="70" y="294"/>
                  <a:pt x="77" y="301"/>
                  <a:pt x="84" y="308"/>
                </a:cubicBezTo>
                <a:lnTo>
                  <a:pt x="78" y="316"/>
                </a:lnTo>
                <a:cubicBezTo>
                  <a:pt x="69" y="308"/>
                  <a:pt x="60" y="299"/>
                  <a:pt x="53" y="289"/>
                </a:cubicBezTo>
                <a:close/>
                <a:moveTo>
                  <a:pt x="137" y="350"/>
                </a:moveTo>
                <a:lnTo>
                  <a:pt x="137" y="350"/>
                </a:lnTo>
                <a:cubicBezTo>
                  <a:pt x="135" y="349"/>
                  <a:pt x="134" y="349"/>
                  <a:pt x="132" y="348"/>
                </a:cubicBezTo>
                <a:cubicBezTo>
                  <a:pt x="122" y="344"/>
                  <a:pt x="112" y="340"/>
                  <a:pt x="103" y="334"/>
                </a:cubicBezTo>
                <a:lnTo>
                  <a:pt x="109" y="326"/>
                </a:lnTo>
                <a:cubicBezTo>
                  <a:pt x="117" y="331"/>
                  <a:pt x="126" y="335"/>
                  <a:pt x="135" y="338"/>
                </a:cubicBezTo>
                <a:lnTo>
                  <a:pt x="136" y="335"/>
                </a:lnTo>
                <a:lnTo>
                  <a:pt x="142" y="319"/>
                </a:lnTo>
                <a:lnTo>
                  <a:pt x="145" y="309"/>
                </a:lnTo>
                <a:cubicBezTo>
                  <a:pt x="148" y="311"/>
                  <a:pt x="151" y="312"/>
                  <a:pt x="154" y="313"/>
                </a:cubicBezTo>
                <a:lnTo>
                  <a:pt x="151" y="322"/>
                </a:lnTo>
                <a:lnTo>
                  <a:pt x="148" y="332"/>
                </a:lnTo>
                <a:lnTo>
                  <a:pt x="146" y="338"/>
                </a:lnTo>
                <a:lnTo>
                  <a:pt x="145" y="341"/>
                </a:lnTo>
                <a:cubicBezTo>
                  <a:pt x="154" y="344"/>
                  <a:pt x="164" y="346"/>
                  <a:pt x="174" y="347"/>
                </a:cubicBezTo>
                <a:lnTo>
                  <a:pt x="174" y="357"/>
                </a:lnTo>
                <a:cubicBezTo>
                  <a:pt x="161" y="356"/>
                  <a:pt x="149" y="353"/>
                  <a:pt x="137" y="350"/>
                </a:cubicBezTo>
                <a:close/>
                <a:moveTo>
                  <a:pt x="79" y="288"/>
                </a:moveTo>
                <a:lnTo>
                  <a:pt x="87" y="282"/>
                </a:lnTo>
                <a:cubicBezTo>
                  <a:pt x="92" y="288"/>
                  <a:pt x="98" y="293"/>
                  <a:pt x="104" y="298"/>
                </a:cubicBezTo>
                <a:cubicBezTo>
                  <a:pt x="105" y="299"/>
                  <a:pt x="107" y="300"/>
                  <a:pt x="109" y="301"/>
                </a:cubicBezTo>
                <a:cubicBezTo>
                  <a:pt x="110" y="302"/>
                  <a:pt x="111" y="303"/>
                  <a:pt x="112" y="304"/>
                </a:cubicBezTo>
                <a:cubicBezTo>
                  <a:pt x="116" y="307"/>
                  <a:pt x="121" y="309"/>
                  <a:pt x="125" y="312"/>
                </a:cubicBez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cubicBezTo>
                  <a:pt x="128" y="313"/>
                  <a:pt x="130" y="314"/>
                  <a:pt x="132" y="315"/>
                </a:cubicBezTo>
                <a:lnTo>
                  <a:pt x="129" y="325"/>
                </a:lnTo>
                <a:cubicBezTo>
                  <a:pt x="127" y="324"/>
                  <a:pt x="125" y="323"/>
                  <a:pt x="123" y="322"/>
                </a:cubicBezTo>
                <a:lnTo>
                  <a:pt x="123" y="322"/>
                </a:lnTo>
                <a:cubicBezTo>
                  <a:pt x="117" y="319"/>
                  <a:pt x="112" y="316"/>
                  <a:pt x="106" y="312"/>
                </a:cubicBezTo>
                <a:lnTo>
                  <a:pt x="104" y="315"/>
                </a:lnTo>
                <a:lnTo>
                  <a:pt x="100" y="320"/>
                </a:lnTo>
                <a:lnTo>
                  <a:pt x="94" y="329"/>
                </a:lnTo>
                <a:lnTo>
                  <a:pt x="93" y="331"/>
                </a:lnTo>
                <a:lnTo>
                  <a:pt x="88" y="337"/>
                </a:lnTo>
                <a:lnTo>
                  <a:pt x="88" y="337"/>
                </a:lnTo>
                <a:cubicBezTo>
                  <a:pt x="85" y="335"/>
                  <a:pt x="83" y="333"/>
                  <a:pt x="80" y="331"/>
                </a:cubicBezTo>
                <a:lnTo>
                  <a:pt x="86" y="323"/>
                </a:lnTo>
                <a:lnTo>
                  <a:pt x="92" y="314"/>
                </a:lnTo>
                <a:lnTo>
                  <a:pt x="95" y="310"/>
                </a:lnTo>
                <a:lnTo>
                  <a:pt x="98" y="306"/>
                </a:lnTo>
                <a:cubicBezTo>
                  <a:pt x="91" y="301"/>
                  <a:pt x="85" y="295"/>
                  <a:pt x="79" y="288"/>
                </a:cubicBezTo>
                <a:close/>
                <a:moveTo>
                  <a:pt x="189" y="368"/>
                </a:moveTo>
                <a:cubicBezTo>
                  <a:pt x="287" y="368"/>
                  <a:pt x="367" y="288"/>
                  <a:pt x="367" y="189"/>
                </a:cubicBezTo>
                <a:cubicBezTo>
                  <a:pt x="367" y="91"/>
                  <a:pt x="287" y="11"/>
                  <a:pt x="189" y="11"/>
                </a:cubicBezTo>
                <a:cubicBezTo>
                  <a:pt x="90" y="11"/>
                  <a:pt x="11" y="91"/>
                  <a:pt x="11" y="189"/>
                </a:cubicBezTo>
                <a:cubicBezTo>
                  <a:pt x="11" y="288"/>
                  <a:pt x="90" y="368"/>
                  <a:pt x="189" y="368"/>
                </a:cubicBezTo>
                <a:close/>
                <a:moveTo>
                  <a:pt x="189" y="317"/>
                </a:moveTo>
                <a:cubicBezTo>
                  <a:pt x="259" y="317"/>
                  <a:pt x="317" y="260"/>
                  <a:pt x="317" y="189"/>
                </a:cubicBezTo>
                <a:cubicBezTo>
                  <a:pt x="317" y="119"/>
                  <a:pt x="259" y="62"/>
                  <a:pt x="189" y="62"/>
                </a:cubicBezTo>
                <a:cubicBezTo>
                  <a:pt x="118" y="62"/>
                  <a:pt x="61" y="119"/>
                  <a:pt x="61" y="189"/>
                </a:cubicBezTo>
                <a:cubicBezTo>
                  <a:pt x="61" y="260"/>
                  <a:pt x="118" y="317"/>
                  <a:pt x="189" y="317"/>
                </a:cubicBezTo>
                <a:close/>
              </a:path>
            </a:pathLst>
          </a:custGeom>
          <a:solidFill>
            <a:schemeClr val="tx1"/>
          </a:solidFill>
          <a:ln w="31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73505" y="473075"/>
            <a:ext cx="916305" cy="7683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endParaRPr lang="zh-CN" altLang="en-US" sz="4400" b="1" smtClean="0">
              <a:solidFill>
                <a:srgbClr val="C30D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15"/>
          <p:cNvSpPr>
            <a:spLocks noEditPoints="1"/>
          </p:cNvSpPr>
          <p:nvPr/>
        </p:nvSpPr>
        <p:spPr bwMode="auto">
          <a:xfrm>
            <a:off x="2502535" y="382905"/>
            <a:ext cx="930910" cy="930910"/>
          </a:xfrm>
          <a:custGeom>
            <a:gdLst>
              <a:gd name="T0" fmla="*/ 189 w 378"/>
              <a:gd name="T1" fmla="*/ 72 h 379"/>
              <a:gd name="T2" fmla="*/ 135 w 378"/>
              <a:gd name="T3" fmla="*/ 41 h 379"/>
              <a:gd name="T4" fmla="*/ 145 w 378"/>
              <a:gd name="T5" fmla="*/ 37 h 379"/>
              <a:gd name="T6" fmla="*/ 58 w 378"/>
              <a:gd name="T7" fmla="*/ 121 h 379"/>
              <a:gd name="T8" fmla="*/ 18 w 378"/>
              <a:gd name="T9" fmla="*/ 139 h 379"/>
              <a:gd name="T10" fmla="*/ 42 w 378"/>
              <a:gd name="T11" fmla="*/ 174 h 379"/>
              <a:gd name="T12" fmla="*/ 83 w 378"/>
              <a:gd name="T13" fmla="*/ 118 h 379"/>
              <a:gd name="T14" fmla="*/ 72 w 378"/>
              <a:gd name="T15" fmla="*/ 98 h 379"/>
              <a:gd name="T16" fmla="*/ 58 w 378"/>
              <a:gd name="T17" fmla="*/ 101 h 379"/>
              <a:gd name="T18" fmla="*/ 112 w 378"/>
              <a:gd name="T19" fmla="*/ 75 h 379"/>
              <a:gd name="T20" fmla="*/ 129 w 378"/>
              <a:gd name="T21" fmla="*/ 54 h 379"/>
              <a:gd name="T22" fmla="*/ 88 w 378"/>
              <a:gd name="T23" fmla="*/ 42 h 379"/>
              <a:gd name="T24" fmla="*/ 83 w 378"/>
              <a:gd name="T25" fmla="*/ 86 h 379"/>
              <a:gd name="T26" fmla="*/ 326 w 378"/>
              <a:gd name="T27" fmla="*/ 174 h 379"/>
              <a:gd name="T28" fmla="*/ 353 w 378"/>
              <a:gd name="T29" fmla="*/ 141 h 379"/>
              <a:gd name="T30" fmla="*/ 328 w 378"/>
              <a:gd name="T31" fmla="*/ 139 h 379"/>
              <a:gd name="T32" fmla="*/ 325 w 378"/>
              <a:gd name="T33" fmla="*/ 167 h 379"/>
              <a:gd name="T34" fmla="*/ 353 w 378"/>
              <a:gd name="T35" fmla="*/ 227 h 379"/>
              <a:gd name="T36" fmla="*/ 327 w 378"/>
              <a:gd name="T37" fmla="*/ 184 h 379"/>
              <a:gd name="T38" fmla="*/ 317 w 378"/>
              <a:gd name="T39" fmla="*/ 264 h 379"/>
              <a:gd name="T40" fmla="*/ 360 w 378"/>
              <a:gd name="T41" fmla="*/ 240 h 379"/>
              <a:gd name="T42" fmla="*/ 21 w 378"/>
              <a:gd name="T43" fmla="*/ 190 h 379"/>
              <a:gd name="T44" fmla="*/ 61 w 378"/>
              <a:gd name="T45" fmla="*/ 195 h 379"/>
              <a:gd name="T46" fmla="*/ 285 w 378"/>
              <a:gd name="T47" fmla="*/ 91 h 379"/>
              <a:gd name="T48" fmla="*/ 292 w 378"/>
              <a:gd name="T49" fmla="*/ 56 h 379"/>
              <a:gd name="T50" fmla="*/ 272 w 378"/>
              <a:gd name="T51" fmla="*/ 67 h 379"/>
              <a:gd name="T52" fmla="*/ 303 w 378"/>
              <a:gd name="T53" fmla="*/ 112 h 379"/>
              <a:gd name="T54" fmla="*/ 322 w 378"/>
              <a:gd name="T55" fmla="*/ 86 h 379"/>
              <a:gd name="T56" fmla="*/ 52 w 378"/>
              <a:gd name="T57" fmla="*/ 205 h 379"/>
              <a:gd name="T58" fmla="*/ 69 w 378"/>
              <a:gd name="T59" fmla="*/ 258 h 379"/>
              <a:gd name="T60" fmla="*/ 28 w 378"/>
              <a:gd name="T61" fmla="*/ 247 h 379"/>
              <a:gd name="T62" fmla="*/ 47 w 378"/>
              <a:gd name="T63" fmla="*/ 230 h 379"/>
              <a:gd name="T64" fmla="*/ 194 w 378"/>
              <a:gd name="T65" fmla="*/ 38 h 379"/>
              <a:gd name="T66" fmla="*/ 184 w 378"/>
              <a:gd name="T67" fmla="*/ 31 h 379"/>
              <a:gd name="T68" fmla="*/ 209 w 378"/>
              <a:gd name="T69" fmla="*/ 53 h 379"/>
              <a:gd name="T70" fmla="*/ 243 w 378"/>
              <a:gd name="T71" fmla="*/ 41 h 379"/>
              <a:gd name="T72" fmla="*/ 233 w 378"/>
              <a:gd name="T73" fmla="*/ 37 h 379"/>
              <a:gd name="T74" fmla="*/ 311 w 378"/>
              <a:gd name="T75" fmla="*/ 284 h 379"/>
              <a:gd name="T76" fmla="*/ 317 w 378"/>
              <a:gd name="T77" fmla="*/ 276 h 379"/>
              <a:gd name="T78" fmla="*/ 220 w 378"/>
              <a:gd name="T79" fmla="*/ 334 h 379"/>
              <a:gd name="T80" fmla="*/ 194 w 378"/>
              <a:gd name="T81" fmla="*/ 368 h 379"/>
              <a:gd name="T82" fmla="*/ 161 w 378"/>
              <a:gd name="T83" fmla="*/ 325 h 379"/>
              <a:gd name="T84" fmla="*/ 236 w 378"/>
              <a:gd name="T85" fmla="*/ 319 h 379"/>
              <a:gd name="T86" fmla="*/ 236 w 378"/>
              <a:gd name="T87" fmla="*/ 351 h 379"/>
              <a:gd name="T88" fmla="*/ 246 w 378"/>
              <a:gd name="T89" fmla="*/ 315 h 379"/>
              <a:gd name="T90" fmla="*/ 286 w 378"/>
              <a:gd name="T91" fmla="*/ 314 h 379"/>
              <a:gd name="T92" fmla="*/ 274 w 378"/>
              <a:gd name="T93" fmla="*/ 316 h 379"/>
              <a:gd name="T94" fmla="*/ 58 w 378"/>
              <a:gd name="T95" fmla="*/ 278 h 379"/>
              <a:gd name="T96" fmla="*/ 64 w 378"/>
              <a:gd name="T97" fmla="*/ 287 h 379"/>
              <a:gd name="T98" fmla="*/ 109 w 378"/>
              <a:gd name="T99" fmla="*/ 326 h 379"/>
              <a:gd name="T100" fmla="*/ 146 w 378"/>
              <a:gd name="T101" fmla="*/ 338 h 379"/>
              <a:gd name="T102" fmla="*/ 109 w 378"/>
              <a:gd name="T103" fmla="*/ 301 h 379"/>
              <a:gd name="T104" fmla="*/ 132 w 378"/>
              <a:gd name="T105" fmla="*/ 315 h 379"/>
              <a:gd name="T106" fmla="*/ 93 w 378"/>
              <a:gd name="T107" fmla="*/ 331 h 379"/>
              <a:gd name="T108" fmla="*/ 79 w 378"/>
              <a:gd name="T109" fmla="*/ 288 h 379"/>
              <a:gd name="T110" fmla="*/ 189 w 378"/>
              <a:gd name="T111" fmla="*/ 62 h 37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8" h="379">
                <a:moveTo>
                  <a:pt x="189" y="379"/>
                </a:moveTo>
                <a:cubicBezTo>
                  <a:pt x="293" y="379"/>
                  <a:pt x="378" y="294"/>
                  <a:pt x="378" y="189"/>
                </a:cubicBezTo>
                <a:cubicBezTo>
                  <a:pt x="378" y="85"/>
                  <a:pt x="293" y="0"/>
                  <a:pt x="189" y="0"/>
                </a:cubicBezTo>
                <a:cubicBezTo>
                  <a:pt x="85" y="0"/>
                  <a:pt x="0" y="85"/>
                  <a:pt x="0" y="189"/>
                </a:cubicBezTo>
                <a:cubicBezTo>
                  <a:pt x="0" y="294"/>
                  <a:pt x="85" y="379"/>
                  <a:pt x="189" y="379"/>
                </a:cubicBezTo>
                <a:close/>
                <a:moveTo>
                  <a:pt x="189" y="307"/>
                </a:moveTo>
                <a:cubicBezTo>
                  <a:pt x="254" y="307"/>
                  <a:pt x="306" y="254"/>
                  <a:pt x="306" y="189"/>
                </a:cubicBezTo>
                <a:cubicBezTo>
                  <a:pt x="306" y="124"/>
                  <a:pt x="254" y="72"/>
                  <a:pt x="189" y="72"/>
                </a:cubicBezTo>
                <a:cubicBezTo>
                  <a:pt x="124" y="72"/>
                  <a:pt x="71" y="124"/>
                  <a:pt x="71" y="189"/>
                </a:cubicBezTo>
                <a:cubicBezTo>
                  <a:pt x="71" y="254"/>
                  <a:pt x="124" y="307"/>
                  <a:pt x="189" y="307"/>
                </a:cubicBezTo>
                <a:close/>
                <a:moveTo>
                  <a:pt x="137" y="29"/>
                </a:moveTo>
                <a:lnTo>
                  <a:pt x="137" y="29"/>
                </a:lnTo>
                <a:cubicBezTo>
                  <a:pt x="135" y="30"/>
                  <a:pt x="134" y="30"/>
                  <a:pt x="132" y="31"/>
                </a:cubicBezTo>
                <a:cubicBezTo>
                  <a:pt x="122" y="34"/>
                  <a:pt x="112" y="39"/>
                  <a:pt x="103" y="45"/>
                </a:cubicBezTo>
                <a:lnTo>
                  <a:pt x="109" y="53"/>
                </a:lnTo>
                <a:cubicBezTo>
                  <a:pt x="117" y="48"/>
                  <a:pt x="126" y="44"/>
                  <a:pt x="135" y="41"/>
                </a:cubicBezTo>
                <a:lnTo>
                  <a:pt x="136" y="44"/>
                </a:lnTo>
                <a:lnTo>
                  <a:pt x="142" y="60"/>
                </a:lnTo>
                <a:lnTo>
                  <a:pt x="145" y="70"/>
                </a:lnTo>
                <a:cubicBezTo>
                  <a:pt x="148" y="68"/>
                  <a:pt x="151" y="67"/>
                  <a:pt x="154" y="66"/>
                </a:cubicBezTo>
                <a:lnTo>
                  <a:pt x="151" y="57"/>
                </a:lnTo>
                <a:lnTo>
                  <a:pt x="148" y="47"/>
                </a:lnTo>
                <a:lnTo>
                  <a:pt x="146" y="41"/>
                </a:lnTo>
                <a:lnTo>
                  <a:pt x="145" y="37"/>
                </a:lnTo>
                <a:cubicBezTo>
                  <a:pt x="154" y="35"/>
                  <a:pt x="164" y="33"/>
                  <a:pt x="174" y="32"/>
                </a:cubicBezTo>
                <a:lnTo>
                  <a:pt x="174" y="22"/>
                </a:lnTo>
                <a:cubicBezTo>
                  <a:pt x="161" y="23"/>
                  <a:pt x="149" y="25"/>
                  <a:pt x="137" y="29"/>
                </a:cubicBezTo>
                <a:close/>
                <a:moveTo>
                  <a:pt x="66" y="128"/>
                </a:moveTo>
                <a:cubicBezTo>
                  <a:pt x="67" y="126"/>
                  <a:pt x="68" y="123"/>
                  <a:pt x="69" y="121"/>
                </a:cubicBezTo>
                <a:lnTo>
                  <a:pt x="61" y="115"/>
                </a:lnTo>
                <a:cubicBezTo>
                  <a:pt x="60" y="117"/>
                  <a:pt x="59" y="119"/>
                  <a:pt x="58" y="121"/>
                </a:cubicBezTo>
                <a:lnTo>
                  <a:pt x="58" y="121"/>
                </a:lnTo>
                <a:cubicBezTo>
                  <a:pt x="55" y="127"/>
                  <a:pt x="52" y="133"/>
                  <a:pt x="50" y="139"/>
                </a:cubicBezTo>
                <a:lnTo>
                  <a:pt x="46" y="138"/>
                </a:lnTo>
                <a:lnTo>
                  <a:pt x="40" y="136"/>
                </a:lnTo>
                <a:lnTo>
                  <a:pt x="31" y="133"/>
                </a:lnTo>
                <a:lnTo>
                  <a:pt x="21" y="129"/>
                </a:lnTo>
                <a:lnTo>
                  <a:pt x="21" y="129"/>
                </a:lnTo>
                <a:cubicBezTo>
                  <a:pt x="20" y="133"/>
                  <a:pt x="19" y="136"/>
                  <a:pt x="18" y="139"/>
                </a:cubicBezTo>
                <a:lnTo>
                  <a:pt x="18" y="139"/>
                </a:lnTo>
                <a:lnTo>
                  <a:pt x="25" y="141"/>
                </a:lnTo>
                <a:lnTo>
                  <a:pt x="27" y="142"/>
                </a:lnTo>
                <a:lnTo>
                  <a:pt x="37" y="145"/>
                </a:lnTo>
                <a:lnTo>
                  <a:pt x="44" y="148"/>
                </a:lnTo>
                <a:lnTo>
                  <a:pt x="47" y="149"/>
                </a:lnTo>
                <a:cubicBezTo>
                  <a:pt x="45" y="155"/>
                  <a:pt x="44" y="161"/>
                  <a:pt x="43" y="168"/>
                </a:cubicBezTo>
                <a:lnTo>
                  <a:pt x="43" y="168"/>
                </a:lnTo>
                <a:cubicBezTo>
                  <a:pt x="42" y="170"/>
                  <a:pt x="42" y="172"/>
                  <a:pt x="42" y="174"/>
                </a:cubicBezTo>
                <a:lnTo>
                  <a:pt x="52" y="174"/>
                </a:lnTo>
                <a:cubicBezTo>
                  <a:pt x="52" y="172"/>
                  <a:pt x="53" y="169"/>
                  <a:pt x="53" y="166"/>
                </a:cubicBezTo>
                <a:cubicBezTo>
                  <a:pt x="54" y="162"/>
                  <a:pt x="55" y="157"/>
                  <a:pt x="56" y="152"/>
                </a:cubicBezTo>
                <a:cubicBezTo>
                  <a:pt x="57" y="150"/>
                  <a:pt x="57" y="149"/>
                  <a:pt x="58" y="147"/>
                </a:cubicBezTo>
                <a:cubicBezTo>
                  <a:pt x="58" y="146"/>
                  <a:pt x="59" y="144"/>
                  <a:pt x="60" y="142"/>
                </a:cubicBezTo>
                <a:cubicBezTo>
                  <a:pt x="61" y="137"/>
                  <a:pt x="63" y="133"/>
                  <a:pt x="66" y="128"/>
                </a:cubicBezTo>
                <a:close/>
                <a:moveTo>
                  <a:pt x="83" y="118"/>
                </a:moveTo>
                <a:lnTo>
                  <a:pt x="83" y="118"/>
                </a:lnTo>
                <a:lnTo>
                  <a:pt x="83" y="118"/>
                </a:lnTo>
                <a:cubicBezTo>
                  <a:pt x="84" y="117"/>
                  <a:pt x="85" y="116"/>
                  <a:pt x="86" y="114"/>
                </a:cubicBezTo>
                <a:cubicBezTo>
                  <a:pt x="87" y="113"/>
                  <a:pt x="88" y="112"/>
                  <a:pt x="89" y="110"/>
                </a:cubicBezTo>
                <a:lnTo>
                  <a:pt x="89" y="110"/>
                </a:lnTo>
                <a:lnTo>
                  <a:pt x="89" y="110"/>
                </a:lnTo>
                <a:lnTo>
                  <a:pt x="89" y="110"/>
                </a:lnTo>
                <a:lnTo>
                  <a:pt x="81" y="104"/>
                </a:lnTo>
                <a:lnTo>
                  <a:pt x="72" y="98"/>
                </a:lnTo>
                <a:lnTo>
                  <a:pt x="67" y="95"/>
                </a:lnTo>
                <a:lnTo>
                  <a:pt x="64" y="92"/>
                </a:lnTo>
                <a:cubicBezTo>
                  <a:pt x="70" y="85"/>
                  <a:pt x="77" y="78"/>
                  <a:pt x="84" y="71"/>
                </a:cubicBezTo>
                <a:lnTo>
                  <a:pt x="78" y="63"/>
                </a:lnTo>
                <a:cubicBezTo>
                  <a:pt x="69" y="71"/>
                  <a:pt x="60" y="80"/>
                  <a:pt x="53" y="90"/>
                </a:cubicBezTo>
                <a:cubicBezTo>
                  <a:pt x="46" y="100"/>
                  <a:pt x="39" y="111"/>
                  <a:pt x="34" y="123"/>
                </a:cubicBezTo>
                <a:lnTo>
                  <a:pt x="44" y="126"/>
                </a:lnTo>
                <a:cubicBezTo>
                  <a:pt x="48" y="117"/>
                  <a:pt x="53" y="109"/>
                  <a:pt x="58" y="101"/>
                </a:cubicBezTo>
                <a:lnTo>
                  <a:pt x="61" y="103"/>
                </a:lnTo>
                <a:lnTo>
                  <a:pt x="66" y="107"/>
                </a:lnTo>
                <a:lnTo>
                  <a:pt x="75" y="112"/>
                </a:lnTo>
                <a:lnTo>
                  <a:pt x="83" y="118"/>
                </a:lnTo>
                <a:close/>
                <a:moveTo>
                  <a:pt x="92" y="91"/>
                </a:moveTo>
                <a:cubicBezTo>
                  <a:pt x="96" y="87"/>
                  <a:pt x="100" y="84"/>
                  <a:pt x="104" y="81"/>
                </a:cubicBezTo>
                <a:cubicBezTo>
                  <a:pt x="105" y="80"/>
                  <a:pt x="107" y="79"/>
                  <a:pt x="109" y="77"/>
                </a:cubicBezTo>
                <a:cubicBezTo>
                  <a:pt x="110" y="77"/>
                  <a:pt x="111" y="76"/>
                  <a:pt x="112" y="75"/>
                </a:cubicBezTo>
                <a:cubicBezTo>
                  <a:pt x="116" y="72"/>
                  <a:pt x="121" y="69"/>
                  <a:pt x="125" y="67"/>
                </a:cubicBez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cubicBezTo>
                  <a:pt x="128" y="66"/>
                  <a:pt x="130" y="65"/>
                  <a:pt x="132" y="64"/>
                </a:cubicBezTo>
                <a:lnTo>
                  <a:pt x="129" y="54"/>
                </a:lnTo>
                <a:cubicBezTo>
                  <a:pt x="127" y="55"/>
                  <a:pt x="125" y="56"/>
                  <a:pt x="123" y="57"/>
                </a:cubicBezTo>
                <a:lnTo>
                  <a:pt x="123" y="57"/>
                </a:lnTo>
                <a:cubicBezTo>
                  <a:pt x="117" y="60"/>
                  <a:pt x="112" y="63"/>
                  <a:pt x="106" y="67"/>
                </a:cubicBezTo>
                <a:lnTo>
                  <a:pt x="104" y="64"/>
                </a:lnTo>
                <a:lnTo>
                  <a:pt x="100" y="58"/>
                </a:lnTo>
                <a:lnTo>
                  <a:pt x="94" y="50"/>
                </a:lnTo>
                <a:lnTo>
                  <a:pt x="93" y="48"/>
                </a:lnTo>
                <a:lnTo>
                  <a:pt x="88" y="42"/>
                </a:lnTo>
                <a:lnTo>
                  <a:pt x="88" y="42"/>
                </a:lnTo>
                <a:cubicBezTo>
                  <a:pt x="85" y="44"/>
                  <a:pt x="83" y="46"/>
                  <a:pt x="80" y="48"/>
                </a:cubicBezTo>
                <a:lnTo>
                  <a:pt x="86" y="56"/>
                </a:lnTo>
                <a:lnTo>
                  <a:pt x="92" y="64"/>
                </a:lnTo>
                <a:lnTo>
                  <a:pt x="95" y="69"/>
                </a:lnTo>
                <a:lnTo>
                  <a:pt x="98" y="73"/>
                </a:lnTo>
                <a:cubicBezTo>
                  <a:pt x="93" y="77"/>
                  <a:pt x="88" y="81"/>
                  <a:pt x="83" y="86"/>
                </a:cubicBezTo>
                <a:lnTo>
                  <a:pt x="83" y="86"/>
                </a:lnTo>
                <a:cubicBezTo>
                  <a:pt x="82" y="87"/>
                  <a:pt x="80" y="89"/>
                  <a:pt x="79" y="91"/>
                </a:cubicBezTo>
                <a:lnTo>
                  <a:pt x="87" y="97"/>
                </a:lnTo>
                <a:cubicBezTo>
                  <a:pt x="89" y="95"/>
                  <a:pt x="90" y="93"/>
                  <a:pt x="92" y="91"/>
                </a:cubicBezTo>
                <a:lnTo>
                  <a:pt x="92" y="91"/>
                </a:lnTo>
                <a:lnTo>
                  <a:pt x="92" y="91"/>
                </a:lnTo>
                <a:lnTo>
                  <a:pt x="92" y="91"/>
                </a:lnTo>
                <a:close/>
                <a:moveTo>
                  <a:pt x="325" y="167"/>
                </a:moveTo>
                <a:cubicBezTo>
                  <a:pt x="325" y="169"/>
                  <a:pt x="326" y="172"/>
                  <a:pt x="326" y="174"/>
                </a:cubicBezTo>
                <a:lnTo>
                  <a:pt x="336" y="174"/>
                </a:lnTo>
                <a:cubicBezTo>
                  <a:pt x="336" y="172"/>
                  <a:pt x="336" y="170"/>
                  <a:pt x="335" y="168"/>
                </a:cubicBezTo>
                <a:lnTo>
                  <a:pt x="335" y="168"/>
                </a:lnTo>
                <a:cubicBezTo>
                  <a:pt x="334" y="161"/>
                  <a:pt x="333" y="155"/>
                  <a:pt x="331" y="149"/>
                </a:cubicBezTo>
                <a:lnTo>
                  <a:pt x="334" y="148"/>
                </a:lnTo>
                <a:lnTo>
                  <a:pt x="341" y="145"/>
                </a:lnTo>
                <a:lnTo>
                  <a:pt x="350" y="142"/>
                </a:lnTo>
                <a:lnTo>
                  <a:pt x="353" y="141"/>
                </a:lnTo>
                <a:lnTo>
                  <a:pt x="360" y="139"/>
                </a:lnTo>
                <a:lnTo>
                  <a:pt x="360" y="139"/>
                </a:lnTo>
                <a:cubicBezTo>
                  <a:pt x="359" y="136"/>
                  <a:pt x="358" y="133"/>
                  <a:pt x="357" y="129"/>
                </a:cubicBezTo>
                <a:lnTo>
                  <a:pt x="357" y="129"/>
                </a:lnTo>
                <a:lnTo>
                  <a:pt x="347" y="133"/>
                </a:lnTo>
                <a:lnTo>
                  <a:pt x="338" y="136"/>
                </a:lnTo>
                <a:lnTo>
                  <a:pt x="332" y="138"/>
                </a:lnTo>
                <a:lnTo>
                  <a:pt x="328" y="139"/>
                </a:lnTo>
                <a:cubicBezTo>
                  <a:pt x="325" y="131"/>
                  <a:pt x="321" y="123"/>
                  <a:pt x="317" y="115"/>
                </a:cubicBezTo>
                <a:lnTo>
                  <a:pt x="309" y="121"/>
                </a:lnTo>
                <a:cubicBezTo>
                  <a:pt x="312" y="128"/>
                  <a:pt x="316" y="135"/>
                  <a:pt x="318" y="142"/>
                </a:cubicBezTo>
                <a:cubicBezTo>
                  <a:pt x="319" y="144"/>
                  <a:pt x="320" y="146"/>
                  <a:pt x="320" y="147"/>
                </a:cubicBezTo>
                <a:cubicBezTo>
                  <a:pt x="321" y="149"/>
                  <a:pt x="321" y="150"/>
                  <a:pt x="321" y="152"/>
                </a:cubicBezTo>
                <a:cubicBezTo>
                  <a:pt x="323" y="157"/>
                  <a:pt x="324" y="162"/>
                  <a:pt x="325" y="167"/>
                </a:cubicBezTo>
                <a:lnTo>
                  <a:pt x="325" y="167"/>
                </a:lnTo>
                <a:lnTo>
                  <a:pt x="325" y="167"/>
                </a:lnTo>
                <a:close/>
                <a:moveTo>
                  <a:pt x="316" y="184"/>
                </a:moveTo>
                <a:cubicBezTo>
                  <a:pt x="317" y="188"/>
                  <a:pt x="317" y="191"/>
                  <a:pt x="316" y="195"/>
                </a:cubicBezTo>
                <a:lnTo>
                  <a:pt x="327" y="195"/>
                </a:lnTo>
                <a:lnTo>
                  <a:pt x="337" y="195"/>
                </a:lnTo>
                <a:lnTo>
                  <a:pt x="343" y="195"/>
                </a:lnTo>
                <a:lnTo>
                  <a:pt x="347" y="195"/>
                </a:lnTo>
                <a:cubicBezTo>
                  <a:pt x="347" y="204"/>
                  <a:pt x="345" y="214"/>
                  <a:pt x="343" y="224"/>
                </a:cubicBezTo>
                <a:lnTo>
                  <a:pt x="353" y="227"/>
                </a:lnTo>
                <a:cubicBezTo>
                  <a:pt x="356" y="214"/>
                  <a:pt x="357" y="202"/>
                  <a:pt x="357" y="190"/>
                </a:cubicBezTo>
                <a:lnTo>
                  <a:pt x="357" y="190"/>
                </a:lnTo>
                <a:cubicBezTo>
                  <a:pt x="357" y="188"/>
                  <a:pt x="357" y="186"/>
                  <a:pt x="357" y="184"/>
                </a:cubicBezTo>
                <a:cubicBezTo>
                  <a:pt x="357" y="174"/>
                  <a:pt x="355" y="163"/>
                  <a:pt x="353" y="152"/>
                </a:cubicBezTo>
                <a:lnTo>
                  <a:pt x="343" y="155"/>
                </a:lnTo>
                <a:cubicBezTo>
                  <a:pt x="345" y="165"/>
                  <a:pt x="347" y="175"/>
                  <a:pt x="347" y="184"/>
                </a:cubicBezTo>
                <a:lnTo>
                  <a:pt x="343" y="184"/>
                </a:lnTo>
                <a:lnTo>
                  <a:pt x="327" y="184"/>
                </a:lnTo>
                <a:lnTo>
                  <a:pt x="316" y="184"/>
                </a:lnTo>
                <a:close/>
                <a:moveTo>
                  <a:pt x="336" y="205"/>
                </a:moveTo>
                <a:lnTo>
                  <a:pt x="326" y="205"/>
                </a:lnTo>
                <a:cubicBezTo>
                  <a:pt x="325" y="212"/>
                  <a:pt x="324" y="220"/>
                  <a:pt x="321" y="227"/>
                </a:cubicBezTo>
                <a:cubicBezTo>
                  <a:pt x="321" y="229"/>
                  <a:pt x="320" y="231"/>
                  <a:pt x="320" y="233"/>
                </a:cubicBezTo>
                <a:cubicBezTo>
                  <a:pt x="319" y="234"/>
                  <a:pt x="319" y="235"/>
                  <a:pt x="318" y="237"/>
                </a:cubicBezTo>
                <a:cubicBezTo>
                  <a:pt x="316" y="244"/>
                  <a:pt x="312" y="251"/>
                  <a:pt x="309" y="258"/>
                </a:cubicBezTo>
                <a:lnTo>
                  <a:pt x="317" y="264"/>
                </a:lnTo>
                <a:cubicBezTo>
                  <a:pt x="321" y="256"/>
                  <a:pt x="325" y="248"/>
                  <a:pt x="328" y="240"/>
                </a:cubicBezTo>
                <a:lnTo>
                  <a:pt x="331" y="241"/>
                </a:lnTo>
                <a:lnTo>
                  <a:pt x="338" y="243"/>
                </a:lnTo>
                <a:lnTo>
                  <a:pt x="347" y="246"/>
                </a:lnTo>
                <a:lnTo>
                  <a:pt x="350" y="247"/>
                </a:lnTo>
                <a:lnTo>
                  <a:pt x="357" y="249"/>
                </a:lnTo>
                <a:lnTo>
                  <a:pt x="357" y="249"/>
                </a:lnTo>
                <a:cubicBezTo>
                  <a:pt x="358" y="246"/>
                  <a:pt x="359" y="243"/>
                  <a:pt x="360" y="240"/>
                </a:cubicBezTo>
                <a:lnTo>
                  <a:pt x="360" y="240"/>
                </a:lnTo>
                <a:lnTo>
                  <a:pt x="350" y="237"/>
                </a:lnTo>
                <a:lnTo>
                  <a:pt x="341" y="234"/>
                </a:lnTo>
                <a:lnTo>
                  <a:pt x="335" y="232"/>
                </a:lnTo>
                <a:lnTo>
                  <a:pt x="331" y="230"/>
                </a:lnTo>
                <a:cubicBezTo>
                  <a:pt x="334" y="222"/>
                  <a:pt x="335" y="213"/>
                  <a:pt x="336" y="205"/>
                </a:cubicBezTo>
                <a:close/>
                <a:moveTo>
                  <a:pt x="21" y="190"/>
                </a:moveTo>
                <a:lnTo>
                  <a:pt x="21" y="190"/>
                </a:lnTo>
                <a:cubicBezTo>
                  <a:pt x="21" y="188"/>
                  <a:pt x="21" y="186"/>
                  <a:pt x="21" y="184"/>
                </a:cubicBezTo>
                <a:cubicBezTo>
                  <a:pt x="21" y="174"/>
                  <a:pt x="22" y="163"/>
                  <a:pt x="25" y="152"/>
                </a:cubicBezTo>
                <a:lnTo>
                  <a:pt x="35" y="155"/>
                </a:lnTo>
                <a:cubicBezTo>
                  <a:pt x="32" y="165"/>
                  <a:pt x="31" y="175"/>
                  <a:pt x="31" y="184"/>
                </a:cubicBezTo>
                <a:lnTo>
                  <a:pt x="35" y="184"/>
                </a:lnTo>
                <a:lnTo>
                  <a:pt x="51" y="184"/>
                </a:lnTo>
                <a:lnTo>
                  <a:pt x="61" y="184"/>
                </a:lnTo>
                <a:cubicBezTo>
                  <a:pt x="61" y="188"/>
                  <a:pt x="61" y="191"/>
                  <a:pt x="61" y="195"/>
                </a:cubicBezTo>
                <a:lnTo>
                  <a:pt x="51" y="195"/>
                </a:lnTo>
                <a:lnTo>
                  <a:pt x="41" y="195"/>
                </a:lnTo>
                <a:lnTo>
                  <a:pt x="35" y="195"/>
                </a:lnTo>
                <a:lnTo>
                  <a:pt x="31" y="195"/>
                </a:lnTo>
                <a:cubicBezTo>
                  <a:pt x="31" y="204"/>
                  <a:pt x="32" y="214"/>
                  <a:pt x="35" y="224"/>
                </a:cubicBezTo>
                <a:lnTo>
                  <a:pt x="25" y="227"/>
                </a:lnTo>
                <a:cubicBezTo>
                  <a:pt x="22" y="214"/>
                  <a:pt x="21" y="202"/>
                  <a:pt x="21" y="190"/>
                </a:cubicBezTo>
                <a:close/>
                <a:moveTo>
                  <a:pt x="285" y="91"/>
                </a:moveTo>
                <a:cubicBezTo>
                  <a:pt x="287" y="93"/>
                  <a:pt x="289" y="95"/>
                  <a:pt x="291" y="97"/>
                </a:cubicBezTo>
                <a:lnTo>
                  <a:pt x="299" y="91"/>
                </a:lnTo>
                <a:cubicBezTo>
                  <a:pt x="298" y="89"/>
                  <a:pt x="296" y="87"/>
                  <a:pt x="294" y="86"/>
                </a:cubicBezTo>
                <a:lnTo>
                  <a:pt x="294" y="86"/>
                </a:lnTo>
                <a:cubicBezTo>
                  <a:pt x="290" y="81"/>
                  <a:pt x="285" y="77"/>
                  <a:pt x="280" y="73"/>
                </a:cubicBezTo>
                <a:lnTo>
                  <a:pt x="282" y="70"/>
                </a:lnTo>
                <a:lnTo>
                  <a:pt x="286" y="64"/>
                </a:lnTo>
                <a:lnTo>
                  <a:pt x="292" y="56"/>
                </a:lnTo>
                <a:lnTo>
                  <a:pt x="293" y="54"/>
                </a:lnTo>
                <a:lnTo>
                  <a:pt x="298" y="48"/>
                </a:lnTo>
                <a:cubicBezTo>
                  <a:pt x="295" y="46"/>
                  <a:pt x="292" y="44"/>
                  <a:pt x="290" y="42"/>
                </a:cubicBezTo>
                <a:lnTo>
                  <a:pt x="290" y="42"/>
                </a:lnTo>
                <a:lnTo>
                  <a:pt x="284" y="50"/>
                </a:lnTo>
                <a:lnTo>
                  <a:pt x="278" y="58"/>
                </a:lnTo>
                <a:lnTo>
                  <a:pt x="274" y="63"/>
                </a:lnTo>
                <a:lnTo>
                  <a:pt x="272" y="67"/>
                </a:lnTo>
                <a:cubicBezTo>
                  <a:pt x="264" y="62"/>
                  <a:pt x="257" y="57"/>
                  <a:pt x="249" y="54"/>
                </a:cubicBezTo>
                <a:lnTo>
                  <a:pt x="246" y="64"/>
                </a:lnTo>
                <a:cubicBezTo>
                  <a:pt x="253" y="67"/>
                  <a:pt x="259" y="71"/>
                  <a:pt x="266" y="75"/>
                </a:cubicBezTo>
                <a:cubicBezTo>
                  <a:pt x="267" y="76"/>
                  <a:pt x="269" y="77"/>
                  <a:pt x="270" y="78"/>
                </a:cubicBezTo>
                <a:cubicBezTo>
                  <a:pt x="272" y="79"/>
                  <a:pt x="273" y="80"/>
                  <a:pt x="274" y="81"/>
                </a:cubicBezTo>
                <a:cubicBezTo>
                  <a:pt x="278" y="84"/>
                  <a:pt x="282" y="87"/>
                  <a:pt x="285" y="91"/>
                </a:cubicBezTo>
                <a:close/>
                <a:moveTo>
                  <a:pt x="295" y="118"/>
                </a:moveTo>
                <a:lnTo>
                  <a:pt x="303" y="112"/>
                </a:lnTo>
                <a:lnTo>
                  <a:pt x="312" y="107"/>
                </a:lnTo>
                <a:lnTo>
                  <a:pt x="316" y="103"/>
                </a:lnTo>
                <a:lnTo>
                  <a:pt x="320" y="101"/>
                </a:lnTo>
                <a:cubicBezTo>
                  <a:pt x="325" y="109"/>
                  <a:pt x="330" y="117"/>
                  <a:pt x="334" y="126"/>
                </a:cubicBezTo>
                <a:lnTo>
                  <a:pt x="344" y="123"/>
                </a:lnTo>
                <a:cubicBezTo>
                  <a:pt x="339" y="111"/>
                  <a:pt x="332" y="100"/>
                  <a:pt x="325" y="91"/>
                </a:cubicBezTo>
                <a:lnTo>
                  <a:pt x="325" y="91"/>
                </a:lnTo>
                <a:cubicBezTo>
                  <a:pt x="324" y="89"/>
                  <a:pt x="323" y="88"/>
                  <a:pt x="322" y="86"/>
                </a:cubicBezTo>
                <a:cubicBezTo>
                  <a:pt x="315" y="78"/>
                  <a:pt x="308" y="70"/>
                  <a:pt x="300" y="63"/>
                </a:cubicBezTo>
                <a:lnTo>
                  <a:pt x="294" y="71"/>
                </a:lnTo>
                <a:cubicBezTo>
                  <a:pt x="301" y="78"/>
                  <a:pt x="308" y="85"/>
                  <a:pt x="314" y="92"/>
                </a:cubicBezTo>
                <a:lnTo>
                  <a:pt x="311" y="95"/>
                </a:lnTo>
                <a:lnTo>
                  <a:pt x="297" y="104"/>
                </a:lnTo>
                <a:cubicBezTo>
                  <a:pt x="288" y="111"/>
                  <a:pt x="289" y="109"/>
                  <a:pt x="295" y="118"/>
                </a:cubicBezTo>
                <a:close/>
                <a:moveTo>
                  <a:pt x="42" y="205"/>
                </a:moveTo>
                <a:lnTo>
                  <a:pt x="52" y="205"/>
                </a:lnTo>
                <a:cubicBezTo>
                  <a:pt x="53" y="212"/>
                  <a:pt x="54" y="220"/>
                  <a:pt x="56" y="227"/>
                </a:cubicBezTo>
                <a:cubicBezTo>
                  <a:pt x="57" y="229"/>
                  <a:pt x="58" y="231"/>
                  <a:pt x="58" y="233"/>
                </a:cubicBezTo>
                <a:cubicBezTo>
                  <a:pt x="59" y="234"/>
                  <a:pt x="59" y="235"/>
                  <a:pt x="60" y="237"/>
                </a:cubicBezTo>
                <a:cubicBezTo>
                  <a:pt x="61" y="242"/>
                  <a:pt x="63" y="246"/>
                  <a:pt x="66" y="251"/>
                </a:cubicBezTo>
                <a:lnTo>
                  <a:pt x="66" y="251"/>
                </a:lnTo>
                <a:lnTo>
                  <a:pt x="66" y="251"/>
                </a:lnTo>
                <a:lnTo>
                  <a:pt x="66" y="251"/>
                </a:lnTo>
                <a:cubicBezTo>
                  <a:pt x="67" y="253"/>
                  <a:pt x="68" y="256"/>
                  <a:pt x="69" y="258"/>
                </a:cubicBezTo>
                <a:lnTo>
                  <a:pt x="61" y="264"/>
                </a:lnTo>
                <a:cubicBezTo>
                  <a:pt x="60" y="262"/>
                  <a:pt x="59" y="260"/>
                  <a:pt x="58" y="258"/>
                </a:cubicBezTo>
                <a:lnTo>
                  <a:pt x="58" y="258"/>
                </a:lnTo>
                <a:cubicBezTo>
                  <a:pt x="55" y="252"/>
                  <a:pt x="52" y="246"/>
                  <a:pt x="50" y="240"/>
                </a:cubicBezTo>
                <a:lnTo>
                  <a:pt x="47" y="241"/>
                </a:lnTo>
                <a:lnTo>
                  <a:pt x="40" y="243"/>
                </a:lnTo>
                <a:lnTo>
                  <a:pt x="31" y="246"/>
                </a:lnTo>
                <a:lnTo>
                  <a:pt x="28" y="247"/>
                </a:lnTo>
                <a:lnTo>
                  <a:pt x="21" y="249"/>
                </a:lnTo>
                <a:lnTo>
                  <a:pt x="21" y="249"/>
                </a:lnTo>
                <a:cubicBezTo>
                  <a:pt x="20" y="246"/>
                  <a:pt x="19" y="243"/>
                  <a:pt x="18" y="240"/>
                </a:cubicBezTo>
                <a:lnTo>
                  <a:pt x="18" y="240"/>
                </a:lnTo>
                <a:lnTo>
                  <a:pt x="27" y="237"/>
                </a:lnTo>
                <a:lnTo>
                  <a:pt x="37" y="234"/>
                </a:lnTo>
                <a:lnTo>
                  <a:pt x="43" y="232"/>
                </a:lnTo>
                <a:lnTo>
                  <a:pt x="47" y="230"/>
                </a:lnTo>
                <a:cubicBezTo>
                  <a:pt x="44" y="222"/>
                  <a:pt x="43" y="213"/>
                  <a:pt x="42" y="205"/>
                </a:cubicBezTo>
                <a:close/>
                <a:moveTo>
                  <a:pt x="209" y="53"/>
                </a:moveTo>
                <a:cubicBezTo>
                  <a:pt x="212" y="53"/>
                  <a:pt x="214" y="54"/>
                  <a:pt x="217" y="54"/>
                </a:cubicBezTo>
                <a:lnTo>
                  <a:pt x="220" y="45"/>
                </a:lnTo>
                <a:cubicBezTo>
                  <a:pt x="218" y="44"/>
                  <a:pt x="216" y="44"/>
                  <a:pt x="213" y="43"/>
                </a:cubicBezTo>
                <a:lnTo>
                  <a:pt x="213" y="43"/>
                </a:lnTo>
                <a:cubicBezTo>
                  <a:pt x="207" y="42"/>
                  <a:pt x="201" y="42"/>
                  <a:pt x="194" y="41"/>
                </a:cubicBezTo>
                <a:lnTo>
                  <a:pt x="194" y="38"/>
                </a:lnTo>
                <a:lnTo>
                  <a:pt x="194" y="31"/>
                </a:lnTo>
                <a:lnTo>
                  <a:pt x="194" y="21"/>
                </a:lnTo>
                <a:lnTo>
                  <a:pt x="194" y="19"/>
                </a:lnTo>
                <a:lnTo>
                  <a:pt x="194" y="11"/>
                </a:lnTo>
                <a:cubicBezTo>
                  <a:pt x="192" y="11"/>
                  <a:pt x="191" y="11"/>
                  <a:pt x="189" y="11"/>
                </a:cubicBezTo>
                <a:cubicBezTo>
                  <a:pt x="187" y="11"/>
                  <a:pt x="186" y="11"/>
                  <a:pt x="184" y="11"/>
                </a:cubicBezTo>
                <a:lnTo>
                  <a:pt x="184" y="21"/>
                </a:lnTo>
                <a:lnTo>
                  <a:pt x="184" y="31"/>
                </a:lnTo>
                <a:lnTo>
                  <a:pt x="184" y="37"/>
                </a:lnTo>
                <a:lnTo>
                  <a:pt x="184" y="41"/>
                </a:lnTo>
                <a:cubicBezTo>
                  <a:pt x="175" y="42"/>
                  <a:pt x="166" y="43"/>
                  <a:pt x="158" y="45"/>
                </a:cubicBezTo>
                <a:lnTo>
                  <a:pt x="161" y="54"/>
                </a:lnTo>
                <a:cubicBezTo>
                  <a:pt x="168" y="53"/>
                  <a:pt x="176" y="52"/>
                  <a:pt x="184" y="52"/>
                </a:cubicBezTo>
                <a:cubicBezTo>
                  <a:pt x="186" y="52"/>
                  <a:pt x="188" y="52"/>
                  <a:pt x="190" y="52"/>
                </a:cubicBezTo>
                <a:cubicBezTo>
                  <a:pt x="191" y="52"/>
                  <a:pt x="193" y="52"/>
                  <a:pt x="194" y="52"/>
                </a:cubicBezTo>
                <a:cubicBezTo>
                  <a:pt x="199" y="52"/>
                  <a:pt x="204" y="52"/>
                  <a:pt x="209" y="53"/>
                </a:cubicBezTo>
                <a:lnTo>
                  <a:pt x="209" y="53"/>
                </a:lnTo>
                <a:lnTo>
                  <a:pt x="209" y="53"/>
                </a:lnTo>
                <a:close/>
                <a:moveTo>
                  <a:pt x="224" y="66"/>
                </a:moveTo>
                <a:cubicBezTo>
                  <a:pt x="227" y="67"/>
                  <a:pt x="230" y="68"/>
                  <a:pt x="233" y="70"/>
                </a:cubicBezTo>
                <a:lnTo>
                  <a:pt x="236" y="60"/>
                </a:lnTo>
                <a:lnTo>
                  <a:pt x="239" y="50"/>
                </a:lnTo>
                <a:lnTo>
                  <a:pt x="241" y="44"/>
                </a:lnTo>
                <a:lnTo>
                  <a:pt x="243" y="41"/>
                </a:lnTo>
                <a:cubicBezTo>
                  <a:pt x="252" y="44"/>
                  <a:pt x="261" y="48"/>
                  <a:pt x="269" y="53"/>
                </a:cubicBezTo>
                <a:lnTo>
                  <a:pt x="275" y="45"/>
                </a:lnTo>
                <a:cubicBezTo>
                  <a:pt x="264" y="38"/>
                  <a:pt x="253" y="33"/>
                  <a:pt x="241" y="29"/>
                </a:cubicBezTo>
                <a:lnTo>
                  <a:pt x="241" y="29"/>
                </a:lnTo>
                <a:cubicBezTo>
                  <a:pt x="239" y="29"/>
                  <a:pt x="238" y="28"/>
                  <a:pt x="236" y="28"/>
                </a:cubicBezTo>
                <a:cubicBezTo>
                  <a:pt x="226" y="25"/>
                  <a:pt x="215" y="23"/>
                  <a:pt x="204" y="22"/>
                </a:cubicBezTo>
                <a:lnTo>
                  <a:pt x="204" y="32"/>
                </a:lnTo>
                <a:cubicBezTo>
                  <a:pt x="214" y="33"/>
                  <a:pt x="224" y="35"/>
                  <a:pt x="233" y="37"/>
                </a:cubicBezTo>
                <a:lnTo>
                  <a:pt x="232" y="41"/>
                </a:lnTo>
                <a:lnTo>
                  <a:pt x="227" y="57"/>
                </a:lnTo>
                <a:lnTo>
                  <a:pt x="224" y="66"/>
                </a:lnTo>
                <a:close/>
                <a:moveTo>
                  <a:pt x="322" y="293"/>
                </a:moveTo>
                <a:cubicBezTo>
                  <a:pt x="315" y="301"/>
                  <a:pt x="308" y="309"/>
                  <a:pt x="300" y="316"/>
                </a:cubicBezTo>
                <a:lnTo>
                  <a:pt x="294" y="308"/>
                </a:lnTo>
                <a:cubicBezTo>
                  <a:pt x="301" y="301"/>
                  <a:pt x="308" y="294"/>
                  <a:pt x="314" y="287"/>
                </a:cubicBezTo>
                <a:lnTo>
                  <a:pt x="311" y="284"/>
                </a:lnTo>
                <a:lnTo>
                  <a:pt x="297" y="275"/>
                </a:lnTo>
                <a:cubicBezTo>
                  <a:pt x="292" y="270"/>
                  <a:pt x="288" y="271"/>
                  <a:pt x="292" y="265"/>
                </a:cubicBezTo>
                <a:lnTo>
                  <a:pt x="292" y="265"/>
                </a:lnTo>
                <a:lnTo>
                  <a:pt x="292" y="265"/>
                </a:lnTo>
                <a:lnTo>
                  <a:pt x="292" y="264"/>
                </a:lnTo>
                <a:cubicBezTo>
                  <a:pt x="293" y="263"/>
                  <a:pt x="294" y="262"/>
                  <a:pt x="295" y="260"/>
                </a:cubicBezTo>
                <a:lnTo>
                  <a:pt x="303" y="266"/>
                </a:lnTo>
                <a:lnTo>
                  <a:pt x="317" y="276"/>
                </a:lnTo>
                <a:lnTo>
                  <a:pt x="320" y="278"/>
                </a:lnTo>
                <a:cubicBezTo>
                  <a:pt x="325" y="270"/>
                  <a:pt x="330" y="262"/>
                  <a:pt x="334" y="253"/>
                </a:cubicBezTo>
                <a:lnTo>
                  <a:pt x="344" y="256"/>
                </a:lnTo>
                <a:cubicBezTo>
                  <a:pt x="339" y="266"/>
                  <a:pt x="334" y="275"/>
                  <a:pt x="328" y="284"/>
                </a:cubicBezTo>
                <a:cubicBezTo>
                  <a:pt x="326" y="287"/>
                  <a:pt x="324" y="290"/>
                  <a:pt x="322" y="293"/>
                </a:cubicBezTo>
                <a:close/>
                <a:moveTo>
                  <a:pt x="209" y="326"/>
                </a:moveTo>
                <a:cubicBezTo>
                  <a:pt x="212" y="326"/>
                  <a:pt x="214" y="325"/>
                  <a:pt x="217" y="325"/>
                </a:cubicBezTo>
                <a:lnTo>
                  <a:pt x="220" y="334"/>
                </a:lnTo>
                <a:cubicBezTo>
                  <a:pt x="218" y="335"/>
                  <a:pt x="216" y="335"/>
                  <a:pt x="213" y="336"/>
                </a:cubicBezTo>
                <a:lnTo>
                  <a:pt x="213" y="336"/>
                </a:lnTo>
                <a:cubicBezTo>
                  <a:pt x="207" y="337"/>
                  <a:pt x="201" y="337"/>
                  <a:pt x="194" y="337"/>
                </a:cubicBezTo>
                <a:lnTo>
                  <a:pt x="194" y="341"/>
                </a:lnTo>
                <a:lnTo>
                  <a:pt x="194" y="348"/>
                </a:lnTo>
                <a:lnTo>
                  <a:pt x="194" y="358"/>
                </a:lnTo>
                <a:lnTo>
                  <a:pt x="194" y="360"/>
                </a:lnTo>
                <a:lnTo>
                  <a:pt x="194" y="368"/>
                </a:lnTo>
                <a:cubicBezTo>
                  <a:pt x="192" y="368"/>
                  <a:pt x="191" y="368"/>
                  <a:pt x="189" y="368"/>
                </a:cubicBezTo>
                <a:cubicBezTo>
                  <a:pt x="187" y="368"/>
                  <a:pt x="186" y="368"/>
                  <a:pt x="184" y="368"/>
                </a:cubicBezTo>
                <a:lnTo>
                  <a:pt x="184" y="358"/>
                </a:lnTo>
                <a:lnTo>
                  <a:pt x="184" y="348"/>
                </a:lnTo>
                <a:lnTo>
                  <a:pt x="184" y="342"/>
                </a:lnTo>
                <a:lnTo>
                  <a:pt x="184" y="337"/>
                </a:lnTo>
                <a:cubicBezTo>
                  <a:pt x="175" y="337"/>
                  <a:pt x="166" y="336"/>
                  <a:pt x="158" y="334"/>
                </a:cubicBezTo>
                <a:lnTo>
                  <a:pt x="161" y="325"/>
                </a:lnTo>
                <a:cubicBezTo>
                  <a:pt x="168" y="326"/>
                  <a:pt x="176" y="327"/>
                  <a:pt x="184" y="327"/>
                </a:cubicBezTo>
                <a:cubicBezTo>
                  <a:pt x="186" y="327"/>
                  <a:pt x="188" y="327"/>
                  <a:pt x="190" y="327"/>
                </a:cubicBezTo>
                <a:cubicBezTo>
                  <a:pt x="191" y="327"/>
                  <a:pt x="193" y="327"/>
                  <a:pt x="194" y="327"/>
                </a:cubicBezTo>
                <a:cubicBezTo>
                  <a:pt x="199" y="327"/>
                  <a:pt x="204" y="327"/>
                  <a:pt x="209" y="326"/>
                </a:cubicBezTo>
                <a:lnTo>
                  <a:pt x="209" y="326"/>
                </a:lnTo>
                <a:lnTo>
                  <a:pt x="209" y="326"/>
                </a:lnTo>
                <a:close/>
                <a:moveTo>
                  <a:pt x="224" y="313"/>
                </a:moveTo>
                <a:cubicBezTo>
                  <a:pt x="234" y="310"/>
                  <a:pt x="233" y="308"/>
                  <a:pt x="236" y="319"/>
                </a:cubicBezTo>
                <a:lnTo>
                  <a:pt x="239" y="329"/>
                </a:lnTo>
                <a:lnTo>
                  <a:pt x="241" y="334"/>
                </a:lnTo>
                <a:lnTo>
                  <a:pt x="243" y="338"/>
                </a:lnTo>
                <a:cubicBezTo>
                  <a:pt x="252" y="335"/>
                  <a:pt x="261" y="331"/>
                  <a:pt x="269" y="326"/>
                </a:cubicBezTo>
                <a:lnTo>
                  <a:pt x="275" y="334"/>
                </a:lnTo>
                <a:cubicBezTo>
                  <a:pt x="264" y="341"/>
                  <a:pt x="253" y="346"/>
                  <a:pt x="241" y="350"/>
                </a:cubicBezTo>
                <a:lnTo>
                  <a:pt x="241" y="350"/>
                </a:lnTo>
                <a:cubicBezTo>
                  <a:pt x="239" y="350"/>
                  <a:pt x="238" y="351"/>
                  <a:pt x="236" y="351"/>
                </a:cubicBezTo>
                <a:cubicBezTo>
                  <a:pt x="226" y="354"/>
                  <a:pt x="215" y="356"/>
                  <a:pt x="204" y="357"/>
                </a:cubicBezTo>
                <a:lnTo>
                  <a:pt x="204" y="347"/>
                </a:lnTo>
                <a:cubicBezTo>
                  <a:pt x="214" y="346"/>
                  <a:pt x="224" y="344"/>
                  <a:pt x="233" y="341"/>
                </a:cubicBezTo>
                <a:lnTo>
                  <a:pt x="232" y="338"/>
                </a:lnTo>
                <a:lnTo>
                  <a:pt x="227" y="322"/>
                </a:lnTo>
                <a:lnTo>
                  <a:pt x="224" y="313"/>
                </a:lnTo>
                <a:close/>
                <a:moveTo>
                  <a:pt x="249" y="325"/>
                </a:moveTo>
                <a:lnTo>
                  <a:pt x="246" y="315"/>
                </a:lnTo>
                <a:cubicBezTo>
                  <a:pt x="253" y="312"/>
                  <a:pt x="259" y="308"/>
                  <a:pt x="266" y="304"/>
                </a:cubicBezTo>
                <a:cubicBezTo>
                  <a:pt x="267" y="303"/>
                  <a:pt x="269" y="302"/>
                  <a:pt x="270" y="301"/>
                </a:cubicBezTo>
                <a:cubicBezTo>
                  <a:pt x="272" y="300"/>
                  <a:pt x="273" y="299"/>
                  <a:pt x="274" y="298"/>
                </a:cubicBezTo>
                <a:cubicBezTo>
                  <a:pt x="280" y="293"/>
                  <a:pt x="286" y="288"/>
                  <a:pt x="291" y="282"/>
                </a:cubicBezTo>
                <a:lnTo>
                  <a:pt x="299" y="288"/>
                </a:lnTo>
                <a:cubicBezTo>
                  <a:pt x="293" y="295"/>
                  <a:pt x="287" y="301"/>
                  <a:pt x="280" y="306"/>
                </a:cubicBezTo>
                <a:lnTo>
                  <a:pt x="282" y="309"/>
                </a:lnTo>
                <a:lnTo>
                  <a:pt x="286" y="314"/>
                </a:lnTo>
                <a:lnTo>
                  <a:pt x="292" y="323"/>
                </a:lnTo>
                <a:lnTo>
                  <a:pt x="293" y="325"/>
                </a:lnTo>
                <a:lnTo>
                  <a:pt x="298" y="331"/>
                </a:lnTo>
                <a:cubicBezTo>
                  <a:pt x="295" y="333"/>
                  <a:pt x="292" y="335"/>
                  <a:pt x="290" y="337"/>
                </a:cubicBezTo>
                <a:lnTo>
                  <a:pt x="290" y="337"/>
                </a:lnTo>
                <a:lnTo>
                  <a:pt x="284" y="329"/>
                </a:lnTo>
                <a:lnTo>
                  <a:pt x="278" y="320"/>
                </a:lnTo>
                <a:lnTo>
                  <a:pt x="274" y="316"/>
                </a:lnTo>
                <a:lnTo>
                  <a:pt x="272" y="312"/>
                </a:lnTo>
                <a:cubicBezTo>
                  <a:pt x="264" y="317"/>
                  <a:pt x="257" y="321"/>
                  <a:pt x="249" y="325"/>
                </a:cubicBezTo>
                <a:close/>
                <a:moveTo>
                  <a:pt x="53" y="289"/>
                </a:moveTo>
                <a:lnTo>
                  <a:pt x="53" y="289"/>
                </a:lnTo>
                <a:cubicBezTo>
                  <a:pt x="52" y="287"/>
                  <a:pt x="51" y="286"/>
                  <a:pt x="50" y="284"/>
                </a:cubicBezTo>
                <a:cubicBezTo>
                  <a:pt x="44" y="275"/>
                  <a:pt x="39" y="266"/>
                  <a:pt x="34" y="256"/>
                </a:cubicBezTo>
                <a:lnTo>
                  <a:pt x="44" y="253"/>
                </a:lnTo>
                <a:cubicBezTo>
                  <a:pt x="48" y="262"/>
                  <a:pt x="53" y="270"/>
                  <a:pt x="58" y="278"/>
                </a:cubicBezTo>
                <a:lnTo>
                  <a:pt x="61" y="276"/>
                </a:lnTo>
                <a:lnTo>
                  <a:pt x="75" y="266"/>
                </a:lnTo>
                <a:lnTo>
                  <a:pt x="83" y="260"/>
                </a:lnTo>
                <a:cubicBezTo>
                  <a:pt x="85" y="263"/>
                  <a:pt x="87" y="266"/>
                  <a:pt x="89" y="269"/>
                </a:cubicBezTo>
                <a:lnTo>
                  <a:pt x="81" y="275"/>
                </a:lnTo>
                <a:lnTo>
                  <a:pt x="72" y="281"/>
                </a:lnTo>
                <a:lnTo>
                  <a:pt x="67" y="284"/>
                </a:lnTo>
                <a:lnTo>
                  <a:pt x="64" y="287"/>
                </a:lnTo>
                <a:cubicBezTo>
                  <a:pt x="70" y="294"/>
                  <a:pt x="77" y="301"/>
                  <a:pt x="84" y="308"/>
                </a:cubicBezTo>
                <a:lnTo>
                  <a:pt x="78" y="316"/>
                </a:lnTo>
                <a:cubicBezTo>
                  <a:pt x="69" y="308"/>
                  <a:pt x="60" y="299"/>
                  <a:pt x="53" y="289"/>
                </a:cubicBezTo>
                <a:close/>
                <a:moveTo>
                  <a:pt x="137" y="350"/>
                </a:moveTo>
                <a:lnTo>
                  <a:pt x="137" y="350"/>
                </a:lnTo>
                <a:cubicBezTo>
                  <a:pt x="135" y="349"/>
                  <a:pt x="134" y="349"/>
                  <a:pt x="132" y="348"/>
                </a:cubicBezTo>
                <a:cubicBezTo>
                  <a:pt x="122" y="344"/>
                  <a:pt x="112" y="340"/>
                  <a:pt x="103" y="334"/>
                </a:cubicBezTo>
                <a:lnTo>
                  <a:pt x="109" y="326"/>
                </a:lnTo>
                <a:cubicBezTo>
                  <a:pt x="117" y="331"/>
                  <a:pt x="126" y="335"/>
                  <a:pt x="135" y="338"/>
                </a:cubicBezTo>
                <a:lnTo>
                  <a:pt x="136" y="335"/>
                </a:lnTo>
                <a:lnTo>
                  <a:pt x="142" y="319"/>
                </a:lnTo>
                <a:lnTo>
                  <a:pt x="145" y="309"/>
                </a:lnTo>
                <a:cubicBezTo>
                  <a:pt x="148" y="311"/>
                  <a:pt x="151" y="312"/>
                  <a:pt x="154" y="313"/>
                </a:cubicBezTo>
                <a:lnTo>
                  <a:pt x="151" y="322"/>
                </a:lnTo>
                <a:lnTo>
                  <a:pt x="148" y="332"/>
                </a:lnTo>
                <a:lnTo>
                  <a:pt x="146" y="338"/>
                </a:lnTo>
                <a:lnTo>
                  <a:pt x="145" y="341"/>
                </a:lnTo>
                <a:cubicBezTo>
                  <a:pt x="154" y="344"/>
                  <a:pt x="164" y="346"/>
                  <a:pt x="174" y="347"/>
                </a:cubicBezTo>
                <a:lnTo>
                  <a:pt x="174" y="357"/>
                </a:lnTo>
                <a:cubicBezTo>
                  <a:pt x="161" y="356"/>
                  <a:pt x="149" y="353"/>
                  <a:pt x="137" y="350"/>
                </a:cubicBezTo>
                <a:close/>
                <a:moveTo>
                  <a:pt x="79" y="288"/>
                </a:moveTo>
                <a:lnTo>
                  <a:pt x="87" y="282"/>
                </a:lnTo>
                <a:cubicBezTo>
                  <a:pt x="92" y="288"/>
                  <a:pt x="98" y="293"/>
                  <a:pt x="104" y="298"/>
                </a:cubicBezTo>
                <a:cubicBezTo>
                  <a:pt x="105" y="299"/>
                  <a:pt x="107" y="300"/>
                  <a:pt x="109" y="301"/>
                </a:cubicBezTo>
                <a:cubicBezTo>
                  <a:pt x="110" y="302"/>
                  <a:pt x="111" y="303"/>
                  <a:pt x="112" y="304"/>
                </a:cubicBezTo>
                <a:cubicBezTo>
                  <a:pt x="116" y="307"/>
                  <a:pt x="121" y="309"/>
                  <a:pt x="125" y="312"/>
                </a:cubicBez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cubicBezTo>
                  <a:pt x="128" y="313"/>
                  <a:pt x="130" y="314"/>
                  <a:pt x="132" y="315"/>
                </a:cubicBezTo>
                <a:lnTo>
                  <a:pt x="129" y="325"/>
                </a:lnTo>
                <a:cubicBezTo>
                  <a:pt x="127" y="324"/>
                  <a:pt x="125" y="323"/>
                  <a:pt x="123" y="322"/>
                </a:cubicBezTo>
                <a:lnTo>
                  <a:pt x="123" y="322"/>
                </a:lnTo>
                <a:cubicBezTo>
                  <a:pt x="117" y="319"/>
                  <a:pt x="112" y="316"/>
                  <a:pt x="106" y="312"/>
                </a:cubicBezTo>
                <a:lnTo>
                  <a:pt x="104" y="315"/>
                </a:lnTo>
                <a:lnTo>
                  <a:pt x="100" y="320"/>
                </a:lnTo>
                <a:lnTo>
                  <a:pt x="94" y="329"/>
                </a:lnTo>
                <a:lnTo>
                  <a:pt x="93" y="331"/>
                </a:lnTo>
                <a:lnTo>
                  <a:pt x="88" y="337"/>
                </a:lnTo>
                <a:lnTo>
                  <a:pt x="88" y="337"/>
                </a:lnTo>
                <a:cubicBezTo>
                  <a:pt x="85" y="335"/>
                  <a:pt x="83" y="333"/>
                  <a:pt x="80" y="331"/>
                </a:cubicBezTo>
                <a:lnTo>
                  <a:pt x="86" y="323"/>
                </a:lnTo>
                <a:lnTo>
                  <a:pt x="92" y="314"/>
                </a:lnTo>
                <a:lnTo>
                  <a:pt x="95" y="310"/>
                </a:lnTo>
                <a:lnTo>
                  <a:pt x="98" y="306"/>
                </a:lnTo>
                <a:cubicBezTo>
                  <a:pt x="91" y="301"/>
                  <a:pt x="85" y="295"/>
                  <a:pt x="79" y="288"/>
                </a:cubicBezTo>
                <a:close/>
                <a:moveTo>
                  <a:pt x="189" y="368"/>
                </a:moveTo>
                <a:cubicBezTo>
                  <a:pt x="287" y="368"/>
                  <a:pt x="367" y="288"/>
                  <a:pt x="367" y="189"/>
                </a:cubicBezTo>
                <a:cubicBezTo>
                  <a:pt x="367" y="91"/>
                  <a:pt x="287" y="11"/>
                  <a:pt x="189" y="11"/>
                </a:cubicBezTo>
                <a:cubicBezTo>
                  <a:pt x="90" y="11"/>
                  <a:pt x="11" y="91"/>
                  <a:pt x="11" y="189"/>
                </a:cubicBezTo>
                <a:cubicBezTo>
                  <a:pt x="11" y="288"/>
                  <a:pt x="90" y="368"/>
                  <a:pt x="189" y="368"/>
                </a:cubicBezTo>
                <a:close/>
                <a:moveTo>
                  <a:pt x="189" y="317"/>
                </a:moveTo>
                <a:cubicBezTo>
                  <a:pt x="259" y="317"/>
                  <a:pt x="317" y="260"/>
                  <a:pt x="317" y="189"/>
                </a:cubicBezTo>
                <a:cubicBezTo>
                  <a:pt x="317" y="119"/>
                  <a:pt x="259" y="62"/>
                  <a:pt x="189" y="62"/>
                </a:cubicBezTo>
                <a:cubicBezTo>
                  <a:pt x="118" y="62"/>
                  <a:pt x="61" y="119"/>
                  <a:pt x="61" y="189"/>
                </a:cubicBezTo>
                <a:cubicBezTo>
                  <a:pt x="61" y="260"/>
                  <a:pt x="118" y="317"/>
                  <a:pt x="189" y="317"/>
                </a:cubicBezTo>
                <a:close/>
              </a:path>
            </a:pathLst>
          </a:custGeom>
          <a:solidFill>
            <a:schemeClr val="tx1"/>
          </a:solidFill>
          <a:ln w="31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Freeform 15"/>
          <p:cNvSpPr>
            <a:spLocks noEditPoints="1"/>
          </p:cNvSpPr>
          <p:nvPr/>
        </p:nvSpPr>
        <p:spPr bwMode="auto">
          <a:xfrm>
            <a:off x="3608705" y="391795"/>
            <a:ext cx="930910" cy="930910"/>
          </a:xfrm>
          <a:custGeom>
            <a:gdLst>
              <a:gd name="T0" fmla="*/ 189 w 378"/>
              <a:gd name="T1" fmla="*/ 72 h 379"/>
              <a:gd name="T2" fmla="*/ 135 w 378"/>
              <a:gd name="T3" fmla="*/ 41 h 379"/>
              <a:gd name="T4" fmla="*/ 145 w 378"/>
              <a:gd name="T5" fmla="*/ 37 h 379"/>
              <a:gd name="T6" fmla="*/ 58 w 378"/>
              <a:gd name="T7" fmla="*/ 121 h 379"/>
              <a:gd name="T8" fmla="*/ 18 w 378"/>
              <a:gd name="T9" fmla="*/ 139 h 379"/>
              <a:gd name="T10" fmla="*/ 42 w 378"/>
              <a:gd name="T11" fmla="*/ 174 h 379"/>
              <a:gd name="T12" fmla="*/ 83 w 378"/>
              <a:gd name="T13" fmla="*/ 118 h 379"/>
              <a:gd name="T14" fmla="*/ 72 w 378"/>
              <a:gd name="T15" fmla="*/ 98 h 379"/>
              <a:gd name="T16" fmla="*/ 58 w 378"/>
              <a:gd name="T17" fmla="*/ 101 h 379"/>
              <a:gd name="T18" fmla="*/ 112 w 378"/>
              <a:gd name="T19" fmla="*/ 75 h 379"/>
              <a:gd name="T20" fmla="*/ 129 w 378"/>
              <a:gd name="T21" fmla="*/ 54 h 379"/>
              <a:gd name="T22" fmla="*/ 88 w 378"/>
              <a:gd name="T23" fmla="*/ 42 h 379"/>
              <a:gd name="T24" fmla="*/ 83 w 378"/>
              <a:gd name="T25" fmla="*/ 86 h 379"/>
              <a:gd name="T26" fmla="*/ 326 w 378"/>
              <a:gd name="T27" fmla="*/ 174 h 379"/>
              <a:gd name="T28" fmla="*/ 353 w 378"/>
              <a:gd name="T29" fmla="*/ 141 h 379"/>
              <a:gd name="T30" fmla="*/ 328 w 378"/>
              <a:gd name="T31" fmla="*/ 139 h 379"/>
              <a:gd name="T32" fmla="*/ 325 w 378"/>
              <a:gd name="T33" fmla="*/ 167 h 379"/>
              <a:gd name="T34" fmla="*/ 353 w 378"/>
              <a:gd name="T35" fmla="*/ 227 h 379"/>
              <a:gd name="T36" fmla="*/ 327 w 378"/>
              <a:gd name="T37" fmla="*/ 184 h 379"/>
              <a:gd name="T38" fmla="*/ 317 w 378"/>
              <a:gd name="T39" fmla="*/ 264 h 379"/>
              <a:gd name="T40" fmla="*/ 360 w 378"/>
              <a:gd name="T41" fmla="*/ 240 h 379"/>
              <a:gd name="T42" fmla="*/ 21 w 378"/>
              <a:gd name="T43" fmla="*/ 190 h 379"/>
              <a:gd name="T44" fmla="*/ 61 w 378"/>
              <a:gd name="T45" fmla="*/ 195 h 379"/>
              <a:gd name="T46" fmla="*/ 285 w 378"/>
              <a:gd name="T47" fmla="*/ 91 h 379"/>
              <a:gd name="T48" fmla="*/ 292 w 378"/>
              <a:gd name="T49" fmla="*/ 56 h 379"/>
              <a:gd name="T50" fmla="*/ 272 w 378"/>
              <a:gd name="T51" fmla="*/ 67 h 379"/>
              <a:gd name="T52" fmla="*/ 303 w 378"/>
              <a:gd name="T53" fmla="*/ 112 h 379"/>
              <a:gd name="T54" fmla="*/ 322 w 378"/>
              <a:gd name="T55" fmla="*/ 86 h 379"/>
              <a:gd name="T56" fmla="*/ 52 w 378"/>
              <a:gd name="T57" fmla="*/ 205 h 379"/>
              <a:gd name="T58" fmla="*/ 69 w 378"/>
              <a:gd name="T59" fmla="*/ 258 h 379"/>
              <a:gd name="T60" fmla="*/ 28 w 378"/>
              <a:gd name="T61" fmla="*/ 247 h 379"/>
              <a:gd name="T62" fmla="*/ 47 w 378"/>
              <a:gd name="T63" fmla="*/ 230 h 379"/>
              <a:gd name="T64" fmla="*/ 194 w 378"/>
              <a:gd name="T65" fmla="*/ 38 h 379"/>
              <a:gd name="T66" fmla="*/ 184 w 378"/>
              <a:gd name="T67" fmla="*/ 31 h 379"/>
              <a:gd name="T68" fmla="*/ 209 w 378"/>
              <a:gd name="T69" fmla="*/ 53 h 379"/>
              <a:gd name="T70" fmla="*/ 243 w 378"/>
              <a:gd name="T71" fmla="*/ 41 h 379"/>
              <a:gd name="T72" fmla="*/ 233 w 378"/>
              <a:gd name="T73" fmla="*/ 37 h 379"/>
              <a:gd name="T74" fmla="*/ 311 w 378"/>
              <a:gd name="T75" fmla="*/ 284 h 379"/>
              <a:gd name="T76" fmla="*/ 317 w 378"/>
              <a:gd name="T77" fmla="*/ 276 h 379"/>
              <a:gd name="T78" fmla="*/ 220 w 378"/>
              <a:gd name="T79" fmla="*/ 334 h 379"/>
              <a:gd name="T80" fmla="*/ 194 w 378"/>
              <a:gd name="T81" fmla="*/ 368 h 379"/>
              <a:gd name="T82" fmla="*/ 161 w 378"/>
              <a:gd name="T83" fmla="*/ 325 h 379"/>
              <a:gd name="T84" fmla="*/ 236 w 378"/>
              <a:gd name="T85" fmla="*/ 319 h 379"/>
              <a:gd name="T86" fmla="*/ 236 w 378"/>
              <a:gd name="T87" fmla="*/ 351 h 379"/>
              <a:gd name="T88" fmla="*/ 246 w 378"/>
              <a:gd name="T89" fmla="*/ 315 h 379"/>
              <a:gd name="T90" fmla="*/ 286 w 378"/>
              <a:gd name="T91" fmla="*/ 314 h 379"/>
              <a:gd name="T92" fmla="*/ 274 w 378"/>
              <a:gd name="T93" fmla="*/ 316 h 379"/>
              <a:gd name="T94" fmla="*/ 58 w 378"/>
              <a:gd name="T95" fmla="*/ 278 h 379"/>
              <a:gd name="T96" fmla="*/ 64 w 378"/>
              <a:gd name="T97" fmla="*/ 287 h 379"/>
              <a:gd name="T98" fmla="*/ 109 w 378"/>
              <a:gd name="T99" fmla="*/ 326 h 379"/>
              <a:gd name="T100" fmla="*/ 146 w 378"/>
              <a:gd name="T101" fmla="*/ 338 h 379"/>
              <a:gd name="T102" fmla="*/ 109 w 378"/>
              <a:gd name="T103" fmla="*/ 301 h 379"/>
              <a:gd name="T104" fmla="*/ 132 w 378"/>
              <a:gd name="T105" fmla="*/ 315 h 379"/>
              <a:gd name="T106" fmla="*/ 93 w 378"/>
              <a:gd name="T107" fmla="*/ 331 h 379"/>
              <a:gd name="T108" fmla="*/ 79 w 378"/>
              <a:gd name="T109" fmla="*/ 288 h 379"/>
              <a:gd name="T110" fmla="*/ 189 w 378"/>
              <a:gd name="T111" fmla="*/ 62 h 37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8" h="379">
                <a:moveTo>
                  <a:pt x="189" y="379"/>
                </a:moveTo>
                <a:cubicBezTo>
                  <a:pt x="293" y="379"/>
                  <a:pt x="378" y="294"/>
                  <a:pt x="378" y="189"/>
                </a:cubicBezTo>
                <a:cubicBezTo>
                  <a:pt x="378" y="85"/>
                  <a:pt x="293" y="0"/>
                  <a:pt x="189" y="0"/>
                </a:cubicBezTo>
                <a:cubicBezTo>
                  <a:pt x="85" y="0"/>
                  <a:pt x="0" y="85"/>
                  <a:pt x="0" y="189"/>
                </a:cubicBezTo>
                <a:cubicBezTo>
                  <a:pt x="0" y="294"/>
                  <a:pt x="85" y="379"/>
                  <a:pt x="189" y="379"/>
                </a:cubicBezTo>
                <a:close/>
                <a:moveTo>
                  <a:pt x="189" y="307"/>
                </a:moveTo>
                <a:cubicBezTo>
                  <a:pt x="254" y="307"/>
                  <a:pt x="306" y="254"/>
                  <a:pt x="306" y="189"/>
                </a:cubicBezTo>
                <a:cubicBezTo>
                  <a:pt x="306" y="124"/>
                  <a:pt x="254" y="72"/>
                  <a:pt x="189" y="72"/>
                </a:cubicBezTo>
                <a:cubicBezTo>
                  <a:pt x="124" y="72"/>
                  <a:pt x="71" y="124"/>
                  <a:pt x="71" y="189"/>
                </a:cubicBezTo>
                <a:cubicBezTo>
                  <a:pt x="71" y="254"/>
                  <a:pt x="124" y="307"/>
                  <a:pt x="189" y="307"/>
                </a:cubicBezTo>
                <a:close/>
                <a:moveTo>
                  <a:pt x="137" y="29"/>
                </a:moveTo>
                <a:lnTo>
                  <a:pt x="137" y="29"/>
                </a:lnTo>
                <a:cubicBezTo>
                  <a:pt x="135" y="30"/>
                  <a:pt x="134" y="30"/>
                  <a:pt x="132" y="31"/>
                </a:cubicBezTo>
                <a:cubicBezTo>
                  <a:pt x="122" y="34"/>
                  <a:pt x="112" y="39"/>
                  <a:pt x="103" y="45"/>
                </a:cubicBezTo>
                <a:lnTo>
                  <a:pt x="109" y="53"/>
                </a:lnTo>
                <a:cubicBezTo>
                  <a:pt x="117" y="48"/>
                  <a:pt x="126" y="44"/>
                  <a:pt x="135" y="41"/>
                </a:cubicBezTo>
                <a:lnTo>
                  <a:pt x="136" y="44"/>
                </a:lnTo>
                <a:lnTo>
                  <a:pt x="142" y="60"/>
                </a:lnTo>
                <a:lnTo>
                  <a:pt x="145" y="70"/>
                </a:lnTo>
                <a:cubicBezTo>
                  <a:pt x="148" y="68"/>
                  <a:pt x="151" y="67"/>
                  <a:pt x="154" y="66"/>
                </a:cubicBezTo>
                <a:lnTo>
                  <a:pt x="151" y="57"/>
                </a:lnTo>
                <a:lnTo>
                  <a:pt x="148" y="47"/>
                </a:lnTo>
                <a:lnTo>
                  <a:pt x="146" y="41"/>
                </a:lnTo>
                <a:lnTo>
                  <a:pt x="145" y="37"/>
                </a:lnTo>
                <a:cubicBezTo>
                  <a:pt x="154" y="35"/>
                  <a:pt x="164" y="33"/>
                  <a:pt x="174" y="32"/>
                </a:cubicBezTo>
                <a:lnTo>
                  <a:pt x="174" y="22"/>
                </a:lnTo>
                <a:cubicBezTo>
                  <a:pt x="161" y="23"/>
                  <a:pt x="149" y="25"/>
                  <a:pt x="137" y="29"/>
                </a:cubicBezTo>
                <a:close/>
                <a:moveTo>
                  <a:pt x="66" y="128"/>
                </a:moveTo>
                <a:cubicBezTo>
                  <a:pt x="67" y="126"/>
                  <a:pt x="68" y="123"/>
                  <a:pt x="69" y="121"/>
                </a:cubicBezTo>
                <a:lnTo>
                  <a:pt x="61" y="115"/>
                </a:lnTo>
                <a:cubicBezTo>
                  <a:pt x="60" y="117"/>
                  <a:pt x="59" y="119"/>
                  <a:pt x="58" y="121"/>
                </a:cubicBezTo>
                <a:lnTo>
                  <a:pt x="58" y="121"/>
                </a:lnTo>
                <a:cubicBezTo>
                  <a:pt x="55" y="127"/>
                  <a:pt x="52" y="133"/>
                  <a:pt x="50" y="139"/>
                </a:cubicBezTo>
                <a:lnTo>
                  <a:pt x="46" y="138"/>
                </a:lnTo>
                <a:lnTo>
                  <a:pt x="40" y="136"/>
                </a:lnTo>
                <a:lnTo>
                  <a:pt x="31" y="133"/>
                </a:lnTo>
                <a:lnTo>
                  <a:pt x="21" y="129"/>
                </a:lnTo>
                <a:lnTo>
                  <a:pt x="21" y="129"/>
                </a:lnTo>
                <a:cubicBezTo>
                  <a:pt x="20" y="133"/>
                  <a:pt x="19" y="136"/>
                  <a:pt x="18" y="139"/>
                </a:cubicBezTo>
                <a:lnTo>
                  <a:pt x="18" y="139"/>
                </a:lnTo>
                <a:lnTo>
                  <a:pt x="25" y="141"/>
                </a:lnTo>
                <a:lnTo>
                  <a:pt x="27" y="142"/>
                </a:lnTo>
                <a:lnTo>
                  <a:pt x="37" y="145"/>
                </a:lnTo>
                <a:lnTo>
                  <a:pt x="44" y="148"/>
                </a:lnTo>
                <a:lnTo>
                  <a:pt x="47" y="149"/>
                </a:lnTo>
                <a:cubicBezTo>
                  <a:pt x="45" y="155"/>
                  <a:pt x="44" y="161"/>
                  <a:pt x="43" y="168"/>
                </a:cubicBezTo>
                <a:lnTo>
                  <a:pt x="43" y="168"/>
                </a:lnTo>
                <a:cubicBezTo>
                  <a:pt x="42" y="170"/>
                  <a:pt x="42" y="172"/>
                  <a:pt x="42" y="174"/>
                </a:cubicBezTo>
                <a:lnTo>
                  <a:pt x="52" y="174"/>
                </a:lnTo>
                <a:cubicBezTo>
                  <a:pt x="52" y="172"/>
                  <a:pt x="53" y="169"/>
                  <a:pt x="53" y="166"/>
                </a:cubicBezTo>
                <a:cubicBezTo>
                  <a:pt x="54" y="162"/>
                  <a:pt x="55" y="157"/>
                  <a:pt x="56" y="152"/>
                </a:cubicBezTo>
                <a:cubicBezTo>
                  <a:pt x="57" y="150"/>
                  <a:pt x="57" y="149"/>
                  <a:pt x="58" y="147"/>
                </a:cubicBezTo>
                <a:cubicBezTo>
                  <a:pt x="58" y="146"/>
                  <a:pt x="59" y="144"/>
                  <a:pt x="60" y="142"/>
                </a:cubicBezTo>
                <a:cubicBezTo>
                  <a:pt x="61" y="137"/>
                  <a:pt x="63" y="133"/>
                  <a:pt x="66" y="128"/>
                </a:cubicBezTo>
                <a:close/>
                <a:moveTo>
                  <a:pt x="83" y="118"/>
                </a:moveTo>
                <a:lnTo>
                  <a:pt x="83" y="118"/>
                </a:lnTo>
                <a:lnTo>
                  <a:pt x="83" y="118"/>
                </a:lnTo>
                <a:cubicBezTo>
                  <a:pt x="84" y="117"/>
                  <a:pt x="85" y="116"/>
                  <a:pt x="86" y="114"/>
                </a:cubicBezTo>
                <a:cubicBezTo>
                  <a:pt x="87" y="113"/>
                  <a:pt x="88" y="112"/>
                  <a:pt x="89" y="110"/>
                </a:cubicBezTo>
                <a:lnTo>
                  <a:pt x="89" y="110"/>
                </a:lnTo>
                <a:lnTo>
                  <a:pt x="89" y="110"/>
                </a:lnTo>
                <a:lnTo>
                  <a:pt x="89" y="110"/>
                </a:lnTo>
                <a:lnTo>
                  <a:pt x="81" y="104"/>
                </a:lnTo>
                <a:lnTo>
                  <a:pt x="72" y="98"/>
                </a:lnTo>
                <a:lnTo>
                  <a:pt x="67" y="95"/>
                </a:lnTo>
                <a:lnTo>
                  <a:pt x="64" y="92"/>
                </a:lnTo>
                <a:cubicBezTo>
                  <a:pt x="70" y="85"/>
                  <a:pt x="77" y="78"/>
                  <a:pt x="84" y="71"/>
                </a:cubicBezTo>
                <a:lnTo>
                  <a:pt x="78" y="63"/>
                </a:lnTo>
                <a:cubicBezTo>
                  <a:pt x="69" y="71"/>
                  <a:pt x="60" y="80"/>
                  <a:pt x="53" y="90"/>
                </a:cubicBezTo>
                <a:cubicBezTo>
                  <a:pt x="46" y="100"/>
                  <a:pt x="39" y="111"/>
                  <a:pt x="34" y="123"/>
                </a:cubicBezTo>
                <a:lnTo>
                  <a:pt x="44" y="126"/>
                </a:lnTo>
                <a:cubicBezTo>
                  <a:pt x="48" y="117"/>
                  <a:pt x="53" y="109"/>
                  <a:pt x="58" y="101"/>
                </a:cubicBezTo>
                <a:lnTo>
                  <a:pt x="61" y="103"/>
                </a:lnTo>
                <a:lnTo>
                  <a:pt x="66" y="107"/>
                </a:lnTo>
                <a:lnTo>
                  <a:pt x="75" y="112"/>
                </a:lnTo>
                <a:lnTo>
                  <a:pt x="83" y="118"/>
                </a:lnTo>
                <a:close/>
                <a:moveTo>
                  <a:pt x="92" y="91"/>
                </a:moveTo>
                <a:cubicBezTo>
                  <a:pt x="96" y="87"/>
                  <a:pt x="100" y="84"/>
                  <a:pt x="104" y="81"/>
                </a:cubicBezTo>
                <a:cubicBezTo>
                  <a:pt x="105" y="80"/>
                  <a:pt x="107" y="79"/>
                  <a:pt x="109" y="77"/>
                </a:cubicBezTo>
                <a:cubicBezTo>
                  <a:pt x="110" y="77"/>
                  <a:pt x="111" y="76"/>
                  <a:pt x="112" y="75"/>
                </a:cubicBezTo>
                <a:cubicBezTo>
                  <a:pt x="116" y="72"/>
                  <a:pt x="121" y="69"/>
                  <a:pt x="125" y="67"/>
                </a:cubicBez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cubicBezTo>
                  <a:pt x="128" y="66"/>
                  <a:pt x="130" y="65"/>
                  <a:pt x="132" y="64"/>
                </a:cubicBezTo>
                <a:lnTo>
                  <a:pt x="129" y="54"/>
                </a:lnTo>
                <a:cubicBezTo>
                  <a:pt x="127" y="55"/>
                  <a:pt x="125" y="56"/>
                  <a:pt x="123" y="57"/>
                </a:cubicBezTo>
                <a:lnTo>
                  <a:pt x="123" y="57"/>
                </a:lnTo>
                <a:cubicBezTo>
                  <a:pt x="117" y="60"/>
                  <a:pt x="112" y="63"/>
                  <a:pt x="106" y="67"/>
                </a:cubicBezTo>
                <a:lnTo>
                  <a:pt x="104" y="64"/>
                </a:lnTo>
                <a:lnTo>
                  <a:pt x="100" y="58"/>
                </a:lnTo>
                <a:lnTo>
                  <a:pt x="94" y="50"/>
                </a:lnTo>
                <a:lnTo>
                  <a:pt x="93" y="48"/>
                </a:lnTo>
                <a:lnTo>
                  <a:pt x="88" y="42"/>
                </a:lnTo>
                <a:lnTo>
                  <a:pt x="88" y="42"/>
                </a:lnTo>
                <a:cubicBezTo>
                  <a:pt x="85" y="44"/>
                  <a:pt x="83" y="46"/>
                  <a:pt x="80" y="48"/>
                </a:cubicBezTo>
                <a:lnTo>
                  <a:pt x="86" y="56"/>
                </a:lnTo>
                <a:lnTo>
                  <a:pt x="92" y="64"/>
                </a:lnTo>
                <a:lnTo>
                  <a:pt x="95" y="69"/>
                </a:lnTo>
                <a:lnTo>
                  <a:pt x="98" y="73"/>
                </a:lnTo>
                <a:cubicBezTo>
                  <a:pt x="93" y="77"/>
                  <a:pt x="88" y="81"/>
                  <a:pt x="83" y="86"/>
                </a:cubicBezTo>
                <a:lnTo>
                  <a:pt x="83" y="86"/>
                </a:lnTo>
                <a:cubicBezTo>
                  <a:pt x="82" y="87"/>
                  <a:pt x="80" y="89"/>
                  <a:pt x="79" y="91"/>
                </a:cubicBezTo>
                <a:lnTo>
                  <a:pt x="87" y="97"/>
                </a:lnTo>
                <a:cubicBezTo>
                  <a:pt x="89" y="95"/>
                  <a:pt x="90" y="93"/>
                  <a:pt x="92" y="91"/>
                </a:cubicBezTo>
                <a:lnTo>
                  <a:pt x="92" y="91"/>
                </a:lnTo>
                <a:lnTo>
                  <a:pt x="92" y="91"/>
                </a:lnTo>
                <a:lnTo>
                  <a:pt x="92" y="91"/>
                </a:lnTo>
                <a:close/>
                <a:moveTo>
                  <a:pt x="325" y="167"/>
                </a:moveTo>
                <a:cubicBezTo>
                  <a:pt x="325" y="169"/>
                  <a:pt x="326" y="172"/>
                  <a:pt x="326" y="174"/>
                </a:cubicBezTo>
                <a:lnTo>
                  <a:pt x="336" y="174"/>
                </a:lnTo>
                <a:cubicBezTo>
                  <a:pt x="336" y="172"/>
                  <a:pt x="336" y="170"/>
                  <a:pt x="335" y="168"/>
                </a:cubicBezTo>
                <a:lnTo>
                  <a:pt x="335" y="168"/>
                </a:lnTo>
                <a:cubicBezTo>
                  <a:pt x="334" y="161"/>
                  <a:pt x="333" y="155"/>
                  <a:pt x="331" y="149"/>
                </a:cubicBezTo>
                <a:lnTo>
                  <a:pt x="334" y="148"/>
                </a:lnTo>
                <a:lnTo>
                  <a:pt x="341" y="145"/>
                </a:lnTo>
                <a:lnTo>
                  <a:pt x="350" y="142"/>
                </a:lnTo>
                <a:lnTo>
                  <a:pt x="353" y="141"/>
                </a:lnTo>
                <a:lnTo>
                  <a:pt x="360" y="139"/>
                </a:lnTo>
                <a:lnTo>
                  <a:pt x="360" y="139"/>
                </a:lnTo>
                <a:cubicBezTo>
                  <a:pt x="359" y="136"/>
                  <a:pt x="358" y="133"/>
                  <a:pt x="357" y="129"/>
                </a:cubicBezTo>
                <a:lnTo>
                  <a:pt x="357" y="129"/>
                </a:lnTo>
                <a:lnTo>
                  <a:pt x="347" y="133"/>
                </a:lnTo>
                <a:lnTo>
                  <a:pt x="338" y="136"/>
                </a:lnTo>
                <a:lnTo>
                  <a:pt x="332" y="138"/>
                </a:lnTo>
                <a:lnTo>
                  <a:pt x="328" y="139"/>
                </a:lnTo>
                <a:cubicBezTo>
                  <a:pt x="325" y="131"/>
                  <a:pt x="321" y="123"/>
                  <a:pt x="317" y="115"/>
                </a:cubicBezTo>
                <a:lnTo>
                  <a:pt x="309" y="121"/>
                </a:lnTo>
                <a:cubicBezTo>
                  <a:pt x="312" y="128"/>
                  <a:pt x="316" y="135"/>
                  <a:pt x="318" y="142"/>
                </a:cubicBezTo>
                <a:cubicBezTo>
                  <a:pt x="319" y="144"/>
                  <a:pt x="320" y="146"/>
                  <a:pt x="320" y="147"/>
                </a:cubicBezTo>
                <a:cubicBezTo>
                  <a:pt x="321" y="149"/>
                  <a:pt x="321" y="150"/>
                  <a:pt x="321" y="152"/>
                </a:cubicBezTo>
                <a:cubicBezTo>
                  <a:pt x="323" y="157"/>
                  <a:pt x="324" y="162"/>
                  <a:pt x="325" y="167"/>
                </a:cubicBezTo>
                <a:lnTo>
                  <a:pt x="325" y="167"/>
                </a:lnTo>
                <a:lnTo>
                  <a:pt x="325" y="167"/>
                </a:lnTo>
                <a:close/>
                <a:moveTo>
                  <a:pt x="316" y="184"/>
                </a:moveTo>
                <a:cubicBezTo>
                  <a:pt x="317" y="188"/>
                  <a:pt x="317" y="191"/>
                  <a:pt x="316" y="195"/>
                </a:cubicBezTo>
                <a:lnTo>
                  <a:pt x="327" y="195"/>
                </a:lnTo>
                <a:lnTo>
                  <a:pt x="337" y="195"/>
                </a:lnTo>
                <a:lnTo>
                  <a:pt x="343" y="195"/>
                </a:lnTo>
                <a:lnTo>
                  <a:pt x="347" y="195"/>
                </a:lnTo>
                <a:cubicBezTo>
                  <a:pt x="347" y="204"/>
                  <a:pt x="345" y="214"/>
                  <a:pt x="343" y="224"/>
                </a:cubicBezTo>
                <a:lnTo>
                  <a:pt x="353" y="227"/>
                </a:lnTo>
                <a:cubicBezTo>
                  <a:pt x="356" y="214"/>
                  <a:pt x="357" y="202"/>
                  <a:pt x="357" y="190"/>
                </a:cubicBezTo>
                <a:lnTo>
                  <a:pt x="357" y="190"/>
                </a:lnTo>
                <a:cubicBezTo>
                  <a:pt x="357" y="188"/>
                  <a:pt x="357" y="186"/>
                  <a:pt x="357" y="184"/>
                </a:cubicBezTo>
                <a:cubicBezTo>
                  <a:pt x="357" y="174"/>
                  <a:pt x="355" y="163"/>
                  <a:pt x="353" y="152"/>
                </a:cubicBezTo>
                <a:lnTo>
                  <a:pt x="343" y="155"/>
                </a:lnTo>
                <a:cubicBezTo>
                  <a:pt x="345" y="165"/>
                  <a:pt x="347" y="175"/>
                  <a:pt x="347" y="184"/>
                </a:cubicBezTo>
                <a:lnTo>
                  <a:pt x="343" y="184"/>
                </a:lnTo>
                <a:lnTo>
                  <a:pt x="327" y="184"/>
                </a:lnTo>
                <a:lnTo>
                  <a:pt x="316" y="184"/>
                </a:lnTo>
                <a:close/>
                <a:moveTo>
                  <a:pt x="336" y="205"/>
                </a:moveTo>
                <a:lnTo>
                  <a:pt x="326" y="205"/>
                </a:lnTo>
                <a:cubicBezTo>
                  <a:pt x="325" y="212"/>
                  <a:pt x="324" y="220"/>
                  <a:pt x="321" y="227"/>
                </a:cubicBezTo>
                <a:cubicBezTo>
                  <a:pt x="321" y="229"/>
                  <a:pt x="320" y="231"/>
                  <a:pt x="320" y="233"/>
                </a:cubicBezTo>
                <a:cubicBezTo>
                  <a:pt x="319" y="234"/>
                  <a:pt x="319" y="235"/>
                  <a:pt x="318" y="237"/>
                </a:cubicBezTo>
                <a:cubicBezTo>
                  <a:pt x="316" y="244"/>
                  <a:pt x="312" y="251"/>
                  <a:pt x="309" y="258"/>
                </a:cubicBezTo>
                <a:lnTo>
                  <a:pt x="317" y="264"/>
                </a:lnTo>
                <a:cubicBezTo>
                  <a:pt x="321" y="256"/>
                  <a:pt x="325" y="248"/>
                  <a:pt x="328" y="240"/>
                </a:cubicBezTo>
                <a:lnTo>
                  <a:pt x="331" y="241"/>
                </a:lnTo>
                <a:lnTo>
                  <a:pt x="338" y="243"/>
                </a:lnTo>
                <a:lnTo>
                  <a:pt x="347" y="246"/>
                </a:lnTo>
                <a:lnTo>
                  <a:pt x="350" y="247"/>
                </a:lnTo>
                <a:lnTo>
                  <a:pt x="357" y="249"/>
                </a:lnTo>
                <a:lnTo>
                  <a:pt x="357" y="249"/>
                </a:lnTo>
                <a:cubicBezTo>
                  <a:pt x="358" y="246"/>
                  <a:pt x="359" y="243"/>
                  <a:pt x="360" y="240"/>
                </a:cubicBezTo>
                <a:lnTo>
                  <a:pt x="360" y="240"/>
                </a:lnTo>
                <a:lnTo>
                  <a:pt x="350" y="237"/>
                </a:lnTo>
                <a:lnTo>
                  <a:pt x="341" y="234"/>
                </a:lnTo>
                <a:lnTo>
                  <a:pt x="335" y="232"/>
                </a:lnTo>
                <a:lnTo>
                  <a:pt x="331" y="230"/>
                </a:lnTo>
                <a:cubicBezTo>
                  <a:pt x="334" y="222"/>
                  <a:pt x="335" y="213"/>
                  <a:pt x="336" y="205"/>
                </a:cubicBezTo>
                <a:close/>
                <a:moveTo>
                  <a:pt x="21" y="190"/>
                </a:moveTo>
                <a:lnTo>
                  <a:pt x="21" y="190"/>
                </a:lnTo>
                <a:cubicBezTo>
                  <a:pt x="21" y="188"/>
                  <a:pt x="21" y="186"/>
                  <a:pt x="21" y="184"/>
                </a:cubicBezTo>
                <a:cubicBezTo>
                  <a:pt x="21" y="174"/>
                  <a:pt x="22" y="163"/>
                  <a:pt x="25" y="152"/>
                </a:cubicBezTo>
                <a:lnTo>
                  <a:pt x="35" y="155"/>
                </a:lnTo>
                <a:cubicBezTo>
                  <a:pt x="32" y="165"/>
                  <a:pt x="31" y="175"/>
                  <a:pt x="31" y="184"/>
                </a:cubicBezTo>
                <a:lnTo>
                  <a:pt x="35" y="184"/>
                </a:lnTo>
                <a:lnTo>
                  <a:pt x="51" y="184"/>
                </a:lnTo>
                <a:lnTo>
                  <a:pt x="61" y="184"/>
                </a:lnTo>
                <a:cubicBezTo>
                  <a:pt x="61" y="188"/>
                  <a:pt x="61" y="191"/>
                  <a:pt x="61" y="195"/>
                </a:cubicBezTo>
                <a:lnTo>
                  <a:pt x="51" y="195"/>
                </a:lnTo>
                <a:lnTo>
                  <a:pt x="41" y="195"/>
                </a:lnTo>
                <a:lnTo>
                  <a:pt x="35" y="195"/>
                </a:lnTo>
                <a:lnTo>
                  <a:pt x="31" y="195"/>
                </a:lnTo>
                <a:cubicBezTo>
                  <a:pt x="31" y="204"/>
                  <a:pt x="32" y="214"/>
                  <a:pt x="35" y="224"/>
                </a:cubicBezTo>
                <a:lnTo>
                  <a:pt x="25" y="227"/>
                </a:lnTo>
                <a:cubicBezTo>
                  <a:pt x="22" y="214"/>
                  <a:pt x="21" y="202"/>
                  <a:pt x="21" y="190"/>
                </a:cubicBezTo>
                <a:close/>
                <a:moveTo>
                  <a:pt x="285" y="91"/>
                </a:moveTo>
                <a:cubicBezTo>
                  <a:pt x="287" y="93"/>
                  <a:pt x="289" y="95"/>
                  <a:pt x="291" y="97"/>
                </a:cubicBezTo>
                <a:lnTo>
                  <a:pt x="299" y="91"/>
                </a:lnTo>
                <a:cubicBezTo>
                  <a:pt x="298" y="89"/>
                  <a:pt x="296" y="87"/>
                  <a:pt x="294" y="86"/>
                </a:cubicBezTo>
                <a:lnTo>
                  <a:pt x="294" y="86"/>
                </a:lnTo>
                <a:cubicBezTo>
                  <a:pt x="290" y="81"/>
                  <a:pt x="285" y="77"/>
                  <a:pt x="280" y="73"/>
                </a:cubicBezTo>
                <a:lnTo>
                  <a:pt x="282" y="70"/>
                </a:lnTo>
                <a:lnTo>
                  <a:pt x="286" y="64"/>
                </a:lnTo>
                <a:lnTo>
                  <a:pt x="292" y="56"/>
                </a:lnTo>
                <a:lnTo>
                  <a:pt x="293" y="54"/>
                </a:lnTo>
                <a:lnTo>
                  <a:pt x="298" y="48"/>
                </a:lnTo>
                <a:cubicBezTo>
                  <a:pt x="295" y="46"/>
                  <a:pt x="292" y="44"/>
                  <a:pt x="290" y="42"/>
                </a:cubicBezTo>
                <a:lnTo>
                  <a:pt x="290" y="42"/>
                </a:lnTo>
                <a:lnTo>
                  <a:pt x="284" y="50"/>
                </a:lnTo>
                <a:lnTo>
                  <a:pt x="278" y="58"/>
                </a:lnTo>
                <a:lnTo>
                  <a:pt x="274" y="63"/>
                </a:lnTo>
                <a:lnTo>
                  <a:pt x="272" y="67"/>
                </a:lnTo>
                <a:cubicBezTo>
                  <a:pt x="264" y="62"/>
                  <a:pt x="257" y="57"/>
                  <a:pt x="249" y="54"/>
                </a:cubicBezTo>
                <a:lnTo>
                  <a:pt x="246" y="64"/>
                </a:lnTo>
                <a:cubicBezTo>
                  <a:pt x="253" y="67"/>
                  <a:pt x="259" y="71"/>
                  <a:pt x="266" y="75"/>
                </a:cubicBezTo>
                <a:cubicBezTo>
                  <a:pt x="267" y="76"/>
                  <a:pt x="269" y="77"/>
                  <a:pt x="270" y="78"/>
                </a:cubicBezTo>
                <a:cubicBezTo>
                  <a:pt x="272" y="79"/>
                  <a:pt x="273" y="80"/>
                  <a:pt x="274" y="81"/>
                </a:cubicBezTo>
                <a:cubicBezTo>
                  <a:pt x="278" y="84"/>
                  <a:pt x="282" y="87"/>
                  <a:pt x="285" y="91"/>
                </a:cubicBezTo>
                <a:close/>
                <a:moveTo>
                  <a:pt x="295" y="118"/>
                </a:moveTo>
                <a:lnTo>
                  <a:pt x="303" y="112"/>
                </a:lnTo>
                <a:lnTo>
                  <a:pt x="312" y="107"/>
                </a:lnTo>
                <a:lnTo>
                  <a:pt x="316" y="103"/>
                </a:lnTo>
                <a:lnTo>
                  <a:pt x="320" y="101"/>
                </a:lnTo>
                <a:cubicBezTo>
                  <a:pt x="325" y="109"/>
                  <a:pt x="330" y="117"/>
                  <a:pt x="334" y="126"/>
                </a:cubicBezTo>
                <a:lnTo>
                  <a:pt x="344" y="123"/>
                </a:lnTo>
                <a:cubicBezTo>
                  <a:pt x="339" y="111"/>
                  <a:pt x="332" y="100"/>
                  <a:pt x="325" y="91"/>
                </a:cubicBezTo>
                <a:lnTo>
                  <a:pt x="325" y="91"/>
                </a:lnTo>
                <a:cubicBezTo>
                  <a:pt x="324" y="89"/>
                  <a:pt x="323" y="88"/>
                  <a:pt x="322" y="86"/>
                </a:cubicBezTo>
                <a:cubicBezTo>
                  <a:pt x="315" y="78"/>
                  <a:pt x="308" y="70"/>
                  <a:pt x="300" y="63"/>
                </a:cubicBezTo>
                <a:lnTo>
                  <a:pt x="294" y="71"/>
                </a:lnTo>
                <a:cubicBezTo>
                  <a:pt x="301" y="78"/>
                  <a:pt x="308" y="85"/>
                  <a:pt x="314" y="92"/>
                </a:cubicBezTo>
                <a:lnTo>
                  <a:pt x="311" y="95"/>
                </a:lnTo>
                <a:lnTo>
                  <a:pt x="297" y="104"/>
                </a:lnTo>
                <a:cubicBezTo>
                  <a:pt x="288" y="111"/>
                  <a:pt x="289" y="109"/>
                  <a:pt x="295" y="118"/>
                </a:cubicBezTo>
                <a:close/>
                <a:moveTo>
                  <a:pt x="42" y="205"/>
                </a:moveTo>
                <a:lnTo>
                  <a:pt x="52" y="205"/>
                </a:lnTo>
                <a:cubicBezTo>
                  <a:pt x="53" y="212"/>
                  <a:pt x="54" y="220"/>
                  <a:pt x="56" y="227"/>
                </a:cubicBezTo>
                <a:cubicBezTo>
                  <a:pt x="57" y="229"/>
                  <a:pt x="58" y="231"/>
                  <a:pt x="58" y="233"/>
                </a:cubicBezTo>
                <a:cubicBezTo>
                  <a:pt x="59" y="234"/>
                  <a:pt x="59" y="235"/>
                  <a:pt x="60" y="237"/>
                </a:cubicBezTo>
                <a:cubicBezTo>
                  <a:pt x="61" y="242"/>
                  <a:pt x="63" y="246"/>
                  <a:pt x="66" y="251"/>
                </a:cubicBezTo>
                <a:lnTo>
                  <a:pt x="66" y="251"/>
                </a:lnTo>
                <a:lnTo>
                  <a:pt x="66" y="251"/>
                </a:lnTo>
                <a:lnTo>
                  <a:pt x="66" y="251"/>
                </a:lnTo>
                <a:cubicBezTo>
                  <a:pt x="67" y="253"/>
                  <a:pt x="68" y="256"/>
                  <a:pt x="69" y="258"/>
                </a:cubicBezTo>
                <a:lnTo>
                  <a:pt x="61" y="264"/>
                </a:lnTo>
                <a:cubicBezTo>
                  <a:pt x="60" y="262"/>
                  <a:pt x="59" y="260"/>
                  <a:pt x="58" y="258"/>
                </a:cubicBezTo>
                <a:lnTo>
                  <a:pt x="58" y="258"/>
                </a:lnTo>
                <a:cubicBezTo>
                  <a:pt x="55" y="252"/>
                  <a:pt x="52" y="246"/>
                  <a:pt x="50" y="240"/>
                </a:cubicBezTo>
                <a:lnTo>
                  <a:pt x="47" y="241"/>
                </a:lnTo>
                <a:lnTo>
                  <a:pt x="40" y="243"/>
                </a:lnTo>
                <a:lnTo>
                  <a:pt x="31" y="246"/>
                </a:lnTo>
                <a:lnTo>
                  <a:pt x="28" y="247"/>
                </a:lnTo>
                <a:lnTo>
                  <a:pt x="21" y="249"/>
                </a:lnTo>
                <a:lnTo>
                  <a:pt x="21" y="249"/>
                </a:lnTo>
                <a:cubicBezTo>
                  <a:pt x="20" y="246"/>
                  <a:pt x="19" y="243"/>
                  <a:pt x="18" y="240"/>
                </a:cubicBezTo>
                <a:lnTo>
                  <a:pt x="18" y="240"/>
                </a:lnTo>
                <a:lnTo>
                  <a:pt x="27" y="237"/>
                </a:lnTo>
                <a:lnTo>
                  <a:pt x="37" y="234"/>
                </a:lnTo>
                <a:lnTo>
                  <a:pt x="43" y="232"/>
                </a:lnTo>
                <a:lnTo>
                  <a:pt x="47" y="230"/>
                </a:lnTo>
                <a:cubicBezTo>
                  <a:pt x="44" y="222"/>
                  <a:pt x="43" y="213"/>
                  <a:pt x="42" y="205"/>
                </a:cubicBezTo>
                <a:close/>
                <a:moveTo>
                  <a:pt x="209" y="53"/>
                </a:moveTo>
                <a:cubicBezTo>
                  <a:pt x="212" y="53"/>
                  <a:pt x="214" y="54"/>
                  <a:pt x="217" y="54"/>
                </a:cubicBezTo>
                <a:lnTo>
                  <a:pt x="220" y="45"/>
                </a:lnTo>
                <a:cubicBezTo>
                  <a:pt x="218" y="44"/>
                  <a:pt x="216" y="44"/>
                  <a:pt x="213" y="43"/>
                </a:cubicBezTo>
                <a:lnTo>
                  <a:pt x="213" y="43"/>
                </a:lnTo>
                <a:cubicBezTo>
                  <a:pt x="207" y="42"/>
                  <a:pt x="201" y="42"/>
                  <a:pt x="194" y="41"/>
                </a:cubicBezTo>
                <a:lnTo>
                  <a:pt x="194" y="38"/>
                </a:lnTo>
                <a:lnTo>
                  <a:pt x="194" y="31"/>
                </a:lnTo>
                <a:lnTo>
                  <a:pt x="194" y="21"/>
                </a:lnTo>
                <a:lnTo>
                  <a:pt x="194" y="19"/>
                </a:lnTo>
                <a:lnTo>
                  <a:pt x="194" y="11"/>
                </a:lnTo>
                <a:cubicBezTo>
                  <a:pt x="192" y="11"/>
                  <a:pt x="191" y="11"/>
                  <a:pt x="189" y="11"/>
                </a:cubicBezTo>
                <a:cubicBezTo>
                  <a:pt x="187" y="11"/>
                  <a:pt x="186" y="11"/>
                  <a:pt x="184" y="11"/>
                </a:cubicBezTo>
                <a:lnTo>
                  <a:pt x="184" y="21"/>
                </a:lnTo>
                <a:lnTo>
                  <a:pt x="184" y="31"/>
                </a:lnTo>
                <a:lnTo>
                  <a:pt x="184" y="37"/>
                </a:lnTo>
                <a:lnTo>
                  <a:pt x="184" y="41"/>
                </a:lnTo>
                <a:cubicBezTo>
                  <a:pt x="175" y="42"/>
                  <a:pt x="166" y="43"/>
                  <a:pt x="158" y="45"/>
                </a:cubicBezTo>
                <a:lnTo>
                  <a:pt x="161" y="54"/>
                </a:lnTo>
                <a:cubicBezTo>
                  <a:pt x="168" y="53"/>
                  <a:pt x="176" y="52"/>
                  <a:pt x="184" y="52"/>
                </a:cubicBezTo>
                <a:cubicBezTo>
                  <a:pt x="186" y="52"/>
                  <a:pt x="188" y="52"/>
                  <a:pt x="190" y="52"/>
                </a:cubicBezTo>
                <a:cubicBezTo>
                  <a:pt x="191" y="52"/>
                  <a:pt x="193" y="52"/>
                  <a:pt x="194" y="52"/>
                </a:cubicBezTo>
                <a:cubicBezTo>
                  <a:pt x="199" y="52"/>
                  <a:pt x="204" y="52"/>
                  <a:pt x="209" y="53"/>
                </a:cubicBezTo>
                <a:lnTo>
                  <a:pt x="209" y="53"/>
                </a:lnTo>
                <a:lnTo>
                  <a:pt x="209" y="53"/>
                </a:lnTo>
                <a:close/>
                <a:moveTo>
                  <a:pt x="224" y="66"/>
                </a:moveTo>
                <a:cubicBezTo>
                  <a:pt x="227" y="67"/>
                  <a:pt x="230" y="68"/>
                  <a:pt x="233" y="70"/>
                </a:cubicBezTo>
                <a:lnTo>
                  <a:pt x="236" y="60"/>
                </a:lnTo>
                <a:lnTo>
                  <a:pt x="239" y="50"/>
                </a:lnTo>
                <a:lnTo>
                  <a:pt x="241" y="44"/>
                </a:lnTo>
                <a:lnTo>
                  <a:pt x="243" y="41"/>
                </a:lnTo>
                <a:cubicBezTo>
                  <a:pt x="252" y="44"/>
                  <a:pt x="261" y="48"/>
                  <a:pt x="269" y="53"/>
                </a:cubicBezTo>
                <a:lnTo>
                  <a:pt x="275" y="45"/>
                </a:lnTo>
                <a:cubicBezTo>
                  <a:pt x="264" y="38"/>
                  <a:pt x="253" y="33"/>
                  <a:pt x="241" y="29"/>
                </a:cubicBezTo>
                <a:lnTo>
                  <a:pt x="241" y="29"/>
                </a:lnTo>
                <a:cubicBezTo>
                  <a:pt x="239" y="29"/>
                  <a:pt x="238" y="28"/>
                  <a:pt x="236" y="28"/>
                </a:cubicBezTo>
                <a:cubicBezTo>
                  <a:pt x="226" y="25"/>
                  <a:pt x="215" y="23"/>
                  <a:pt x="204" y="22"/>
                </a:cubicBezTo>
                <a:lnTo>
                  <a:pt x="204" y="32"/>
                </a:lnTo>
                <a:cubicBezTo>
                  <a:pt x="214" y="33"/>
                  <a:pt x="224" y="35"/>
                  <a:pt x="233" y="37"/>
                </a:cubicBezTo>
                <a:lnTo>
                  <a:pt x="232" y="41"/>
                </a:lnTo>
                <a:lnTo>
                  <a:pt x="227" y="57"/>
                </a:lnTo>
                <a:lnTo>
                  <a:pt x="224" y="66"/>
                </a:lnTo>
                <a:close/>
                <a:moveTo>
                  <a:pt x="322" y="293"/>
                </a:moveTo>
                <a:cubicBezTo>
                  <a:pt x="315" y="301"/>
                  <a:pt x="308" y="309"/>
                  <a:pt x="300" y="316"/>
                </a:cubicBezTo>
                <a:lnTo>
                  <a:pt x="294" y="308"/>
                </a:lnTo>
                <a:cubicBezTo>
                  <a:pt x="301" y="301"/>
                  <a:pt x="308" y="294"/>
                  <a:pt x="314" y="287"/>
                </a:cubicBezTo>
                <a:lnTo>
                  <a:pt x="311" y="284"/>
                </a:lnTo>
                <a:lnTo>
                  <a:pt x="297" y="275"/>
                </a:lnTo>
                <a:cubicBezTo>
                  <a:pt x="292" y="270"/>
                  <a:pt x="288" y="271"/>
                  <a:pt x="292" y="265"/>
                </a:cubicBezTo>
                <a:lnTo>
                  <a:pt x="292" y="265"/>
                </a:lnTo>
                <a:lnTo>
                  <a:pt x="292" y="265"/>
                </a:lnTo>
                <a:lnTo>
                  <a:pt x="292" y="264"/>
                </a:lnTo>
                <a:cubicBezTo>
                  <a:pt x="293" y="263"/>
                  <a:pt x="294" y="262"/>
                  <a:pt x="295" y="260"/>
                </a:cubicBezTo>
                <a:lnTo>
                  <a:pt x="303" y="266"/>
                </a:lnTo>
                <a:lnTo>
                  <a:pt x="317" y="276"/>
                </a:lnTo>
                <a:lnTo>
                  <a:pt x="320" y="278"/>
                </a:lnTo>
                <a:cubicBezTo>
                  <a:pt x="325" y="270"/>
                  <a:pt x="330" y="262"/>
                  <a:pt x="334" y="253"/>
                </a:cubicBezTo>
                <a:lnTo>
                  <a:pt x="344" y="256"/>
                </a:lnTo>
                <a:cubicBezTo>
                  <a:pt x="339" y="266"/>
                  <a:pt x="334" y="275"/>
                  <a:pt x="328" y="284"/>
                </a:cubicBezTo>
                <a:cubicBezTo>
                  <a:pt x="326" y="287"/>
                  <a:pt x="324" y="290"/>
                  <a:pt x="322" y="293"/>
                </a:cubicBezTo>
                <a:close/>
                <a:moveTo>
                  <a:pt x="209" y="326"/>
                </a:moveTo>
                <a:cubicBezTo>
                  <a:pt x="212" y="326"/>
                  <a:pt x="214" y="325"/>
                  <a:pt x="217" y="325"/>
                </a:cubicBezTo>
                <a:lnTo>
                  <a:pt x="220" y="334"/>
                </a:lnTo>
                <a:cubicBezTo>
                  <a:pt x="218" y="335"/>
                  <a:pt x="216" y="335"/>
                  <a:pt x="213" y="336"/>
                </a:cubicBezTo>
                <a:lnTo>
                  <a:pt x="213" y="336"/>
                </a:lnTo>
                <a:cubicBezTo>
                  <a:pt x="207" y="337"/>
                  <a:pt x="201" y="337"/>
                  <a:pt x="194" y="337"/>
                </a:cubicBezTo>
                <a:lnTo>
                  <a:pt x="194" y="341"/>
                </a:lnTo>
                <a:lnTo>
                  <a:pt x="194" y="348"/>
                </a:lnTo>
                <a:lnTo>
                  <a:pt x="194" y="358"/>
                </a:lnTo>
                <a:lnTo>
                  <a:pt x="194" y="360"/>
                </a:lnTo>
                <a:lnTo>
                  <a:pt x="194" y="368"/>
                </a:lnTo>
                <a:cubicBezTo>
                  <a:pt x="192" y="368"/>
                  <a:pt x="191" y="368"/>
                  <a:pt x="189" y="368"/>
                </a:cubicBezTo>
                <a:cubicBezTo>
                  <a:pt x="187" y="368"/>
                  <a:pt x="186" y="368"/>
                  <a:pt x="184" y="368"/>
                </a:cubicBezTo>
                <a:lnTo>
                  <a:pt x="184" y="358"/>
                </a:lnTo>
                <a:lnTo>
                  <a:pt x="184" y="348"/>
                </a:lnTo>
                <a:lnTo>
                  <a:pt x="184" y="342"/>
                </a:lnTo>
                <a:lnTo>
                  <a:pt x="184" y="337"/>
                </a:lnTo>
                <a:cubicBezTo>
                  <a:pt x="175" y="337"/>
                  <a:pt x="166" y="336"/>
                  <a:pt x="158" y="334"/>
                </a:cubicBezTo>
                <a:lnTo>
                  <a:pt x="161" y="325"/>
                </a:lnTo>
                <a:cubicBezTo>
                  <a:pt x="168" y="326"/>
                  <a:pt x="176" y="327"/>
                  <a:pt x="184" y="327"/>
                </a:cubicBezTo>
                <a:cubicBezTo>
                  <a:pt x="186" y="327"/>
                  <a:pt x="188" y="327"/>
                  <a:pt x="190" y="327"/>
                </a:cubicBezTo>
                <a:cubicBezTo>
                  <a:pt x="191" y="327"/>
                  <a:pt x="193" y="327"/>
                  <a:pt x="194" y="327"/>
                </a:cubicBezTo>
                <a:cubicBezTo>
                  <a:pt x="199" y="327"/>
                  <a:pt x="204" y="327"/>
                  <a:pt x="209" y="326"/>
                </a:cubicBezTo>
                <a:lnTo>
                  <a:pt x="209" y="326"/>
                </a:lnTo>
                <a:lnTo>
                  <a:pt x="209" y="326"/>
                </a:lnTo>
                <a:close/>
                <a:moveTo>
                  <a:pt x="224" y="313"/>
                </a:moveTo>
                <a:cubicBezTo>
                  <a:pt x="234" y="310"/>
                  <a:pt x="233" y="308"/>
                  <a:pt x="236" y="319"/>
                </a:cubicBezTo>
                <a:lnTo>
                  <a:pt x="239" y="329"/>
                </a:lnTo>
                <a:lnTo>
                  <a:pt x="241" y="334"/>
                </a:lnTo>
                <a:lnTo>
                  <a:pt x="243" y="338"/>
                </a:lnTo>
                <a:cubicBezTo>
                  <a:pt x="252" y="335"/>
                  <a:pt x="261" y="331"/>
                  <a:pt x="269" y="326"/>
                </a:cubicBezTo>
                <a:lnTo>
                  <a:pt x="275" y="334"/>
                </a:lnTo>
                <a:cubicBezTo>
                  <a:pt x="264" y="341"/>
                  <a:pt x="253" y="346"/>
                  <a:pt x="241" y="350"/>
                </a:cubicBezTo>
                <a:lnTo>
                  <a:pt x="241" y="350"/>
                </a:lnTo>
                <a:cubicBezTo>
                  <a:pt x="239" y="350"/>
                  <a:pt x="238" y="351"/>
                  <a:pt x="236" y="351"/>
                </a:cubicBezTo>
                <a:cubicBezTo>
                  <a:pt x="226" y="354"/>
                  <a:pt x="215" y="356"/>
                  <a:pt x="204" y="357"/>
                </a:cubicBezTo>
                <a:lnTo>
                  <a:pt x="204" y="347"/>
                </a:lnTo>
                <a:cubicBezTo>
                  <a:pt x="214" y="346"/>
                  <a:pt x="224" y="344"/>
                  <a:pt x="233" y="341"/>
                </a:cubicBezTo>
                <a:lnTo>
                  <a:pt x="232" y="338"/>
                </a:lnTo>
                <a:lnTo>
                  <a:pt x="227" y="322"/>
                </a:lnTo>
                <a:lnTo>
                  <a:pt x="224" y="313"/>
                </a:lnTo>
                <a:close/>
                <a:moveTo>
                  <a:pt x="249" y="325"/>
                </a:moveTo>
                <a:lnTo>
                  <a:pt x="246" y="315"/>
                </a:lnTo>
                <a:cubicBezTo>
                  <a:pt x="253" y="312"/>
                  <a:pt x="259" y="308"/>
                  <a:pt x="266" y="304"/>
                </a:cubicBezTo>
                <a:cubicBezTo>
                  <a:pt x="267" y="303"/>
                  <a:pt x="269" y="302"/>
                  <a:pt x="270" y="301"/>
                </a:cubicBezTo>
                <a:cubicBezTo>
                  <a:pt x="272" y="300"/>
                  <a:pt x="273" y="299"/>
                  <a:pt x="274" y="298"/>
                </a:cubicBezTo>
                <a:cubicBezTo>
                  <a:pt x="280" y="293"/>
                  <a:pt x="286" y="288"/>
                  <a:pt x="291" y="282"/>
                </a:cubicBezTo>
                <a:lnTo>
                  <a:pt x="299" y="288"/>
                </a:lnTo>
                <a:cubicBezTo>
                  <a:pt x="293" y="295"/>
                  <a:pt x="287" y="301"/>
                  <a:pt x="280" y="306"/>
                </a:cubicBezTo>
                <a:lnTo>
                  <a:pt x="282" y="309"/>
                </a:lnTo>
                <a:lnTo>
                  <a:pt x="286" y="314"/>
                </a:lnTo>
                <a:lnTo>
                  <a:pt x="292" y="323"/>
                </a:lnTo>
                <a:lnTo>
                  <a:pt x="293" y="325"/>
                </a:lnTo>
                <a:lnTo>
                  <a:pt x="298" y="331"/>
                </a:lnTo>
                <a:cubicBezTo>
                  <a:pt x="295" y="333"/>
                  <a:pt x="292" y="335"/>
                  <a:pt x="290" y="337"/>
                </a:cubicBezTo>
                <a:lnTo>
                  <a:pt x="290" y="337"/>
                </a:lnTo>
                <a:lnTo>
                  <a:pt x="284" y="329"/>
                </a:lnTo>
                <a:lnTo>
                  <a:pt x="278" y="320"/>
                </a:lnTo>
                <a:lnTo>
                  <a:pt x="274" y="316"/>
                </a:lnTo>
                <a:lnTo>
                  <a:pt x="272" y="312"/>
                </a:lnTo>
                <a:cubicBezTo>
                  <a:pt x="264" y="317"/>
                  <a:pt x="257" y="321"/>
                  <a:pt x="249" y="325"/>
                </a:cubicBezTo>
                <a:close/>
                <a:moveTo>
                  <a:pt x="53" y="289"/>
                </a:moveTo>
                <a:lnTo>
                  <a:pt x="53" y="289"/>
                </a:lnTo>
                <a:cubicBezTo>
                  <a:pt x="52" y="287"/>
                  <a:pt x="51" y="286"/>
                  <a:pt x="50" y="284"/>
                </a:cubicBezTo>
                <a:cubicBezTo>
                  <a:pt x="44" y="275"/>
                  <a:pt x="39" y="266"/>
                  <a:pt x="34" y="256"/>
                </a:cubicBezTo>
                <a:lnTo>
                  <a:pt x="44" y="253"/>
                </a:lnTo>
                <a:cubicBezTo>
                  <a:pt x="48" y="262"/>
                  <a:pt x="53" y="270"/>
                  <a:pt x="58" y="278"/>
                </a:cubicBezTo>
                <a:lnTo>
                  <a:pt x="61" y="276"/>
                </a:lnTo>
                <a:lnTo>
                  <a:pt x="75" y="266"/>
                </a:lnTo>
                <a:lnTo>
                  <a:pt x="83" y="260"/>
                </a:lnTo>
                <a:cubicBezTo>
                  <a:pt x="85" y="263"/>
                  <a:pt x="87" y="266"/>
                  <a:pt x="89" y="269"/>
                </a:cubicBezTo>
                <a:lnTo>
                  <a:pt x="81" y="275"/>
                </a:lnTo>
                <a:lnTo>
                  <a:pt x="72" y="281"/>
                </a:lnTo>
                <a:lnTo>
                  <a:pt x="67" y="284"/>
                </a:lnTo>
                <a:lnTo>
                  <a:pt x="64" y="287"/>
                </a:lnTo>
                <a:cubicBezTo>
                  <a:pt x="70" y="294"/>
                  <a:pt x="77" y="301"/>
                  <a:pt x="84" y="308"/>
                </a:cubicBezTo>
                <a:lnTo>
                  <a:pt x="78" y="316"/>
                </a:lnTo>
                <a:cubicBezTo>
                  <a:pt x="69" y="308"/>
                  <a:pt x="60" y="299"/>
                  <a:pt x="53" y="289"/>
                </a:cubicBezTo>
                <a:close/>
                <a:moveTo>
                  <a:pt x="137" y="350"/>
                </a:moveTo>
                <a:lnTo>
                  <a:pt x="137" y="350"/>
                </a:lnTo>
                <a:cubicBezTo>
                  <a:pt x="135" y="349"/>
                  <a:pt x="134" y="349"/>
                  <a:pt x="132" y="348"/>
                </a:cubicBezTo>
                <a:cubicBezTo>
                  <a:pt x="122" y="344"/>
                  <a:pt x="112" y="340"/>
                  <a:pt x="103" y="334"/>
                </a:cubicBezTo>
                <a:lnTo>
                  <a:pt x="109" y="326"/>
                </a:lnTo>
                <a:cubicBezTo>
                  <a:pt x="117" y="331"/>
                  <a:pt x="126" y="335"/>
                  <a:pt x="135" y="338"/>
                </a:cubicBezTo>
                <a:lnTo>
                  <a:pt x="136" y="335"/>
                </a:lnTo>
                <a:lnTo>
                  <a:pt x="142" y="319"/>
                </a:lnTo>
                <a:lnTo>
                  <a:pt x="145" y="309"/>
                </a:lnTo>
                <a:cubicBezTo>
                  <a:pt x="148" y="311"/>
                  <a:pt x="151" y="312"/>
                  <a:pt x="154" y="313"/>
                </a:cubicBezTo>
                <a:lnTo>
                  <a:pt x="151" y="322"/>
                </a:lnTo>
                <a:lnTo>
                  <a:pt x="148" y="332"/>
                </a:lnTo>
                <a:lnTo>
                  <a:pt x="146" y="338"/>
                </a:lnTo>
                <a:lnTo>
                  <a:pt x="145" y="341"/>
                </a:lnTo>
                <a:cubicBezTo>
                  <a:pt x="154" y="344"/>
                  <a:pt x="164" y="346"/>
                  <a:pt x="174" y="347"/>
                </a:cubicBezTo>
                <a:lnTo>
                  <a:pt x="174" y="357"/>
                </a:lnTo>
                <a:cubicBezTo>
                  <a:pt x="161" y="356"/>
                  <a:pt x="149" y="353"/>
                  <a:pt x="137" y="350"/>
                </a:cubicBezTo>
                <a:close/>
                <a:moveTo>
                  <a:pt x="79" y="288"/>
                </a:moveTo>
                <a:lnTo>
                  <a:pt x="87" y="282"/>
                </a:lnTo>
                <a:cubicBezTo>
                  <a:pt x="92" y="288"/>
                  <a:pt x="98" y="293"/>
                  <a:pt x="104" y="298"/>
                </a:cubicBezTo>
                <a:cubicBezTo>
                  <a:pt x="105" y="299"/>
                  <a:pt x="107" y="300"/>
                  <a:pt x="109" y="301"/>
                </a:cubicBezTo>
                <a:cubicBezTo>
                  <a:pt x="110" y="302"/>
                  <a:pt x="111" y="303"/>
                  <a:pt x="112" y="304"/>
                </a:cubicBezTo>
                <a:cubicBezTo>
                  <a:pt x="116" y="307"/>
                  <a:pt x="121" y="309"/>
                  <a:pt x="125" y="312"/>
                </a:cubicBez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cubicBezTo>
                  <a:pt x="128" y="313"/>
                  <a:pt x="130" y="314"/>
                  <a:pt x="132" y="315"/>
                </a:cubicBezTo>
                <a:lnTo>
                  <a:pt x="129" y="325"/>
                </a:lnTo>
                <a:cubicBezTo>
                  <a:pt x="127" y="324"/>
                  <a:pt x="125" y="323"/>
                  <a:pt x="123" y="322"/>
                </a:cubicBezTo>
                <a:lnTo>
                  <a:pt x="123" y="322"/>
                </a:lnTo>
                <a:cubicBezTo>
                  <a:pt x="117" y="319"/>
                  <a:pt x="112" y="316"/>
                  <a:pt x="106" y="312"/>
                </a:cubicBezTo>
                <a:lnTo>
                  <a:pt x="104" y="315"/>
                </a:lnTo>
                <a:lnTo>
                  <a:pt x="100" y="320"/>
                </a:lnTo>
                <a:lnTo>
                  <a:pt x="94" y="329"/>
                </a:lnTo>
                <a:lnTo>
                  <a:pt x="93" y="331"/>
                </a:lnTo>
                <a:lnTo>
                  <a:pt x="88" y="337"/>
                </a:lnTo>
                <a:lnTo>
                  <a:pt x="88" y="337"/>
                </a:lnTo>
                <a:cubicBezTo>
                  <a:pt x="85" y="335"/>
                  <a:pt x="83" y="333"/>
                  <a:pt x="80" y="331"/>
                </a:cubicBezTo>
                <a:lnTo>
                  <a:pt x="86" y="323"/>
                </a:lnTo>
                <a:lnTo>
                  <a:pt x="92" y="314"/>
                </a:lnTo>
                <a:lnTo>
                  <a:pt x="95" y="310"/>
                </a:lnTo>
                <a:lnTo>
                  <a:pt x="98" y="306"/>
                </a:lnTo>
                <a:cubicBezTo>
                  <a:pt x="91" y="301"/>
                  <a:pt x="85" y="295"/>
                  <a:pt x="79" y="288"/>
                </a:cubicBezTo>
                <a:close/>
                <a:moveTo>
                  <a:pt x="189" y="368"/>
                </a:moveTo>
                <a:cubicBezTo>
                  <a:pt x="287" y="368"/>
                  <a:pt x="367" y="288"/>
                  <a:pt x="367" y="189"/>
                </a:cubicBezTo>
                <a:cubicBezTo>
                  <a:pt x="367" y="91"/>
                  <a:pt x="287" y="11"/>
                  <a:pt x="189" y="11"/>
                </a:cubicBezTo>
                <a:cubicBezTo>
                  <a:pt x="90" y="11"/>
                  <a:pt x="11" y="91"/>
                  <a:pt x="11" y="189"/>
                </a:cubicBezTo>
                <a:cubicBezTo>
                  <a:pt x="11" y="288"/>
                  <a:pt x="90" y="368"/>
                  <a:pt x="189" y="368"/>
                </a:cubicBezTo>
                <a:close/>
                <a:moveTo>
                  <a:pt x="189" y="317"/>
                </a:moveTo>
                <a:cubicBezTo>
                  <a:pt x="259" y="317"/>
                  <a:pt x="317" y="260"/>
                  <a:pt x="317" y="189"/>
                </a:cubicBezTo>
                <a:cubicBezTo>
                  <a:pt x="317" y="119"/>
                  <a:pt x="259" y="62"/>
                  <a:pt x="189" y="62"/>
                </a:cubicBezTo>
                <a:cubicBezTo>
                  <a:pt x="118" y="62"/>
                  <a:pt x="61" y="119"/>
                  <a:pt x="61" y="189"/>
                </a:cubicBezTo>
                <a:cubicBezTo>
                  <a:pt x="61" y="260"/>
                  <a:pt x="118" y="317"/>
                  <a:pt x="189" y="317"/>
                </a:cubicBezTo>
                <a:close/>
              </a:path>
            </a:pathLst>
          </a:custGeom>
          <a:solidFill>
            <a:schemeClr val="tx1"/>
          </a:solidFill>
          <a:ln w="31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Freeform 15"/>
          <p:cNvSpPr>
            <a:spLocks noEditPoints="1"/>
          </p:cNvSpPr>
          <p:nvPr/>
        </p:nvSpPr>
        <p:spPr bwMode="auto">
          <a:xfrm>
            <a:off x="4700905" y="391795"/>
            <a:ext cx="930910" cy="930910"/>
          </a:xfrm>
          <a:custGeom>
            <a:gdLst>
              <a:gd name="T0" fmla="*/ 189 w 378"/>
              <a:gd name="T1" fmla="*/ 72 h 379"/>
              <a:gd name="T2" fmla="*/ 135 w 378"/>
              <a:gd name="T3" fmla="*/ 41 h 379"/>
              <a:gd name="T4" fmla="*/ 145 w 378"/>
              <a:gd name="T5" fmla="*/ 37 h 379"/>
              <a:gd name="T6" fmla="*/ 58 w 378"/>
              <a:gd name="T7" fmla="*/ 121 h 379"/>
              <a:gd name="T8" fmla="*/ 18 w 378"/>
              <a:gd name="T9" fmla="*/ 139 h 379"/>
              <a:gd name="T10" fmla="*/ 42 w 378"/>
              <a:gd name="T11" fmla="*/ 174 h 379"/>
              <a:gd name="T12" fmla="*/ 83 w 378"/>
              <a:gd name="T13" fmla="*/ 118 h 379"/>
              <a:gd name="T14" fmla="*/ 72 w 378"/>
              <a:gd name="T15" fmla="*/ 98 h 379"/>
              <a:gd name="T16" fmla="*/ 58 w 378"/>
              <a:gd name="T17" fmla="*/ 101 h 379"/>
              <a:gd name="T18" fmla="*/ 112 w 378"/>
              <a:gd name="T19" fmla="*/ 75 h 379"/>
              <a:gd name="T20" fmla="*/ 129 w 378"/>
              <a:gd name="T21" fmla="*/ 54 h 379"/>
              <a:gd name="T22" fmla="*/ 88 w 378"/>
              <a:gd name="T23" fmla="*/ 42 h 379"/>
              <a:gd name="T24" fmla="*/ 83 w 378"/>
              <a:gd name="T25" fmla="*/ 86 h 379"/>
              <a:gd name="T26" fmla="*/ 326 w 378"/>
              <a:gd name="T27" fmla="*/ 174 h 379"/>
              <a:gd name="T28" fmla="*/ 353 w 378"/>
              <a:gd name="T29" fmla="*/ 141 h 379"/>
              <a:gd name="T30" fmla="*/ 328 w 378"/>
              <a:gd name="T31" fmla="*/ 139 h 379"/>
              <a:gd name="T32" fmla="*/ 325 w 378"/>
              <a:gd name="T33" fmla="*/ 167 h 379"/>
              <a:gd name="T34" fmla="*/ 353 w 378"/>
              <a:gd name="T35" fmla="*/ 227 h 379"/>
              <a:gd name="T36" fmla="*/ 327 w 378"/>
              <a:gd name="T37" fmla="*/ 184 h 379"/>
              <a:gd name="T38" fmla="*/ 317 w 378"/>
              <a:gd name="T39" fmla="*/ 264 h 379"/>
              <a:gd name="T40" fmla="*/ 360 w 378"/>
              <a:gd name="T41" fmla="*/ 240 h 379"/>
              <a:gd name="T42" fmla="*/ 21 w 378"/>
              <a:gd name="T43" fmla="*/ 190 h 379"/>
              <a:gd name="T44" fmla="*/ 61 w 378"/>
              <a:gd name="T45" fmla="*/ 195 h 379"/>
              <a:gd name="T46" fmla="*/ 285 w 378"/>
              <a:gd name="T47" fmla="*/ 91 h 379"/>
              <a:gd name="T48" fmla="*/ 292 w 378"/>
              <a:gd name="T49" fmla="*/ 56 h 379"/>
              <a:gd name="T50" fmla="*/ 272 w 378"/>
              <a:gd name="T51" fmla="*/ 67 h 379"/>
              <a:gd name="T52" fmla="*/ 303 w 378"/>
              <a:gd name="T53" fmla="*/ 112 h 379"/>
              <a:gd name="T54" fmla="*/ 322 w 378"/>
              <a:gd name="T55" fmla="*/ 86 h 379"/>
              <a:gd name="T56" fmla="*/ 52 w 378"/>
              <a:gd name="T57" fmla="*/ 205 h 379"/>
              <a:gd name="T58" fmla="*/ 69 w 378"/>
              <a:gd name="T59" fmla="*/ 258 h 379"/>
              <a:gd name="T60" fmla="*/ 28 w 378"/>
              <a:gd name="T61" fmla="*/ 247 h 379"/>
              <a:gd name="T62" fmla="*/ 47 w 378"/>
              <a:gd name="T63" fmla="*/ 230 h 379"/>
              <a:gd name="T64" fmla="*/ 194 w 378"/>
              <a:gd name="T65" fmla="*/ 38 h 379"/>
              <a:gd name="T66" fmla="*/ 184 w 378"/>
              <a:gd name="T67" fmla="*/ 31 h 379"/>
              <a:gd name="T68" fmla="*/ 209 w 378"/>
              <a:gd name="T69" fmla="*/ 53 h 379"/>
              <a:gd name="T70" fmla="*/ 243 w 378"/>
              <a:gd name="T71" fmla="*/ 41 h 379"/>
              <a:gd name="T72" fmla="*/ 233 w 378"/>
              <a:gd name="T73" fmla="*/ 37 h 379"/>
              <a:gd name="T74" fmla="*/ 311 w 378"/>
              <a:gd name="T75" fmla="*/ 284 h 379"/>
              <a:gd name="T76" fmla="*/ 317 w 378"/>
              <a:gd name="T77" fmla="*/ 276 h 379"/>
              <a:gd name="T78" fmla="*/ 220 w 378"/>
              <a:gd name="T79" fmla="*/ 334 h 379"/>
              <a:gd name="T80" fmla="*/ 194 w 378"/>
              <a:gd name="T81" fmla="*/ 368 h 379"/>
              <a:gd name="T82" fmla="*/ 161 w 378"/>
              <a:gd name="T83" fmla="*/ 325 h 379"/>
              <a:gd name="T84" fmla="*/ 236 w 378"/>
              <a:gd name="T85" fmla="*/ 319 h 379"/>
              <a:gd name="T86" fmla="*/ 236 w 378"/>
              <a:gd name="T87" fmla="*/ 351 h 379"/>
              <a:gd name="T88" fmla="*/ 246 w 378"/>
              <a:gd name="T89" fmla="*/ 315 h 379"/>
              <a:gd name="T90" fmla="*/ 286 w 378"/>
              <a:gd name="T91" fmla="*/ 314 h 379"/>
              <a:gd name="T92" fmla="*/ 274 w 378"/>
              <a:gd name="T93" fmla="*/ 316 h 379"/>
              <a:gd name="T94" fmla="*/ 58 w 378"/>
              <a:gd name="T95" fmla="*/ 278 h 379"/>
              <a:gd name="T96" fmla="*/ 64 w 378"/>
              <a:gd name="T97" fmla="*/ 287 h 379"/>
              <a:gd name="T98" fmla="*/ 109 w 378"/>
              <a:gd name="T99" fmla="*/ 326 h 379"/>
              <a:gd name="T100" fmla="*/ 146 w 378"/>
              <a:gd name="T101" fmla="*/ 338 h 379"/>
              <a:gd name="T102" fmla="*/ 109 w 378"/>
              <a:gd name="T103" fmla="*/ 301 h 379"/>
              <a:gd name="T104" fmla="*/ 132 w 378"/>
              <a:gd name="T105" fmla="*/ 315 h 379"/>
              <a:gd name="T106" fmla="*/ 93 w 378"/>
              <a:gd name="T107" fmla="*/ 331 h 379"/>
              <a:gd name="T108" fmla="*/ 79 w 378"/>
              <a:gd name="T109" fmla="*/ 288 h 379"/>
              <a:gd name="T110" fmla="*/ 189 w 378"/>
              <a:gd name="T111" fmla="*/ 62 h 37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8" h="379">
                <a:moveTo>
                  <a:pt x="189" y="379"/>
                </a:moveTo>
                <a:cubicBezTo>
                  <a:pt x="293" y="379"/>
                  <a:pt x="378" y="294"/>
                  <a:pt x="378" y="189"/>
                </a:cubicBezTo>
                <a:cubicBezTo>
                  <a:pt x="378" y="85"/>
                  <a:pt x="293" y="0"/>
                  <a:pt x="189" y="0"/>
                </a:cubicBezTo>
                <a:cubicBezTo>
                  <a:pt x="85" y="0"/>
                  <a:pt x="0" y="85"/>
                  <a:pt x="0" y="189"/>
                </a:cubicBezTo>
                <a:cubicBezTo>
                  <a:pt x="0" y="294"/>
                  <a:pt x="85" y="379"/>
                  <a:pt x="189" y="379"/>
                </a:cubicBezTo>
                <a:close/>
                <a:moveTo>
                  <a:pt x="189" y="307"/>
                </a:moveTo>
                <a:cubicBezTo>
                  <a:pt x="254" y="307"/>
                  <a:pt x="306" y="254"/>
                  <a:pt x="306" y="189"/>
                </a:cubicBezTo>
                <a:cubicBezTo>
                  <a:pt x="306" y="124"/>
                  <a:pt x="254" y="72"/>
                  <a:pt x="189" y="72"/>
                </a:cubicBezTo>
                <a:cubicBezTo>
                  <a:pt x="124" y="72"/>
                  <a:pt x="71" y="124"/>
                  <a:pt x="71" y="189"/>
                </a:cubicBezTo>
                <a:cubicBezTo>
                  <a:pt x="71" y="254"/>
                  <a:pt x="124" y="307"/>
                  <a:pt x="189" y="307"/>
                </a:cubicBezTo>
                <a:close/>
                <a:moveTo>
                  <a:pt x="137" y="29"/>
                </a:moveTo>
                <a:lnTo>
                  <a:pt x="137" y="29"/>
                </a:lnTo>
                <a:cubicBezTo>
                  <a:pt x="135" y="30"/>
                  <a:pt x="134" y="30"/>
                  <a:pt x="132" y="31"/>
                </a:cubicBezTo>
                <a:cubicBezTo>
                  <a:pt x="122" y="34"/>
                  <a:pt x="112" y="39"/>
                  <a:pt x="103" y="45"/>
                </a:cubicBezTo>
                <a:lnTo>
                  <a:pt x="109" y="53"/>
                </a:lnTo>
                <a:cubicBezTo>
                  <a:pt x="117" y="48"/>
                  <a:pt x="126" y="44"/>
                  <a:pt x="135" y="41"/>
                </a:cubicBezTo>
                <a:lnTo>
                  <a:pt x="136" y="44"/>
                </a:lnTo>
                <a:lnTo>
                  <a:pt x="142" y="60"/>
                </a:lnTo>
                <a:lnTo>
                  <a:pt x="145" y="70"/>
                </a:lnTo>
                <a:cubicBezTo>
                  <a:pt x="148" y="68"/>
                  <a:pt x="151" y="67"/>
                  <a:pt x="154" y="66"/>
                </a:cubicBezTo>
                <a:lnTo>
                  <a:pt x="151" y="57"/>
                </a:lnTo>
                <a:lnTo>
                  <a:pt x="148" y="47"/>
                </a:lnTo>
                <a:lnTo>
                  <a:pt x="146" y="41"/>
                </a:lnTo>
                <a:lnTo>
                  <a:pt x="145" y="37"/>
                </a:lnTo>
                <a:cubicBezTo>
                  <a:pt x="154" y="35"/>
                  <a:pt x="164" y="33"/>
                  <a:pt x="174" y="32"/>
                </a:cubicBezTo>
                <a:lnTo>
                  <a:pt x="174" y="22"/>
                </a:lnTo>
                <a:cubicBezTo>
                  <a:pt x="161" y="23"/>
                  <a:pt x="149" y="25"/>
                  <a:pt x="137" y="29"/>
                </a:cubicBezTo>
                <a:close/>
                <a:moveTo>
                  <a:pt x="66" y="128"/>
                </a:moveTo>
                <a:cubicBezTo>
                  <a:pt x="67" y="126"/>
                  <a:pt x="68" y="123"/>
                  <a:pt x="69" y="121"/>
                </a:cubicBezTo>
                <a:lnTo>
                  <a:pt x="61" y="115"/>
                </a:lnTo>
                <a:cubicBezTo>
                  <a:pt x="60" y="117"/>
                  <a:pt x="59" y="119"/>
                  <a:pt x="58" y="121"/>
                </a:cubicBezTo>
                <a:lnTo>
                  <a:pt x="58" y="121"/>
                </a:lnTo>
                <a:cubicBezTo>
                  <a:pt x="55" y="127"/>
                  <a:pt x="52" y="133"/>
                  <a:pt x="50" y="139"/>
                </a:cubicBezTo>
                <a:lnTo>
                  <a:pt x="46" y="138"/>
                </a:lnTo>
                <a:lnTo>
                  <a:pt x="40" y="136"/>
                </a:lnTo>
                <a:lnTo>
                  <a:pt x="31" y="133"/>
                </a:lnTo>
                <a:lnTo>
                  <a:pt x="21" y="129"/>
                </a:lnTo>
                <a:lnTo>
                  <a:pt x="21" y="129"/>
                </a:lnTo>
                <a:cubicBezTo>
                  <a:pt x="20" y="133"/>
                  <a:pt x="19" y="136"/>
                  <a:pt x="18" y="139"/>
                </a:cubicBezTo>
                <a:lnTo>
                  <a:pt x="18" y="139"/>
                </a:lnTo>
                <a:lnTo>
                  <a:pt x="25" y="141"/>
                </a:lnTo>
                <a:lnTo>
                  <a:pt x="27" y="142"/>
                </a:lnTo>
                <a:lnTo>
                  <a:pt x="37" y="145"/>
                </a:lnTo>
                <a:lnTo>
                  <a:pt x="44" y="148"/>
                </a:lnTo>
                <a:lnTo>
                  <a:pt x="47" y="149"/>
                </a:lnTo>
                <a:cubicBezTo>
                  <a:pt x="45" y="155"/>
                  <a:pt x="44" y="161"/>
                  <a:pt x="43" y="168"/>
                </a:cubicBezTo>
                <a:lnTo>
                  <a:pt x="43" y="168"/>
                </a:lnTo>
                <a:cubicBezTo>
                  <a:pt x="42" y="170"/>
                  <a:pt x="42" y="172"/>
                  <a:pt x="42" y="174"/>
                </a:cubicBezTo>
                <a:lnTo>
                  <a:pt x="52" y="174"/>
                </a:lnTo>
                <a:cubicBezTo>
                  <a:pt x="52" y="172"/>
                  <a:pt x="53" y="169"/>
                  <a:pt x="53" y="166"/>
                </a:cubicBezTo>
                <a:cubicBezTo>
                  <a:pt x="54" y="162"/>
                  <a:pt x="55" y="157"/>
                  <a:pt x="56" y="152"/>
                </a:cubicBezTo>
                <a:cubicBezTo>
                  <a:pt x="57" y="150"/>
                  <a:pt x="57" y="149"/>
                  <a:pt x="58" y="147"/>
                </a:cubicBezTo>
                <a:cubicBezTo>
                  <a:pt x="58" y="146"/>
                  <a:pt x="59" y="144"/>
                  <a:pt x="60" y="142"/>
                </a:cubicBezTo>
                <a:cubicBezTo>
                  <a:pt x="61" y="137"/>
                  <a:pt x="63" y="133"/>
                  <a:pt x="66" y="128"/>
                </a:cubicBezTo>
                <a:close/>
                <a:moveTo>
                  <a:pt x="83" y="118"/>
                </a:moveTo>
                <a:lnTo>
                  <a:pt x="83" y="118"/>
                </a:lnTo>
                <a:lnTo>
                  <a:pt x="83" y="118"/>
                </a:lnTo>
                <a:cubicBezTo>
                  <a:pt x="84" y="117"/>
                  <a:pt x="85" y="116"/>
                  <a:pt x="86" y="114"/>
                </a:cubicBezTo>
                <a:cubicBezTo>
                  <a:pt x="87" y="113"/>
                  <a:pt x="88" y="112"/>
                  <a:pt x="89" y="110"/>
                </a:cubicBezTo>
                <a:lnTo>
                  <a:pt x="89" y="110"/>
                </a:lnTo>
                <a:lnTo>
                  <a:pt x="89" y="110"/>
                </a:lnTo>
                <a:lnTo>
                  <a:pt x="89" y="110"/>
                </a:lnTo>
                <a:lnTo>
                  <a:pt x="81" y="104"/>
                </a:lnTo>
                <a:lnTo>
                  <a:pt x="72" y="98"/>
                </a:lnTo>
                <a:lnTo>
                  <a:pt x="67" y="95"/>
                </a:lnTo>
                <a:lnTo>
                  <a:pt x="64" y="92"/>
                </a:lnTo>
                <a:cubicBezTo>
                  <a:pt x="70" y="85"/>
                  <a:pt x="77" y="78"/>
                  <a:pt x="84" y="71"/>
                </a:cubicBezTo>
                <a:lnTo>
                  <a:pt x="78" y="63"/>
                </a:lnTo>
                <a:cubicBezTo>
                  <a:pt x="69" y="71"/>
                  <a:pt x="60" y="80"/>
                  <a:pt x="53" y="90"/>
                </a:cubicBezTo>
                <a:cubicBezTo>
                  <a:pt x="46" y="100"/>
                  <a:pt x="39" y="111"/>
                  <a:pt x="34" y="123"/>
                </a:cubicBezTo>
                <a:lnTo>
                  <a:pt x="44" y="126"/>
                </a:lnTo>
                <a:cubicBezTo>
                  <a:pt x="48" y="117"/>
                  <a:pt x="53" y="109"/>
                  <a:pt x="58" y="101"/>
                </a:cubicBezTo>
                <a:lnTo>
                  <a:pt x="61" y="103"/>
                </a:lnTo>
                <a:lnTo>
                  <a:pt x="66" y="107"/>
                </a:lnTo>
                <a:lnTo>
                  <a:pt x="75" y="112"/>
                </a:lnTo>
                <a:lnTo>
                  <a:pt x="83" y="118"/>
                </a:lnTo>
                <a:close/>
                <a:moveTo>
                  <a:pt x="92" y="91"/>
                </a:moveTo>
                <a:cubicBezTo>
                  <a:pt x="96" y="87"/>
                  <a:pt x="100" y="84"/>
                  <a:pt x="104" y="81"/>
                </a:cubicBezTo>
                <a:cubicBezTo>
                  <a:pt x="105" y="80"/>
                  <a:pt x="107" y="79"/>
                  <a:pt x="109" y="77"/>
                </a:cubicBezTo>
                <a:cubicBezTo>
                  <a:pt x="110" y="77"/>
                  <a:pt x="111" y="76"/>
                  <a:pt x="112" y="75"/>
                </a:cubicBezTo>
                <a:cubicBezTo>
                  <a:pt x="116" y="72"/>
                  <a:pt x="121" y="69"/>
                  <a:pt x="125" y="67"/>
                </a:cubicBez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cubicBezTo>
                  <a:pt x="128" y="66"/>
                  <a:pt x="130" y="65"/>
                  <a:pt x="132" y="64"/>
                </a:cubicBezTo>
                <a:lnTo>
                  <a:pt x="129" y="54"/>
                </a:lnTo>
                <a:cubicBezTo>
                  <a:pt x="127" y="55"/>
                  <a:pt x="125" y="56"/>
                  <a:pt x="123" y="57"/>
                </a:cubicBezTo>
                <a:lnTo>
                  <a:pt x="123" y="57"/>
                </a:lnTo>
                <a:cubicBezTo>
                  <a:pt x="117" y="60"/>
                  <a:pt x="112" y="63"/>
                  <a:pt x="106" y="67"/>
                </a:cubicBezTo>
                <a:lnTo>
                  <a:pt x="104" y="64"/>
                </a:lnTo>
                <a:lnTo>
                  <a:pt x="100" y="58"/>
                </a:lnTo>
                <a:lnTo>
                  <a:pt x="94" y="50"/>
                </a:lnTo>
                <a:lnTo>
                  <a:pt x="93" y="48"/>
                </a:lnTo>
                <a:lnTo>
                  <a:pt x="88" y="42"/>
                </a:lnTo>
                <a:lnTo>
                  <a:pt x="88" y="42"/>
                </a:lnTo>
                <a:cubicBezTo>
                  <a:pt x="85" y="44"/>
                  <a:pt x="83" y="46"/>
                  <a:pt x="80" y="48"/>
                </a:cubicBezTo>
                <a:lnTo>
                  <a:pt x="86" y="56"/>
                </a:lnTo>
                <a:lnTo>
                  <a:pt x="92" y="64"/>
                </a:lnTo>
                <a:lnTo>
                  <a:pt x="95" y="69"/>
                </a:lnTo>
                <a:lnTo>
                  <a:pt x="98" y="73"/>
                </a:lnTo>
                <a:cubicBezTo>
                  <a:pt x="93" y="77"/>
                  <a:pt x="88" y="81"/>
                  <a:pt x="83" y="86"/>
                </a:cubicBezTo>
                <a:lnTo>
                  <a:pt x="83" y="86"/>
                </a:lnTo>
                <a:cubicBezTo>
                  <a:pt x="82" y="87"/>
                  <a:pt x="80" y="89"/>
                  <a:pt x="79" y="91"/>
                </a:cubicBezTo>
                <a:lnTo>
                  <a:pt x="87" y="97"/>
                </a:lnTo>
                <a:cubicBezTo>
                  <a:pt x="89" y="95"/>
                  <a:pt x="90" y="93"/>
                  <a:pt x="92" y="91"/>
                </a:cubicBezTo>
                <a:lnTo>
                  <a:pt x="92" y="91"/>
                </a:lnTo>
                <a:lnTo>
                  <a:pt x="92" y="91"/>
                </a:lnTo>
                <a:lnTo>
                  <a:pt x="92" y="91"/>
                </a:lnTo>
                <a:close/>
                <a:moveTo>
                  <a:pt x="325" y="167"/>
                </a:moveTo>
                <a:cubicBezTo>
                  <a:pt x="325" y="169"/>
                  <a:pt x="326" y="172"/>
                  <a:pt x="326" y="174"/>
                </a:cubicBezTo>
                <a:lnTo>
                  <a:pt x="336" y="174"/>
                </a:lnTo>
                <a:cubicBezTo>
                  <a:pt x="336" y="172"/>
                  <a:pt x="336" y="170"/>
                  <a:pt x="335" y="168"/>
                </a:cubicBezTo>
                <a:lnTo>
                  <a:pt x="335" y="168"/>
                </a:lnTo>
                <a:cubicBezTo>
                  <a:pt x="334" y="161"/>
                  <a:pt x="333" y="155"/>
                  <a:pt x="331" y="149"/>
                </a:cubicBezTo>
                <a:lnTo>
                  <a:pt x="334" y="148"/>
                </a:lnTo>
                <a:lnTo>
                  <a:pt x="341" y="145"/>
                </a:lnTo>
                <a:lnTo>
                  <a:pt x="350" y="142"/>
                </a:lnTo>
                <a:lnTo>
                  <a:pt x="353" y="141"/>
                </a:lnTo>
                <a:lnTo>
                  <a:pt x="360" y="139"/>
                </a:lnTo>
                <a:lnTo>
                  <a:pt x="360" y="139"/>
                </a:lnTo>
                <a:cubicBezTo>
                  <a:pt x="359" y="136"/>
                  <a:pt x="358" y="133"/>
                  <a:pt x="357" y="129"/>
                </a:cubicBezTo>
                <a:lnTo>
                  <a:pt x="357" y="129"/>
                </a:lnTo>
                <a:lnTo>
                  <a:pt x="347" y="133"/>
                </a:lnTo>
                <a:lnTo>
                  <a:pt x="338" y="136"/>
                </a:lnTo>
                <a:lnTo>
                  <a:pt x="332" y="138"/>
                </a:lnTo>
                <a:lnTo>
                  <a:pt x="328" y="139"/>
                </a:lnTo>
                <a:cubicBezTo>
                  <a:pt x="325" y="131"/>
                  <a:pt x="321" y="123"/>
                  <a:pt x="317" y="115"/>
                </a:cubicBezTo>
                <a:lnTo>
                  <a:pt x="309" y="121"/>
                </a:lnTo>
                <a:cubicBezTo>
                  <a:pt x="312" y="128"/>
                  <a:pt x="316" y="135"/>
                  <a:pt x="318" y="142"/>
                </a:cubicBezTo>
                <a:cubicBezTo>
                  <a:pt x="319" y="144"/>
                  <a:pt x="320" y="146"/>
                  <a:pt x="320" y="147"/>
                </a:cubicBezTo>
                <a:cubicBezTo>
                  <a:pt x="321" y="149"/>
                  <a:pt x="321" y="150"/>
                  <a:pt x="321" y="152"/>
                </a:cubicBezTo>
                <a:cubicBezTo>
                  <a:pt x="323" y="157"/>
                  <a:pt x="324" y="162"/>
                  <a:pt x="325" y="167"/>
                </a:cubicBezTo>
                <a:lnTo>
                  <a:pt x="325" y="167"/>
                </a:lnTo>
                <a:lnTo>
                  <a:pt x="325" y="167"/>
                </a:lnTo>
                <a:close/>
                <a:moveTo>
                  <a:pt x="316" y="184"/>
                </a:moveTo>
                <a:cubicBezTo>
                  <a:pt x="317" y="188"/>
                  <a:pt x="317" y="191"/>
                  <a:pt x="316" y="195"/>
                </a:cubicBezTo>
                <a:lnTo>
                  <a:pt x="327" y="195"/>
                </a:lnTo>
                <a:lnTo>
                  <a:pt x="337" y="195"/>
                </a:lnTo>
                <a:lnTo>
                  <a:pt x="343" y="195"/>
                </a:lnTo>
                <a:lnTo>
                  <a:pt x="347" y="195"/>
                </a:lnTo>
                <a:cubicBezTo>
                  <a:pt x="347" y="204"/>
                  <a:pt x="345" y="214"/>
                  <a:pt x="343" y="224"/>
                </a:cubicBezTo>
                <a:lnTo>
                  <a:pt x="353" y="227"/>
                </a:lnTo>
                <a:cubicBezTo>
                  <a:pt x="356" y="214"/>
                  <a:pt x="357" y="202"/>
                  <a:pt x="357" y="190"/>
                </a:cubicBezTo>
                <a:lnTo>
                  <a:pt x="357" y="190"/>
                </a:lnTo>
                <a:cubicBezTo>
                  <a:pt x="357" y="188"/>
                  <a:pt x="357" y="186"/>
                  <a:pt x="357" y="184"/>
                </a:cubicBezTo>
                <a:cubicBezTo>
                  <a:pt x="357" y="174"/>
                  <a:pt x="355" y="163"/>
                  <a:pt x="353" y="152"/>
                </a:cubicBezTo>
                <a:lnTo>
                  <a:pt x="343" y="155"/>
                </a:lnTo>
                <a:cubicBezTo>
                  <a:pt x="345" y="165"/>
                  <a:pt x="347" y="175"/>
                  <a:pt x="347" y="184"/>
                </a:cubicBezTo>
                <a:lnTo>
                  <a:pt x="343" y="184"/>
                </a:lnTo>
                <a:lnTo>
                  <a:pt x="327" y="184"/>
                </a:lnTo>
                <a:lnTo>
                  <a:pt x="316" y="184"/>
                </a:lnTo>
                <a:close/>
                <a:moveTo>
                  <a:pt x="336" y="205"/>
                </a:moveTo>
                <a:lnTo>
                  <a:pt x="326" y="205"/>
                </a:lnTo>
                <a:cubicBezTo>
                  <a:pt x="325" y="212"/>
                  <a:pt x="324" y="220"/>
                  <a:pt x="321" y="227"/>
                </a:cubicBezTo>
                <a:cubicBezTo>
                  <a:pt x="321" y="229"/>
                  <a:pt x="320" y="231"/>
                  <a:pt x="320" y="233"/>
                </a:cubicBezTo>
                <a:cubicBezTo>
                  <a:pt x="319" y="234"/>
                  <a:pt x="319" y="235"/>
                  <a:pt x="318" y="237"/>
                </a:cubicBezTo>
                <a:cubicBezTo>
                  <a:pt x="316" y="244"/>
                  <a:pt x="312" y="251"/>
                  <a:pt x="309" y="258"/>
                </a:cubicBezTo>
                <a:lnTo>
                  <a:pt x="317" y="264"/>
                </a:lnTo>
                <a:cubicBezTo>
                  <a:pt x="321" y="256"/>
                  <a:pt x="325" y="248"/>
                  <a:pt x="328" y="240"/>
                </a:cubicBezTo>
                <a:lnTo>
                  <a:pt x="331" y="241"/>
                </a:lnTo>
                <a:lnTo>
                  <a:pt x="338" y="243"/>
                </a:lnTo>
                <a:lnTo>
                  <a:pt x="347" y="246"/>
                </a:lnTo>
                <a:lnTo>
                  <a:pt x="350" y="247"/>
                </a:lnTo>
                <a:lnTo>
                  <a:pt x="357" y="249"/>
                </a:lnTo>
                <a:lnTo>
                  <a:pt x="357" y="249"/>
                </a:lnTo>
                <a:cubicBezTo>
                  <a:pt x="358" y="246"/>
                  <a:pt x="359" y="243"/>
                  <a:pt x="360" y="240"/>
                </a:cubicBezTo>
                <a:lnTo>
                  <a:pt x="360" y="240"/>
                </a:lnTo>
                <a:lnTo>
                  <a:pt x="350" y="237"/>
                </a:lnTo>
                <a:lnTo>
                  <a:pt x="341" y="234"/>
                </a:lnTo>
                <a:lnTo>
                  <a:pt x="335" y="232"/>
                </a:lnTo>
                <a:lnTo>
                  <a:pt x="331" y="230"/>
                </a:lnTo>
                <a:cubicBezTo>
                  <a:pt x="334" y="222"/>
                  <a:pt x="335" y="213"/>
                  <a:pt x="336" y="205"/>
                </a:cubicBezTo>
                <a:close/>
                <a:moveTo>
                  <a:pt x="21" y="190"/>
                </a:moveTo>
                <a:lnTo>
                  <a:pt x="21" y="190"/>
                </a:lnTo>
                <a:cubicBezTo>
                  <a:pt x="21" y="188"/>
                  <a:pt x="21" y="186"/>
                  <a:pt x="21" y="184"/>
                </a:cubicBezTo>
                <a:cubicBezTo>
                  <a:pt x="21" y="174"/>
                  <a:pt x="22" y="163"/>
                  <a:pt x="25" y="152"/>
                </a:cubicBezTo>
                <a:lnTo>
                  <a:pt x="35" y="155"/>
                </a:lnTo>
                <a:cubicBezTo>
                  <a:pt x="32" y="165"/>
                  <a:pt x="31" y="175"/>
                  <a:pt x="31" y="184"/>
                </a:cubicBezTo>
                <a:lnTo>
                  <a:pt x="35" y="184"/>
                </a:lnTo>
                <a:lnTo>
                  <a:pt x="51" y="184"/>
                </a:lnTo>
                <a:lnTo>
                  <a:pt x="61" y="184"/>
                </a:lnTo>
                <a:cubicBezTo>
                  <a:pt x="61" y="188"/>
                  <a:pt x="61" y="191"/>
                  <a:pt x="61" y="195"/>
                </a:cubicBezTo>
                <a:lnTo>
                  <a:pt x="51" y="195"/>
                </a:lnTo>
                <a:lnTo>
                  <a:pt x="41" y="195"/>
                </a:lnTo>
                <a:lnTo>
                  <a:pt x="35" y="195"/>
                </a:lnTo>
                <a:lnTo>
                  <a:pt x="31" y="195"/>
                </a:lnTo>
                <a:cubicBezTo>
                  <a:pt x="31" y="204"/>
                  <a:pt x="32" y="214"/>
                  <a:pt x="35" y="224"/>
                </a:cubicBezTo>
                <a:lnTo>
                  <a:pt x="25" y="227"/>
                </a:lnTo>
                <a:cubicBezTo>
                  <a:pt x="22" y="214"/>
                  <a:pt x="21" y="202"/>
                  <a:pt x="21" y="190"/>
                </a:cubicBezTo>
                <a:close/>
                <a:moveTo>
                  <a:pt x="285" y="91"/>
                </a:moveTo>
                <a:cubicBezTo>
                  <a:pt x="287" y="93"/>
                  <a:pt x="289" y="95"/>
                  <a:pt x="291" y="97"/>
                </a:cubicBezTo>
                <a:lnTo>
                  <a:pt x="299" y="91"/>
                </a:lnTo>
                <a:cubicBezTo>
                  <a:pt x="298" y="89"/>
                  <a:pt x="296" y="87"/>
                  <a:pt x="294" y="86"/>
                </a:cubicBezTo>
                <a:lnTo>
                  <a:pt x="294" y="86"/>
                </a:lnTo>
                <a:cubicBezTo>
                  <a:pt x="290" y="81"/>
                  <a:pt x="285" y="77"/>
                  <a:pt x="280" y="73"/>
                </a:cubicBezTo>
                <a:lnTo>
                  <a:pt x="282" y="70"/>
                </a:lnTo>
                <a:lnTo>
                  <a:pt x="286" y="64"/>
                </a:lnTo>
                <a:lnTo>
                  <a:pt x="292" y="56"/>
                </a:lnTo>
                <a:lnTo>
                  <a:pt x="293" y="54"/>
                </a:lnTo>
                <a:lnTo>
                  <a:pt x="298" y="48"/>
                </a:lnTo>
                <a:cubicBezTo>
                  <a:pt x="295" y="46"/>
                  <a:pt x="292" y="44"/>
                  <a:pt x="290" y="42"/>
                </a:cubicBezTo>
                <a:lnTo>
                  <a:pt x="290" y="42"/>
                </a:lnTo>
                <a:lnTo>
                  <a:pt x="284" y="50"/>
                </a:lnTo>
                <a:lnTo>
                  <a:pt x="278" y="58"/>
                </a:lnTo>
                <a:lnTo>
                  <a:pt x="274" y="63"/>
                </a:lnTo>
                <a:lnTo>
                  <a:pt x="272" y="67"/>
                </a:lnTo>
                <a:cubicBezTo>
                  <a:pt x="264" y="62"/>
                  <a:pt x="257" y="57"/>
                  <a:pt x="249" y="54"/>
                </a:cubicBezTo>
                <a:lnTo>
                  <a:pt x="246" y="64"/>
                </a:lnTo>
                <a:cubicBezTo>
                  <a:pt x="253" y="67"/>
                  <a:pt x="259" y="71"/>
                  <a:pt x="266" y="75"/>
                </a:cubicBezTo>
                <a:cubicBezTo>
                  <a:pt x="267" y="76"/>
                  <a:pt x="269" y="77"/>
                  <a:pt x="270" y="78"/>
                </a:cubicBezTo>
                <a:cubicBezTo>
                  <a:pt x="272" y="79"/>
                  <a:pt x="273" y="80"/>
                  <a:pt x="274" y="81"/>
                </a:cubicBezTo>
                <a:cubicBezTo>
                  <a:pt x="278" y="84"/>
                  <a:pt x="282" y="87"/>
                  <a:pt x="285" y="91"/>
                </a:cubicBezTo>
                <a:close/>
                <a:moveTo>
                  <a:pt x="295" y="118"/>
                </a:moveTo>
                <a:lnTo>
                  <a:pt x="303" y="112"/>
                </a:lnTo>
                <a:lnTo>
                  <a:pt x="312" y="107"/>
                </a:lnTo>
                <a:lnTo>
                  <a:pt x="316" y="103"/>
                </a:lnTo>
                <a:lnTo>
                  <a:pt x="320" y="101"/>
                </a:lnTo>
                <a:cubicBezTo>
                  <a:pt x="325" y="109"/>
                  <a:pt x="330" y="117"/>
                  <a:pt x="334" y="126"/>
                </a:cubicBezTo>
                <a:lnTo>
                  <a:pt x="344" y="123"/>
                </a:lnTo>
                <a:cubicBezTo>
                  <a:pt x="339" y="111"/>
                  <a:pt x="332" y="100"/>
                  <a:pt x="325" y="91"/>
                </a:cubicBezTo>
                <a:lnTo>
                  <a:pt x="325" y="91"/>
                </a:lnTo>
                <a:cubicBezTo>
                  <a:pt x="324" y="89"/>
                  <a:pt x="323" y="88"/>
                  <a:pt x="322" y="86"/>
                </a:cubicBezTo>
                <a:cubicBezTo>
                  <a:pt x="315" y="78"/>
                  <a:pt x="308" y="70"/>
                  <a:pt x="300" y="63"/>
                </a:cubicBezTo>
                <a:lnTo>
                  <a:pt x="294" y="71"/>
                </a:lnTo>
                <a:cubicBezTo>
                  <a:pt x="301" y="78"/>
                  <a:pt x="308" y="85"/>
                  <a:pt x="314" y="92"/>
                </a:cubicBezTo>
                <a:lnTo>
                  <a:pt x="311" y="95"/>
                </a:lnTo>
                <a:lnTo>
                  <a:pt x="297" y="104"/>
                </a:lnTo>
                <a:cubicBezTo>
                  <a:pt x="288" y="111"/>
                  <a:pt x="289" y="109"/>
                  <a:pt x="295" y="118"/>
                </a:cubicBezTo>
                <a:close/>
                <a:moveTo>
                  <a:pt x="42" y="205"/>
                </a:moveTo>
                <a:lnTo>
                  <a:pt x="52" y="205"/>
                </a:lnTo>
                <a:cubicBezTo>
                  <a:pt x="53" y="212"/>
                  <a:pt x="54" y="220"/>
                  <a:pt x="56" y="227"/>
                </a:cubicBezTo>
                <a:cubicBezTo>
                  <a:pt x="57" y="229"/>
                  <a:pt x="58" y="231"/>
                  <a:pt x="58" y="233"/>
                </a:cubicBezTo>
                <a:cubicBezTo>
                  <a:pt x="59" y="234"/>
                  <a:pt x="59" y="235"/>
                  <a:pt x="60" y="237"/>
                </a:cubicBezTo>
                <a:cubicBezTo>
                  <a:pt x="61" y="242"/>
                  <a:pt x="63" y="246"/>
                  <a:pt x="66" y="251"/>
                </a:cubicBezTo>
                <a:lnTo>
                  <a:pt x="66" y="251"/>
                </a:lnTo>
                <a:lnTo>
                  <a:pt x="66" y="251"/>
                </a:lnTo>
                <a:lnTo>
                  <a:pt x="66" y="251"/>
                </a:lnTo>
                <a:cubicBezTo>
                  <a:pt x="67" y="253"/>
                  <a:pt x="68" y="256"/>
                  <a:pt x="69" y="258"/>
                </a:cubicBezTo>
                <a:lnTo>
                  <a:pt x="61" y="264"/>
                </a:lnTo>
                <a:cubicBezTo>
                  <a:pt x="60" y="262"/>
                  <a:pt x="59" y="260"/>
                  <a:pt x="58" y="258"/>
                </a:cubicBezTo>
                <a:lnTo>
                  <a:pt x="58" y="258"/>
                </a:lnTo>
                <a:cubicBezTo>
                  <a:pt x="55" y="252"/>
                  <a:pt x="52" y="246"/>
                  <a:pt x="50" y="240"/>
                </a:cubicBezTo>
                <a:lnTo>
                  <a:pt x="47" y="241"/>
                </a:lnTo>
                <a:lnTo>
                  <a:pt x="40" y="243"/>
                </a:lnTo>
                <a:lnTo>
                  <a:pt x="31" y="246"/>
                </a:lnTo>
                <a:lnTo>
                  <a:pt x="28" y="247"/>
                </a:lnTo>
                <a:lnTo>
                  <a:pt x="21" y="249"/>
                </a:lnTo>
                <a:lnTo>
                  <a:pt x="21" y="249"/>
                </a:lnTo>
                <a:cubicBezTo>
                  <a:pt x="20" y="246"/>
                  <a:pt x="19" y="243"/>
                  <a:pt x="18" y="240"/>
                </a:cubicBezTo>
                <a:lnTo>
                  <a:pt x="18" y="240"/>
                </a:lnTo>
                <a:lnTo>
                  <a:pt x="27" y="237"/>
                </a:lnTo>
                <a:lnTo>
                  <a:pt x="37" y="234"/>
                </a:lnTo>
                <a:lnTo>
                  <a:pt x="43" y="232"/>
                </a:lnTo>
                <a:lnTo>
                  <a:pt x="47" y="230"/>
                </a:lnTo>
                <a:cubicBezTo>
                  <a:pt x="44" y="222"/>
                  <a:pt x="43" y="213"/>
                  <a:pt x="42" y="205"/>
                </a:cubicBezTo>
                <a:close/>
                <a:moveTo>
                  <a:pt x="209" y="53"/>
                </a:moveTo>
                <a:cubicBezTo>
                  <a:pt x="212" y="53"/>
                  <a:pt x="214" y="54"/>
                  <a:pt x="217" y="54"/>
                </a:cubicBezTo>
                <a:lnTo>
                  <a:pt x="220" y="45"/>
                </a:lnTo>
                <a:cubicBezTo>
                  <a:pt x="218" y="44"/>
                  <a:pt x="216" y="44"/>
                  <a:pt x="213" y="43"/>
                </a:cubicBezTo>
                <a:lnTo>
                  <a:pt x="213" y="43"/>
                </a:lnTo>
                <a:cubicBezTo>
                  <a:pt x="207" y="42"/>
                  <a:pt x="201" y="42"/>
                  <a:pt x="194" y="41"/>
                </a:cubicBezTo>
                <a:lnTo>
                  <a:pt x="194" y="38"/>
                </a:lnTo>
                <a:lnTo>
                  <a:pt x="194" y="31"/>
                </a:lnTo>
                <a:lnTo>
                  <a:pt x="194" y="21"/>
                </a:lnTo>
                <a:lnTo>
                  <a:pt x="194" y="19"/>
                </a:lnTo>
                <a:lnTo>
                  <a:pt x="194" y="11"/>
                </a:lnTo>
                <a:cubicBezTo>
                  <a:pt x="192" y="11"/>
                  <a:pt x="191" y="11"/>
                  <a:pt x="189" y="11"/>
                </a:cubicBezTo>
                <a:cubicBezTo>
                  <a:pt x="187" y="11"/>
                  <a:pt x="186" y="11"/>
                  <a:pt x="184" y="11"/>
                </a:cubicBezTo>
                <a:lnTo>
                  <a:pt x="184" y="21"/>
                </a:lnTo>
                <a:lnTo>
                  <a:pt x="184" y="31"/>
                </a:lnTo>
                <a:lnTo>
                  <a:pt x="184" y="37"/>
                </a:lnTo>
                <a:lnTo>
                  <a:pt x="184" y="41"/>
                </a:lnTo>
                <a:cubicBezTo>
                  <a:pt x="175" y="42"/>
                  <a:pt x="166" y="43"/>
                  <a:pt x="158" y="45"/>
                </a:cubicBezTo>
                <a:lnTo>
                  <a:pt x="161" y="54"/>
                </a:lnTo>
                <a:cubicBezTo>
                  <a:pt x="168" y="53"/>
                  <a:pt x="176" y="52"/>
                  <a:pt x="184" y="52"/>
                </a:cubicBezTo>
                <a:cubicBezTo>
                  <a:pt x="186" y="52"/>
                  <a:pt x="188" y="52"/>
                  <a:pt x="190" y="52"/>
                </a:cubicBezTo>
                <a:cubicBezTo>
                  <a:pt x="191" y="52"/>
                  <a:pt x="193" y="52"/>
                  <a:pt x="194" y="52"/>
                </a:cubicBezTo>
                <a:cubicBezTo>
                  <a:pt x="199" y="52"/>
                  <a:pt x="204" y="52"/>
                  <a:pt x="209" y="53"/>
                </a:cubicBezTo>
                <a:lnTo>
                  <a:pt x="209" y="53"/>
                </a:lnTo>
                <a:lnTo>
                  <a:pt x="209" y="53"/>
                </a:lnTo>
                <a:close/>
                <a:moveTo>
                  <a:pt x="224" y="66"/>
                </a:moveTo>
                <a:cubicBezTo>
                  <a:pt x="227" y="67"/>
                  <a:pt x="230" y="68"/>
                  <a:pt x="233" y="70"/>
                </a:cubicBezTo>
                <a:lnTo>
                  <a:pt x="236" y="60"/>
                </a:lnTo>
                <a:lnTo>
                  <a:pt x="239" y="50"/>
                </a:lnTo>
                <a:lnTo>
                  <a:pt x="241" y="44"/>
                </a:lnTo>
                <a:lnTo>
                  <a:pt x="243" y="41"/>
                </a:lnTo>
                <a:cubicBezTo>
                  <a:pt x="252" y="44"/>
                  <a:pt x="261" y="48"/>
                  <a:pt x="269" y="53"/>
                </a:cubicBezTo>
                <a:lnTo>
                  <a:pt x="275" y="45"/>
                </a:lnTo>
                <a:cubicBezTo>
                  <a:pt x="264" y="38"/>
                  <a:pt x="253" y="33"/>
                  <a:pt x="241" y="29"/>
                </a:cubicBezTo>
                <a:lnTo>
                  <a:pt x="241" y="29"/>
                </a:lnTo>
                <a:cubicBezTo>
                  <a:pt x="239" y="29"/>
                  <a:pt x="238" y="28"/>
                  <a:pt x="236" y="28"/>
                </a:cubicBezTo>
                <a:cubicBezTo>
                  <a:pt x="226" y="25"/>
                  <a:pt x="215" y="23"/>
                  <a:pt x="204" y="22"/>
                </a:cubicBezTo>
                <a:lnTo>
                  <a:pt x="204" y="32"/>
                </a:lnTo>
                <a:cubicBezTo>
                  <a:pt x="214" y="33"/>
                  <a:pt x="224" y="35"/>
                  <a:pt x="233" y="37"/>
                </a:cubicBezTo>
                <a:lnTo>
                  <a:pt x="232" y="41"/>
                </a:lnTo>
                <a:lnTo>
                  <a:pt x="227" y="57"/>
                </a:lnTo>
                <a:lnTo>
                  <a:pt x="224" y="66"/>
                </a:lnTo>
                <a:close/>
                <a:moveTo>
                  <a:pt x="322" y="293"/>
                </a:moveTo>
                <a:cubicBezTo>
                  <a:pt x="315" y="301"/>
                  <a:pt x="308" y="309"/>
                  <a:pt x="300" y="316"/>
                </a:cubicBezTo>
                <a:lnTo>
                  <a:pt x="294" y="308"/>
                </a:lnTo>
                <a:cubicBezTo>
                  <a:pt x="301" y="301"/>
                  <a:pt x="308" y="294"/>
                  <a:pt x="314" y="287"/>
                </a:cubicBezTo>
                <a:lnTo>
                  <a:pt x="311" y="284"/>
                </a:lnTo>
                <a:lnTo>
                  <a:pt x="297" y="275"/>
                </a:lnTo>
                <a:cubicBezTo>
                  <a:pt x="292" y="270"/>
                  <a:pt x="288" y="271"/>
                  <a:pt x="292" y="265"/>
                </a:cubicBezTo>
                <a:lnTo>
                  <a:pt x="292" y="265"/>
                </a:lnTo>
                <a:lnTo>
                  <a:pt x="292" y="265"/>
                </a:lnTo>
                <a:lnTo>
                  <a:pt x="292" y="264"/>
                </a:lnTo>
                <a:cubicBezTo>
                  <a:pt x="293" y="263"/>
                  <a:pt x="294" y="262"/>
                  <a:pt x="295" y="260"/>
                </a:cubicBezTo>
                <a:lnTo>
                  <a:pt x="303" y="266"/>
                </a:lnTo>
                <a:lnTo>
                  <a:pt x="317" y="276"/>
                </a:lnTo>
                <a:lnTo>
                  <a:pt x="320" y="278"/>
                </a:lnTo>
                <a:cubicBezTo>
                  <a:pt x="325" y="270"/>
                  <a:pt x="330" y="262"/>
                  <a:pt x="334" y="253"/>
                </a:cubicBezTo>
                <a:lnTo>
                  <a:pt x="344" y="256"/>
                </a:lnTo>
                <a:cubicBezTo>
                  <a:pt x="339" y="266"/>
                  <a:pt x="334" y="275"/>
                  <a:pt x="328" y="284"/>
                </a:cubicBezTo>
                <a:cubicBezTo>
                  <a:pt x="326" y="287"/>
                  <a:pt x="324" y="290"/>
                  <a:pt x="322" y="293"/>
                </a:cubicBezTo>
                <a:close/>
                <a:moveTo>
                  <a:pt x="209" y="326"/>
                </a:moveTo>
                <a:cubicBezTo>
                  <a:pt x="212" y="326"/>
                  <a:pt x="214" y="325"/>
                  <a:pt x="217" y="325"/>
                </a:cubicBezTo>
                <a:lnTo>
                  <a:pt x="220" y="334"/>
                </a:lnTo>
                <a:cubicBezTo>
                  <a:pt x="218" y="335"/>
                  <a:pt x="216" y="335"/>
                  <a:pt x="213" y="336"/>
                </a:cubicBezTo>
                <a:lnTo>
                  <a:pt x="213" y="336"/>
                </a:lnTo>
                <a:cubicBezTo>
                  <a:pt x="207" y="337"/>
                  <a:pt x="201" y="337"/>
                  <a:pt x="194" y="337"/>
                </a:cubicBezTo>
                <a:lnTo>
                  <a:pt x="194" y="341"/>
                </a:lnTo>
                <a:lnTo>
                  <a:pt x="194" y="348"/>
                </a:lnTo>
                <a:lnTo>
                  <a:pt x="194" y="358"/>
                </a:lnTo>
                <a:lnTo>
                  <a:pt x="194" y="360"/>
                </a:lnTo>
                <a:lnTo>
                  <a:pt x="194" y="368"/>
                </a:lnTo>
                <a:cubicBezTo>
                  <a:pt x="192" y="368"/>
                  <a:pt x="191" y="368"/>
                  <a:pt x="189" y="368"/>
                </a:cubicBezTo>
                <a:cubicBezTo>
                  <a:pt x="187" y="368"/>
                  <a:pt x="186" y="368"/>
                  <a:pt x="184" y="368"/>
                </a:cubicBezTo>
                <a:lnTo>
                  <a:pt x="184" y="358"/>
                </a:lnTo>
                <a:lnTo>
                  <a:pt x="184" y="348"/>
                </a:lnTo>
                <a:lnTo>
                  <a:pt x="184" y="342"/>
                </a:lnTo>
                <a:lnTo>
                  <a:pt x="184" y="337"/>
                </a:lnTo>
                <a:cubicBezTo>
                  <a:pt x="175" y="337"/>
                  <a:pt x="166" y="336"/>
                  <a:pt x="158" y="334"/>
                </a:cubicBezTo>
                <a:lnTo>
                  <a:pt x="161" y="325"/>
                </a:lnTo>
                <a:cubicBezTo>
                  <a:pt x="168" y="326"/>
                  <a:pt x="176" y="327"/>
                  <a:pt x="184" y="327"/>
                </a:cubicBezTo>
                <a:cubicBezTo>
                  <a:pt x="186" y="327"/>
                  <a:pt x="188" y="327"/>
                  <a:pt x="190" y="327"/>
                </a:cubicBezTo>
                <a:cubicBezTo>
                  <a:pt x="191" y="327"/>
                  <a:pt x="193" y="327"/>
                  <a:pt x="194" y="327"/>
                </a:cubicBezTo>
                <a:cubicBezTo>
                  <a:pt x="199" y="327"/>
                  <a:pt x="204" y="327"/>
                  <a:pt x="209" y="326"/>
                </a:cubicBezTo>
                <a:lnTo>
                  <a:pt x="209" y="326"/>
                </a:lnTo>
                <a:lnTo>
                  <a:pt x="209" y="326"/>
                </a:lnTo>
                <a:close/>
                <a:moveTo>
                  <a:pt x="224" y="313"/>
                </a:moveTo>
                <a:cubicBezTo>
                  <a:pt x="234" y="310"/>
                  <a:pt x="233" y="308"/>
                  <a:pt x="236" y="319"/>
                </a:cubicBezTo>
                <a:lnTo>
                  <a:pt x="239" y="329"/>
                </a:lnTo>
                <a:lnTo>
                  <a:pt x="241" y="334"/>
                </a:lnTo>
                <a:lnTo>
                  <a:pt x="243" y="338"/>
                </a:lnTo>
                <a:cubicBezTo>
                  <a:pt x="252" y="335"/>
                  <a:pt x="261" y="331"/>
                  <a:pt x="269" y="326"/>
                </a:cubicBezTo>
                <a:lnTo>
                  <a:pt x="275" y="334"/>
                </a:lnTo>
                <a:cubicBezTo>
                  <a:pt x="264" y="341"/>
                  <a:pt x="253" y="346"/>
                  <a:pt x="241" y="350"/>
                </a:cubicBezTo>
                <a:lnTo>
                  <a:pt x="241" y="350"/>
                </a:lnTo>
                <a:cubicBezTo>
                  <a:pt x="239" y="350"/>
                  <a:pt x="238" y="351"/>
                  <a:pt x="236" y="351"/>
                </a:cubicBezTo>
                <a:cubicBezTo>
                  <a:pt x="226" y="354"/>
                  <a:pt x="215" y="356"/>
                  <a:pt x="204" y="357"/>
                </a:cubicBezTo>
                <a:lnTo>
                  <a:pt x="204" y="347"/>
                </a:lnTo>
                <a:cubicBezTo>
                  <a:pt x="214" y="346"/>
                  <a:pt x="224" y="344"/>
                  <a:pt x="233" y="341"/>
                </a:cubicBezTo>
                <a:lnTo>
                  <a:pt x="232" y="338"/>
                </a:lnTo>
                <a:lnTo>
                  <a:pt x="227" y="322"/>
                </a:lnTo>
                <a:lnTo>
                  <a:pt x="224" y="313"/>
                </a:lnTo>
                <a:close/>
                <a:moveTo>
                  <a:pt x="249" y="325"/>
                </a:moveTo>
                <a:lnTo>
                  <a:pt x="246" y="315"/>
                </a:lnTo>
                <a:cubicBezTo>
                  <a:pt x="253" y="312"/>
                  <a:pt x="259" y="308"/>
                  <a:pt x="266" y="304"/>
                </a:cubicBezTo>
                <a:cubicBezTo>
                  <a:pt x="267" y="303"/>
                  <a:pt x="269" y="302"/>
                  <a:pt x="270" y="301"/>
                </a:cubicBezTo>
                <a:cubicBezTo>
                  <a:pt x="272" y="300"/>
                  <a:pt x="273" y="299"/>
                  <a:pt x="274" y="298"/>
                </a:cubicBezTo>
                <a:cubicBezTo>
                  <a:pt x="280" y="293"/>
                  <a:pt x="286" y="288"/>
                  <a:pt x="291" y="282"/>
                </a:cubicBezTo>
                <a:lnTo>
                  <a:pt x="299" y="288"/>
                </a:lnTo>
                <a:cubicBezTo>
                  <a:pt x="293" y="295"/>
                  <a:pt x="287" y="301"/>
                  <a:pt x="280" y="306"/>
                </a:cubicBezTo>
                <a:lnTo>
                  <a:pt x="282" y="309"/>
                </a:lnTo>
                <a:lnTo>
                  <a:pt x="286" y="314"/>
                </a:lnTo>
                <a:lnTo>
                  <a:pt x="292" y="323"/>
                </a:lnTo>
                <a:lnTo>
                  <a:pt x="293" y="325"/>
                </a:lnTo>
                <a:lnTo>
                  <a:pt x="298" y="331"/>
                </a:lnTo>
                <a:cubicBezTo>
                  <a:pt x="295" y="333"/>
                  <a:pt x="292" y="335"/>
                  <a:pt x="290" y="337"/>
                </a:cubicBezTo>
                <a:lnTo>
                  <a:pt x="290" y="337"/>
                </a:lnTo>
                <a:lnTo>
                  <a:pt x="284" y="329"/>
                </a:lnTo>
                <a:lnTo>
                  <a:pt x="278" y="320"/>
                </a:lnTo>
                <a:lnTo>
                  <a:pt x="274" y="316"/>
                </a:lnTo>
                <a:lnTo>
                  <a:pt x="272" y="312"/>
                </a:lnTo>
                <a:cubicBezTo>
                  <a:pt x="264" y="317"/>
                  <a:pt x="257" y="321"/>
                  <a:pt x="249" y="325"/>
                </a:cubicBezTo>
                <a:close/>
                <a:moveTo>
                  <a:pt x="53" y="289"/>
                </a:moveTo>
                <a:lnTo>
                  <a:pt x="53" y="289"/>
                </a:lnTo>
                <a:cubicBezTo>
                  <a:pt x="52" y="287"/>
                  <a:pt x="51" y="286"/>
                  <a:pt x="50" y="284"/>
                </a:cubicBezTo>
                <a:cubicBezTo>
                  <a:pt x="44" y="275"/>
                  <a:pt x="39" y="266"/>
                  <a:pt x="34" y="256"/>
                </a:cubicBezTo>
                <a:lnTo>
                  <a:pt x="44" y="253"/>
                </a:lnTo>
                <a:cubicBezTo>
                  <a:pt x="48" y="262"/>
                  <a:pt x="53" y="270"/>
                  <a:pt x="58" y="278"/>
                </a:cubicBezTo>
                <a:lnTo>
                  <a:pt x="61" y="276"/>
                </a:lnTo>
                <a:lnTo>
                  <a:pt x="75" y="266"/>
                </a:lnTo>
                <a:lnTo>
                  <a:pt x="83" y="260"/>
                </a:lnTo>
                <a:cubicBezTo>
                  <a:pt x="85" y="263"/>
                  <a:pt x="87" y="266"/>
                  <a:pt x="89" y="269"/>
                </a:cubicBezTo>
                <a:lnTo>
                  <a:pt x="81" y="275"/>
                </a:lnTo>
                <a:lnTo>
                  <a:pt x="72" y="281"/>
                </a:lnTo>
                <a:lnTo>
                  <a:pt x="67" y="284"/>
                </a:lnTo>
                <a:lnTo>
                  <a:pt x="64" y="287"/>
                </a:lnTo>
                <a:cubicBezTo>
                  <a:pt x="70" y="294"/>
                  <a:pt x="77" y="301"/>
                  <a:pt x="84" y="308"/>
                </a:cubicBezTo>
                <a:lnTo>
                  <a:pt x="78" y="316"/>
                </a:lnTo>
                <a:cubicBezTo>
                  <a:pt x="69" y="308"/>
                  <a:pt x="60" y="299"/>
                  <a:pt x="53" y="289"/>
                </a:cubicBezTo>
                <a:close/>
                <a:moveTo>
                  <a:pt x="137" y="350"/>
                </a:moveTo>
                <a:lnTo>
                  <a:pt x="137" y="350"/>
                </a:lnTo>
                <a:cubicBezTo>
                  <a:pt x="135" y="349"/>
                  <a:pt x="134" y="349"/>
                  <a:pt x="132" y="348"/>
                </a:cubicBezTo>
                <a:cubicBezTo>
                  <a:pt x="122" y="344"/>
                  <a:pt x="112" y="340"/>
                  <a:pt x="103" y="334"/>
                </a:cubicBezTo>
                <a:lnTo>
                  <a:pt x="109" y="326"/>
                </a:lnTo>
                <a:cubicBezTo>
                  <a:pt x="117" y="331"/>
                  <a:pt x="126" y="335"/>
                  <a:pt x="135" y="338"/>
                </a:cubicBezTo>
                <a:lnTo>
                  <a:pt x="136" y="335"/>
                </a:lnTo>
                <a:lnTo>
                  <a:pt x="142" y="319"/>
                </a:lnTo>
                <a:lnTo>
                  <a:pt x="145" y="309"/>
                </a:lnTo>
                <a:cubicBezTo>
                  <a:pt x="148" y="311"/>
                  <a:pt x="151" y="312"/>
                  <a:pt x="154" y="313"/>
                </a:cubicBezTo>
                <a:lnTo>
                  <a:pt x="151" y="322"/>
                </a:lnTo>
                <a:lnTo>
                  <a:pt x="148" y="332"/>
                </a:lnTo>
                <a:lnTo>
                  <a:pt x="146" y="338"/>
                </a:lnTo>
                <a:lnTo>
                  <a:pt x="145" y="341"/>
                </a:lnTo>
                <a:cubicBezTo>
                  <a:pt x="154" y="344"/>
                  <a:pt x="164" y="346"/>
                  <a:pt x="174" y="347"/>
                </a:cubicBezTo>
                <a:lnTo>
                  <a:pt x="174" y="357"/>
                </a:lnTo>
                <a:cubicBezTo>
                  <a:pt x="161" y="356"/>
                  <a:pt x="149" y="353"/>
                  <a:pt x="137" y="350"/>
                </a:cubicBezTo>
                <a:close/>
                <a:moveTo>
                  <a:pt x="79" y="288"/>
                </a:moveTo>
                <a:lnTo>
                  <a:pt x="87" y="282"/>
                </a:lnTo>
                <a:cubicBezTo>
                  <a:pt x="92" y="288"/>
                  <a:pt x="98" y="293"/>
                  <a:pt x="104" y="298"/>
                </a:cubicBezTo>
                <a:cubicBezTo>
                  <a:pt x="105" y="299"/>
                  <a:pt x="107" y="300"/>
                  <a:pt x="109" y="301"/>
                </a:cubicBezTo>
                <a:cubicBezTo>
                  <a:pt x="110" y="302"/>
                  <a:pt x="111" y="303"/>
                  <a:pt x="112" y="304"/>
                </a:cubicBezTo>
                <a:cubicBezTo>
                  <a:pt x="116" y="307"/>
                  <a:pt x="121" y="309"/>
                  <a:pt x="125" y="312"/>
                </a:cubicBez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cubicBezTo>
                  <a:pt x="128" y="313"/>
                  <a:pt x="130" y="314"/>
                  <a:pt x="132" y="315"/>
                </a:cubicBezTo>
                <a:lnTo>
                  <a:pt x="129" y="325"/>
                </a:lnTo>
                <a:cubicBezTo>
                  <a:pt x="127" y="324"/>
                  <a:pt x="125" y="323"/>
                  <a:pt x="123" y="322"/>
                </a:cubicBezTo>
                <a:lnTo>
                  <a:pt x="123" y="322"/>
                </a:lnTo>
                <a:cubicBezTo>
                  <a:pt x="117" y="319"/>
                  <a:pt x="112" y="316"/>
                  <a:pt x="106" y="312"/>
                </a:cubicBezTo>
                <a:lnTo>
                  <a:pt x="104" y="315"/>
                </a:lnTo>
                <a:lnTo>
                  <a:pt x="100" y="320"/>
                </a:lnTo>
                <a:lnTo>
                  <a:pt x="94" y="329"/>
                </a:lnTo>
                <a:lnTo>
                  <a:pt x="93" y="331"/>
                </a:lnTo>
                <a:lnTo>
                  <a:pt x="88" y="337"/>
                </a:lnTo>
                <a:lnTo>
                  <a:pt x="88" y="337"/>
                </a:lnTo>
                <a:cubicBezTo>
                  <a:pt x="85" y="335"/>
                  <a:pt x="83" y="333"/>
                  <a:pt x="80" y="331"/>
                </a:cubicBezTo>
                <a:lnTo>
                  <a:pt x="86" y="323"/>
                </a:lnTo>
                <a:lnTo>
                  <a:pt x="92" y="314"/>
                </a:lnTo>
                <a:lnTo>
                  <a:pt x="95" y="310"/>
                </a:lnTo>
                <a:lnTo>
                  <a:pt x="98" y="306"/>
                </a:lnTo>
                <a:cubicBezTo>
                  <a:pt x="91" y="301"/>
                  <a:pt x="85" y="295"/>
                  <a:pt x="79" y="288"/>
                </a:cubicBezTo>
                <a:close/>
                <a:moveTo>
                  <a:pt x="189" y="368"/>
                </a:moveTo>
                <a:cubicBezTo>
                  <a:pt x="287" y="368"/>
                  <a:pt x="367" y="288"/>
                  <a:pt x="367" y="189"/>
                </a:cubicBezTo>
                <a:cubicBezTo>
                  <a:pt x="367" y="91"/>
                  <a:pt x="287" y="11"/>
                  <a:pt x="189" y="11"/>
                </a:cubicBezTo>
                <a:cubicBezTo>
                  <a:pt x="90" y="11"/>
                  <a:pt x="11" y="91"/>
                  <a:pt x="11" y="189"/>
                </a:cubicBezTo>
                <a:cubicBezTo>
                  <a:pt x="11" y="288"/>
                  <a:pt x="90" y="368"/>
                  <a:pt x="189" y="368"/>
                </a:cubicBezTo>
                <a:close/>
                <a:moveTo>
                  <a:pt x="189" y="317"/>
                </a:moveTo>
                <a:cubicBezTo>
                  <a:pt x="259" y="317"/>
                  <a:pt x="317" y="260"/>
                  <a:pt x="317" y="189"/>
                </a:cubicBezTo>
                <a:cubicBezTo>
                  <a:pt x="317" y="119"/>
                  <a:pt x="259" y="62"/>
                  <a:pt x="189" y="62"/>
                </a:cubicBezTo>
                <a:cubicBezTo>
                  <a:pt x="118" y="62"/>
                  <a:pt x="61" y="119"/>
                  <a:pt x="61" y="189"/>
                </a:cubicBezTo>
                <a:cubicBezTo>
                  <a:pt x="61" y="260"/>
                  <a:pt x="118" y="317"/>
                  <a:pt x="189" y="317"/>
                </a:cubicBezTo>
                <a:close/>
              </a:path>
            </a:pathLst>
          </a:custGeom>
          <a:solidFill>
            <a:schemeClr val="tx1"/>
          </a:solidFill>
          <a:ln w="31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Freeform 15"/>
          <p:cNvSpPr>
            <a:spLocks noEditPoints="1"/>
          </p:cNvSpPr>
          <p:nvPr/>
        </p:nvSpPr>
        <p:spPr bwMode="auto">
          <a:xfrm>
            <a:off x="5836285" y="382905"/>
            <a:ext cx="930910" cy="930910"/>
          </a:xfrm>
          <a:custGeom>
            <a:gdLst>
              <a:gd name="T0" fmla="*/ 189 w 378"/>
              <a:gd name="T1" fmla="*/ 72 h 379"/>
              <a:gd name="T2" fmla="*/ 135 w 378"/>
              <a:gd name="T3" fmla="*/ 41 h 379"/>
              <a:gd name="T4" fmla="*/ 145 w 378"/>
              <a:gd name="T5" fmla="*/ 37 h 379"/>
              <a:gd name="T6" fmla="*/ 58 w 378"/>
              <a:gd name="T7" fmla="*/ 121 h 379"/>
              <a:gd name="T8" fmla="*/ 18 w 378"/>
              <a:gd name="T9" fmla="*/ 139 h 379"/>
              <a:gd name="T10" fmla="*/ 42 w 378"/>
              <a:gd name="T11" fmla="*/ 174 h 379"/>
              <a:gd name="T12" fmla="*/ 83 w 378"/>
              <a:gd name="T13" fmla="*/ 118 h 379"/>
              <a:gd name="T14" fmla="*/ 72 w 378"/>
              <a:gd name="T15" fmla="*/ 98 h 379"/>
              <a:gd name="T16" fmla="*/ 58 w 378"/>
              <a:gd name="T17" fmla="*/ 101 h 379"/>
              <a:gd name="T18" fmla="*/ 112 w 378"/>
              <a:gd name="T19" fmla="*/ 75 h 379"/>
              <a:gd name="T20" fmla="*/ 129 w 378"/>
              <a:gd name="T21" fmla="*/ 54 h 379"/>
              <a:gd name="T22" fmla="*/ 88 w 378"/>
              <a:gd name="T23" fmla="*/ 42 h 379"/>
              <a:gd name="T24" fmla="*/ 83 w 378"/>
              <a:gd name="T25" fmla="*/ 86 h 379"/>
              <a:gd name="T26" fmla="*/ 326 w 378"/>
              <a:gd name="T27" fmla="*/ 174 h 379"/>
              <a:gd name="T28" fmla="*/ 353 w 378"/>
              <a:gd name="T29" fmla="*/ 141 h 379"/>
              <a:gd name="T30" fmla="*/ 328 w 378"/>
              <a:gd name="T31" fmla="*/ 139 h 379"/>
              <a:gd name="T32" fmla="*/ 325 w 378"/>
              <a:gd name="T33" fmla="*/ 167 h 379"/>
              <a:gd name="T34" fmla="*/ 353 w 378"/>
              <a:gd name="T35" fmla="*/ 227 h 379"/>
              <a:gd name="T36" fmla="*/ 327 w 378"/>
              <a:gd name="T37" fmla="*/ 184 h 379"/>
              <a:gd name="T38" fmla="*/ 317 w 378"/>
              <a:gd name="T39" fmla="*/ 264 h 379"/>
              <a:gd name="T40" fmla="*/ 360 w 378"/>
              <a:gd name="T41" fmla="*/ 240 h 379"/>
              <a:gd name="T42" fmla="*/ 21 w 378"/>
              <a:gd name="T43" fmla="*/ 190 h 379"/>
              <a:gd name="T44" fmla="*/ 61 w 378"/>
              <a:gd name="T45" fmla="*/ 195 h 379"/>
              <a:gd name="T46" fmla="*/ 285 w 378"/>
              <a:gd name="T47" fmla="*/ 91 h 379"/>
              <a:gd name="T48" fmla="*/ 292 w 378"/>
              <a:gd name="T49" fmla="*/ 56 h 379"/>
              <a:gd name="T50" fmla="*/ 272 w 378"/>
              <a:gd name="T51" fmla="*/ 67 h 379"/>
              <a:gd name="T52" fmla="*/ 303 w 378"/>
              <a:gd name="T53" fmla="*/ 112 h 379"/>
              <a:gd name="T54" fmla="*/ 322 w 378"/>
              <a:gd name="T55" fmla="*/ 86 h 379"/>
              <a:gd name="T56" fmla="*/ 52 w 378"/>
              <a:gd name="T57" fmla="*/ 205 h 379"/>
              <a:gd name="T58" fmla="*/ 69 w 378"/>
              <a:gd name="T59" fmla="*/ 258 h 379"/>
              <a:gd name="T60" fmla="*/ 28 w 378"/>
              <a:gd name="T61" fmla="*/ 247 h 379"/>
              <a:gd name="T62" fmla="*/ 47 w 378"/>
              <a:gd name="T63" fmla="*/ 230 h 379"/>
              <a:gd name="T64" fmla="*/ 194 w 378"/>
              <a:gd name="T65" fmla="*/ 38 h 379"/>
              <a:gd name="T66" fmla="*/ 184 w 378"/>
              <a:gd name="T67" fmla="*/ 31 h 379"/>
              <a:gd name="T68" fmla="*/ 209 w 378"/>
              <a:gd name="T69" fmla="*/ 53 h 379"/>
              <a:gd name="T70" fmla="*/ 243 w 378"/>
              <a:gd name="T71" fmla="*/ 41 h 379"/>
              <a:gd name="T72" fmla="*/ 233 w 378"/>
              <a:gd name="T73" fmla="*/ 37 h 379"/>
              <a:gd name="T74" fmla="*/ 311 w 378"/>
              <a:gd name="T75" fmla="*/ 284 h 379"/>
              <a:gd name="T76" fmla="*/ 317 w 378"/>
              <a:gd name="T77" fmla="*/ 276 h 379"/>
              <a:gd name="T78" fmla="*/ 220 w 378"/>
              <a:gd name="T79" fmla="*/ 334 h 379"/>
              <a:gd name="T80" fmla="*/ 194 w 378"/>
              <a:gd name="T81" fmla="*/ 368 h 379"/>
              <a:gd name="T82" fmla="*/ 161 w 378"/>
              <a:gd name="T83" fmla="*/ 325 h 379"/>
              <a:gd name="T84" fmla="*/ 236 w 378"/>
              <a:gd name="T85" fmla="*/ 319 h 379"/>
              <a:gd name="T86" fmla="*/ 236 w 378"/>
              <a:gd name="T87" fmla="*/ 351 h 379"/>
              <a:gd name="T88" fmla="*/ 246 w 378"/>
              <a:gd name="T89" fmla="*/ 315 h 379"/>
              <a:gd name="T90" fmla="*/ 286 w 378"/>
              <a:gd name="T91" fmla="*/ 314 h 379"/>
              <a:gd name="T92" fmla="*/ 274 w 378"/>
              <a:gd name="T93" fmla="*/ 316 h 379"/>
              <a:gd name="T94" fmla="*/ 58 w 378"/>
              <a:gd name="T95" fmla="*/ 278 h 379"/>
              <a:gd name="T96" fmla="*/ 64 w 378"/>
              <a:gd name="T97" fmla="*/ 287 h 379"/>
              <a:gd name="T98" fmla="*/ 109 w 378"/>
              <a:gd name="T99" fmla="*/ 326 h 379"/>
              <a:gd name="T100" fmla="*/ 146 w 378"/>
              <a:gd name="T101" fmla="*/ 338 h 379"/>
              <a:gd name="T102" fmla="*/ 109 w 378"/>
              <a:gd name="T103" fmla="*/ 301 h 379"/>
              <a:gd name="T104" fmla="*/ 132 w 378"/>
              <a:gd name="T105" fmla="*/ 315 h 379"/>
              <a:gd name="T106" fmla="*/ 93 w 378"/>
              <a:gd name="T107" fmla="*/ 331 h 379"/>
              <a:gd name="T108" fmla="*/ 79 w 378"/>
              <a:gd name="T109" fmla="*/ 288 h 379"/>
              <a:gd name="T110" fmla="*/ 189 w 378"/>
              <a:gd name="T111" fmla="*/ 62 h 37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8" h="379">
                <a:moveTo>
                  <a:pt x="189" y="379"/>
                </a:moveTo>
                <a:cubicBezTo>
                  <a:pt x="293" y="379"/>
                  <a:pt x="378" y="294"/>
                  <a:pt x="378" y="189"/>
                </a:cubicBezTo>
                <a:cubicBezTo>
                  <a:pt x="378" y="85"/>
                  <a:pt x="293" y="0"/>
                  <a:pt x="189" y="0"/>
                </a:cubicBezTo>
                <a:cubicBezTo>
                  <a:pt x="85" y="0"/>
                  <a:pt x="0" y="85"/>
                  <a:pt x="0" y="189"/>
                </a:cubicBezTo>
                <a:cubicBezTo>
                  <a:pt x="0" y="294"/>
                  <a:pt x="85" y="379"/>
                  <a:pt x="189" y="379"/>
                </a:cubicBezTo>
                <a:close/>
                <a:moveTo>
                  <a:pt x="189" y="307"/>
                </a:moveTo>
                <a:cubicBezTo>
                  <a:pt x="254" y="307"/>
                  <a:pt x="306" y="254"/>
                  <a:pt x="306" y="189"/>
                </a:cubicBezTo>
                <a:cubicBezTo>
                  <a:pt x="306" y="124"/>
                  <a:pt x="254" y="72"/>
                  <a:pt x="189" y="72"/>
                </a:cubicBezTo>
                <a:cubicBezTo>
                  <a:pt x="124" y="72"/>
                  <a:pt x="71" y="124"/>
                  <a:pt x="71" y="189"/>
                </a:cubicBezTo>
                <a:cubicBezTo>
                  <a:pt x="71" y="254"/>
                  <a:pt x="124" y="307"/>
                  <a:pt x="189" y="307"/>
                </a:cubicBezTo>
                <a:close/>
                <a:moveTo>
                  <a:pt x="137" y="29"/>
                </a:moveTo>
                <a:lnTo>
                  <a:pt x="137" y="29"/>
                </a:lnTo>
                <a:cubicBezTo>
                  <a:pt x="135" y="30"/>
                  <a:pt x="134" y="30"/>
                  <a:pt x="132" y="31"/>
                </a:cubicBezTo>
                <a:cubicBezTo>
                  <a:pt x="122" y="34"/>
                  <a:pt x="112" y="39"/>
                  <a:pt x="103" y="45"/>
                </a:cubicBezTo>
                <a:lnTo>
                  <a:pt x="109" y="53"/>
                </a:lnTo>
                <a:cubicBezTo>
                  <a:pt x="117" y="48"/>
                  <a:pt x="126" y="44"/>
                  <a:pt x="135" y="41"/>
                </a:cubicBezTo>
                <a:lnTo>
                  <a:pt x="136" y="44"/>
                </a:lnTo>
                <a:lnTo>
                  <a:pt x="142" y="60"/>
                </a:lnTo>
                <a:lnTo>
                  <a:pt x="145" y="70"/>
                </a:lnTo>
                <a:cubicBezTo>
                  <a:pt x="148" y="68"/>
                  <a:pt x="151" y="67"/>
                  <a:pt x="154" y="66"/>
                </a:cubicBezTo>
                <a:lnTo>
                  <a:pt x="151" y="57"/>
                </a:lnTo>
                <a:lnTo>
                  <a:pt x="148" y="47"/>
                </a:lnTo>
                <a:lnTo>
                  <a:pt x="146" y="41"/>
                </a:lnTo>
                <a:lnTo>
                  <a:pt x="145" y="37"/>
                </a:lnTo>
                <a:cubicBezTo>
                  <a:pt x="154" y="35"/>
                  <a:pt x="164" y="33"/>
                  <a:pt x="174" y="32"/>
                </a:cubicBezTo>
                <a:lnTo>
                  <a:pt x="174" y="22"/>
                </a:lnTo>
                <a:cubicBezTo>
                  <a:pt x="161" y="23"/>
                  <a:pt x="149" y="25"/>
                  <a:pt x="137" y="29"/>
                </a:cubicBezTo>
                <a:close/>
                <a:moveTo>
                  <a:pt x="66" y="128"/>
                </a:moveTo>
                <a:cubicBezTo>
                  <a:pt x="67" y="126"/>
                  <a:pt x="68" y="123"/>
                  <a:pt x="69" y="121"/>
                </a:cubicBezTo>
                <a:lnTo>
                  <a:pt x="61" y="115"/>
                </a:lnTo>
                <a:cubicBezTo>
                  <a:pt x="60" y="117"/>
                  <a:pt x="59" y="119"/>
                  <a:pt x="58" y="121"/>
                </a:cubicBezTo>
                <a:lnTo>
                  <a:pt x="58" y="121"/>
                </a:lnTo>
                <a:cubicBezTo>
                  <a:pt x="55" y="127"/>
                  <a:pt x="52" y="133"/>
                  <a:pt x="50" y="139"/>
                </a:cubicBezTo>
                <a:lnTo>
                  <a:pt x="46" y="138"/>
                </a:lnTo>
                <a:lnTo>
                  <a:pt x="40" y="136"/>
                </a:lnTo>
                <a:lnTo>
                  <a:pt x="31" y="133"/>
                </a:lnTo>
                <a:lnTo>
                  <a:pt x="21" y="129"/>
                </a:lnTo>
                <a:lnTo>
                  <a:pt x="21" y="129"/>
                </a:lnTo>
                <a:cubicBezTo>
                  <a:pt x="20" y="133"/>
                  <a:pt x="19" y="136"/>
                  <a:pt x="18" y="139"/>
                </a:cubicBezTo>
                <a:lnTo>
                  <a:pt x="18" y="139"/>
                </a:lnTo>
                <a:lnTo>
                  <a:pt x="25" y="141"/>
                </a:lnTo>
                <a:lnTo>
                  <a:pt x="27" y="142"/>
                </a:lnTo>
                <a:lnTo>
                  <a:pt x="37" y="145"/>
                </a:lnTo>
                <a:lnTo>
                  <a:pt x="44" y="148"/>
                </a:lnTo>
                <a:lnTo>
                  <a:pt x="47" y="149"/>
                </a:lnTo>
                <a:cubicBezTo>
                  <a:pt x="45" y="155"/>
                  <a:pt x="44" y="161"/>
                  <a:pt x="43" y="168"/>
                </a:cubicBezTo>
                <a:lnTo>
                  <a:pt x="43" y="168"/>
                </a:lnTo>
                <a:cubicBezTo>
                  <a:pt x="42" y="170"/>
                  <a:pt x="42" y="172"/>
                  <a:pt x="42" y="174"/>
                </a:cubicBezTo>
                <a:lnTo>
                  <a:pt x="52" y="174"/>
                </a:lnTo>
                <a:cubicBezTo>
                  <a:pt x="52" y="172"/>
                  <a:pt x="53" y="169"/>
                  <a:pt x="53" y="166"/>
                </a:cubicBezTo>
                <a:cubicBezTo>
                  <a:pt x="54" y="162"/>
                  <a:pt x="55" y="157"/>
                  <a:pt x="56" y="152"/>
                </a:cubicBezTo>
                <a:cubicBezTo>
                  <a:pt x="57" y="150"/>
                  <a:pt x="57" y="149"/>
                  <a:pt x="58" y="147"/>
                </a:cubicBezTo>
                <a:cubicBezTo>
                  <a:pt x="58" y="146"/>
                  <a:pt x="59" y="144"/>
                  <a:pt x="60" y="142"/>
                </a:cubicBezTo>
                <a:cubicBezTo>
                  <a:pt x="61" y="137"/>
                  <a:pt x="63" y="133"/>
                  <a:pt x="66" y="128"/>
                </a:cubicBezTo>
                <a:close/>
                <a:moveTo>
                  <a:pt x="83" y="118"/>
                </a:moveTo>
                <a:lnTo>
                  <a:pt x="83" y="118"/>
                </a:lnTo>
                <a:lnTo>
                  <a:pt x="83" y="118"/>
                </a:lnTo>
                <a:cubicBezTo>
                  <a:pt x="84" y="117"/>
                  <a:pt x="85" y="116"/>
                  <a:pt x="86" y="114"/>
                </a:cubicBezTo>
                <a:cubicBezTo>
                  <a:pt x="87" y="113"/>
                  <a:pt x="88" y="112"/>
                  <a:pt x="89" y="110"/>
                </a:cubicBezTo>
                <a:lnTo>
                  <a:pt x="89" y="110"/>
                </a:lnTo>
                <a:lnTo>
                  <a:pt x="89" y="110"/>
                </a:lnTo>
                <a:lnTo>
                  <a:pt x="89" y="110"/>
                </a:lnTo>
                <a:lnTo>
                  <a:pt x="81" y="104"/>
                </a:lnTo>
                <a:lnTo>
                  <a:pt x="72" y="98"/>
                </a:lnTo>
                <a:lnTo>
                  <a:pt x="67" y="95"/>
                </a:lnTo>
                <a:lnTo>
                  <a:pt x="64" y="92"/>
                </a:lnTo>
                <a:cubicBezTo>
                  <a:pt x="70" y="85"/>
                  <a:pt x="77" y="78"/>
                  <a:pt x="84" y="71"/>
                </a:cubicBezTo>
                <a:lnTo>
                  <a:pt x="78" y="63"/>
                </a:lnTo>
                <a:cubicBezTo>
                  <a:pt x="69" y="71"/>
                  <a:pt x="60" y="80"/>
                  <a:pt x="53" y="90"/>
                </a:cubicBezTo>
                <a:cubicBezTo>
                  <a:pt x="46" y="100"/>
                  <a:pt x="39" y="111"/>
                  <a:pt x="34" y="123"/>
                </a:cubicBezTo>
                <a:lnTo>
                  <a:pt x="44" y="126"/>
                </a:lnTo>
                <a:cubicBezTo>
                  <a:pt x="48" y="117"/>
                  <a:pt x="53" y="109"/>
                  <a:pt x="58" y="101"/>
                </a:cubicBezTo>
                <a:lnTo>
                  <a:pt x="61" y="103"/>
                </a:lnTo>
                <a:lnTo>
                  <a:pt x="66" y="107"/>
                </a:lnTo>
                <a:lnTo>
                  <a:pt x="75" y="112"/>
                </a:lnTo>
                <a:lnTo>
                  <a:pt x="83" y="118"/>
                </a:lnTo>
                <a:close/>
                <a:moveTo>
                  <a:pt x="92" y="91"/>
                </a:moveTo>
                <a:cubicBezTo>
                  <a:pt x="96" y="87"/>
                  <a:pt x="100" y="84"/>
                  <a:pt x="104" y="81"/>
                </a:cubicBezTo>
                <a:cubicBezTo>
                  <a:pt x="105" y="80"/>
                  <a:pt x="107" y="79"/>
                  <a:pt x="109" y="77"/>
                </a:cubicBezTo>
                <a:cubicBezTo>
                  <a:pt x="110" y="77"/>
                  <a:pt x="111" y="76"/>
                  <a:pt x="112" y="75"/>
                </a:cubicBezTo>
                <a:cubicBezTo>
                  <a:pt x="116" y="72"/>
                  <a:pt x="121" y="69"/>
                  <a:pt x="125" y="67"/>
                </a:cubicBez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cubicBezTo>
                  <a:pt x="128" y="66"/>
                  <a:pt x="130" y="65"/>
                  <a:pt x="132" y="64"/>
                </a:cubicBezTo>
                <a:lnTo>
                  <a:pt x="129" y="54"/>
                </a:lnTo>
                <a:cubicBezTo>
                  <a:pt x="127" y="55"/>
                  <a:pt x="125" y="56"/>
                  <a:pt x="123" y="57"/>
                </a:cubicBezTo>
                <a:lnTo>
                  <a:pt x="123" y="57"/>
                </a:lnTo>
                <a:cubicBezTo>
                  <a:pt x="117" y="60"/>
                  <a:pt x="112" y="63"/>
                  <a:pt x="106" y="67"/>
                </a:cubicBezTo>
                <a:lnTo>
                  <a:pt x="104" y="64"/>
                </a:lnTo>
                <a:lnTo>
                  <a:pt x="100" y="58"/>
                </a:lnTo>
                <a:lnTo>
                  <a:pt x="94" y="50"/>
                </a:lnTo>
                <a:lnTo>
                  <a:pt x="93" y="48"/>
                </a:lnTo>
                <a:lnTo>
                  <a:pt x="88" y="42"/>
                </a:lnTo>
                <a:lnTo>
                  <a:pt x="88" y="42"/>
                </a:lnTo>
                <a:cubicBezTo>
                  <a:pt x="85" y="44"/>
                  <a:pt x="83" y="46"/>
                  <a:pt x="80" y="48"/>
                </a:cubicBezTo>
                <a:lnTo>
                  <a:pt x="86" y="56"/>
                </a:lnTo>
                <a:lnTo>
                  <a:pt x="92" y="64"/>
                </a:lnTo>
                <a:lnTo>
                  <a:pt x="95" y="69"/>
                </a:lnTo>
                <a:lnTo>
                  <a:pt x="98" y="73"/>
                </a:lnTo>
                <a:cubicBezTo>
                  <a:pt x="93" y="77"/>
                  <a:pt x="88" y="81"/>
                  <a:pt x="83" y="86"/>
                </a:cubicBezTo>
                <a:lnTo>
                  <a:pt x="83" y="86"/>
                </a:lnTo>
                <a:cubicBezTo>
                  <a:pt x="82" y="87"/>
                  <a:pt x="80" y="89"/>
                  <a:pt x="79" y="91"/>
                </a:cubicBezTo>
                <a:lnTo>
                  <a:pt x="87" y="97"/>
                </a:lnTo>
                <a:cubicBezTo>
                  <a:pt x="89" y="95"/>
                  <a:pt x="90" y="93"/>
                  <a:pt x="92" y="91"/>
                </a:cubicBezTo>
                <a:lnTo>
                  <a:pt x="92" y="91"/>
                </a:lnTo>
                <a:lnTo>
                  <a:pt x="92" y="91"/>
                </a:lnTo>
                <a:lnTo>
                  <a:pt x="92" y="91"/>
                </a:lnTo>
                <a:close/>
                <a:moveTo>
                  <a:pt x="325" y="167"/>
                </a:moveTo>
                <a:cubicBezTo>
                  <a:pt x="325" y="169"/>
                  <a:pt x="326" y="172"/>
                  <a:pt x="326" y="174"/>
                </a:cubicBezTo>
                <a:lnTo>
                  <a:pt x="336" y="174"/>
                </a:lnTo>
                <a:cubicBezTo>
                  <a:pt x="336" y="172"/>
                  <a:pt x="336" y="170"/>
                  <a:pt x="335" y="168"/>
                </a:cubicBezTo>
                <a:lnTo>
                  <a:pt x="335" y="168"/>
                </a:lnTo>
                <a:cubicBezTo>
                  <a:pt x="334" y="161"/>
                  <a:pt x="333" y="155"/>
                  <a:pt x="331" y="149"/>
                </a:cubicBezTo>
                <a:lnTo>
                  <a:pt x="334" y="148"/>
                </a:lnTo>
                <a:lnTo>
                  <a:pt x="341" y="145"/>
                </a:lnTo>
                <a:lnTo>
                  <a:pt x="350" y="142"/>
                </a:lnTo>
                <a:lnTo>
                  <a:pt x="353" y="141"/>
                </a:lnTo>
                <a:lnTo>
                  <a:pt x="360" y="139"/>
                </a:lnTo>
                <a:lnTo>
                  <a:pt x="360" y="139"/>
                </a:lnTo>
                <a:cubicBezTo>
                  <a:pt x="359" y="136"/>
                  <a:pt x="358" y="133"/>
                  <a:pt x="357" y="129"/>
                </a:cubicBezTo>
                <a:lnTo>
                  <a:pt x="357" y="129"/>
                </a:lnTo>
                <a:lnTo>
                  <a:pt x="347" y="133"/>
                </a:lnTo>
                <a:lnTo>
                  <a:pt x="338" y="136"/>
                </a:lnTo>
                <a:lnTo>
                  <a:pt x="332" y="138"/>
                </a:lnTo>
                <a:lnTo>
                  <a:pt x="328" y="139"/>
                </a:lnTo>
                <a:cubicBezTo>
                  <a:pt x="325" y="131"/>
                  <a:pt x="321" y="123"/>
                  <a:pt x="317" y="115"/>
                </a:cubicBezTo>
                <a:lnTo>
                  <a:pt x="309" y="121"/>
                </a:lnTo>
                <a:cubicBezTo>
                  <a:pt x="312" y="128"/>
                  <a:pt x="316" y="135"/>
                  <a:pt x="318" y="142"/>
                </a:cubicBezTo>
                <a:cubicBezTo>
                  <a:pt x="319" y="144"/>
                  <a:pt x="320" y="146"/>
                  <a:pt x="320" y="147"/>
                </a:cubicBezTo>
                <a:cubicBezTo>
                  <a:pt x="321" y="149"/>
                  <a:pt x="321" y="150"/>
                  <a:pt x="321" y="152"/>
                </a:cubicBezTo>
                <a:cubicBezTo>
                  <a:pt x="323" y="157"/>
                  <a:pt x="324" y="162"/>
                  <a:pt x="325" y="167"/>
                </a:cubicBezTo>
                <a:lnTo>
                  <a:pt x="325" y="167"/>
                </a:lnTo>
                <a:lnTo>
                  <a:pt x="325" y="167"/>
                </a:lnTo>
                <a:close/>
                <a:moveTo>
                  <a:pt x="316" y="184"/>
                </a:moveTo>
                <a:cubicBezTo>
                  <a:pt x="317" y="188"/>
                  <a:pt x="317" y="191"/>
                  <a:pt x="316" y="195"/>
                </a:cubicBezTo>
                <a:lnTo>
                  <a:pt x="327" y="195"/>
                </a:lnTo>
                <a:lnTo>
                  <a:pt x="337" y="195"/>
                </a:lnTo>
                <a:lnTo>
                  <a:pt x="343" y="195"/>
                </a:lnTo>
                <a:lnTo>
                  <a:pt x="347" y="195"/>
                </a:lnTo>
                <a:cubicBezTo>
                  <a:pt x="347" y="204"/>
                  <a:pt x="345" y="214"/>
                  <a:pt x="343" y="224"/>
                </a:cubicBezTo>
                <a:lnTo>
                  <a:pt x="353" y="227"/>
                </a:lnTo>
                <a:cubicBezTo>
                  <a:pt x="356" y="214"/>
                  <a:pt x="357" y="202"/>
                  <a:pt x="357" y="190"/>
                </a:cubicBezTo>
                <a:lnTo>
                  <a:pt x="357" y="190"/>
                </a:lnTo>
                <a:cubicBezTo>
                  <a:pt x="357" y="188"/>
                  <a:pt x="357" y="186"/>
                  <a:pt x="357" y="184"/>
                </a:cubicBezTo>
                <a:cubicBezTo>
                  <a:pt x="357" y="174"/>
                  <a:pt x="355" y="163"/>
                  <a:pt x="353" y="152"/>
                </a:cubicBezTo>
                <a:lnTo>
                  <a:pt x="343" y="155"/>
                </a:lnTo>
                <a:cubicBezTo>
                  <a:pt x="345" y="165"/>
                  <a:pt x="347" y="175"/>
                  <a:pt x="347" y="184"/>
                </a:cubicBezTo>
                <a:lnTo>
                  <a:pt x="343" y="184"/>
                </a:lnTo>
                <a:lnTo>
                  <a:pt x="327" y="184"/>
                </a:lnTo>
                <a:lnTo>
                  <a:pt x="316" y="184"/>
                </a:lnTo>
                <a:close/>
                <a:moveTo>
                  <a:pt x="336" y="205"/>
                </a:moveTo>
                <a:lnTo>
                  <a:pt x="326" y="205"/>
                </a:lnTo>
                <a:cubicBezTo>
                  <a:pt x="325" y="212"/>
                  <a:pt x="324" y="220"/>
                  <a:pt x="321" y="227"/>
                </a:cubicBezTo>
                <a:cubicBezTo>
                  <a:pt x="321" y="229"/>
                  <a:pt x="320" y="231"/>
                  <a:pt x="320" y="233"/>
                </a:cubicBezTo>
                <a:cubicBezTo>
                  <a:pt x="319" y="234"/>
                  <a:pt x="319" y="235"/>
                  <a:pt x="318" y="237"/>
                </a:cubicBezTo>
                <a:cubicBezTo>
                  <a:pt x="316" y="244"/>
                  <a:pt x="312" y="251"/>
                  <a:pt x="309" y="258"/>
                </a:cubicBezTo>
                <a:lnTo>
                  <a:pt x="317" y="264"/>
                </a:lnTo>
                <a:cubicBezTo>
                  <a:pt x="321" y="256"/>
                  <a:pt x="325" y="248"/>
                  <a:pt x="328" y="240"/>
                </a:cubicBezTo>
                <a:lnTo>
                  <a:pt x="331" y="241"/>
                </a:lnTo>
                <a:lnTo>
                  <a:pt x="338" y="243"/>
                </a:lnTo>
                <a:lnTo>
                  <a:pt x="347" y="246"/>
                </a:lnTo>
                <a:lnTo>
                  <a:pt x="350" y="247"/>
                </a:lnTo>
                <a:lnTo>
                  <a:pt x="357" y="249"/>
                </a:lnTo>
                <a:lnTo>
                  <a:pt x="357" y="249"/>
                </a:lnTo>
                <a:cubicBezTo>
                  <a:pt x="358" y="246"/>
                  <a:pt x="359" y="243"/>
                  <a:pt x="360" y="240"/>
                </a:cubicBezTo>
                <a:lnTo>
                  <a:pt x="360" y="240"/>
                </a:lnTo>
                <a:lnTo>
                  <a:pt x="350" y="237"/>
                </a:lnTo>
                <a:lnTo>
                  <a:pt x="341" y="234"/>
                </a:lnTo>
                <a:lnTo>
                  <a:pt x="335" y="232"/>
                </a:lnTo>
                <a:lnTo>
                  <a:pt x="331" y="230"/>
                </a:lnTo>
                <a:cubicBezTo>
                  <a:pt x="334" y="222"/>
                  <a:pt x="335" y="213"/>
                  <a:pt x="336" y="205"/>
                </a:cubicBezTo>
                <a:close/>
                <a:moveTo>
                  <a:pt x="21" y="190"/>
                </a:moveTo>
                <a:lnTo>
                  <a:pt x="21" y="190"/>
                </a:lnTo>
                <a:cubicBezTo>
                  <a:pt x="21" y="188"/>
                  <a:pt x="21" y="186"/>
                  <a:pt x="21" y="184"/>
                </a:cubicBezTo>
                <a:cubicBezTo>
                  <a:pt x="21" y="174"/>
                  <a:pt x="22" y="163"/>
                  <a:pt x="25" y="152"/>
                </a:cubicBezTo>
                <a:lnTo>
                  <a:pt x="35" y="155"/>
                </a:lnTo>
                <a:cubicBezTo>
                  <a:pt x="32" y="165"/>
                  <a:pt x="31" y="175"/>
                  <a:pt x="31" y="184"/>
                </a:cubicBezTo>
                <a:lnTo>
                  <a:pt x="35" y="184"/>
                </a:lnTo>
                <a:lnTo>
                  <a:pt x="51" y="184"/>
                </a:lnTo>
                <a:lnTo>
                  <a:pt x="61" y="184"/>
                </a:lnTo>
                <a:cubicBezTo>
                  <a:pt x="61" y="188"/>
                  <a:pt x="61" y="191"/>
                  <a:pt x="61" y="195"/>
                </a:cubicBezTo>
                <a:lnTo>
                  <a:pt x="51" y="195"/>
                </a:lnTo>
                <a:lnTo>
                  <a:pt x="41" y="195"/>
                </a:lnTo>
                <a:lnTo>
                  <a:pt x="35" y="195"/>
                </a:lnTo>
                <a:lnTo>
                  <a:pt x="31" y="195"/>
                </a:lnTo>
                <a:cubicBezTo>
                  <a:pt x="31" y="204"/>
                  <a:pt x="32" y="214"/>
                  <a:pt x="35" y="224"/>
                </a:cubicBezTo>
                <a:lnTo>
                  <a:pt x="25" y="227"/>
                </a:lnTo>
                <a:cubicBezTo>
                  <a:pt x="22" y="214"/>
                  <a:pt x="21" y="202"/>
                  <a:pt x="21" y="190"/>
                </a:cubicBezTo>
                <a:close/>
                <a:moveTo>
                  <a:pt x="285" y="91"/>
                </a:moveTo>
                <a:cubicBezTo>
                  <a:pt x="287" y="93"/>
                  <a:pt x="289" y="95"/>
                  <a:pt x="291" y="97"/>
                </a:cubicBezTo>
                <a:lnTo>
                  <a:pt x="299" y="91"/>
                </a:lnTo>
                <a:cubicBezTo>
                  <a:pt x="298" y="89"/>
                  <a:pt x="296" y="87"/>
                  <a:pt x="294" y="86"/>
                </a:cubicBezTo>
                <a:lnTo>
                  <a:pt x="294" y="86"/>
                </a:lnTo>
                <a:cubicBezTo>
                  <a:pt x="290" y="81"/>
                  <a:pt x="285" y="77"/>
                  <a:pt x="280" y="73"/>
                </a:cubicBezTo>
                <a:lnTo>
                  <a:pt x="282" y="70"/>
                </a:lnTo>
                <a:lnTo>
                  <a:pt x="286" y="64"/>
                </a:lnTo>
                <a:lnTo>
                  <a:pt x="292" y="56"/>
                </a:lnTo>
                <a:lnTo>
                  <a:pt x="293" y="54"/>
                </a:lnTo>
                <a:lnTo>
                  <a:pt x="298" y="48"/>
                </a:lnTo>
                <a:cubicBezTo>
                  <a:pt x="295" y="46"/>
                  <a:pt x="292" y="44"/>
                  <a:pt x="290" y="42"/>
                </a:cubicBezTo>
                <a:lnTo>
                  <a:pt x="290" y="42"/>
                </a:lnTo>
                <a:lnTo>
                  <a:pt x="284" y="50"/>
                </a:lnTo>
                <a:lnTo>
                  <a:pt x="278" y="58"/>
                </a:lnTo>
                <a:lnTo>
                  <a:pt x="274" y="63"/>
                </a:lnTo>
                <a:lnTo>
                  <a:pt x="272" y="67"/>
                </a:lnTo>
                <a:cubicBezTo>
                  <a:pt x="264" y="62"/>
                  <a:pt x="257" y="57"/>
                  <a:pt x="249" y="54"/>
                </a:cubicBezTo>
                <a:lnTo>
                  <a:pt x="246" y="64"/>
                </a:lnTo>
                <a:cubicBezTo>
                  <a:pt x="253" y="67"/>
                  <a:pt x="259" y="71"/>
                  <a:pt x="266" y="75"/>
                </a:cubicBezTo>
                <a:cubicBezTo>
                  <a:pt x="267" y="76"/>
                  <a:pt x="269" y="77"/>
                  <a:pt x="270" y="78"/>
                </a:cubicBezTo>
                <a:cubicBezTo>
                  <a:pt x="272" y="79"/>
                  <a:pt x="273" y="80"/>
                  <a:pt x="274" y="81"/>
                </a:cubicBezTo>
                <a:cubicBezTo>
                  <a:pt x="278" y="84"/>
                  <a:pt x="282" y="87"/>
                  <a:pt x="285" y="91"/>
                </a:cubicBezTo>
                <a:close/>
                <a:moveTo>
                  <a:pt x="295" y="118"/>
                </a:moveTo>
                <a:lnTo>
                  <a:pt x="303" y="112"/>
                </a:lnTo>
                <a:lnTo>
                  <a:pt x="312" y="107"/>
                </a:lnTo>
                <a:lnTo>
                  <a:pt x="316" y="103"/>
                </a:lnTo>
                <a:lnTo>
                  <a:pt x="320" y="101"/>
                </a:lnTo>
                <a:cubicBezTo>
                  <a:pt x="325" y="109"/>
                  <a:pt x="330" y="117"/>
                  <a:pt x="334" y="126"/>
                </a:cubicBezTo>
                <a:lnTo>
                  <a:pt x="344" y="123"/>
                </a:lnTo>
                <a:cubicBezTo>
                  <a:pt x="339" y="111"/>
                  <a:pt x="332" y="100"/>
                  <a:pt x="325" y="91"/>
                </a:cubicBezTo>
                <a:lnTo>
                  <a:pt x="325" y="91"/>
                </a:lnTo>
                <a:cubicBezTo>
                  <a:pt x="324" y="89"/>
                  <a:pt x="323" y="88"/>
                  <a:pt x="322" y="86"/>
                </a:cubicBezTo>
                <a:cubicBezTo>
                  <a:pt x="315" y="78"/>
                  <a:pt x="308" y="70"/>
                  <a:pt x="300" y="63"/>
                </a:cubicBezTo>
                <a:lnTo>
                  <a:pt x="294" y="71"/>
                </a:lnTo>
                <a:cubicBezTo>
                  <a:pt x="301" y="78"/>
                  <a:pt x="308" y="85"/>
                  <a:pt x="314" y="92"/>
                </a:cubicBezTo>
                <a:lnTo>
                  <a:pt x="311" y="95"/>
                </a:lnTo>
                <a:lnTo>
                  <a:pt x="297" y="104"/>
                </a:lnTo>
                <a:cubicBezTo>
                  <a:pt x="288" y="111"/>
                  <a:pt x="289" y="109"/>
                  <a:pt x="295" y="118"/>
                </a:cubicBezTo>
                <a:close/>
                <a:moveTo>
                  <a:pt x="42" y="205"/>
                </a:moveTo>
                <a:lnTo>
                  <a:pt x="52" y="205"/>
                </a:lnTo>
                <a:cubicBezTo>
                  <a:pt x="53" y="212"/>
                  <a:pt x="54" y="220"/>
                  <a:pt x="56" y="227"/>
                </a:cubicBezTo>
                <a:cubicBezTo>
                  <a:pt x="57" y="229"/>
                  <a:pt x="58" y="231"/>
                  <a:pt x="58" y="233"/>
                </a:cubicBezTo>
                <a:cubicBezTo>
                  <a:pt x="59" y="234"/>
                  <a:pt x="59" y="235"/>
                  <a:pt x="60" y="237"/>
                </a:cubicBezTo>
                <a:cubicBezTo>
                  <a:pt x="61" y="242"/>
                  <a:pt x="63" y="246"/>
                  <a:pt x="66" y="251"/>
                </a:cubicBezTo>
                <a:lnTo>
                  <a:pt x="66" y="251"/>
                </a:lnTo>
                <a:lnTo>
                  <a:pt x="66" y="251"/>
                </a:lnTo>
                <a:lnTo>
                  <a:pt x="66" y="251"/>
                </a:lnTo>
                <a:cubicBezTo>
                  <a:pt x="67" y="253"/>
                  <a:pt x="68" y="256"/>
                  <a:pt x="69" y="258"/>
                </a:cubicBezTo>
                <a:lnTo>
                  <a:pt x="61" y="264"/>
                </a:lnTo>
                <a:cubicBezTo>
                  <a:pt x="60" y="262"/>
                  <a:pt x="59" y="260"/>
                  <a:pt x="58" y="258"/>
                </a:cubicBezTo>
                <a:lnTo>
                  <a:pt x="58" y="258"/>
                </a:lnTo>
                <a:cubicBezTo>
                  <a:pt x="55" y="252"/>
                  <a:pt x="52" y="246"/>
                  <a:pt x="50" y="240"/>
                </a:cubicBezTo>
                <a:lnTo>
                  <a:pt x="47" y="241"/>
                </a:lnTo>
                <a:lnTo>
                  <a:pt x="40" y="243"/>
                </a:lnTo>
                <a:lnTo>
                  <a:pt x="31" y="246"/>
                </a:lnTo>
                <a:lnTo>
                  <a:pt x="28" y="247"/>
                </a:lnTo>
                <a:lnTo>
                  <a:pt x="21" y="249"/>
                </a:lnTo>
                <a:lnTo>
                  <a:pt x="21" y="249"/>
                </a:lnTo>
                <a:cubicBezTo>
                  <a:pt x="20" y="246"/>
                  <a:pt x="19" y="243"/>
                  <a:pt x="18" y="240"/>
                </a:cubicBezTo>
                <a:lnTo>
                  <a:pt x="18" y="240"/>
                </a:lnTo>
                <a:lnTo>
                  <a:pt x="27" y="237"/>
                </a:lnTo>
                <a:lnTo>
                  <a:pt x="37" y="234"/>
                </a:lnTo>
                <a:lnTo>
                  <a:pt x="43" y="232"/>
                </a:lnTo>
                <a:lnTo>
                  <a:pt x="47" y="230"/>
                </a:lnTo>
                <a:cubicBezTo>
                  <a:pt x="44" y="222"/>
                  <a:pt x="43" y="213"/>
                  <a:pt x="42" y="205"/>
                </a:cubicBezTo>
                <a:close/>
                <a:moveTo>
                  <a:pt x="209" y="53"/>
                </a:moveTo>
                <a:cubicBezTo>
                  <a:pt x="212" y="53"/>
                  <a:pt x="214" y="54"/>
                  <a:pt x="217" y="54"/>
                </a:cubicBezTo>
                <a:lnTo>
                  <a:pt x="220" y="45"/>
                </a:lnTo>
                <a:cubicBezTo>
                  <a:pt x="218" y="44"/>
                  <a:pt x="216" y="44"/>
                  <a:pt x="213" y="43"/>
                </a:cubicBezTo>
                <a:lnTo>
                  <a:pt x="213" y="43"/>
                </a:lnTo>
                <a:cubicBezTo>
                  <a:pt x="207" y="42"/>
                  <a:pt x="201" y="42"/>
                  <a:pt x="194" y="41"/>
                </a:cubicBezTo>
                <a:lnTo>
                  <a:pt x="194" y="38"/>
                </a:lnTo>
                <a:lnTo>
                  <a:pt x="194" y="31"/>
                </a:lnTo>
                <a:lnTo>
                  <a:pt x="194" y="21"/>
                </a:lnTo>
                <a:lnTo>
                  <a:pt x="194" y="19"/>
                </a:lnTo>
                <a:lnTo>
                  <a:pt x="194" y="11"/>
                </a:lnTo>
                <a:cubicBezTo>
                  <a:pt x="192" y="11"/>
                  <a:pt x="191" y="11"/>
                  <a:pt x="189" y="11"/>
                </a:cubicBezTo>
                <a:cubicBezTo>
                  <a:pt x="187" y="11"/>
                  <a:pt x="186" y="11"/>
                  <a:pt x="184" y="11"/>
                </a:cubicBezTo>
                <a:lnTo>
                  <a:pt x="184" y="21"/>
                </a:lnTo>
                <a:lnTo>
                  <a:pt x="184" y="31"/>
                </a:lnTo>
                <a:lnTo>
                  <a:pt x="184" y="37"/>
                </a:lnTo>
                <a:lnTo>
                  <a:pt x="184" y="41"/>
                </a:lnTo>
                <a:cubicBezTo>
                  <a:pt x="175" y="42"/>
                  <a:pt x="166" y="43"/>
                  <a:pt x="158" y="45"/>
                </a:cubicBezTo>
                <a:lnTo>
                  <a:pt x="161" y="54"/>
                </a:lnTo>
                <a:cubicBezTo>
                  <a:pt x="168" y="53"/>
                  <a:pt x="176" y="52"/>
                  <a:pt x="184" y="52"/>
                </a:cubicBezTo>
                <a:cubicBezTo>
                  <a:pt x="186" y="52"/>
                  <a:pt x="188" y="52"/>
                  <a:pt x="190" y="52"/>
                </a:cubicBezTo>
                <a:cubicBezTo>
                  <a:pt x="191" y="52"/>
                  <a:pt x="193" y="52"/>
                  <a:pt x="194" y="52"/>
                </a:cubicBezTo>
                <a:cubicBezTo>
                  <a:pt x="199" y="52"/>
                  <a:pt x="204" y="52"/>
                  <a:pt x="209" y="53"/>
                </a:cubicBezTo>
                <a:lnTo>
                  <a:pt x="209" y="53"/>
                </a:lnTo>
                <a:lnTo>
                  <a:pt x="209" y="53"/>
                </a:lnTo>
                <a:close/>
                <a:moveTo>
                  <a:pt x="224" y="66"/>
                </a:moveTo>
                <a:cubicBezTo>
                  <a:pt x="227" y="67"/>
                  <a:pt x="230" y="68"/>
                  <a:pt x="233" y="70"/>
                </a:cubicBezTo>
                <a:lnTo>
                  <a:pt x="236" y="60"/>
                </a:lnTo>
                <a:lnTo>
                  <a:pt x="239" y="50"/>
                </a:lnTo>
                <a:lnTo>
                  <a:pt x="241" y="44"/>
                </a:lnTo>
                <a:lnTo>
                  <a:pt x="243" y="41"/>
                </a:lnTo>
                <a:cubicBezTo>
                  <a:pt x="252" y="44"/>
                  <a:pt x="261" y="48"/>
                  <a:pt x="269" y="53"/>
                </a:cubicBezTo>
                <a:lnTo>
                  <a:pt x="275" y="45"/>
                </a:lnTo>
                <a:cubicBezTo>
                  <a:pt x="264" y="38"/>
                  <a:pt x="253" y="33"/>
                  <a:pt x="241" y="29"/>
                </a:cubicBezTo>
                <a:lnTo>
                  <a:pt x="241" y="29"/>
                </a:lnTo>
                <a:cubicBezTo>
                  <a:pt x="239" y="29"/>
                  <a:pt x="238" y="28"/>
                  <a:pt x="236" y="28"/>
                </a:cubicBezTo>
                <a:cubicBezTo>
                  <a:pt x="226" y="25"/>
                  <a:pt x="215" y="23"/>
                  <a:pt x="204" y="22"/>
                </a:cubicBezTo>
                <a:lnTo>
                  <a:pt x="204" y="32"/>
                </a:lnTo>
                <a:cubicBezTo>
                  <a:pt x="214" y="33"/>
                  <a:pt x="224" y="35"/>
                  <a:pt x="233" y="37"/>
                </a:cubicBezTo>
                <a:lnTo>
                  <a:pt x="232" y="41"/>
                </a:lnTo>
                <a:lnTo>
                  <a:pt x="227" y="57"/>
                </a:lnTo>
                <a:lnTo>
                  <a:pt x="224" y="66"/>
                </a:lnTo>
                <a:close/>
                <a:moveTo>
                  <a:pt x="322" y="293"/>
                </a:moveTo>
                <a:cubicBezTo>
                  <a:pt x="315" y="301"/>
                  <a:pt x="308" y="309"/>
                  <a:pt x="300" y="316"/>
                </a:cubicBezTo>
                <a:lnTo>
                  <a:pt x="294" y="308"/>
                </a:lnTo>
                <a:cubicBezTo>
                  <a:pt x="301" y="301"/>
                  <a:pt x="308" y="294"/>
                  <a:pt x="314" y="287"/>
                </a:cubicBezTo>
                <a:lnTo>
                  <a:pt x="311" y="284"/>
                </a:lnTo>
                <a:lnTo>
                  <a:pt x="297" y="275"/>
                </a:lnTo>
                <a:cubicBezTo>
                  <a:pt x="292" y="270"/>
                  <a:pt x="288" y="271"/>
                  <a:pt x="292" y="265"/>
                </a:cubicBezTo>
                <a:lnTo>
                  <a:pt x="292" y="265"/>
                </a:lnTo>
                <a:lnTo>
                  <a:pt x="292" y="265"/>
                </a:lnTo>
                <a:lnTo>
                  <a:pt x="292" y="264"/>
                </a:lnTo>
                <a:cubicBezTo>
                  <a:pt x="293" y="263"/>
                  <a:pt x="294" y="262"/>
                  <a:pt x="295" y="260"/>
                </a:cubicBezTo>
                <a:lnTo>
                  <a:pt x="303" y="266"/>
                </a:lnTo>
                <a:lnTo>
                  <a:pt x="317" y="276"/>
                </a:lnTo>
                <a:lnTo>
                  <a:pt x="320" y="278"/>
                </a:lnTo>
                <a:cubicBezTo>
                  <a:pt x="325" y="270"/>
                  <a:pt x="330" y="262"/>
                  <a:pt x="334" y="253"/>
                </a:cubicBezTo>
                <a:lnTo>
                  <a:pt x="344" y="256"/>
                </a:lnTo>
                <a:cubicBezTo>
                  <a:pt x="339" y="266"/>
                  <a:pt x="334" y="275"/>
                  <a:pt x="328" y="284"/>
                </a:cubicBezTo>
                <a:cubicBezTo>
                  <a:pt x="326" y="287"/>
                  <a:pt x="324" y="290"/>
                  <a:pt x="322" y="293"/>
                </a:cubicBezTo>
                <a:close/>
                <a:moveTo>
                  <a:pt x="209" y="326"/>
                </a:moveTo>
                <a:cubicBezTo>
                  <a:pt x="212" y="326"/>
                  <a:pt x="214" y="325"/>
                  <a:pt x="217" y="325"/>
                </a:cubicBezTo>
                <a:lnTo>
                  <a:pt x="220" y="334"/>
                </a:lnTo>
                <a:cubicBezTo>
                  <a:pt x="218" y="335"/>
                  <a:pt x="216" y="335"/>
                  <a:pt x="213" y="336"/>
                </a:cubicBezTo>
                <a:lnTo>
                  <a:pt x="213" y="336"/>
                </a:lnTo>
                <a:cubicBezTo>
                  <a:pt x="207" y="337"/>
                  <a:pt x="201" y="337"/>
                  <a:pt x="194" y="337"/>
                </a:cubicBezTo>
                <a:lnTo>
                  <a:pt x="194" y="341"/>
                </a:lnTo>
                <a:lnTo>
                  <a:pt x="194" y="348"/>
                </a:lnTo>
                <a:lnTo>
                  <a:pt x="194" y="358"/>
                </a:lnTo>
                <a:lnTo>
                  <a:pt x="194" y="360"/>
                </a:lnTo>
                <a:lnTo>
                  <a:pt x="194" y="368"/>
                </a:lnTo>
                <a:cubicBezTo>
                  <a:pt x="192" y="368"/>
                  <a:pt x="191" y="368"/>
                  <a:pt x="189" y="368"/>
                </a:cubicBezTo>
                <a:cubicBezTo>
                  <a:pt x="187" y="368"/>
                  <a:pt x="186" y="368"/>
                  <a:pt x="184" y="368"/>
                </a:cubicBezTo>
                <a:lnTo>
                  <a:pt x="184" y="358"/>
                </a:lnTo>
                <a:lnTo>
                  <a:pt x="184" y="348"/>
                </a:lnTo>
                <a:lnTo>
                  <a:pt x="184" y="342"/>
                </a:lnTo>
                <a:lnTo>
                  <a:pt x="184" y="337"/>
                </a:lnTo>
                <a:cubicBezTo>
                  <a:pt x="175" y="337"/>
                  <a:pt x="166" y="336"/>
                  <a:pt x="158" y="334"/>
                </a:cubicBezTo>
                <a:lnTo>
                  <a:pt x="161" y="325"/>
                </a:lnTo>
                <a:cubicBezTo>
                  <a:pt x="168" y="326"/>
                  <a:pt x="176" y="327"/>
                  <a:pt x="184" y="327"/>
                </a:cubicBezTo>
                <a:cubicBezTo>
                  <a:pt x="186" y="327"/>
                  <a:pt x="188" y="327"/>
                  <a:pt x="190" y="327"/>
                </a:cubicBezTo>
                <a:cubicBezTo>
                  <a:pt x="191" y="327"/>
                  <a:pt x="193" y="327"/>
                  <a:pt x="194" y="327"/>
                </a:cubicBezTo>
                <a:cubicBezTo>
                  <a:pt x="199" y="327"/>
                  <a:pt x="204" y="327"/>
                  <a:pt x="209" y="326"/>
                </a:cubicBezTo>
                <a:lnTo>
                  <a:pt x="209" y="326"/>
                </a:lnTo>
                <a:lnTo>
                  <a:pt x="209" y="326"/>
                </a:lnTo>
                <a:close/>
                <a:moveTo>
                  <a:pt x="224" y="313"/>
                </a:moveTo>
                <a:cubicBezTo>
                  <a:pt x="234" y="310"/>
                  <a:pt x="233" y="308"/>
                  <a:pt x="236" y="319"/>
                </a:cubicBezTo>
                <a:lnTo>
                  <a:pt x="239" y="329"/>
                </a:lnTo>
                <a:lnTo>
                  <a:pt x="241" y="334"/>
                </a:lnTo>
                <a:lnTo>
                  <a:pt x="243" y="338"/>
                </a:lnTo>
                <a:cubicBezTo>
                  <a:pt x="252" y="335"/>
                  <a:pt x="261" y="331"/>
                  <a:pt x="269" y="326"/>
                </a:cubicBezTo>
                <a:lnTo>
                  <a:pt x="275" y="334"/>
                </a:lnTo>
                <a:cubicBezTo>
                  <a:pt x="264" y="341"/>
                  <a:pt x="253" y="346"/>
                  <a:pt x="241" y="350"/>
                </a:cubicBezTo>
                <a:lnTo>
                  <a:pt x="241" y="350"/>
                </a:lnTo>
                <a:cubicBezTo>
                  <a:pt x="239" y="350"/>
                  <a:pt x="238" y="351"/>
                  <a:pt x="236" y="351"/>
                </a:cubicBezTo>
                <a:cubicBezTo>
                  <a:pt x="226" y="354"/>
                  <a:pt x="215" y="356"/>
                  <a:pt x="204" y="357"/>
                </a:cubicBezTo>
                <a:lnTo>
                  <a:pt x="204" y="347"/>
                </a:lnTo>
                <a:cubicBezTo>
                  <a:pt x="214" y="346"/>
                  <a:pt x="224" y="344"/>
                  <a:pt x="233" y="341"/>
                </a:cubicBezTo>
                <a:lnTo>
                  <a:pt x="232" y="338"/>
                </a:lnTo>
                <a:lnTo>
                  <a:pt x="227" y="322"/>
                </a:lnTo>
                <a:lnTo>
                  <a:pt x="224" y="313"/>
                </a:lnTo>
                <a:close/>
                <a:moveTo>
                  <a:pt x="249" y="325"/>
                </a:moveTo>
                <a:lnTo>
                  <a:pt x="246" y="315"/>
                </a:lnTo>
                <a:cubicBezTo>
                  <a:pt x="253" y="312"/>
                  <a:pt x="259" y="308"/>
                  <a:pt x="266" y="304"/>
                </a:cubicBezTo>
                <a:cubicBezTo>
                  <a:pt x="267" y="303"/>
                  <a:pt x="269" y="302"/>
                  <a:pt x="270" y="301"/>
                </a:cubicBezTo>
                <a:cubicBezTo>
                  <a:pt x="272" y="300"/>
                  <a:pt x="273" y="299"/>
                  <a:pt x="274" y="298"/>
                </a:cubicBezTo>
                <a:cubicBezTo>
                  <a:pt x="280" y="293"/>
                  <a:pt x="286" y="288"/>
                  <a:pt x="291" y="282"/>
                </a:cubicBezTo>
                <a:lnTo>
                  <a:pt x="299" y="288"/>
                </a:lnTo>
                <a:cubicBezTo>
                  <a:pt x="293" y="295"/>
                  <a:pt x="287" y="301"/>
                  <a:pt x="280" y="306"/>
                </a:cubicBezTo>
                <a:lnTo>
                  <a:pt x="282" y="309"/>
                </a:lnTo>
                <a:lnTo>
                  <a:pt x="286" y="314"/>
                </a:lnTo>
                <a:lnTo>
                  <a:pt x="292" y="323"/>
                </a:lnTo>
                <a:lnTo>
                  <a:pt x="293" y="325"/>
                </a:lnTo>
                <a:lnTo>
                  <a:pt x="298" y="331"/>
                </a:lnTo>
                <a:cubicBezTo>
                  <a:pt x="295" y="333"/>
                  <a:pt x="292" y="335"/>
                  <a:pt x="290" y="337"/>
                </a:cubicBezTo>
                <a:lnTo>
                  <a:pt x="290" y="337"/>
                </a:lnTo>
                <a:lnTo>
                  <a:pt x="284" y="329"/>
                </a:lnTo>
                <a:lnTo>
                  <a:pt x="278" y="320"/>
                </a:lnTo>
                <a:lnTo>
                  <a:pt x="274" y="316"/>
                </a:lnTo>
                <a:lnTo>
                  <a:pt x="272" y="312"/>
                </a:lnTo>
                <a:cubicBezTo>
                  <a:pt x="264" y="317"/>
                  <a:pt x="257" y="321"/>
                  <a:pt x="249" y="325"/>
                </a:cubicBezTo>
                <a:close/>
                <a:moveTo>
                  <a:pt x="53" y="289"/>
                </a:moveTo>
                <a:lnTo>
                  <a:pt x="53" y="289"/>
                </a:lnTo>
                <a:cubicBezTo>
                  <a:pt x="52" y="287"/>
                  <a:pt x="51" y="286"/>
                  <a:pt x="50" y="284"/>
                </a:cubicBezTo>
                <a:cubicBezTo>
                  <a:pt x="44" y="275"/>
                  <a:pt x="39" y="266"/>
                  <a:pt x="34" y="256"/>
                </a:cubicBezTo>
                <a:lnTo>
                  <a:pt x="44" y="253"/>
                </a:lnTo>
                <a:cubicBezTo>
                  <a:pt x="48" y="262"/>
                  <a:pt x="53" y="270"/>
                  <a:pt x="58" y="278"/>
                </a:cubicBezTo>
                <a:lnTo>
                  <a:pt x="61" y="276"/>
                </a:lnTo>
                <a:lnTo>
                  <a:pt x="75" y="266"/>
                </a:lnTo>
                <a:lnTo>
                  <a:pt x="83" y="260"/>
                </a:lnTo>
                <a:cubicBezTo>
                  <a:pt x="85" y="263"/>
                  <a:pt x="87" y="266"/>
                  <a:pt x="89" y="269"/>
                </a:cubicBezTo>
                <a:lnTo>
                  <a:pt x="81" y="275"/>
                </a:lnTo>
                <a:lnTo>
                  <a:pt x="72" y="281"/>
                </a:lnTo>
                <a:lnTo>
                  <a:pt x="67" y="284"/>
                </a:lnTo>
                <a:lnTo>
                  <a:pt x="64" y="287"/>
                </a:lnTo>
                <a:cubicBezTo>
                  <a:pt x="70" y="294"/>
                  <a:pt x="77" y="301"/>
                  <a:pt x="84" y="308"/>
                </a:cubicBezTo>
                <a:lnTo>
                  <a:pt x="78" y="316"/>
                </a:lnTo>
                <a:cubicBezTo>
                  <a:pt x="69" y="308"/>
                  <a:pt x="60" y="299"/>
                  <a:pt x="53" y="289"/>
                </a:cubicBezTo>
                <a:close/>
                <a:moveTo>
                  <a:pt x="137" y="350"/>
                </a:moveTo>
                <a:lnTo>
                  <a:pt x="137" y="350"/>
                </a:lnTo>
                <a:cubicBezTo>
                  <a:pt x="135" y="349"/>
                  <a:pt x="134" y="349"/>
                  <a:pt x="132" y="348"/>
                </a:cubicBezTo>
                <a:cubicBezTo>
                  <a:pt x="122" y="344"/>
                  <a:pt x="112" y="340"/>
                  <a:pt x="103" y="334"/>
                </a:cubicBezTo>
                <a:lnTo>
                  <a:pt x="109" y="326"/>
                </a:lnTo>
                <a:cubicBezTo>
                  <a:pt x="117" y="331"/>
                  <a:pt x="126" y="335"/>
                  <a:pt x="135" y="338"/>
                </a:cubicBezTo>
                <a:lnTo>
                  <a:pt x="136" y="335"/>
                </a:lnTo>
                <a:lnTo>
                  <a:pt x="142" y="319"/>
                </a:lnTo>
                <a:lnTo>
                  <a:pt x="145" y="309"/>
                </a:lnTo>
                <a:cubicBezTo>
                  <a:pt x="148" y="311"/>
                  <a:pt x="151" y="312"/>
                  <a:pt x="154" y="313"/>
                </a:cubicBezTo>
                <a:lnTo>
                  <a:pt x="151" y="322"/>
                </a:lnTo>
                <a:lnTo>
                  <a:pt x="148" y="332"/>
                </a:lnTo>
                <a:lnTo>
                  <a:pt x="146" y="338"/>
                </a:lnTo>
                <a:lnTo>
                  <a:pt x="145" y="341"/>
                </a:lnTo>
                <a:cubicBezTo>
                  <a:pt x="154" y="344"/>
                  <a:pt x="164" y="346"/>
                  <a:pt x="174" y="347"/>
                </a:cubicBezTo>
                <a:lnTo>
                  <a:pt x="174" y="357"/>
                </a:lnTo>
                <a:cubicBezTo>
                  <a:pt x="161" y="356"/>
                  <a:pt x="149" y="353"/>
                  <a:pt x="137" y="350"/>
                </a:cubicBezTo>
                <a:close/>
                <a:moveTo>
                  <a:pt x="79" y="288"/>
                </a:moveTo>
                <a:lnTo>
                  <a:pt x="87" y="282"/>
                </a:lnTo>
                <a:cubicBezTo>
                  <a:pt x="92" y="288"/>
                  <a:pt x="98" y="293"/>
                  <a:pt x="104" y="298"/>
                </a:cubicBezTo>
                <a:cubicBezTo>
                  <a:pt x="105" y="299"/>
                  <a:pt x="107" y="300"/>
                  <a:pt x="109" y="301"/>
                </a:cubicBezTo>
                <a:cubicBezTo>
                  <a:pt x="110" y="302"/>
                  <a:pt x="111" y="303"/>
                  <a:pt x="112" y="304"/>
                </a:cubicBezTo>
                <a:cubicBezTo>
                  <a:pt x="116" y="307"/>
                  <a:pt x="121" y="309"/>
                  <a:pt x="125" y="312"/>
                </a:cubicBez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cubicBezTo>
                  <a:pt x="128" y="313"/>
                  <a:pt x="130" y="314"/>
                  <a:pt x="132" y="315"/>
                </a:cubicBezTo>
                <a:lnTo>
                  <a:pt x="129" y="325"/>
                </a:lnTo>
                <a:cubicBezTo>
                  <a:pt x="127" y="324"/>
                  <a:pt x="125" y="323"/>
                  <a:pt x="123" y="322"/>
                </a:cubicBezTo>
                <a:lnTo>
                  <a:pt x="123" y="322"/>
                </a:lnTo>
                <a:cubicBezTo>
                  <a:pt x="117" y="319"/>
                  <a:pt x="112" y="316"/>
                  <a:pt x="106" y="312"/>
                </a:cubicBezTo>
                <a:lnTo>
                  <a:pt x="104" y="315"/>
                </a:lnTo>
                <a:lnTo>
                  <a:pt x="100" y="320"/>
                </a:lnTo>
                <a:lnTo>
                  <a:pt x="94" y="329"/>
                </a:lnTo>
                <a:lnTo>
                  <a:pt x="93" y="331"/>
                </a:lnTo>
                <a:lnTo>
                  <a:pt x="88" y="337"/>
                </a:lnTo>
                <a:lnTo>
                  <a:pt x="88" y="337"/>
                </a:lnTo>
                <a:cubicBezTo>
                  <a:pt x="85" y="335"/>
                  <a:pt x="83" y="333"/>
                  <a:pt x="80" y="331"/>
                </a:cubicBezTo>
                <a:lnTo>
                  <a:pt x="86" y="323"/>
                </a:lnTo>
                <a:lnTo>
                  <a:pt x="92" y="314"/>
                </a:lnTo>
                <a:lnTo>
                  <a:pt x="95" y="310"/>
                </a:lnTo>
                <a:lnTo>
                  <a:pt x="98" y="306"/>
                </a:lnTo>
                <a:cubicBezTo>
                  <a:pt x="91" y="301"/>
                  <a:pt x="85" y="295"/>
                  <a:pt x="79" y="288"/>
                </a:cubicBezTo>
                <a:close/>
                <a:moveTo>
                  <a:pt x="189" y="368"/>
                </a:moveTo>
                <a:cubicBezTo>
                  <a:pt x="287" y="368"/>
                  <a:pt x="367" y="288"/>
                  <a:pt x="367" y="189"/>
                </a:cubicBezTo>
                <a:cubicBezTo>
                  <a:pt x="367" y="91"/>
                  <a:pt x="287" y="11"/>
                  <a:pt x="189" y="11"/>
                </a:cubicBezTo>
                <a:cubicBezTo>
                  <a:pt x="90" y="11"/>
                  <a:pt x="11" y="91"/>
                  <a:pt x="11" y="189"/>
                </a:cubicBezTo>
                <a:cubicBezTo>
                  <a:pt x="11" y="288"/>
                  <a:pt x="90" y="368"/>
                  <a:pt x="189" y="368"/>
                </a:cubicBezTo>
                <a:close/>
                <a:moveTo>
                  <a:pt x="189" y="317"/>
                </a:moveTo>
                <a:cubicBezTo>
                  <a:pt x="259" y="317"/>
                  <a:pt x="317" y="260"/>
                  <a:pt x="317" y="189"/>
                </a:cubicBezTo>
                <a:cubicBezTo>
                  <a:pt x="317" y="119"/>
                  <a:pt x="259" y="62"/>
                  <a:pt x="189" y="62"/>
                </a:cubicBezTo>
                <a:cubicBezTo>
                  <a:pt x="118" y="62"/>
                  <a:pt x="61" y="119"/>
                  <a:pt x="61" y="189"/>
                </a:cubicBezTo>
                <a:cubicBezTo>
                  <a:pt x="61" y="260"/>
                  <a:pt x="118" y="317"/>
                  <a:pt x="189" y="317"/>
                </a:cubicBezTo>
                <a:close/>
              </a:path>
            </a:pathLst>
          </a:custGeom>
          <a:solidFill>
            <a:schemeClr val="tx1"/>
          </a:solidFill>
          <a:ln w="31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Freeform 15"/>
          <p:cNvSpPr>
            <a:spLocks noEditPoints="1"/>
          </p:cNvSpPr>
          <p:nvPr/>
        </p:nvSpPr>
        <p:spPr bwMode="auto">
          <a:xfrm>
            <a:off x="6942455" y="391795"/>
            <a:ext cx="930910" cy="930910"/>
          </a:xfrm>
          <a:custGeom>
            <a:gdLst>
              <a:gd name="T0" fmla="*/ 189 w 378"/>
              <a:gd name="T1" fmla="*/ 72 h 379"/>
              <a:gd name="T2" fmla="*/ 135 w 378"/>
              <a:gd name="T3" fmla="*/ 41 h 379"/>
              <a:gd name="T4" fmla="*/ 145 w 378"/>
              <a:gd name="T5" fmla="*/ 37 h 379"/>
              <a:gd name="T6" fmla="*/ 58 w 378"/>
              <a:gd name="T7" fmla="*/ 121 h 379"/>
              <a:gd name="T8" fmla="*/ 18 w 378"/>
              <a:gd name="T9" fmla="*/ 139 h 379"/>
              <a:gd name="T10" fmla="*/ 42 w 378"/>
              <a:gd name="T11" fmla="*/ 174 h 379"/>
              <a:gd name="T12" fmla="*/ 83 w 378"/>
              <a:gd name="T13" fmla="*/ 118 h 379"/>
              <a:gd name="T14" fmla="*/ 72 w 378"/>
              <a:gd name="T15" fmla="*/ 98 h 379"/>
              <a:gd name="T16" fmla="*/ 58 w 378"/>
              <a:gd name="T17" fmla="*/ 101 h 379"/>
              <a:gd name="T18" fmla="*/ 112 w 378"/>
              <a:gd name="T19" fmla="*/ 75 h 379"/>
              <a:gd name="T20" fmla="*/ 129 w 378"/>
              <a:gd name="T21" fmla="*/ 54 h 379"/>
              <a:gd name="T22" fmla="*/ 88 w 378"/>
              <a:gd name="T23" fmla="*/ 42 h 379"/>
              <a:gd name="T24" fmla="*/ 83 w 378"/>
              <a:gd name="T25" fmla="*/ 86 h 379"/>
              <a:gd name="T26" fmla="*/ 326 w 378"/>
              <a:gd name="T27" fmla="*/ 174 h 379"/>
              <a:gd name="T28" fmla="*/ 353 w 378"/>
              <a:gd name="T29" fmla="*/ 141 h 379"/>
              <a:gd name="T30" fmla="*/ 328 w 378"/>
              <a:gd name="T31" fmla="*/ 139 h 379"/>
              <a:gd name="T32" fmla="*/ 325 w 378"/>
              <a:gd name="T33" fmla="*/ 167 h 379"/>
              <a:gd name="T34" fmla="*/ 353 w 378"/>
              <a:gd name="T35" fmla="*/ 227 h 379"/>
              <a:gd name="T36" fmla="*/ 327 w 378"/>
              <a:gd name="T37" fmla="*/ 184 h 379"/>
              <a:gd name="T38" fmla="*/ 317 w 378"/>
              <a:gd name="T39" fmla="*/ 264 h 379"/>
              <a:gd name="T40" fmla="*/ 360 w 378"/>
              <a:gd name="T41" fmla="*/ 240 h 379"/>
              <a:gd name="T42" fmla="*/ 21 w 378"/>
              <a:gd name="T43" fmla="*/ 190 h 379"/>
              <a:gd name="T44" fmla="*/ 61 w 378"/>
              <a:gd name="T45" fmla="*/ 195 h 379"/>
              <a:gd name="T46" fmla="*/ 285 w 378"/>
              <a:gd name="T47" fmla="*/ 91 h 379"/>
              <a:gd name="T48" fmla="*/ 292 w 378"/>
              <a:gd name="T49" fmla="*/ 56 h 379"/>
              <a:gd name="T50" fmla="*/ 272 w 378"/>
              <a:gd name="T51" fmla="*/ 67 h 379"/>
              <a:gd name="T52" fmla="*/ 303 w 378"/>
              <a:gd name="T53" fmla="*/ 112 h 379"/>
              <a:gd name="T54" fmla="*/ 322 w 378"/>
              <a:gd name="T55" fmla="*/ 86 h 379"/>
              <a:gd name="T56" fmla="*/ 52 w 378"/>
              <a:gd name="T57" fmla="*/ 205 h 379"/>
              <a:gd name="T58" fmla="*/ 69 w 378"/>
              <a:gd name="T59" fmla="*/ 258 h 379"/>
              <a:gd name="T60" fmla="*/ 28 w 378"/>
              <a:gd name="T61" fmla="*/ 247 h 379"/>
              <a:gd name="T62" fmla="*/ 47 w 378"/>
              <a:gd name="T63" fmla="*/ 230 h 379"/>
              <a:gd name="T64" fmla="*/ 194 w 378"/>
              <a:gd name="T65" fmla="*/ 38 h 379"/>
              <a:gd name="T66" fmla="*/ 184 w 378"/>
              <a:gd name="T67" fmla="*/ 31 h 379"/>
              <a:gd name="T68" fmla="*/ 209 w 378"/>
              <a:gd name="T69" fmla="*/ 53 h 379"/>
              <a:gd name="T70" fmla="*/ 243 w 378"/>
              <a:gd name="T71" fmla="*/ 41 h 379"/>
              <a:gd name="T72" fmla="*/ 233 w 378"/>
              <a:gd name="T73" fmla="*/ 37 h 379"/>
              <a:gd name="T74" fmla="*/ 311 w 378"/>
              <a:gd name="T75" fmla="*/ 284 h 379"/>
              <a:gd name="T76" fmla="*/ 317 w 378"/>
              <a:gd name="T77" fmla="*/ 276 h 379"/>
              <a:gd name="T78" fmla="*/ 220 w 378"/>
              <a:gd name="T79" fmla="*/ 334 h 379"/>
              <a:gd name="T80" fmla="*/ 194 w 378"/>
              <a:gd name="T81" fmla="*/ 368 h 379"/>
              <a:gd name="T82" fmla="*/ 161 w 378"/>
              <a:gd name="T83" fmla="*/ 325 h 379"/>
              <a:gd name="T84" fmla="*/ 236 w 378"/>
              <a:gd name="T85" fmla="*/ 319 h 379"/>
              <a:gd name="T86" fmla="*/ 236 w 378"/>
              <a:gd name="T87" fmla="*/ 351 h 379"/>
              <a:gd name="T88" fmla="*/ 246 w 378"/>
              <a:gd name="T89" fmla="*/ 315 h 379"/>
              <a:gd name="T90" fmla="*/ 286 w 378"/>
              <a:gd name="T91" fmla="*/ 314 h 379"/>
              <a:gd name="T92" fmla="*/ 274 w 378"/>
              <a:gd name="T93" fmla="*/ 316 h 379"/>
              <a:gd name="T94" fmla="*/ 58 w 378"/>
              <a:gd name="T95" fmla="*/ 278 h 379"/>
              <a:gd name="T96" fmla="*/ 64 w 378"/>
              <a:gd name="T97" fmla="*/ 287 h 379"/>
              <a:gd name="T98" fmla="*/ 109 w 378"/>
              <a:gd name="T99" fmla="*/ 326 h 379"/>
              <a:gd name="T100" fmla="*/ 146 w 378"/>
              <a:gd name="T101" fmla="*/ 338 h 379"/>
              <a:gd name="T102" fmla="*/ 109 w 378"/>
              <a:gd name="T103" fmla="*/ 301 h 379"/>
              <a:gd name="T104" fmla="*/ 132 w 378"/>
              <a:gd name="T105" fmla="*/ 315 h 379"/>
              <a:gd name="T106" fmla="*/ 93 w 378"/>
              <a:gd name="T107" fmla="*/ 331 h 379"/>
              <a:gd name="T108" fmla="*/ 79 w 378"/>
              <a:gd name="T109" fmla="*/ 288 h 379"/>
              <a:gd name="T110" fmla="*/ 189 w 378"/>
              <a:gd name="T111" fmla="*/ 62 h 37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8" h="379">
                <a:moveTo>
                  <a:pt x="189" y="379"/>
                </a:moveTo>
                <a:cubicBezTo>
                  <a:pt x="293" y="379"/>
                  <a:pt x="378" y="294"/>
                  <a:pt x="378" y="189"/>
                </a:cubicBezTo>
                <a:cubicBezTo>
                  <a:pt x="378" y="85"/>
                  <a:pt x="293" y="0"/>
                  <a:pt x="189" y="0"/>
                </a:cubicBezTo>
                <a:cubicBezTo>
                  <a:pt x="85" y="0"/>
                  <a:pt x="0" y="85"/>
                  <a:pt x="0" y="189"/>
                </a:cubicBezTo>
                <a:cubicBezTo>
                  <a:pt x="0" y="294"/>
                  <a:pt x="85" y="379"/>
                  <a:pt x="189" y="379"/>
                </a:cubicBezTo>
                <a:close/>
                <a:moveTo>
                  <a:pt x="189" y="307"/>
                </a:moveTo>
                <a:cubicBezTo>
                  <a:pt x="254" y="307"/>
                  <a:pt x="306" y="254"/>
                  <a:pt x="306" y="189"/>
                </a:cubicBezTo>
                <a:cubicBezTo>
                  <a:pt x="306" y="124"/>
                  <a:pt x="254" y="72"/>
                  <a:pt x="189" y="72"/>
                </a:cubicBezTo>
                <a:cubicBezTo>
                  <a:pt x="124" y="72"/>
                  <a:pt x="71" y="124"/>
                  <a:pt x="71" y="189"/>
                </a:cubicBezTo>
                <a:cubicBezTo>
                  <a:pt x="71" y="254"/>
                  <a:pt x="124" y="307"/>
                  <a:pt x="189" y="307"/>
                </a:cubicBezTo>
                <a:close/>
                <a:moveTo>
                  <a:pt x="137" y="29"/>
                </a:moveTo>
                <a:lnTo>
                  <a:pt x="137" y="29"/>
                </a:lnTo>
                <a:cubicBezTo>
                  <a:pt x="135" y="30"/>
                  <a:pt x="134" y="30"/>
                  <a:pt x="132" y="31"/>
                </a:cubicBezTo>
                <a:cubicBezTo>
                  <a:pt x="122" y="34"/>
                  <a:pt x="112" y="39"/>
                  <a:pt x="103" y="45"/>
                </a:cubicBezTo>
                <a:lnTo>
                  <a:pt x="109" y="53"/>
                </a:lnTo>
                <a:cubicBezTo>
                  <a:pt x="117" y="48"/>
                  <a:pt x="126" y="44"/>
                  <a:pt x="135" y="41"/>
                </a:cubicBezTo>
                <a:lnTo>
                  <a:pt x="136" y="44"/>
                </a:lnTo>
                <a:lnTo>
                  <a:pt x="142" y="60"/>
                </a:lnTo>
                <a:lnTo>
                  <a:pt x="145" y="70"/>
                </a:lnTo>
                <a:cubicBezTo>
                  <a:pt x="148" y="68"/>
                  <a:pt x="151" y="67"/>
                  <a:pt x="154" y="66"/>
                </a:cubicBezTo>
                <a:lnTo>
                  <a:pt x="151" y="57"/>
                </a:lnTo>
                <a:lnTo>
                  <a:pt x="148" y="47"/>
                </a:lnTo>
                <a:lnTo>
                  <a:pt x="146" y="41"/>
                </a:lnTo>
                <a:lnTo>
                  <a:pt x="145" y="37"/>
                </a:lnTo>
                <a:cubicBezTo>
                  <a:pt x="154" y="35"/>
                  <a:pt x="164" y="33"/>
                  <a:pt x="174" y="32"/>
                </a:cubicBezTo>
                <a:lnTo>
                  <a:pt x="174" y="22"/>
                </a:lnTo>
                <a:cubicBezTo>
                  <a:pt x="161" y="23"/>
                  <a:pt x="149" y="25"/>
                  <a:pt x="137" y="29"/>
                </a:cubicBezTo>
                <a:close/>
                <a:moveTo>
                  <a:pt x="66" y="128"/>
                </a:moveTo>
                <a:cubicBezTo>
                  <a:pt x="67" y="126"/>
                  <a:pt x="68" y="123"/>
                  <a:pt x="69" y="121"/>
                </a:cubicBezTo>
                <a:lnTo>
                  <a:pt x="61" y="115"/>
                </a:lnTo>
                <a:cubicBezTo>
                  <a:pt x="60" y="117"/>
                  <a:pt x="59" y="119"/>
                  <a:pt x="58" y="121"/>
                </a:cubicBezTo>
                <a:lnTo>
                  <a:pt x="58" y="121"/>
                </a:lnTo>
                <a:cubicBezTo>
                  <a:pt x="55" y="127"/>
                  <a:pt x="52" y="133"/>
                  <a:pt x="50" y="139"/>
                </a:cubicBezTo>
                <a:lnTo>
                  <a:pt x="46" y="138"/>
                </a:lnTo>
                <a:lnTo>
                  <a:pt x="40" y="136"/>
                </a:lnTo>
                <a:lnTo>
                  <a:pt x="31" y="133"/>
                </a:lnTo>
                <a:lnTo>
                  <a:pt x="21" y="129"/>
                </a:lnTo>
                <a:lnTo>
                  <a:pt x="21" y="129"/>
                </a:lnTo>
                <a:cubicBezTo>
                  <a:pt x="20" y="133"/>
                  <a:pt x="19" y="136"/>
                  <a:pt x="18" y="139"/>
                </a:cubicBezTo>
                <a:lnTo>
                  <a:pt x="18" y="139"/>
                </a:lnTo>
                <a:lnTo>
                  <a:pt x="25" y="141"/>
                </a:lnTo>
                <a:lnTo>
                  <a:pt x="27" y="142"/>
                </a:lnTo>
                <a:lnTo>
                  <a:pt x="37" y="145"/>
                </a:lnTo>
                <a:lnTo>
                  <a:pt x="44" y="148"/>
                </a:lnTo>
                <a:lnTo>
                  <a:pt x="47" y="149"/>
                </a:lnTo>
                <a:cubicBezTo>
                  <a:pt x="45" y="155"/>
                  <a:pt x="44" y="161"/>
                  <a:pt x="43" y="168"/>
                </a:cubicBezTo>
                <a:lnTo>
                  <a:pt x="43" y="168"/>
                </a:lnTo>
                <a:cubicBezTo>
                  <a:pt x="42" y="170"/>
                  <a:pt x="42" y="172"/>
                  <a:pt x="42" y="174"/>
                </a:cubicBezTo>
                <a:lnTo>
                  <a:pt x="52" y="174"/>
                </a:lnTo>
                <a:cubicBezTo>
                  <a:pt x="52" y="172"/>
                  <a:pt x="53" y="169"/>
                  <a:pt x="53" y="166"/>
                </a:cubicBezTo>
                <a:cubicBezTo>
                  <a:pt x="54" y="162"/>
                  <a:pt x="55" y="157"/>
                  <a:pt x="56" y="152"/>
                </a:cubicBezTo>
                <a:cubicBezTo>
                  <a:pt x="57" y="150"/>
                  <a:pt x="57" y="149"/>
                  <a:pt x="58" y="147"/>
                </a:cubicBezTo>
                <a:cubicBezTo>
                  <a:pt x="58" y="146"/>
                  <a:pt x="59" y="144"/>
                  <a:pt x="60" y="142"/>
                </a:cubicBezTo>
                <a:cubicBezTo>
                  <a:pt x="61" y="137"/>
                  <a:pt x="63" y="133"/>
                  <a:pt x="66" y="128"/>
                </a:cubicBezTo>
                <a:close/>
                <a:moveTo>
                  <a:pt x="83" y="118"/>
                </a:moveTo>
                <a:lnTo>
                  <a:pt x="83" y="118"/>
                </a:lnTo>
                <a:lnTo>
                  <a:pt x="83" y="118"/>
                </a:lnTo>
                <a:cubicBezTo>
                  <a:pt x="84" y="117"/>
                  <a:pt x="85" y="116"/>
                  <a:pt x="86" y="114"/>
                </a:cubicBezTo>
                <a:cubicBezTo>
                  <a:pt x="87" y="113"/>
                  <a:pt x="88" y="112"/>
                  <a:pt x="89" y="110"/>
                </a:cubicBezTo>
                <a:lnTo>
                  <a:pt x="89" y="110"/>
                </a:lnTo>
                <a:lnTo>
                  <a:pt x="89" y="110"/>
                </a:lnTo>
                <a:lnTo>
                  <a:pt x="89" y="110"/>
                </a:lnTo>
                <a:lnTo>
                  <a:pt x="81" y="104"/>
                </a:lnTo>
                <a:lnTo>
                  <a:pt x="72" y="98"/>
                </a:lnTo>
                <a:lnTo>
                  <a:pt x="67" y="95"/>
                </a:lnTo>
                <a:lnTo>
                  <a:pt x="64" y="92"/>
                </a:lnTo>
                <a:cubicBezTo>
                  <a:pt x="70" y="85"/>
                  <a:pt x="77" y="78"/>
                  <a:pt x="84" y="71"/>
                </a:cubicBezTo>
                <a:lnTo>
                  <a:pt x="78" y="63"/>
                </a:lnTo>
                <a:cubicBezTo>
                  <a:pt x="69" y="71"/>
                  <a:pt x="60" y="80"/>
                  <a:pt x="53" y="90"/>
                </a:cubicBezTo>
                <a:cubicBezTo>
                  <a:pt x="46" y="100"/>
                  <a:pt x="39" y="111"/>
                  <a:pt x="34" y="123"/>
                </a:cubicBezTo>
                <a:lnTo>
                  <a:pt x="44" y="126"/>
                </a:lnTo>
                <a:cubicBezTo>
                  <a:pt x="48" y="117"/>
                  <a:pt x="53" y="109"/>
                  <a:pt x="58" y="101"/>
                </a:cubicBezTo>
                <a:lnTo>
                  <a:pt x="61" y="103"/>
                </a:lnTo>
                <a:lnTo>
                  <a:pt x="66" y="107"/>
                </a:lnTo>
                <a:lnTo>
                  <a:pt x="75" y="112"/>
                </a:lnTo>
                <a:lnTo>
                  <a:pt x="83" y="118"/>
                </a:lnTo>
                <a:close/>
                <a:moveTo>
                  <a:pt x="92" y="91"/>
                </a:moveTo>
                <a:cubicBezTo>
                  <a:pt x="96" y="87"/>
                  <a:pt x="100" y="84"/>
                  <a:pt x="104" y="81"/>
                </a:cubicBezTo>
                <a:cubicBezTo>
                  <a:pt x="105" y="80"/>
                  <a:pt x="107" y="79"/>
                  <a:pt x="109" y="77"/>
                </a:cubicBezTo>
                <a:cubicBezTo>
                  <a:pt x="110" y="77"/>
                  <a:pt x="111" y="76"/>
                  <a:pt x="112" y="75"/>
                </a:cubicBezTo>
                <a:cubicBezTo>
                  <a:pt x="116" y="72"/>
                  <a:pt x="121" y="69"/>
                  <a:pt x="125" y="67"/>
                </a:cubicBez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lnTo>
                  <a:pt x="125" y="67"/>
                </a:lnTo>
                <a:cubicBezTo>
                  <a:pt x="128" y="66"/>
                  <a:pt x="130" y="65"/>
                  <a:pt x="132" y="64"/>
                </a:cubicBezTo>
                <a:lnTo>
                  <a:pt x="129" y="54"/>
                </a:lnTo>
                <a:cubicBezTo>
                  <a:pt x="127" y="55"/>
                  <a:pt x="125" y="56"/>
                  <a:pt x="123" y="57"/>
                </a:cubicBezTo>
                <a:lnTo>
                  <a:pt x="123" y="57"/>
                </a:lnTo>
                <a:cubicBezTo>
                  <a:pt x="117" y="60"/>
                  <a:pt x="112" y="63"/>
                  <a:pt x="106" y="67"/>
                </a:cubicBezTo>
                <a:lnTo>
                  <a:pt x="104" y="64"/>
                </a:lnTo>
                <a:lnTo>
                  <a:pt x="100" y="58"/>
                </a:lnTo>
                <a:lnTo>
                  <a:pt x="94" y="50"/>
                </a:lnTo>
                <a:lnTo>
                  <a:pt x="93" y="48"/>
                </a:lnTo>
                <a:lnTo>
                  <a:pt x="88" y="42"/>
                </a:lnTo>
                <a:lnTo>
                  <a:pt x="88" y="42"/>
                </a:lnTo>
                <a:cubicBezTo>
                  <a:pt x="85" y="44"/>
                  <a:pt x="83" y="46"/>
                  <a:pt x="80" y="48"/>
                </a:cubicBezTo>
                <a:lnTo>
                  <a:pt x="86" y="56"/>
                </a:lnTo>
                <a:lnTo>
                  <a:pt x="92" y="64"/>
                </a:lnTo>
                <a:lnTo>
                  <a:pt x="95" y="69"/>
                </a:lnTo>
                <a:lnTo>
                  <a:pt x="98" y="73"/>
                </a:lnTo>
                <a:cubicBezTo>
                  <a:pt x="93" y="77"/>
                  <a:pt x="88" y="81"/>
                  <a:pt x="83" y="86"/>
                </a:cubicBezTo>
                <a:lnTo>
                  <a:pt x="83" y="86"/>
                </a:lnTo>
                <a:cubicBezTo>
                  <a:pt x="82" y="87"/>
                  <a:pt x="80" y="89"/>
                  <a:pt x="79" y="91"/>
                </a:cubicBezTo>
                <a:lnTo>
                  <a:pt x="87" y="97"/>
                </a:lnTo>
                <a:cubicBezTo>
                  <a:pt x="89" y="95"/>
                  <a:pt x="90" y="93"/>
                  <a:pt x="92" y="91"/>
                </a:cubicBezTo>
                <a:lnTo>
                  <a:pt x="92" y="91"/>
                </a:lnTo>
                <a:lnTo>
                  <a:pt x="92" y="91"/>
                </a:lnTo>
                <a:lnTo>
                  <a:pt x="92" y="91"/>
                </a:lnTo>
                <a:close/>
                <a:moveTo>
                  <a:pt x="325" y="167"/>
                </a:moveTo>
                <a:cubicBezTo>
                  <a:pt x="325" y="169"/>
                  <a:pt x="326" y="172"/>
                  <a:pt x="326" y="174"/>
                </a:cubicBezTo>
                <a:lnTo>
                  <a:pt x="336" y="174"/>
                </a:lnTo>
                <a:cubicBezTo>
                  <a:pt x="336" y="172"/>
                  <a:pt x="336" y="170"/>
                  <a:pt x="335" y="168"/>
                </a:cubicBezTo>
                <a:lnTo>
                  <a:pt x="335" y="168"/>
                </a:lnTo>
                <a:cubicBezTo>
                  <a:pt x="334" y="161"/>
                  <a:pt x="333" y="155"/>
                  <a:pt x="331" y="149"/>
                </a:cubicBezTo>
                <a:lnTo>
                  <a:pt x="334" y="148"/>
                </a:lnTo>
                <a:lnTo>
                  <a:pt x="341" y="145"/>
                </a:lnTo>
                <a:lnTo>
                  <a:pt x="350" y="142"/>
                </a:lnTo>
                <a:lnTo>
                  <a:pt x="353" y="141"/>
                </a:lnTo>
                <a:lnTo>
                  <a:pt x="360" y="139"/>
                </a:lnTo>
                <a:lnTo>
                  <a:pt x="360" y="139"/>
                </a:lnTo>
                <a:cubicBezTo>
                  <a:pt x="359" y="136"/>
                  <a:pt x="358" y="133"/>
                  <a:pt x="357" y="129"/>
                </a:cubicBezTo>
                <a:lnTo>
                  <a:pt x="357" y="129"/>
                </a:lnTo>
                <a:lnTo>
                  <a:pt x="347" y="133"/>
                </a:lnTo>
                <a:lnTo>
                  <a:pt x="338" y="136"/>
                </a:lnTo>
                <a:lnTo>
                  <a:pt x="332" y="138"/>
                </a:lnTo>
                <a:lnTo>
                  <a:pt x="328" y="139"/>
                </a:lnTo>
                <a:cubicBezTo>
                  <a:pt x="325" y="131"/>
                  <a:pt x="321" y="123"/>
                  <a:pt x="317" y="115"/>
                </a:cubicBezTo>
                <a:lnTo>
                  <a:pt x="309" y="121"/>
                </a:lnTo>
                <a:cubicBezTo>
                  <a:pt x="312" y="128"/>
                  <a:pt x="316" y="135"/>
                  <a:pt x="318" y="142"/>
                </a:cubicBezTo>
                <a:cubicBezTo>
                  <a:pt x="319" y="144"/>
                  <a:pt x="320" y="146"/>
                  <a:pt x="320" y="147"/>
                </a:cubicBezTo>
                <a:cubicBezTo>
                  <a:pt x="321" y="149"/>
                  <a:pt x="321" y="150"/>
                  <a:pt x="321" y="152"/>
                </a:cubicBezTo>
                <a:cubicBezTo>
                  <a:pt x="323" y="157"/>
                  <a:pt x="324" y="162"/>
                  <a:pt x="325" y="167"/>
                </a:cubicBezTo>
                <a:lnTo>
                  <a:pt x="325" y="167"/>
                </a:lnTo>
                <a:lnTo>
                  <a:pt x="325" y="167"/>
                </a:lnTo>
                <a:close/>
                <a:moveTo>
                  <a:pt x="316" y="184"/>
                </a:moveTo>
                <a:cubicBezTo>
                  <a:pt x="317" y="188"/>
                  <a:pt x="317" y="191"/>
                  <a:pt x="316" y="195"/>
                </a:cubicBezTo>
                <a:lnTo>
                  <a:pt x="327" y="195"/>
                </a:lnTo>
                <a:lnTo>
                  <a:pt x="337" y="195"/>
                </a:lnTo>
                <a:lnTo>
                  <a:pt x="343" y="195"/>
                </a:lnTo>
                <a:lnTo>
                  <a:pt x="347" y="195"/>
                </a:lnTo>
                <a:cubicBezTo>
                  <a:pt x="347" y="204"/>
                  <a:pt x="345" y="214"/>
                  <a:pt x="343" y="224"/>
                </a:cubicBezTo>
                <a:lnTo>
                  <a:pt x="353" y="227"/>
                </a:lnTo>
                <a:cubicBezTo>
                  <a:pt x="356" y="214"/>
                  <a:pt x="357" y="202"/>
                  <a:pt x="357" y="190"/>
                </a:cubicBezTo>
                <a:lnTo>
                  <a:pt x="357" y="190"/>
                </a:lnTo>
                <a:cubicBezTo>
                  <a:pt x="357" y="188"/>
                  <a:pt x="357" y="186"/>
                  <a:pt x="357" y="184"/>
                </a:cubicBezTo>
                <a:cubicBezTo>
                  <a:pt x="357" y="174"/>
                  <a:pt x="355" y="163"/>
                  <a:pt x="353" y="152"/>
                </a:cubicBezTo>
                <a:lnTo>
                  <a:pt x="343" y="155"/>
                </a:lnTo>
                <a:cubicBezTo>
                  <a:pt x="345" y="165"/>
                  <a:pt x="347" y="175"/>
                  <a:pt x="347" y="184"/>
                </a:cubicBezTo>
                <a:lnTo>
                  <a:pt x="343" y="184"/>
                </a:lnTo>
                <a:lnTo>
                  <a:pt x="327" y="184"/>
                </a:lnTo>
                <a:lnTo>
                  <a:pt x="316" y="184"/>
                </a:lnTo>
                <a:close/>
                <a:moveTo>
                  <a:pt x="336" y="205"/>
                </a:moveTo>
                <a:lnTo>
                  <a:pt x="326" y="205"/>
                </a:lnTo>
                <a:cubicBezTo>
                  <a:pt x="325" y="212"/>
                  <a:pt x="324" y="220"/>
                  <a:pt x="321" y="227"/>
                </a:cubicBezTo>
                <a:cubicBezTo>
                  <a:pt x="321" y="229"/>
                  <a:pt x="320" y="231"/>
                  <a:pt x="320" y="233"/>
                </a:cubicBezTo>
                <a:cubicBezTo>
                  <a:pt x="319" y="234"/>
                  <a:pt x="319" y="235"/>
                  <a:pt x="318" y="237"/>
                </a:cubicBezTo>
                <a:cubicBezTo>
                  <a:pt x="316" y="244"/>
                  <a:pt x="312" y="251"/>
                  <a:pt x="309" y="258"/>
                </a:cubicBezTo>
                <a:lnTo>
                  <a:pt x="317" y="264"/>
                </a:lnTo>
                <a:cubicBezTo>
                  <a:pt x="321" y="256"/>
                  <a:pt x="325" y="248"/>
                  <a:pt x="328" y="240"/>
                </a:cubicBezTo>
                <a:lnTo>
                  <a:pt x="331" y="241"/>
                </a:lnTo>
                <a:lnTo>
                  <a:pt x="338" y="243"/>
                </a:lnTo>
                <a:lnTo>
                  <a:pt x="347" y="246"/>
                </a:lnTo>
                <a:lnTo>
                  <a:pt x="350" y="247"/>
                </a:lnTo>
                <a:lnTo>
                  <a:pt x="357" y="249"/>
                </a:lnTo>
                <a:lnTo>
                  <a:pt x="357" y="249"/>
                </a:lnTo>
                <a:cubicBezTo>
                  <a:pt x="358" y="246"/>
                  <a:pt x="359" y="243"/>
                  <a:pt x="360" y="240"/>
                </a:cubicBezTo>
                <a:lnTo>
                  <a:pt x="360" y="240"/>
                </a:lnTo>
                <a:lnTo>
                  <a:pt x="350" y="237"/>
                </a:lnTo>
                <a:lnTo>
                  <a:pt x="341" y="234"/>
                </a:lnTo>
                <a:lnTo>
                  <a:pt x="335" y="232"/>
                </a:lnTo>
                <a:lnTo>
                  <a:pt x="331" y="230"/>
                </a:lnTo>
                <a:cubicBezTo>
                  <a:pt x="334" y="222"/>
                  <a:pt x="335" y="213"/>
                  <a:pt x="336" y="205"/>
                </a:cubicBezTo>
                <a:close/>
                <a:moveTo>
                  <a:pt x="21" y="190"/>
                </a:moveTo>
                <a:lnTo>
                  <a:pt x="21" y="190"/>
                </a:lnTo>
                <a:cubicBezTo>
                  <a:pt x="21" y="188"/>
                  <a:pt x="21" y="186"/>
                  <a:pt x="21" y="184"/>
                </a:cubicBezTo>
                <a:cubicBezTo>
                  <a:pt x="21" y="174"/>
                  <a:pt x="22" y="163"/>
                  <a:pt x="25" y="152"/>
                </a:cubicBezTo>
                <a:lnTo>
                  <a:pt x="35" y="155"/>
                </a:lnTo>
                <a:cubicBezTo>
                  <a:pt x="32" y="165"/>
                  <a:pt x="31" y="175"/>
                  <a:pt x="31" y="184"/>
                </a:cubicBezTo>
                <a:lnTo>
                  <a:pt x="35" y="184"/>
                </a:lnTo>
                <a:lnTo>
                  <a:pt x="51" y="184"/>
                </a:lnTo>
                <a:lnTo>
                  <a:pt x="61" y="184"/>
                </a:lnTo>
                <a:cubicBezTo>
                  <a:pt x="61" y="188"/>
                  <a:pt x="61" y="191"/>
                  <a:pt x="61" y="195"/>
                </a:cubicBezTo>
                <a:lnTo>
                  <a:pt x="51" y="195"/>
                </a:lnTo>
                <a:lnTo>
                  <a:pt x="41" y="195"/>
                </a:lnTo>
                <a:lnTo>
                  <a:pt x="35" y="195"/>
                </a:lnTo>
                <a:lnTo>
                  <a:pt x="31" y="195"/>
                </a:lnTo>
                <a:cubicBezTo>
                  <a:pt x="31" y="204"/>
                  <a:pt x="32" y="214"/>
                  <a:pt x="35" y="224"/>
                </a:cubicBezTo>
                <a:lnTo>
                  <a:pt x="25" y="227"/>
                </a:lnTo>
                <a:cubicBezTo>
                  <a:pt x="22" y="214"/>
                  <a:pt x="21" y="202"/>
                  <a:pt x="21" y="190"/>
                </a:cubicBezTo>
                <a:close/>
                <a:moveTo>
                  <a:pt x="285" y="91"/>
                </a:moveTo>
                <a:cubicBezTo>
                  <a:pt x="287" y="93"/>
                  <a:pt x="289" y="95"/>
                  <a:pt x="291" y="97"/>
                </a:cubicBezTo>
                <a:lnTo>
                  <a:pt x="299" y="91"/>
                </a:lnTo>
                <a:cubicBezTo>
                  <a:pt x="298" y="89"/>
                  <a:pt x="296" y="87"/>
                  <a:pt x="294" y="86"/>
                </a:cubicBezTo>
                <a:lnTo>
                  <a:pt x="294" y="86"/>
                </a:lnTo>
                <a:cubicBezTo>
                  <a:pt x="290" y="81"/>
                  <a:pt x="285" y="77"/>
                  <a:pt x="280" y="73"/>
                </a:cubicBezTo>
                <a:lnTo>
                  <a:pt x="282" y="70"/>
                </a:lnTo>
                <a:lnTo>
                  <a:pt x="286" y="64"/>
                </a:lnTo>
                <a:lnTo>
                  <a:pt x="292" y="56"/>
                </a:lnTo>
                <a:lnTo>
                  <a:pt x="293" y="54"/>
                </a:lnTo>
                <a:lnTo>
                  <a:pt x="298" y="48"/>
                </a:lnTo>
                <a:cubicBezTo>
                  <a:pt x="295" y="46"/>
                  <a:pt x="292" y="44"/>
                  <a:pt x="290" y="42"/>
                </a:cubicBezTo>
                <a:lnTo>
                  <a:pt x="290" y="42"/>
                </a:lnTo>
                <a:lnTo>
                  <a:pt x="284" y="50"/>
                </a:lnTo>
                <a:lnTo>
                  <a:pt x="278" y="58"/>
                </a:lnTo>
                <a:lnTo>
                  <a:pt x="274" y="63"/>
                </a:lnTo>
                <a:lnTo>
                  <a:pt x="272" y="67"/>
                </a:lnTo>
                <a:cubicBezTo>
                  <a:pt x="264" y="62"/>
                  <a:pt x="257" y="57"/>
                  <a:pt x="249" y="54"/>
                </a:cubicBezTo>
                <a:lnTo>
                  <a:pt x="246" y="64"/>
                </a:lnTo>
                <a:cubicBezTo>
                  <a:pt x="253" y="67"/>
                  <a:pt x="259" y="71"/>
                  <a:pt x="266" y="75"/>
                </a:cubicBezTo>
                <a:cubicBezTo>
                  <a:pt x="267" y="76"/>
                  <a:pt x="269" y="77"/>
                  <a:pt x="270" y="78"/>
                </a:cubicBezTo>
                <a:cubicBezTo>
                  <a:pt x="272" y="79"/>
                  <a:pt x="273" y="80"/>
                  <a:pt x="274" y="81"/>
                </a:cubicBezTo>
                <a:cubicBezTo>
                  <a:pt x="278" y="84"/>
                  <a:pt x="282" y="87"/>
                  <a:pt x="285" y="91"/>
                </a:cubicBezTo>
                <a:close/>
                <a:moveTo>
                  <a:pt x="295" y="118"/>
                </a:moveTo>
                <a:lnTo>
                  <a:pt x="303" y="112"/>
                </a:lnTo>
                <a:lnTo>
                  <a:pt x="312" y="107"/>
                </a:lnTo>
                <a:lnTo>
                  <a:pt x="316" y="103"/>
                </a:lnTo>
                <a:lnTo>
                  <a:pt x="320" y="101"/>
                </a:lnTo>
                <a:cubicBezTo>
                  <a:pt x="325" y="109"/>
                  <a:pt x="330" y="117"/>
                  <a:pt x="334" y="126"/>
                </a:cubicBezTo>
                <a:lnTo>
                  <a:pt x="344" y="123"/>
                </a:lnTo>
                <a:cubicBezTo>
                  <a:pt x="339" y="111"/>
                  <a:pt x="332" y="100"/>
                  <a:pt x="325" y="91"/>
                </a:cubicBezTo>
                <a:lnTo>
                  <a:pt x="325" y="91"/>
                </a:lnTo>
                <a:cubicBezTo>
                  <a:pt x="324" y="89"/>
                  <a:pt x="323" y="88"/>
                  <a:pt x="322" y="86"/>
                </a:cubicBezTo>
                <a:cubicBezTo>
                  <a:pt x="315" y="78"/>
                  <a:pt x="308" y="70"/>
                  <a:pt x="300" y="63"/>
                </a:cubicBezTo>
                <a:lnTo>
                  <a:pt x="294" y="71"/>
                </a:lnTo>
                <a:cubicBezTo>
                  <a:pt x="301" y="78"/>
                  <a:pt x="308" y="85"/>
                  <a:pt x="314" y="92"/>
                </a:cubicBezTo>
                <a:lnTo>
                  <a:pt x="311" y="95"/>
                </a:lnTo>
                <a:lnTo>
                  <a:pt x="297" y="104"/>
                </a:lnTo>
                <a:cubicBezTo>
                  <a:pt x="288" y="111"/>
                  <a:pt x="289" y="109"/>
                  <a:pt x="295" y="118"/>
                </a:cubicBezTo>
                <a:close/>
                <a:moveTo>
                  <a:pt x="42" y="205"/>
                </a:moveTo>
                <a:lnTo>
                  <a:pt x="52" y="205"/>
                </a:lnTo>
                <a:cubicBezTo>
                  <a:pt x="53" y="212"/>
                  <a:pt x="54" y="220"/>
                  <a:pt x="56" y="227"/>
                </a:cubicBezTo>
                <a:cubicBezTo>
                  <a:pt x="57" y="229"/>
                  <a:pt x="58" y="231"/>
                  <a:pt x="58" y="233"/>
                </a:cubicBezTo>
                <a:cubicBezTo>
                  <a:pt x="59" y="234"/>
                  <a:pt x="59" y="235"/>
                  <a:pt x="60" y="237"/>
                </a:cubicBezTo>
                <a:cubicBezTo>
                  <a:pt x="61" y="242"/>
                  <a:pt x="63" y="246"/>
                  <a:pt x="66" y="251"/>
                </a:cubicBezTo>
                <a:lnTo>
                  <a:pt x="66" y="251"/>
                </a:lnTo>
                <a:lnTo>
                  <a:pt x="66" y="251"/>
                </a:lnTo>
                <a:lnTo>
                  <a:pt x="66" y="251"/>
                </a:lnTo>
                <a:cubicBezTo>
                  <a:pt x="67" y="253"/>
                  <a:pt x="68" y="256"/>
                  <a:pt x="69" y="258"/>
                </a:cubicBezTo>
                <a:lnTo>
                  <a:pt x="61" y="264"/>
                </a:lnTo>
                <a:cubicBezTo>
                  <a:pt x="60" y="262"/>
                  <a:pt x="59" y="260"/>
                  <a:pt x="58" y="258"/>
                </a:cubicBezTo>
                <a:lnTo>
                  <a:pt x="58" y="258"/>
                </a:lnTo>
                <a:cubicBezTo>
                  <a:pt x="55" y="252"/>
                  <a:pt x="52" y="246"/>
                  <a:pt x="50" y="240"/>
                </a:cubicBezTo>
                <a:lnTo>
                  <a:pt x="47" y="241"/>
                </a:lnTo>
                <a:lnTo>
                  <a:pt x="40" y="243"/>
                </a:lnTo>
                <a:lnTo>
                  <a:pt x="31" y="246"/>
                </a:lnTo>
                <a:lnTo>
                  <a:pt x="28" y="247"/>
                </a:lnTo>
                <a:lnTo>
                  <a:pt x="21" y="249"/>
                </a:lnTo>
                <a:lnTo>
                  <a:pt x="21" y="249"/>
                </a:lnTo>
                <a:cubicBezTo>
                  <a:pt x="20" y="246"/>
                  <a:pt x="19" y="243"/>
                  <a:pt x="18" y="240"/>
                </a:cubicBezTo>
                <a:lnTo>
                  <a:pt x="18" y="240"/>
                </a:lnTo>
                <a:lnTo>
                  <a:pt x="27" y="237"/>
                </a:lnTo>
                <a:lnTo>
                  <a:pt x="37" y="234"/>
                </a:lnTo>
                <a:lnTo>
                  <a:pt x="43" y="232"/>
                </a:lnTo>
                <a:lnTo>
                  <a:pt x="47" y="230"/>
                </a:lnTo>
                <a:cubicBezTo>
                  <a:pt x="44" y="222"/>
                  <a:pt x="43" y="213"/>
                  <a:pt x="42" y="205"/>
                </a:cubicBezTo>
                <a:close/>
                <a:moveTo>
                  <a:pt x="209" y="53"/>
                </a:moveTo>
                <a:cubicBezTo>
                  <a:pt x="212" y="53"/>
                  <a:pt x="214" y="54"/>
                  <a:pt x="217" y="54"/>
                </a:cubicBezTo>
                <a:lnTo>
                  <a:pt x="220" y="45"/>
                </a:lnTo>
                <a:cubicBezTo>
                  <a:pt x="218" y="44"/>
                  <a:pt x="216" y="44"/>
                  <a:pt x="213" y="43"/>
                </a:cubicBezTo>
                <a:lnTo>
                  <a:pt x="213" y="43"/>
                </a:lnTo>
                <a:cubicBezTo>
                  <a:pt x="207" y="42"/>
                  <a:pt x="201" y="42"/>
                  <a:pt x="194" y="41"/>
                </a:cubicBezTo>
                <a:lnTo>
                  <a:pt x="194" y="38"/>
                </a:lnTo>
                <a:lnTo>
                  <a:pt x="194" y="31"/>
                </a:lnTo>
                <a:lnTo>
                  <a:pt x="194" y="21"/>
                </a:lnTo>
                <a:lnTo>
                  <a:pt x="194" y="19"/>
                </a:lnTo>
                <a:lnTo>
                  <a:pt x="194" y="11"/>
                </a:lnTo>
                <a:cubicBezTo>
                  <a:pt x="192" y="11"/>
                  <a:pt x="191" y="11"/>
                  <a:pt x="189" y="11"/>
                </a:cubicBezTo>
                <a:cubicBezTo>
                  <a:pt x="187" y="11"/>
                  <a:pt x="186" y="11"/>
                  <a:pt x="184" y="11"/>
                </a:cubicBezTo>
                <a:lnTo>
                  <a:pt x="184" y="21"/>
                </a:lnTo>
                <a:lnTo>
                  <a:pt x="184" y="31"/>
                </a:lnTo>
                <a:lnTo>
                  <a:pt x="184" y="37"/>
                </a:lnTo>
                <a:lnTo>
                  <a:pt x="184" y="41"/>
                </a:lnTo>
                <a:cubicBezTo>
                  <a:pt x="175" y="42"/>
                  <a:pt x="166" y="43"/>
                  <a:pt x="158" y="45"/>
                </a:cubicBezTo>
                <a:lnTo>
                  <a:pt x="161" y="54"/>
                </a:lnTo>
                <a:cubicBezTo>
                  <a:pt x="168" y="53"/>
                  <a:pt x="176" y="52"/>
                  <a:pt x="184" y="52"/>
                </a:cubicBezTo>
                <a:cubicBezTo>
                  <a:pt x="186" y="52"/>
                  <a:pt x="188" y="52"/>
                  <a:pt x="190" y="52"/>
                </a:cubicBezTo>
                <a:cubicBezTo>
                  <a:pt x="191" y="52"/>
                  <a:pt x="193" y="52"/>
                  <a:pt x="194" y="52"/>
                </a:cubicBezTo>
                <a:cubicBezTo>
                  <a:pt x="199" y="52"/>
                  <a:pt x="204" y="52"/>
                  <a:pt x="209" y="53"/>
                </a:cubicBezTo>
                <a:lnTo>
                  <a:pt x="209" y="53"/>
                </a:lnTo>
                <a:lnTo>
                  <a:pt x="209" y="53"/>
                </a:lnTo>
                <a:close/>
                <a:moveTo>
                  <a:pt x="224" y="66"/>
                </a:moveTo>
                <a:cubicBezTo>
                  <a:pt x="227" y="67"/>
                  <a:pt x="230" y="68"/>
                  <a:pt x="233" y="70"/>
                </a:cubicBezTo>
                <a:lnTo>
                  <a:pt x="236" y="60"/>
                </a:lnTo>
                <a:lnTo>
                  <a:pt x="239" y="50"/>
                </a:lnTo>
                <a:lnTo>
                  <a:pt x="241" y="44"/>
                </a:lnTo>
                <a:lnTo>
                  <a:pt x="243" y="41"/>
                </a:lnTo>
                <a:cubicBezTo>
                  <a:pt x="252" y="44"/>
                  <a:pt x="261" y="48"/>
                  <a:pt x="269" y="53"/>
                </a:cubicBezTo>
                <a:lnTo>
                  <a:pt x="275" y="45"/>
                </a:lnTo>
                <a:cubicBezTo>
                  <a:pt x="264" y="38"/>
                  <a:pt x="253" y="33"/>
                  <a:pt x="241" y="29"/>
                </a:cubicBezTo>
                <a:lnTo>
                  <a:pt x="241" y="29"/>
                </a:lnTo>
                <a:cubicBezTo>
                  <a:pt x="239" y="29"/>
                  <a:pt x="238" y="28"/>
                  <a:pt x="236" y="28"/>
                </a:cubicBezTo>
                <a:cubicBezTo>
                  <a:pt x="226" y="25"/>
                  <a:pt x="215" y="23"/>
                  <a:pt x="204" y="22"/>
                </a:cubicBezTo>
                <a:lnTo>
                  <a:pt x="204" y="32"/>
                </a:lnTo>
                <a:cubicBezTo>
                  <a:pt x="214" y="33"/>
                  <a:pt x="224" y="35"/>
                  <a:pt x="233" y="37"/>
                </a:cubicBezTo>
                <a:lnTo>
                  <a:pt x="232" y="41"/>
                </a:lnTo>
                <a:lnTo>
                  <a:pt x="227" y="57"/>
                </a:lnTo>
                <a:lnTo>
                  <a:pt x="224" y="66"/>
                </a:lnTo>
                <a:close/>
                <a:moveTo>
                  <a:pt x="322" y="293"/>
                </a:moveTo>
                <a:cubicBezTo>
                  <a:pt x="315" y="301"/>
                  <a:pt x="308" y="309"/>
                  <a:pt x="300" y="316"/>
                </a:cubicBezTo>
                <a:lnTo>
                  <a:pt x="294" y="308"/>
                </a:lnTo>
                <a:cubicBezTo>
                  <a:pt x="301" y="301"/>
                  <a:pt x="308" y="294"/>
                  <a:pt x="314" y="287"/>
                </a:cubicBezTo>
                <a:lnTo>
                  <a:pt x="311" y="284"/>
                </a:lnTo>
                <a:lnTo>
                  <a:pt x="297" y="275"/>
                </a:lnTo>
                <a:cubicBezTo>
                  <a:pt x="292" y="270"/>
                  <a:pt x="288" y="271"/>
                  <a:pt x="292" y="265"/>
                </a:cubicBezTo>
                <a:lnTo>
                  <a:pt x="292" y="265"/>
                </a:lnTo>
                <a:lnTo>
                  <a:pt x="292" y="265"/>
                </a:lnTo>
                <a:lnTo>
                  <a:pt x="292" y="264"/>
                </a:lnTo>
                <a:cubicBezTo>
                  <a:pt x="293" y="263"/>
                  <a:pt x="294" y="262"/>
                  <a:pt x="295" y="260"/>
                </a:cubicBezTo>
                <a:lnTo>
                  <a:pt x="303" y="266"/>
                </a:lnTo>
                <a:lnTo>
                  <a:pt x="317" y="276"/>
                </a:lnTo>
                <a:lnTo>
                  <a:pt x="320" y="278"/>
                </a:lnTo>
                <a:cubicBezTo>
                  <a:pt x="325" y="270"/>
                  <a:pt x="330" y="262"/>
                  <a:pt x="334" y="253"/>
                </a:cubicBezTo>
                <a:lnTo>
                  <a:pt x="344" y="256"/>
                </a:lnTo>
                <a:cubicBezTo>
                  <a:pt x="339" y="266"/>
                  <a:pt x="334" y="275"/>
                  <a:pt x="328" y="284"/>
                </a:cubicBezTo>
                <a:cubicBezTo>
                  <a:pt x="326" y="287"/>
                  <a:pt x="324" y="290"/>
                  <a:pt x="322" y="293"/>
                </a:cubicBezTo>
                <a:close/>
                <a:moveTo>
                  <a:pt x="209" y="326"/>
                </a:moveTo>
                <a:cubicBezTo>
                  <a:pt x="212" y="326"/>
                  <a:pt x="214" y="325"/>
                  <a:pt x="217" y="325"/>
                </a:cubicBezTo>
                <a:lnTo>
                  <a:pt x="220" y="334"/>
                </a:lnTo>
                <a:cubicBezTo>
                  <a:pt x="218" y="335"/>
                  <a:pt x="216" y="335"/>
                  <a:pt x="213" y="336"/>
                </a:cubicBezTo>
                <a:lnTo>
                  <a:pt x="213" y="336"/>
                </a:lnTo>
                <a:cubicBezTo>
                  <a:pt x="207" y="337"/>
                  <a:pt x="201" y="337"/>
                  <a:pt x="194" y="337"/>
                </a:cubicBezTo>
                <a:lnTo>
                  <a:pt x="194" y="341"/>
                </a:lnTo>
                <a:lnTo>
                  <a:pt x="194" y="348"/>
                </a:lnTo>
                <a:lnTo>
                  <a:pt x="194" y="358"/>
                </a:lnTo>
                <a:lnTo>
                  <a:pt x="194" y="360"/>
                </a:lnTo>
                <a:lnTo>
                  <a:pt x="194" y="368"/>
                </a:lnTo>
                <a:cubicBezTo>
                  <a:pt x="192" y="368"/>
                  <a:pt x="191" y="368"/>
                  <a:pt x="189" y="368"/>
                </a:cubicBezTo>
                <a:cubicBezTo>
                  <a:pt x="187" y="368"/>
                  <a:pt x="186" y="368"/>
                  <a:pt x="184" y="368"/>
                </a:cubicBezTo>
                <a:lnTo>
                  <a:pt x="184" y="358"/>
                </a:lnTo>
                <a:lnTo>
                  <a:pt x="184" y="348"/>
                </a:lnTo>
                <a:lnTo>
                  <a:pt x="184" y="342"/>
                </a:lnTo>
                <a:lnTo>
                  <a:pt x="184" y="337"/>
                </a:lnTo>
                <a:cubicBezTo>
                  <a:pt x="175" y="337"/>
                  <a:pt x="166" y="336"/>
                  <a:pt x="158" y="334"/>
                </a:cubicBezTo>
                <a:lnTo>
                  <a:pt x="161" y="325"/>
                </a:lnTo>
                <a:cubicBezTo>
                  <a:pt x="168" y="326"/>
                  <a:pt x="176" y="327"/>
                  <a:pt x="184" y="327"/>
                </a:cubicBezTo>
                <a:cubicBezTo>
                  <a:pt x="186" y="327"/>
                  <a:pt x="188" y="327"/>
                  <a:pt x="190" y="327"/>
                </a:cubicBezTo>
                <a:cubicBezTo>
                  <a:pt x="191" y="327"/>
                  <a:pt x="193" y="327"/>
                  <a:pt x="194" y="327"/>
                </a:cubicBezTo>
                <a:cubicBezTo>
                  <a:pt x="199" y="327"/>
                  <a:pt x="204" y="327"/>
                  <a:pt x="209" y="326"/>
                </a:cubicBezTo>
                <a:lnTo>
                  <a:pt x="209" y="326"/>
                </a:lnTo>
                <a:lnTo>
                  <a:pt x="209" y="326"/>
                </a:lnTo>
                <a:close/>
                <a:moveTo>
                  <a:pt x="224" y="313"/>
                </a:moveTo>
                <a:cubicBezTo>
                  <a:pt x="234" y="310"/>
                  <a:pt x="233" y="308"/>
                  <a:pt x="236" y="319"/>
                </a:cubicBezTo>
                <a:lnTo>
                  <a:pt x="239" y="329"/>
                </a:lnTo>
                <a:lnTo>
                  <a:pt x="241" y="334"/>
                </a:lnTo>
                <a:lnTo>
                  <a:pt x="243" y="338"/>
                </a:lnTo>
                <a:cubicBezTo>
                  <a:pt x="252" y="335"/>
                  <a:pt x="261" y="331"/>
                  <a:pt x="269" y="326"/>
                </a:cubicBezTo>
                <a:lnTo>
                  <a:pt x="275" y="334"/>
                </a:lnTo>
                <a:cubicBezTo>
                  <a:pt x="264" y="341"/>
                  <a:pt x="253" y="346"/>
                  <a:pt x="241" y="350"/>
                </a:cubicBezTo>
                <a:lnTo>
                  <a:pt x="241" y="350"/>
                </a:lnTo>
                <a:cubicBezTo>
                  <a:pt x="239" y="350"/>
                  <a:pt x="238" y="351"/>
                  <a:pt x="236" y="351"/>
                </a:cubicBezTo>
                <a:cubicBezTo>
                  <a:pt x="226" y="354"/>
                  <a:pt x="215" y="356"/>
                  <a:pt x="204" y="357"/>
                </a:cubicBezTo>
                <a:lnTo>
                  <a:pt x="204" y="347"/>
                </a:lnTo>
                <a:cubicBezTo>
                  <a:pt x="214" y="346"/>
                  <a:pt x="224" y="344"/>
                  <a:pt x="233" y="341"/>
                </a:cubicBezTo>
                <a:lnTo>
                  <a:pt x="232" y="338"/>
                </a:lnTo>
                <a:lnTo>
                  <a:pt x="227" y="322"/>
                </a:lnTo>
                <a:lnTo>
                  <a:pt x="224" y="313"/>
                </a:lnTo>
                <a:close/>
                <a:moveTo>
                  <a:pt x="249" y="325"/>
                </a:moveTo>
                <a:lnTo>
                  <a:pt x="246" y="315"/>
                </a:lnTo>
                <a:cubicBezTo>
                  <a:pt x="253" y="312"/>
                  <a:pt x="259" y="308"/>
                  <a:pt x="266" y="304"/>
                </a:cubicBezTo>
                <a:cubicBezTo>
                  <a:pt x="267" y="303"/>
                  <a:pt x="269" y="302"/>
                  <a:pt x="270" y="301"/>
                </a:cubicBezTo>
                <a:cubicBezTo>
                  <a:pt x="272" y="300"/>
                  <a:pt x="273" y="299"/>
                  <a:pt x="274" y="298"/>
                </a:cubicBezTo>
                <a:cubicBezTo>
                  <a:pt x="280" y="293"/>
                  <a:pt x="286" y="288"/>
                  <a:pt x="291" y="282"/>
                </a:cubicBezTo>
                <a:lnTo>
                  <a:pt x="299" y="288"/>
                </a:lnTo>
                <a:cubicBezTo>
                  <a:pt x="293" y="295"/>
                  <a:pt x="287" y="301"/>
                  <a:pt x="280" y="306"/>
                </a:cubicBezTo>
                <a:lnTo>
                  <a:pt x="282" y="309"/>
                </a:lnTo>
                <a:lnTo>
                  <a:pt x="286" y="314"/>
                </a:lnTo>
                <a:lnTo>
                  <a:pt x="292" y="323"/>
                </a:lnTo>
                <a:lnTo>
                  <a:pt x="293" y="325"/>
                </a:lnTo>
                <a:lnTo>
                  <a:pt x="298" y="331"/>
                </a:lnTo>
                <a:cubicBezTo>
                  <a:pt x="295" y="333"/>
                  <a:pt x="292" y="335"/>
                  <a:pt x="290" y="337"/>
                </a:cubicBezTo>
                <a:lnTo>
                  <a:pt x="290" y="337"/>
                </a:lnTo>
                <a:lnTo>
                  <a:pt x="284" y="329"/>
                </a:lnTo>
                <a:lnTo>
                  <a:pt x="278" y="320"/>
                </a:lnTo>
                <a:lnTo>
                  <a:pt x="274" y="316"/>
                </a:lnTo>
                <a:lnTo>
                  <a:pt x="272" y="312"/>
                </a:lnTo>
                <a:cubicBezTo>
                  <a:pt x="264" y="317"/>
                  <a:pt x="257" y="321"/>
                  <a:pt x="249" y="325"/>
                </a:cubicBezTo>
                <a:close/>
                <a:moveTo>
                  <a:pt x="53" y="289"/>
                </a:moveTo>
                <a:lnTo>
                  <a:pt x="53" y="289"/>
                </a:lnTo>
                <a:cubicBezTo>
                  <a:pt x="52" y="287"/>
                  <a:pt x="51" y="286"/>
                  <a:pt x="50" y="284"/>
                </a:cubicBezTo>
                <a:cubicBezTo>
                  <a:pt x="44" y="275"/>
                  <a:pt x="39" y="266"/>
                  <a:pt x="34" y="256"/>
                </a:cubicBezTo>
                <a:lnTo>
                  <a:pt x="44" y="253"/>
                </a:lnTo>
                <a:cubicBezTo>
                  <a:pt x="48" y="262"/>
                  <a:pt x="53" y="270"/>
                  <a:pt x="58" y="278"/>
                </a:cubicBezTo>
                <a:lnTo>
                  <a:pt x="61" y="276"/>
                </a:lnTo>
                <a:lnTo>
                  <a:pt x="75" y="266"/>
                </a:lnTo>
                <a:lnTo>
                  <a:pt x="83" y="260"/>
                </a:lnTo>
                <a:cubicBezTo>
                  <a:pt x="85" y="263"/>
                  <a:pt x="87" y="266"/>
                  <a:pt x="89" y="269"/>
                </a:cubicBezTo>
                <a:lnTo>
                  <a:pt x="81" y="275"/>
                </a:lnTo>
                <a:lnTo>
                  <a:pt x="72" y="281"/>
                </a:lnTo>
                <a:lnTo>
                  <a:pt x="67" y="284"/>
                </a:lnTo>
                <a:lnTo>
                  <a:pt x="64" y="287"/>
                </a:lnTo>
                <a:cubicBezTo>
                  <a:pt x="70" y="294"/>
                  <a:pt x="77" y="301"/>
                  <a:pt x="84" y="308"/>
                </a:cubicBezTo>
                <a:lnTo>
                  <a:pt x="78" y="316"/>
                </a:lnTo>
                <a:cubicBezTo>
                  <a:pt x="69" y="308"/>
                  <a:pt x="60" y="299"/>
                  <a:pt x="53" y="289"/>
                </a:cubicBezTo>
                <a:close/>
                <a:moveTo>
                  <a:pt x="137" y="350"/>
                </a:moveTo>
                <a:lnTo>
                  <a:pt x="137" y="350"/>
                </a:lnTo>
                <a:cubicBezTo>
                  <a:pt x="135" y="349"/>
                  <a:pt x="134" y="349"/>
                  <a:pt x="132" y="348"/>
                </a:cubicBezTo>
                <a:cubicBezTo>
                  <a:pt x="122" y="344"/>
                  <a:pt x="112" y="340"/>
                  <a:pt x="103" y="334"/>
                </a:cubicBezTo>
                <a:lnTo>
                  <a:pt x="109" y="326"/>
                </a:lnTo>
                <a:cubicBezTo>
                  <a:pt x="117" y="331"/>
                  <a:pt x="126" y="335"/>
                  <a:pt x="135" y="338"/>
                </a:cubicBezTo>
                <a:lnTo>
                  <a:pt x="136" y="335"/>
                </a:lnTo>
                <a:lnTo>
                  <a:pt x="142" y="319"/>
                </a:lnTo>
                <a:lnTo>
                  <a:pt x="145" y="309"/>
                </a:lnTo>
                <a:cubicBezTo>
                  <a:pt x="148" y="311"/>
                  <a:pt x="151" y="312"/>
                  <a:pt x="154" y="313"/>
                </a:cubicBezTo>
                <a:lnTo>
                  <a:pt x="151" y="322"/>
                </a:lnTo>
                <a:lnTo>
                  <a:pt x="148" y="332"/>
                </a:lnTo>
                <a:lnTo>
                  <a:pt x="146" y="338"/>
                </a:lnTo>
                <a:lnTo>
                  <a:pt x="145" y="341"/>
                </a:lnTo>
                <a:cubicBezTo>
                  <a:pt x="154" y="344"/>
                  <a:pt x="164" y="346"/>
                  <a:pt x="174" y="347"/>
                </a:cubicBezTo>
                <a:lnTo>
                  <a:pt x="174" y="357"/>
                </a:lnTo>
                <a:cubicBezTo>
                  <a:pt x="161" y="356"/>
                  <a:pt x="149" y="353"/>
                  <a:pt x="137" y="350"/>
                </a:cubicBezTo>
                <a:close/>
                <a:moveTo>
                  <a:pt x="79" y="288"/>
                </a:moveTo>
                <a:lnTo>
                  <a:pt x="87" y="282"/>
                </a:lnTo>
                <a:cubicBezTo>
                  <a:pt x="92" y="288"/>
                  <a:pt x="98" y="293"/>
                  <a:pt x="104" y="298"/>
                </a:cubicBezTo>
                <a:cubicBezTo>
                  <a:pt x="105" y="299"/>
                  <a:pt x="107" y="300"/>
                  <a:pt x="109" y="301"/>
                </a:cubicBezTo>
                <a:cubicBezTo>
                  <a:pt x="110" y="302"/>
                  <a:pt x="111" y="303"/>
                  <a:pt x="112" y="304"/>
                </a:cubicBezTo>
                <a:cubicBezTo>
                  <a:pt x="116" y="307"/>
                  <a:pt x="121" y="309"/>
                  <a:pt x="125" y="312"/>
                </a:cubicBez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lnTo>
                  <a:pt x="125" y="312"/>
                </a:lnTo>
                <a:cubicBezTo>
                  <a:pt x="128" y="313"/>
                  <a:pt x="130" y="314"/>
                  <a:pt x="132" y="315"/>
                </a:cubicBezTo>
                <a:lnTo>
                  <a:pt x="129" y="325"/>
                </a:lnTo>
                <a:cubicBezTo>
                  <a:pt x="127" y="324"/>
                  <a:pt x="125" y="323"/>
                  <a:pt x="123" y="322"/>
                </a:cubicBezTo>
                <a:lnTo>
                  <a:pt x="123" y="322"/>
                </a:lnTo>
                <a:cubicBezTo>
                  <a:pt x="117" y="319"/>
                  <a:pt x="112" y="316"/>
                  <a:pt x="106" y="312"/>
                </a:cubicBezTo>
                <a:lnTo>
                  <a:pt x="104" y="315"/>
                </a:lnTo>
                <a:lnTo>
                  <a:pt x="100" y="320"/>
                </a:lnTo>
                <a:lnTo>
                  <a:pt x="94" y="329"/>
                </a:lnTo>
                <a:lnTo>
                  <a:pt x="93" y="331"/>
                </a:lnTo>
                <a:lnTo>
                  <a:pt x="88" y="337"/>
                </a:lnTo>
                <a:lnTo>
                  <a:pt x="88" y="337"/>
                </a:lnTo>
                <a:cubicBezTo>
                  <a:pt x="85" y="335"/>
                  <a:pt x="83" y="333"/>
                  <a:pt x="80" y="331"/>
                </a:cubicBezTo>
                <a:lnTo>
                  <a:pt x="86" y="323"/>
                </a:lnTo>
                <a:lnTo>
                  <a:pt x="92" y="314"/>
                </a:lnTo>
                <a:lnTo>
                  <a:pt x="95" y="310"/>
                </a:lnTo>
                <a:lnTo>
                  <a:pt x="98" y="306"/>
                </a:lnTo>
                <a:cubicBezTo>
                  <a:pt x="91" y="301"/>
                  <a:pt x="85" y="295"/>
                  <a:pt x="79" y="288"/>
                </a:cubicBezTo>
                <a:close/>
                <a:moveTo>
                  <a:pt x="189" y="368"/>
                </a:moveTo>
                <a:cubicBezTo>
                  <a:pt x="287" y="368"/>
                  <a:pt x="367" y="288"/>
                  <a:pt x="367" y="189"/>
                </a:cubicBezTo>
                <a:cubicBezTo>
                  <a:pt x="367" y="91"/>
                  <a:pt x="287" y="11"/>
                  <a:pt x="189" y="11"/>
                </a:cubicBezTo>
                <a:cubicBezTo>
                  <a:pt x="90" y="11"/>
                  <a:pt x="11" y="91"/>
                  <a:pt x="11" y="189"/>
                </a:cubicBezTo>
                <a:cubicBezTo>
                  <a:pt x="11" y="288"/>
                  <a:pt x="90" y="368"/>
                  <a:pt x="189" y="368"/>
                </a:cubicBezTo>
                <a:close/>
                <a:moveTo>
                  <a:pt x="189" y="317"/>
                </a:moveTo>
                <a:cubicBezTo>
                  <a:pt x="259" y="317"/>
                  <a:pt x="317" y="260"/>
                  <a:pt x="317" y="189"/>
                </a:cubicBezTo>
                <a:cubicBezTo>
                  <a:pt x="317" y="119"/>
                  <a:pt x="259" y="62"/>
                  <a:pt x="189" y="62"/>
                </a:cubicBezTo>
                <a:cubicBezTo>
                  <a:pt x="118" y="62"/>
                  <a:pt x="61" y="119"/>
                  <a:pt x="61" y="189"/>
                </a:cubicBezTo>
                <a:cubicBezTo>
                  <a:pt x="61" y="260"/>
                  <a:pt x="118" y="317"/>
                  <a:pt x="189" y="317"/>
                </a:cubicBezTo>
                <a:close/>
              </a:path>
            </a:pathLst>
          </a:custGeom>
          <a:solidFill>
            <a:schemeClr val="tx1"/>
          </a:solidFill>
          <a:ln w="3175" cap="flat">
            <a:noFill/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88235" y="472758"/>
            <a:ext cx="1172845" cy="7683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400" b="1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endParaRPr lang="zh-CN" altLang="en-US" sz="4400" b="1" smtClean="0">
              <a:solidFill>
                <a:srgbClr val="C30D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84880" y="472758"/>
            <a:ext cx="1172845" cy="7683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4400" b="1" smtClean="0">
              <a:solidFill>
                <a:srgbClr val="C30D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91050" y="463868"/>
            <a:ext cx="1172845" cy="7683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400" b="1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</a:t>
            </a:r>
            <a:endParaRPr lang="zh-CN" altLang="en-US" sz="4400" b="1" smtClean="0">
              <a:solidFill>
                <a:srgbClr val="C30D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31965" y="482283"/>
            <a:ext cx="1172845" cy="7683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400" b="1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</a:t>
            </a:r>
            <a:endParaRPr lang="zh-CN" altLang="en-US" sz="4400" b="1" smtClean="0">
              <a:solidFill>
                <a:srgbClr val="C30D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726430" y="482283"/>
            <a:ext cx="1172845" cy="7683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400" b="1">
                <a:solidFill>
                  <a:srgbClr val="C30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</a:t>
            </a:r>
            <a:endParaRPr lang="zh-CN" altLang="en-US" sz="4400" b="1" smtClean="0">
              <a:solidFill>
                <a:srgbClr val="C30D2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p14:dur="500">
        <p14:vortex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45" y="616585"/>
            <a:ext cx="891921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en-US" alt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r>
              <a:rPr 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词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根据长短的不同及乐调的变化，一般来说分为三类：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小令，58字以内；中调，59</a:t>
            </a:r>
            <a:r>
              <a:rPr lang="en-US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—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90字；长调，也叫慢词，91个字以上。最短的小令只有14个字，最长的长调有200个字以上，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可见字数差别是很大的。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</a:t>
            </a:r>
            <a:endParaRPr lang="zh-CN" sz="2400" b="1">
              <a:solidFill>
                <a:srgbClr val="00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  <a:p>
            <a:pPr indent="0"/>
            <a:r>
              <a:rPr lang="en-US" alt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r>
              <a:rPr 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词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须有词牌。词牌，最初是特定的词乐曲调的名称，后来成为特定的词体格式的</a:t>
            </a:r>
            <a:r>
              <a:rPr 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标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目。某些词牌的命名，与创始之作的内容有关联，但后人</a:t>
            </a:r>
            <a:r>
              <a:rPr 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倚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声或依</a:t>
            </a:r>
            <a:r>
              <a:rPr 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谱继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作，则不一定受此限制，可以</a:t>
            </a:r>
            <a:r>
              <a:rPr 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赋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词牌本意，也可以撇开词牌本意自由发挥。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词的词牌和标题是有着严格区别的，词的标题是词的内容的体现，词牌是一首词的曲调名称。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词必须有词牌，但不一定有标题。
</a:t>
            </a:r>
            <a:endParaRPr lang="zh-CN" sz="24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  <a:p>
            <a:pPr indent="0"/>
            <a:r>
              <a:rPr lang="en-US" alt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宋词有婉约与豪放两个主要流派。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5230" y="567055"/>
            <a:ext cx="46215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宋词有婉约与豪放两个主要流派 </a:t>
            </a:r>
            <a:endParaRPr lang="zh-CN" altLang="en-US" sz="24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1445" y="974725"/>
            <a:ext cx="893889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婉约派：代表人物李清照 、柳永、晏殊、李煜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/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优点：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/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</a:t>
            </a:r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1.</a:t>
            </a: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婉约派的词大多描绘当时人们的生活情节，反映其对生活的各种态度。 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/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</a:t>
            </a:r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2.</a:t>
            </a: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婉约派的词大多富含浓烈的感情色彩，其文藻唯美，给人以心灵的极大享受。 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/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缺点：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/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1.</a:t>
            </a: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宋词顾名思义在宋代，但是当时国家饱受风霜，婉约派的诗词大多对战事描绘较少。 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/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2.</a:t>
            </a: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婉约派的词虽然美，但豪气不足，给人的整体感觉太过悲凉。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080" y="589280"/>
            <a:ext cx="886523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《</a:t>
            </a: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虞美人</a:t>
            </a:r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》</a:t>
            </a: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李煜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春花秋月何时了？往事知多少。小楼昨夜又东风，故国不堪回首月明中。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雕栏玉砌应犹在，只是朱颜改。问君能有几多愁</a:t>
            </a:r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?</a:t>
            </a: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恰似一江春水向东流。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345091" name="直接连接符 345090"/>
          <p:cNvSpPr/>
          <p:nvPr/>
        </p:nvSpPr>
        <p:spPr>
          <a:xfrm>
            <a:off x="0" y="2505075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45092" name="矩形 345091"/>
          <p:cNvSpPr/>
          <p:nvPr/>
        </p:nvSpPr>
        <p:spPr>
          <a:xfrm>
            <a:off x="1725930" y="2504440"/>
            <a:ext cx="5692140" cy="193802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en-US" altLang="zh-CN" sz="2400" b="1">
                <a:latin typeface="黑体" panose="02010600030101010101" charset="-122"/>
                <a:ea typeface="黑体" panose="02010600030101010101" charset="-122"/>
              </a:rPr>
              <a:t>《</a:t>
            </a:r>
            <a:r>
              <a:rPr lang="zh-CN" altLang="en-US" sz="2400" b="1">
                <a:latin typeface="黑体" panose="02010600030101010101" charset="-122"/>
                <a:ea typeface="黑体" panose="02010600030101010101" charset="-122"/>
              </a:rPr>
              <a:t>一剪梅</a:t>
            </a:r>
            <a:r>
              <a:rPr lang="en-US" altLang="zh-CN" sz="2400" b="1">
                <a:latin typeface="黑体" panose="02010600030101010101" charset="-122"/>
                <a:ea typeface="黑体" panose="02010600030101010101" charset="-122"/>
              </a:rPr>
              <a:t>》</a:t>
            </a:r>
            <a:r>
              <a:rPr lang="zh-CN" altLang="en-US" sz="2400" b="1">
                <a:latin typeface="黑体" panose="02010600030101010101" charset="-122"/>
                <a:ea typeface="黑体" panose="02010600030101010101" charset="-122"/>
              </a:rPr>
              <a:t>李清照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zh-CN" altLang="en-US" sz="2400" b="1">
                <a:latin typeface="黑体" panose="02010600030101010101" charset="-122"/>
                <a:ea typeface="黑体" panose="02010600030101010101" charset="-122"/>
              </a:rPr>
              <a:t>红藕香残玉簟秋，轻解罗裳，独上兰舟。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zh-CN" altLang="en-US" sz="2400" b="1">
                <a:latin typeface="黑体" panose="02010600030101010101" charset="-122"/>
                <a:ea typeface="黑体" panose="02010600030101010101" charset="-122"/>
              </a:rPr>
              <a:t>云中谁寄锦书来，雁字回时，月满西楼。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zh-CN" altLang="en-US" sz="2400" b="1">
                <a:latin typeface="黑体" panose="02010600030101010101" charset="-122"/>
                <a:ea typeface="黑体" panose="02010600030101010101" charset="-122"/>
              </a:rPr>
              <a:t>花自飘零水自流，一种相思，两处闲愁。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zh-CN" altLang="en-US" sz="2400" b="1">
                <a:latin typeface="黑体" panose="02010600030101010101" charset="-122"/>
                <a:ea typeface="黑体" panose="02010600030101010101" charset="-122"/>
              </a:rPr>
              <a:t>此情无计可消除，才下眉头，又上心头。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45093" name="矩形 345092"/>
          <p:cNvSpPr/>
          <p:nvPr/>
        </p:nvSpPr>
        <p:spPr>
          <a:xfrm>
            <a:off x="190500" y="4438015"/>
            <a:ext cx="55454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富含浓烈的感情色彩，其文藻唯美</a:t>
            </a:r>
            <a:endParaRPr lang="zh-CN" altLang="en-US" sz="28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0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45" y="673735"/>
            <a:ext cx="8948420" cy="419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ts val="3200"/>
              </a:lnSpc>
            </a:pP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豪放派：代表人物苏轼、辛弃疾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>
              <a:lnSpc>
                <a:spcPts val="3200"/>
              </a:lnSpc>
            </a:pP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优点：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>
              <a:lnSpc>
                <a:spcPts val="3200"/>
              </a:lnSpc>
            </a:pP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</a:t>
            </a:r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1.</a:t>
            </a: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创作视野较为广阔，气象恢弘雄放，喜用诗文的手法、句法写词，语词宏博，用典较多。 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>
              <a:lnSpc>
                <a:spcPts val="3200"/>
              </a:lnSpc>
            </a:pP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2.</a:t>
            </a: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它不仅描写花间、月下、男欢、女爱。而且更喜摄取军情国事那样的重大题材入词，使词能象诗文一样地反映生活，所谓“无言不可入，无事不可入”。它境界宏大，气势恢弘、不拘格律、汪洋恣意、崇尚直率，而不以主含蓄婉曲为能事。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>
              <a:lnSpc>
                <a:spcPts val="3200"/>
              </a:lnSpc>
            </a:pP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缺点：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>
              <a:lnSpc>
                <a:spcPts val="3200"/>
              </a:lnSpc>
            </a:pP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不拘守音律，然而有时失之平直，甚至涉于狂怪叫嚣。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315" y="568960"/>
            <a:ext cx="893000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ctr" fontAlgn="auto"/>
            <a:r>
              <a:rPr lang="zh-CN" altLang="en-US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苏轼</a:t>
            </a:r>
            <a:r>
              <a:rPr lang="en-US" altLang="zh-CN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《</a:t>
            </a:r>
            <a:r>
              <a:rPr lang="zh-CN" altLang="en-US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江城子 密州出猎</a:t>
            </a:r>
            <a:r>
              <a:rPr lang="en-US" altLang="zh-CN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》</a:t>
            </a:r>
            <a:endParaRPr lang="en-US" altLang="zh-CN" sz="2400" b="1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/>
            <a:r>
              <a:rPr lang="zh-CN" altLang="en-US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老夫聊发少年狂，左牵黄，右擎苍，锦帽貂裘</a:t>
            </a:r>
            <a:r>
              <a:rPr lang="en-US" altLang="zh-CN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 </a:t>
            </a:r>
            <a:r>
              <a:rPr lang="zh-CN" altLang="en-US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，千骑卷平冈。为报倾城随太守，亲射虎，看孙郎。</a:t>
            </a:r>
            <a:endParaRPr lang="zh-CN" altLang="en-US" sz="2400" b="1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/>
            <a:r>
              <a:rPr lang="zh-CN" altLang="en-US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酒酣胸胆尚开张，鬓微霜，又何妨？ 持节云中，何日遣冯唐？会挽雕弓如满月，西北望，射天狼。</a:t>
            </a:r>
            <a:endParaRPr lang="zh-CN" altLang="en-US" sz="2400" b="1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343047" name="直接连接符 343046"/>
          <p:cNvSpPr/>
          <p:nvPr/>
        </p:nvSpPr>
        <p:spPr>
          <a:xfrm>
            <a:off x="0" y="249555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" name="文本框 5"/>
          <p:cNvSpPr txBox="1"/>
          <p:nvPr/>
        </p:nvSpPr>
        <p:spPr>
          <a:xfrm>
            <a:off x="102870" y="2536190"/>
            <a:ext cx="90125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ctr" fontAlgn="auto"/>
            <a:r>
              <a:rPr lang="zh-CN" altLang="en-US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辛弃疾</a:t>
            </a:r>
            <a:r>
              <a:rPr lang="en-US" altLang="zh-CN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《</a:t>
            </a:r>
            <a:r>
              <a:rPr lang="zh-CN" altLang="en-US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破阵子</a:t>
            </a:r>
            <a:r>
              <a:rPr lang="en-US" altLang="zh-CN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》 </a:t>
            </a:r>
            <a:r>
              <a:rPr lang="zh-CN" altLang="en-US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破阵子为陈同甫赋壮词以寄之</a:t>
            </a:r>
            <a:endParaRPr lang="zh-CN" altLang="en-US" sz="2400" b="1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/>
            <a:r>
              <a:rPr lang="zh-CN" altLang="en-US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醉里挑灯看剑， 梦回吹角连营。八百里分麾下炙， 五十弦翻塞外声。沙场秋点兵。</a:t>
            </a:r>
            <a:endParaRPr lang="zh-CN" altLang="en-US" sz="2400" b="1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/>
            <a:r>
              <a:rPr lang="zh-CN" altLang="en-US" sz="24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马作的卢飞快， 弓如霹雳弦惊。了却君王天下事， 赢得生前身后名。可怜白发生！</a:t>
            </a:r>
            <a:endParaRPr lang="zh-CN" altLang="en-US" sz="2400" b="1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343045" name="矩形 343044"/>
          <p:cNvSpPr/>
          <p:nvPr/>
        </p:nvSpPr>
        <p:spPr>
          <a:xfrm>
            <a:off x="1571625" y="4428490"/>
            <a:ext cx="684085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视野较为广阔，气象恢弘雄放。 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3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当堂训练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1445" y="572135"/>
            <a:ext cx="88557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    </a:t>
            </a:r>
            <a:r>
              <a:rPr 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西江月</a:t>
            </a:r>
            <a:r>
              <a:rPr lang="en-US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</a:t>
            </a:r>
            <a:r>
              <a:rPr 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黄陵庙（</a:t>
            </a:r>
            <a:r>
              <a:rPr lang="zh-CN" sz="20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又题阻风</a:t>
            </a:r>
            <a:r>
              <a:rPr 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三峰下）</a:t>
            </a:r>
            <a:endParaRPr lang="zh-CN" sz="20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/>
            <a:r>
              <a:rPr lang="en-US" alt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               </a:t>
            </a:r>
            <a:r>
              <a:rPr 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张孝祥</a:t>
            </a:r>
            <a:r>
              <a:rPr lang="en-US" sz="2000" b="1" baseline="30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①</a:t>
            </a:r>
            <a:endParaRPr lang="zh-CN" sz="20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/>
            <a:r>
              <a:rPr lang="en-US" alt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    </a:t>
            </a:r>
            <a:r>
              <a:rPr 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满载一船秋色，平铺十里湖光。</a:t>
            </a:r>
            <a:endParaRPr lang="zh-CN" sz="2000" b="1">
              <a:solidFill>
                <a:srgbClr val="00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/>
            <a:r>
              <a:rPr lang="en-US" altLang="zh-CN" sz="20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    </a:t>
            </a:r>
            <a:r>
              <a:rPr lang="zh-CN" sz="20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波神</a:t>
            </a:r>
            <a:r>
              <a:rPr lang="en-US" sz="2000" b="1" baseline="30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②</a:t>
            </a:r>
            <a:r>
              <a:rPr lang="zh-CN" sz="20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留</a:t>
            </a:r>
            <a:r>
              <a:rPr 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我看斜阳，</a:t>
            </a:r>
            <a:r>
              <a:rPr lang="zh-CN" sz="20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唤起鳞鳞细浪</a:t>
            </a:r>
            <a:r>
              <a:rPr 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endParaRPr lang="zh-CN" sz="2000" b="1">
              <a:solidFill>
                <a:srgbClr val="00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/>
            <a:r>
              <a:rPr lang="en-US" altLang="zh-CN" sz="20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    </a:t>
            </a:r>
            <a:r>
              <a:rPr lang="zh-CN" sz="20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明日风回更好</a:t>
            </a:r>
            <a:r>
              <a:rPr 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，今宵露宿何妨？</a:t>
            </a:r>
            <a:endParaRPr lang="zh-CN" sz="20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/>
            <a:r>
              <a:rPr lang="en-US" alt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              </a:t>
            </a:r>
            <a:r>
              <a:rPr 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水晶宫里</a:t>
            </a:r>
            <a:r>
              <a:rPr lang="zh-CN" sz="20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奏</a:t>
            </a:r>
            <a:r>
              <a:rPr 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《霓裳》，准拟</a:t>
            </a:r>
            <a:r>
              <a:rPr lang="en-US" sz="2000" b="1" baseline="30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③</a:t>
            </a:r>
            <a:r>
              <a:rPr lang="zh-CN" sz="2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岳阳楼上。【注】①张孝祥：南宋初词人。这首词，因船行洞庭湖畔黄陵庙下为风浪所阻而作。作者与友人信中提到：“某离长沙且十日，尚在黄陵庙下，波臣风伯亦善戏矣。 ②波神：水神。③准拟：准定。
</a:t>
            </a:r>
            <a:endParaRPr lang="zh-CN" altLang="en-US" sz="20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45" y="3357245"/>
            <a:ext cx="88550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★这首词的风格与宋代哪两位词人比较接近？这种风格的词人属于哪一流派？（3分）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343045" name="矩形 343044"/>
          <p:cNvSpPr/>
          <p:nvPr/>
        </p:nvSpPr>
        <p:spPr>
          <a:xfrm>
            <a:off x="132080" y="4190365"/>
            <a:ext cx="89496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答：与宋代苏轼、辛弃疾两位词人比较接近，属于哪豪放派。</a:t>
            </a:r>
            <a:endParaRPr lang="zh-CN" altLang="en-US" sz="28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3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30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725" y="994410"/>
            <a:ext cx="8973185" cy="3938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000"/>
              </a:lnSpc>
            </a:pPr>
            <a:r>
              <a:rPr lang="en-US" altLang="zh-CN" sz="2200" b="1">
                <a:ea typeface="宋体" panose="02010600030101010101" pitchFamily="2" charset="-122"/>
              </a:rPr>
              <a:t>        </a:t>
            </a:r>
            <a:r>
              <a:rPr lang="zh-CN" sz="2200" b="1">
                <a:ea typeface="宋体" panose="02010600030101010101" pitchFamily="2" charset="-122"/>
              </a:rPr>
              <a:t>山水诗源于南朝（宋）谢灵运，田园诗源于晋代陶渊明，以唐代王维、孟浩然为代表。这些诗人以山水田园为审美对象，把细腻的笔触投向静谧的山林、悠闲的田野，诗人常常用</a:t>
            </a:r>
            <a:r>
              <a:rPr lang="zh-CN" sz="2200" b="1">
                <a:solidFill>
                  <a:srgbClr val="FF0000"/>
                </a:solidFill>
                <a:ea typeface="宋体" panose="02010600030101010101" pitchFamily="2" charset="-122"/>
              </a:rPr>
              <a:t>白云、青山、苍天、空山等意象来表现一幅悠远和清静平淡的意境。用“采薇”“东篱”表达对隐居生活的向往或借指隐居生活。</a:t>
            </a:r>
            <a:endParaRPr lang="zh-CN" sz="2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 fontAlgn="auto">
              <a:lnSpc>
                <a:spcPts val="3000"/>
              </a:lnSpc>
            </a:pPr>
            <a:r>
              <a:rPr lang="en-US" altLang="zh-CN" sz="2200" b="1">
                <a:solidFill>
                  <a:srgbClr val="FF0000"/>
                </a:solidFill>
                <a:ea typeface="宋体" panose="02010600030101010101" pitchFamily="2" charset="-122"/>
              </a:rPr>
              <a:t>         </a:t>
            </a:r>
            <a:r>
              <a:rPr lang="zh-CN" sz="2200" b="1">
                <a:solidFill>
                  <a:srgbClr val="FF0000"/>
                </a:solidFill>
                <a:ea typeface="宋体" panose="02010600030101010101" pitchFamily="2" charset="-122"/>
              </a:rPr>
              <a:t>山水田园诗表现诗人热爱自然、崇尚自由，或对现实的不满、对田园生活的向往和热爱之情，及闲适淡泊、悠然自得的心境。</a:t>
            </a:r>
            <a:r>
              <a:rPr lang="en-US" sz="2200" b="1">
                <a:latin typeface="宋体" panose="02010600030101010101" pitchFamily="2" charset="-122"/>
              </a:rPr>
              <a:t>    </a:t>
            </a:r>
            <a:r>
              <a:rPr lang="zh-CN" sz="2200" b="1">
                <a:ea typeface="宋体" panose="02010600030101010101" pitchFamily="2" charset="-122"/>
              </a:rPr>
              <a:t>这类诗歌的主要特点就是“一切景语皆情语”，亦即作者笔下的山水自然景物都融入了作者的主观情感，或借景抒情，或情景交融，诗境隽永优美，</a:t>
            </a:r>
            <a:r>
              <a:rPr lang="zh-CN" sz="2200" b="1">
                <a:solidFill>
                  <a:srgbClr val="FF0000"/>
                </a:solidFill>
                <a:ea typeface="宋体" panose="02010600030101010101" pitchFamily="2" charset="-122"/>
              </a:rPr>
              <a:t>风格恬静淡雅，语言清丽洗练、质朴自然，多用白描手法。
</a:t>
            </a:r>
            <a:endParaRPr lang="zh-CN" altLang="en-US" sz="2200" b="1"/>
          </a:p>
        </p:txBody>
      </p:sp>
      <p:sp>
        <p:nvSpPr>
          <p:cNvPr id="11" name="文本框 10"/>
          <p:cNvSpPr txBox="1"/>
          <p:nvPr/>
        </p:nvSpPr>
        <p:spPr>
          <a:xfrm>
            <a:off x="201295" y="626110"/>
            <a:ext cx="23253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latin typeface="黑体" panose="02010600030101010101" charset="-122"/>
                <a:ea typeface="黑体" panose="02010600030101010101" charset="-122"/>
                <a:sym typeface="+mn-ea"/>
              </a:rPr>
              <a:t>三、山水田园诗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0" y="1294130"/>
            <a:ext cx="4137025" cy="3681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ts val="4000"/>
              </a:lnSpc>
            </a:pP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新晴野望</a:t>
            </a:r>
            <a:endParaRPr lang="zh-CN" sz="2200" b="1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</a:endParaRPr>
          </a:p>
          <a:p>
            <a:pPr indent="0" algn="ctr" fontAlgn="auto">
              <a:lnSpc>
                <a:spcPts val="4000"/>
              </a:lnSpc>
            </a:pP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王维</a:t>
            </a:r>
            <a:endParaRPr lang="zh-CN" sz="2200" b="1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</a:endParaRPr>
          </a:p>
          <a:p>
            <a:pPr indent="0" algn="ctr" fontAlgn="auto">
              <a:lnSpc>
                <a:spcPts val="4000"/>
              </a:lnSpc>
            </a:pP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新</a:t>
            </a:r>
            <a:r>
              <a:rPr 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晴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原野</a:t>
            </a:r>
            <a:r>
              <a:rPr 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旷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，极目无氛垢。</a:t>
            </a:r>
            <a:endParaRPr lang="zh-CN" sz="2200" b="1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</a:endParaRPr>
          </a:p>
          <a:p>
            <a:pPr indent="0" algn="ctr" fontAlgn="auto">
              <a:lnSpc>
                <a:spcPts val="4000"/>
              </a:lnSpc>
            </a:pP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郭门临渡头，村树连溪口。</a:t>
            </a:r>
            <a:endParaRPr lang="zh-CN" sz="2200" b="1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</a:endParaRPr>
          </a:p>
          <a:p>
            <a:pPr indent="0" algn="ctr" fontAlgn="auto">
              <a:lnSpc>
                <a:spcPts val="4000"/>
              </a:lnSpc>
            </a:pP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白水明田外，碧峰出山后。</a:t>
            </a:r>
            <a:endParaRPr lang="zh-CN" sz="2200" b="1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</a:endParaRPr>
          </a:p>
          <a:p>
            <a:pPr indent="0" algn="ctr" fontAlgn="auto">
              <a:lnSpc>
                <a:spcPts val="4000"/>
              </a:lnSpc>
            </a:pP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月无闲人，</a:t>
            </a:r>
            <a:r>
              <a:rPr 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倾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家事</a:t>
            </a:r>
            <a:r>
              <a:rPr lang="zh-CN" sz="2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南亩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。
</a:t>
            </a:r>
            <a:endParaRPr lang="zh-CN" altLang="en-US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445" y="695960"/>
            <a:ext cx="44678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怎样判断是否是山水田园诗呢？</a:t>
            </a:r>
            <a:endParaRPr lang="zh-CN" altLang="en-US" sz="24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49825" y="607060"/>
            <a:ext cx="313944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从常见意象来判断</a:t>
            </a:r>
            <a:endParaRPr lang="zh-CN" altLang="en-US" sz="2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78655" y="1045210"/>
            <a:ext cx="4321175" cy="768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野旷、郭门、渡头、村树、溪口、明田、碧峰、闲人、南亩</a:t>
            </a:r>
            <a:endParaRPr lang="zh-CN" altLang="zh-CN" sz="2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49825" y="1836420"/>
            <a:ext cx="313944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从诗歌内容来判断</a:t>
            </a:r>
            <a:endParaRPr lang="zh-CN" altLang="en-US" sz="2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78655" y="2254885"/>
            <a:ext cx="4321175" cy="14452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诗歌描绘了在初夏雨后诗人眺望原野所见到的田园风光，写出了农民抓紧了雨过天晴的有利时机而突击耕种的情形。</a:t>
            </a:r>
            <a:endParaRPr lang="zh-CN" sz="2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49825" y="3774440"/>
            <a:ext cx="358711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从作者抒发的情感来判断</a:t>
            </a:r>
            <a:endParaRPr lang="zh-CN" altLang="en-US" sz="2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78655" y="4236085"/>
            <a:ext cx="4321175" cy="768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表达了诗人热爱自然、眷恋田园的情怀。</a:t>
            </a:r>
            <a:endParaRPr lang="zh-CN" sz="2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1295" y="559435"/>
            <a:ext cx="2316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四、羁旅行役诗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7155" y="959485"/>
            <a:ext cx="8942070" cy="4194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200"/>
              </a:lnSpc>
            </a:pP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也被称作羁旅思乡</a:t>
            </a:r>
            <a:r>
              <a:rPr 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诗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主要写客居他乡的游子漂泊凄苦孤寂的心境以及对家乡、亲人的思念。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羁旅诗，一般是从</a:t>
            </a:r>
            <a:r>
              <a:rPr 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旅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人身边的景物写起，这类诗有一些常用的意象，如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“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归雁、圆月、客船、天涯、他乡、孤灯、无眠、晚钟、醉酒、凄风、苦雨、慈母”等，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眼中所见、耳中所闻，勾起心中所感，触发对遥远故乡的眺望，对温馨家庭的憧憬。抒发诗人怀念家乡，思念亲人的感情。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鉴赏时应把握作者写了哪些“眼中景”，借此抒发怎样的“心中情”，又是如何将思乡的情感与所见所闻的一些事物巧妙地融合在一起的。
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8445" y="1586865"/>
            <a:ext cx="2872740" cy="2335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ts val="3500"/>
              </a:lnSpc>
            </a:pP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宿建德江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ctr" fontAlgn="auto">
              <a:lnSpc>
                <a:spcPts val="3500"/>
              </a:lnSpc>
            </a:pP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移舟泊烟渚，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ctr" fontAlgn="auto">
              <a:lnSpc>
                <a:spcPts val="3500"/>
              </a:lnSpc>
            </a:pP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日暮客愁新。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ctr" fontAlgn="auto">
              <a:lnSpc>
                <a:spcPts val="3500"/>
              </a:lnSpc>
            </a:pP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野旷天低树，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ctr" fontAlgn="auto">
              <a:lnSpc>
                <a:spcPts val="3500"/>
              </a:lnSpc>
            </a:pPr>
            <a:r>
              <a:rPr lang="zh-CN" alt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江清月近人。 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445" y="695960"/>
            <a:ext cx="44678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怎样判断是否是羁旅行役诗呢？</a:t>
            </a:r>
            <a:endParaRPr lang="zh-CN" altLang="en-US" sz="24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49825" y="664210"/>
            <a:ext cx="31394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从常见意象来判断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9825" y="1271905"/>
            <a:ext cx="2940685" cy="460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舟、烟渚、日暮、月</a:t>
            </a:r>
            <a:endParaRPr lang="zh-CN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40935" y="1837690"/>
            <a:ext cx="31394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从诗歌内容来判断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0385" y="2475865"/>
            <a:ext cx="4321175" cy="8299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诗歌描绘了秋天傍晚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客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船停靠在烟雾迷蒙的江边</a:t>
            </a:r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的景色。</a:t>
            </a:r>
            <a:endParaRPr 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50080" y="3445510"/>
            <a:ext cx="41776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从作者抒发的情感来判断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50385" y="4043680"/>
            <a:ext cx="4520565" cy="8299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以舟泊暮宿作为自己的抒发感情的归宿，写出了作者羁旅之思。</a:t>
            </a:r>
            <a:endParaRPr 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81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-7366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1016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308233" name="左大括号 308232"/>
          <p:cNvSpPr/>
          <p:nvPr/>
        </p:nvSpPr>
        <p:spPr>
          <a:xfrm>
            <a:off x="847725" y="787400"/>
            <a:ext cx="173990" cy="4213225"/>
          </a:xfrm>
          <a:prstGeom prst="leftBrace">
            <a:avLst>
              <a:gd name="adj1" fmla="val 321875"/>
              <a:gd name="adj2" fmla="val 50000"/>
            </a:avLst>
          </a:prstGeom>
          <a:noFill/>
          <a:ln w="317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31" name="左大括号 308230"/>
          <p:cNvSpPr/>
          <p:nvPr/>
        </p:nvSpPr>
        <p:spPr>
          <a:xfrm>
            <a:off x="1798320" y="2596515"/>
            <a:ext cx="76200" cy="713105"/>
          </a:xfrm>
          <a:prstGeom prst="leftBrace">
            <a:avLst>
              <a:gd name="adj1" fmla="val 95833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32" name="左大括号 308231"/>
          <p:cNvSpPr/>
          <p:nvPr/>
        </p:nvSpPr>
        <p:spPr>
          <a:xfrm>
            <a:off x="3961130" y="2204720"/>
            <a:ext cx="116840" cy="848995"/>
          </a:xfrm>
          <a:prstGeom prst="leftBrace">
            <a:avLst>
              <a:gd name="adj1" fmla="val 49922"/>
              <a:gd name="adj2" fmla="val 50000"/>
            </a:avLst>
          </a:prstGeom>
          <a:noFill/>
          <a:ln w="317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30" name="左大括号 308229"/>
          <p:cNvSpPr/>
          <p:nvPr/>
        </p:nvSpPr>
        <p:spPr>
          <a:xfrm>
            <a:off x="2506980" y="2923540"/>
            <a:ext cx="134620" cy="810260"/>
          </a:xfrm>
          <a:prstGeom prst="leftBrace">
            <a:avLst>
              <a:gd name="adj1" fmla="val 49922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29" name="左大括号 308228"/>
          <p:cNvSpPr/>
          <p:nvPr/>
        </p:nvSpPr>
        <p:spPr>
          <a:xfrm>
            <a:off x="1400810" y="3943985"/>
            <a:ext cx="173355" cy="704215"/>
          </a:xfrm>
          <a:prstGeom prst="leftBrace">
            <a:avLst>
              <a:gd name="adj1" fmla="val 38888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40" name="矩形 308239"/>
          <p:cNvSpPr/>
          <p:nvPr/>
        </p:nvSpPr>
        <p:spPr>
          <a:xfrm>
            <a:off x="-48895" y="2440464"/>
            <a:ext cx="102044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按体裁 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41" name="矩形 308240"/>
          <p:cNvSpPr/>
          <p:nvPr/>
        </p:nvSpPr>
        <p:spPr>
          <a:xfrm>
            <a:off x="1021080" y="506095"/>
            <a:ext cx="22688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古体诗（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特点是句式、字数不统一没有规定的要求且字数较多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42" name="左大括号 308241"/>
          <p:cNvSpPr/>
          <p:nvPr/>
        </p:nvSpPr>
        <p:spPr>
          <a:xfrm>
            <a:off x="3289935" y="562610"/>
            <a:ext cx="165100" cy="849630"/>
          </a:xfrm>
          <a:prstGeom prst="leftBrace">
            <a:avLst>
              <a:gd name="adj1" fmla="val 43287"/>
              <a:gd name="adj2" fmla="val 50000"/>
            </a:avLst>
          </a:prstGeom>
          <a:noFill/>
          <a:ln w="28575" cap="flat" cmpd="sng">
            <a:solidFill>
              <a:schemeClr val="tx1">
                <a:lumMod val="95000"/>
                <a:lumOff val="5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43" name="矩形 308242"/>
          <p:cNvSpPr/>
          <p:nvPr/>
        </p:nvSpPr>
        <p:spPr>
          <a:xfrm>
            <a:off x="3441700" y="419100"/>
            <a:ext cx="51352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古体诗（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古诗）如 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诗经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》《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楚辞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 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里的诗歌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44" name="矩形 308243"/>
          <p:cNvSpPr/>
          <p:nvPr/>
        </p:nvSpPr>
        <p:spPr>
          <a:xfrm>
            <a:off x="3441700" y="1146969"/>
            <a:ext cx="34512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乐府诗（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乐府</a:t>
            </a:r>
            <a:r>
              <a:rPr lang="en-US" altLang="zh-CN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里的诗歌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）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46" name="矩形 308245"/>
          <p:cNvSpPr/>
          <p:nvPr/>
        </p:nvSpPr>
        <p:spPr>
          <a:xfrm>
            <a:off x="971550" y="1447800"/>
            <a:ext cx="8183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判断技巧：诗题中凡出现“歌”“行”“吟”“引”“弄”“操”“曲”等字样</a:t>
            </a:r>
            <a:endParaRPr lang="zh-CN" altLang="en-US" sz="1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的都该属于古体诗 </a:t>
            </a:r>
            <a:endParaRPr lang="zh-CN" altLang="en-US" sz="1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47" name="直接连接符 308246"/>
          <p:cNvSpPr/>
          <p:nvPr/>
        </p:nvSpPr>
        <p:spPr>
          <a:xfrm>
            <a:off x="1021080" y="2055495"/>
            <a:ext cx="7972425" cy="63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08248" name="矩形 308247"/>
          <p:cNvSpPr/>
          <p:nvPr/>
        </p:nvSpPr>
        <p:spPr>
          <a:xfrm>
            <a:off x="971550" y="2711927"/>
            <a:ext cx="9366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近体诗 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50" name="矩形 308249"/>
          <p:cNvSpPr/>
          <p:nvPr/>
        </p:nvSpPr>
        <p:spPr>
          <a:xfrm>
            <a:off x="3865880" y="2835752"/>
            <a:ext cx="1447800" cy="368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七言绝句 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52" name="矩形 308251"/>
          <p:cNvSpPr/>
          <p:nvPr/>
        </p:nvSpPr>
        <p:spPr>
          <a:xfrm>
            <a:off x="1855470" y="2395062"/>
            <a:ext cx="2240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绝句（</a:t>
            </a:r>
            <a:r>
              <a:rPr lang="zh-CN" altLang="en-US" sz="1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只有四句话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253" name="矩形 308252"/>
          <p:cNvSpPr/>
          <p:nvPr/>
        </p:nvSpPr>
        <p:spPr>
          <a:xfrm>
            <a:off x="3980180" y="2035652"/>
            <a:ext cx="123317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五言绝句 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54" name="矩形 308253"/>
          <p:cNvSpPr/>
          <p:nvPr/>
        </p:nvSpPr>
        <p:spPr>
          <a:xfrm>
            <a:off x="1876425" y="3103404"/>
            <a:ext cx="708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律诗 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55" name="矩形 308254"/>
          <p:cNvSpPr/>
          <p:nvPr/>
        </p:nvSpPr>
        <p:spPr>
          <a:xfrm>
            <a:off x="2623185" y="2736057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五言律诗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256" name="矩形 308255"/>
          <p:cNvSpPr/>
          <p:nvPr/>
        </p:nvSpPr>
        <p:spPr>
          <a:xfrm>
            <a:off x="2623185" y="3476467"/>
            <a:ext cx="11652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七言律诗 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57" name="左大括号 308256"/>
          <p:cNvSpPr/>
          <p:nvPr/>
        </p:nvSpPr>
        <p:spPr>
          <a:xfrm flipH="1">
            <a:off x="5143500" y="2204085"/>
            <a:ext cx="237490" cy="1551305"/>
          </a:xfrm>
          <a:prstGeom prst="leftBrace">
            <a:avLst>
              <a:gd name="adj1" fmla="val 54385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58" name="矩形 308257">
            <a:hlinkClick r:id="rId3" action="ppaction://hlinksldjump"/>
          </p:cNvPr>
          <p:cNvSpPr/>
          <p:nvPr/>
        </p:nvSpPr>
        <p:spPr>
          <a:xfrm>
            <a:off x="5440045" y="2615565"/>
            <a:ext cx="2240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绝句与古体诗的区别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绝句与律诗的区别 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59" name="矩形 308258"/>
          <p:cNvSpPr/>
          <p:nvPr/>
        </p:nvSpPr>
        <p:spPr>
          <a:xfrm>
            <a:off x="1021080" y="4169252"/>
            <a:ext cx="4794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词 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60" name="矩形 308259"/>
          <p:cNvSpPr/>
          <p:nvPr/>
        </p:nvSpPr>
        <p:spPr>
          <a:xfrm>
            <a:off x="1550670" y="3792697"/>
            <a:ext cx="190436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小令，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58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字以内 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61" name="直接连接符 308260"/>
          <p:cNvSpPr/>
          <p:nvPr/>
        </p:nvSpPr>
        <p:spPr>
          <a:xfrm>
            <a:off x="971550" y="3820160"/>
            <a:ext cx="8114665" cy="63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08262" name="矩形 308261"/>
          <p:cNvSpPr/>
          <p:nvPr/>
        </p:nvSpPr>
        <p:spPr>
          <a:xfrm>
            <a:off x="1551940" y="4093052"/>
            <a:ext cx="190309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中调，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59~90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 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63" name="矩形 308262"/>
          <p:cNvSpPr/>
          <p:nvPr/>
        </p:nvSpPr>
        <p:spPr>
          <a:xfrm>
            <a:off x="1541145" y="4378484"/>
            <a:ext cx="327596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长调，也叫慢词，</a:t>
            </a: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91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个字以上 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8264" name="矩形 308263"/>
          <p:cNvSpPr/>
          <p:nvPr/>
        </p:nvSpPr>
        <p:spPr>
          <a:xfrm>
            <a:off x="1021715" y="4734402"/>
            <a:ext cx="36550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曲分为小令、散曲 、 套数 和剧曲 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3082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3082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82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30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30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0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0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  <p:cond evt="onBegin" delay="0">
                          <p:tn val="48"/>
                        </p:cond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08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0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  <p:cond evt="onBegin" delay="0">
                          <p:tn val="58"/>
                        </p:cond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08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  <p:cond evt="onBegin" delay="0">
                          <p:tn val="63"/>
                        </p:cond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0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08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  <p:cond evt="onBegin" delay="0">
                          <p:tn val="73"/>
                        </p:cond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0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  <p:cond evt="onBegin" delay="0">
                          <p:tn val="78"/>
                        </p:cond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08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  <p:cond evt="onBegin" delay="0">
                          <p:tn val="83"/>
                        </p:cond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08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  <p:cond evt="onBegin" delay="0">
                          <p:tn val="88"/>
                        </p:cond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308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  <p:cond evt="onBegin" delay="0">
                          <p:tn val="93"/>
                        </p:cond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0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  <p:cond evt="onBegin" delay="0">
                          <p:tn val="98"/>
                        </p:cond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308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  <p:cond evt="onBegin" delay="0">
                          <p:tn val="103"/>
                        </p:cond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30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  <p:cond evt="onBegin" delay="0">
                          <p:tn val="108"/>
                        </p:cond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308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  <p:cond evt="onBegin" delay="0">
                          <p:tn val="113"/>
                        </p:cond>
                      </p:stCondLst>
                      <p:childTnLst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308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  <p:cond evt="onBegin" delay="0">
                          <p:tn val="118"/>
                        </p:cond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308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  <p:cond evt="onBegin" delay="0">
                          <p:tn val="123"/>
                        </p:cond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30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41" grpId="0"/>
      <p:bldP spid="308243" grpId="0"/>
      <p:bldP spid="308244" grpId="0"/>
      <p:bldP spid="308246" grpId="0"/>
      <p:bldP spid="308248" grpId="0"/>
      <p:bldP spid="308250" grpId="0"/>
      <p:bldP spid="308252" grpId="0"/>
      <p:bldP spid="308253" grpId="0"/>
      <p:bldP spid="308254" grpId="0"/>
      <p:bldP spid="308255" grpId="0"/>
      <p:bldP spid="308256" grpId="0"/>
      <p:bldP spid="308258" grpId="0"/>
      <p:bldP spid="308259" grpId="0"/>
      <p:bldP spid="308260" grpId="0"/>
      <p:bldP spid="308262" grpId="0"/>
      <p:bldP spid="308263" grpId="0"/>
      <p:bldP spid="3082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1295" y="635635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五、送别诗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6520" y="1069340"/>
            <a:ext cx="8951595" cy="39382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000"/>
              </a:lnSpc>
            </a:pP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古代由于交通不便，通讯极不发达，亲人朋友之间往往一别数载难以相见，所以古人特别看重离别。离别之际，人们往往设酒饯别，折柳相送，有时还要吟诗话别，因此离情别绪就成为古代文人一个永恒的主题。常用的意象有</a:t>
            </a:r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杨柳、长亭、江水、酒、芳草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ts val="3000"/>
              </a:lnSpc>
            </a:pP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因各人的情况不同，故送别诗词所写的具体内容及思想倾向往往有别。</a:t>
            </a:r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有的借以一吐胸中积愤或表明心志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有的重在写离愁别恨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有的重在劝勉、鼓励、安慰，有的兼而有之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ts val="3000"/>
              </a:lnSpc>
            </a:pP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送别诗词的形式标志是标题中有</a:t>
            </a:r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“送”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“别”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</a:rPr>
              <a:t>等字眼；基本主题是依依不舍的留念、情深意长的勉励、坦陈心志的告白、别后情境的想象、担忧与对友人的思念等。</a:t>
            </a:r>
            <a:endParaRPr lang="zh-CN" sz="2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445" y="695960"/>
            <a:ext cx="38557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怎样判断是否是送别诗呢？</a:t>
            </a:r>
            <a:endParaRPr lang="zh-CN" altLang="en-US" sz="24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280160"/>
            <a:ext cx="3855720" cy="3553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ts val="45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芙蓉楼送辛渐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ts val="45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[唐] 王昌龄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ts val="45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寒雨连江夜入吴，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ts val="45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平明送客楚山孤。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ts val="45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洛阳亲友如相问，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ts val="45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一片冰心在玉壶。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54650" y="721360"/>
            <a:ext cx="25876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从标题来判断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54650" y="1288415"/>
            <a:ext cx="2673350" cy="460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芙蓉楼</a:t>
            </a:r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送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辛渐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78425" y="1845945"/>
            <a:ext cx="31394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从诗歌内容来判断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0385" y="2432050"/>
            <a:ext cx="4520565" cy="8299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第二天早晨作者在江边送别辛渐的情景</a:t>
            </a:r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。</a:t>
            </a:r>
            <a:endParaRPr 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50080" y="3378835"/>
            <a:ext cx="41776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从作者抒发的情感来判断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50385" y="3948430"/>
            <a:ext cx="4520565" cy="1198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达了作者送别好友时依依不舍的感情,诗的后两句也表现出了对于家乡亲友们深深的思念之情。</a:t>
            </a:r>
            <a:endParaRPr 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1295" y="635635"/>
            <a:ext cx="2316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六、边塞征战诗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1445" y="1107440"/>
            <a:ext cx="89185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6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唐朝开元、天宝年间，有一些诗人，他们的作品以反映唐朝边界战争生活为主要内容，代表作家有</a:t>
            </a:r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高适、岑参等诗人。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他们以诗歌来反映边塞的山川景物和风土人情，常用意象有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投笔、长城、楼兰、羌笛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ts val="36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表现从军边塞、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杀敌报国的意志；讴歌边塞将士不畏辛劳、保卫边陲的战斗精神；抒发御敌建功的愿望和安边定远的思想；描写将士和亲人相互思念的深沉情感；讽刺并劝谏拓土开边、穷兵黩武的统治者。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445" y="695960"/>
            <a:ext cx="44678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怎样判断是否是边塞征战诗呢？</a:t>
            </a:r>
            <a:endParaRPr lang="zh-CN" altLang="en-US" sz="24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8145" y="1289685"/>
            <a:ext cx="260604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凉州词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（唐）王翰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ts val="4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葡萄美酒夜光杯 ，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ts val="4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欲饮琵琶马上催。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ts val="4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醉卧沙场君莫笑，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ts val="4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古来征战几人回。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49825" y="677545"/>
            <a:ext cx="31394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从常见意象来判断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39970" y="1175385"/>
            <a:ext cx="3426460" cy="460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葡萄美酒、凉州、沙场</a:t>
            </a:r>
            <a:endParaRPr lang="zh-CN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49825" y="1750695"/>
            <a:ext cx="31394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从诗歌内容来判断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02430" y="2254885"/>
            <a:ext cx="4789170" cy="1198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诗歌描写边塞将士们很难得的一次欢聚的酒宴，表现出激昂兴奋的情绪、开怀痛饮一醉方休的场面。</a:t>
            </a:r>
            <a:endParaRPr 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68800" y="3497580"/>
            <a:ext cx="44310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从作者抒发的情感来判断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92295" y="4072890"/>
            <a:ext cx="4321175" cy="8299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表现了战士们将生死置之度外的旷达、奔放的思想感情。</a:t>
            </a:r>
            <a:endParaRPr 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1295" y="683260"/>
            <a:ext cx="2316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七、咏史怀古诗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3505" y="1165225"/>
            <a:ext cx="8936355" cy="3900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3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以历史故事、古人事迹为题材的咏史诗，在唐代十分盛行，出现了杜牧、刘禹锡等卓有成效的咏史大家。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诗中</a:t>
            </a:r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借古人、古事、古迹抒发比较复杂深厚的感情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。由于对国家、人生、个人遭遇有种种感触，而这种感情在当时又不便明说，便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借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史来抒发感情。</a:t>
            </a:r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古事来对比今事，用古人来对比今人，或者以古事喻今事，以古人喻今人，喻自己，借对古事的看法来表达对今事的看法，借古人的遭遇来抒发自己的情怀。怀古的目的不是批评时政、劝喻当道，就是抒发自己的感慨不平，表达知己的志向抱负。
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445" y="695960"/>
            <a:ext cx="44678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怎样判断是否是咏史怀古诗呢？</a:t>
            </a:r>
            <a:endParaRPr lang="zh-CN" altLang="en-US" sz="24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4975" y="1602740"/>
            <a:ext cx="2635250" cy="2784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ts val="35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赤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壁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ts val="35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杜牧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35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折戟沉沙铁未销，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35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自将磨洗认前朝。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35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东风不与周郎便，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35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铜雀春深锁二乔。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40885" y="668020"/>
            <a:ext cx="460311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标题中有古迹、古人名，或在古迹、古人前冠以“咏”，或在古迹、古人后加“怀古”、“咏怀”等</a:t>
            </a:r>
            <a:endParaRPr lang="zh-CN" sz="2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08395" y="1861185"/>
            <a:ext cx="916305" cy="460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赤壁</a:t>
            </a:r>
            <a:endParaRPr 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80255" y="2416175"/>
            <a:ext cx="453898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从诗歌内容结构来判断：而怀古诗的结构一般是</a:t>
            </a:r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临古地——思古人——忆其事——抒己志</a:t>
            </a:r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sz="2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68825" y="3526155"/>
            <a:ext cx="374523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从作者抒发的情感来判断</a:t>
            </a:r>
            <a:endParaRPr lang="zh-CN" altLang="en-US" sz="2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26255" y="3956050"/>
            <a:ext cx="4739640" cy="11068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诗人即物感兴，托物咏史，点明赤壁之战关系到国家存亡，社稷安危；同时暗指自己胸怀大志不被重用。</a:t>
            </a:r>
            <a:endParaRPr lang="zh-CN" sz="2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  <p:bldP spid="13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1295" y="654685"/>
            <a:ext cx="2316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八、哲理言志诗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45" y="1219835"/>
            <a:ext cx="8942070" cy="3681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哲理诗，就是用诗歌来说理。诗人借助高超的思想艺术修养，着重捕捉心与物相遇时刹那间的感受，并升华为一种哲理思考，使诗歌既具有形象性，又富含哲理。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ts val="4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言志诗，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主要是咏物言志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。诗人在描摹事物以尽其妙的基础上融入自己的感情，寄托自己的心志。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有咏蝶、咏蝉、咏蜂，有咏松、咏梅、咏莲……松、梅、竹、菊是品行高洁、不畏邪恶的形象化身，古人常用这四种形象表现志向、气节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1445" y="695960"/>
            <a:ext cx="4161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怎样判断是否是咏物言志呢？</a:t>
            </a:r>
            <a:endParaRPr lang="zh-CN" altLang="en-US" sz="24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4825" y="1356360"/>
            <a:ext cx="257746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ts val="4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石灰吟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fontAlgn="auto">
              <a:lnSpc>
                <a:spcPts val="4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谦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ts val="4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千锤万凿出深山，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ts val="4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烈火焚烧若等闲。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ts val="4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粉身碎骨浑不怕，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ts val="4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要留清白在人间。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93310" y="568960"/>
            <a:ext cx="425132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从标题来判断：</a:t>
            </a:r>
            <a:endParaRPr lang="zh-CN" sz="2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咏（题）+物或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物</a:t>
            </a:r>
            <a:r>
              <a:rPr lang="en-US" alt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+吟</a:t>
            </a:r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的格式</a:t>
            </a:r>
            <a:endParaRPr lang="zh-CN" sz="2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19850" y="1315085"/>
            <a:ext cx="1198245" cy="4298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石灰</a:t>
            </a:r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吟</a:t>
            </a:r>
            <a:endParaRPr lang="zh-CN" sz="2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05655" y="1739900"/>
            <a:ext cx="453898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从诗歌内容来判断：吟咏的常是</a:t>
            </a:r>
            <a:r>
              <a:rPr lang="zh-CN" sz="2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自然界存在的事物。</a:t>
            </a:r>
            <a:endParaRPr lang="zh-CN" sz="2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93235" y="2482215"/>
            <a:ext cx="4789170" cy="7683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诗歌吟咏的是出山之难、不怕焚烧、不怕破碎、一身清白的石灰。</a:t>
            </a:r>
            <a:endParaRPr lang="zh-CN" sz="2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68825" y="3230880"/>
            <a:ext cx="374523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sz="2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从作者抒发的情感来判断</a:t>
            </a:r>
            <a:endParaRPr lang="zh-CN" altLang="en-US" sz="22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3235" y="3641725"/>
            <a:ext cx="4789170" cy="14452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  <a:sym typeface="+mn-ea"/>
              </a:rPr>
              <a:t>作者以石灰自喻，表达自己为国尽忠，不怕牺牲的意愿和坚守高洁情操的决心，歌咏自己光明磊落的襟怀和崇高清白的人格。 </a:t>
            </a:r>
            <a:endParaRPr lang="zh-CN" sz="2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14" grpId="0"/>
      <p:bldP spid="15" grpId="0"/>
      <p:bldP spid="13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1050290" y="1583690"/>
            <a:ext cx="7044055" cy="1153160"/>
          </a:xfrm>
          <a:prstGeom prst="rect">
            <a:avLst/>
          </a:prstGeom>
          <a:effectLst>
            <a:outerShdw blurRad="63500" dir="12600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46292" tIns="23146" rIns="46292" bIns="23146">
            <a:spAutoFit/>
          </a:bodyPr>
          <a:lstStyle/>
          <a:p>
            <a:pPr algn="ctr"/>
            <a:r>
              <a:rPr lang="en-US" altLang="zh-CN" sz="7200" b="1" smtClean="0"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 </a:t>
            </a:r>
            <a:r>
              <a:rPr lang="zh-CN" altLang="en-US" sz="7200" b="1" smtClean="0"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再见</a:t>
            </a:r>
            <a:endParaRPr lang="zh-CN" altLang="en-US" sz="7200" b="1" spc="2000" smtClean="0">
              <a:solidFill>
                <a:srgbClr val="FF00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FillTx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+mn-ea"/>
            </a:endParaRPr>
          </a:p>
        </p:txBody>
      </p:sp>
      <p:pic>
        <p:nvPicPr>
          <p:cNvPr id="1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706100" y="12407900"/>
            <a:ext cx="330200" cy="241300"/>
          </a:xfrm>
          <a:prstGeom prst="cube">
            <a:avLst/>
          </a:prstGeom>
        </p:spPr>
      </p:pic>
      <p:pic>
        <p:nvPicPr>
          <p:cNvPr id="2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84000" y="111379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347141" name="矩形 347140"/>
          <p:cNvSpPr/>
          <p:nvPr/>
        </p:nvSpPr>
        <p:spPr>
          <a:xfrm>
            <a:off x="3227070" y="626110"/>
            <a:ext cx="20669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山水田园诗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7142" name="矩形 347141"/>
          <p:cNvSpPr/>
          <p:nvPr/>
        </p:nvSpPr>
        <p:spPr>
          <a:xfrm>
            <a:off x="3237865" y="127000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羁旅行役诗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7143" name="矩形 347142"/>
          <p:cNvSpPr/>
          <p:nvPr/>
        </p:nvSpPr>
        <p:spPr>
          <a:xfrm>
            <a:off x="3238500" y="187579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送别诗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7146" name="矩形 347145"/>
          <p:cNvSpPr/>
          <p:nvPr/>
        </p:nvSpPr>
        <p:spPr>
          <a:xfrm>
            <a:off x="3218815" y="249555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边塞征战诗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7147" name="矩形 347146"/>
          <p:cNvSpPr/>
          <p:nvPr/>
        </p:nvSpPr>
        <p:spPr>
          <a:xfrm>
            <a:off x="3215640" y="3169920"/>
            <a:ext cx="14351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咏物诗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7148" name="矩形 347147"/>
          <p:cNvSpPr/>
          <p:nvPr/>
        </p:nvSpPr>
        <p:spPr>
          <a:xfrm>
            <a:off x="3215323" y="385381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咏史怀古诗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7149" name="矩形 347148"/>
          <p:cNvSpPr/>
          <p:nvPr/>
        </p:nvSpPr>
        <p:spPr>
          <a:xfrm>
            <a:off x="3200400" y="448310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闺怨诗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7150" name="左大括号 347149"/>
          <p:cNvSpPr/>
          <p:nvPr/>
        </p:nvSpPr>
        <p:spPr>
          <a:xfrm>
            <a:off x="2895600" y="869950"/>
            <a:ext cx="190500" cy="4042410"/>
          </a:xfrm>
          <a:prstGeom prst="leftBrace">
            <a:avLst>
              <a:gd name="adj1" fmla="val 139583"/>
              <a:gd name="adj2" fmla="val 50000"/>
            </a:avLst>
          </a:prstGeom>
          <a:noFill/>
          <a:ln w="412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7151" name="矩形 347150"/>
          <p:cNvSpPr/>
          <p:nvPr/>
        </p:nvSpPr>
        <p:spPr>
          <a:xfrm>
            <a:off x="1807845" y="2567305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按题材 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0" y="603250"/>
            <a:ext cx="9144000" cy="5028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500"/>
              </a:lnSpc>
            </a:pP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一、古体诗</a:t>
            </a:r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——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古体诗又称古诗或古风。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</a:t>
            </a:r>
            <a:r>
              <a:rPr lang="en-US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r>
              <a:rPr 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包括《诗经》《楚辞》《汉乐府》中的诗及“三曹”、陶渊明的诗歌等，还包括唐及唐代以后文人仿古的诗作，比如《短歌行》，比如诗人们借乐府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旧题所写的诗歌，这些都是古体诗，也就是说，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诗题中凡出现“歌”“行”“吟”“引”“弄”
</a:t>
            </a:r>
            <a:endParaRPr lang="zh-CN" sz="24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>
              <a:lnSpc>
                <a:spcPts val="35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“操”“曲”等字样的都该属于古体诗，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如杜甫的《茅屋为秋风所破歌》，白居易的《琵琶行》等。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特点：每篇句数不限，每句字数不限，可押韵也可不押韵，押韵也可换</a:t>
            </a:r>
            <a:r>
              <a:rPr 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韵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，句与句间没有平仄对应和用词对仗的要求。一句话，古体诗格律上比较自由，同近体诗在格律上有极严格的要求不同。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305" y="557530"/>
            <a:ext cx="9088120" cy="4605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7970" indent="-267970" fontAlgn="auto">
              <a:lnSpc>
                <a:spcPts val="3200"/>
              </a:lnSpc>
            </a:pPr>
            <a:r>
              <a:rPr lang="zh-CN" sz="26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二、近体诗</a:t>
            </a:r>
            <a:endParaRPr lang="zh-CN" sz="26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>
              <a:lnSpc>
                <a:spcPts val="3200"/>
              </a:lnSpc>
            </a:pPr>
            <a:r>
              <a:rPr lang="en-US" altLang="zh-CN" sz="26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</a:t>
            </a:r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近体诗也叫今体诗，是相对于古体诗而言的格律诗。</a:t>
            </a:r>
            <a:endParaRPr lang="zh-CN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>
              <a:lnSpc>
                <a:spcPts val="3200"/>
              </a:lnSpc>
            </a:pP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绝句共四句，每句五字的叫五绝，每句七字的叫七绝，二四句押韵，没有对仗要求。</a:t>
            </a:r>
            <a:endParaRPr lang="zh-CN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>
              <a:lnSpc>
                <a:spcPts val="3200"/>
              </a:lnSpc>
            </a:pPr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律诗共八句，每句五字的叫五律，每句七字的叫七律，偶数句押韵。律诗每两句为一联，分别称为首联、颔联、颈联、尾联，颔联和颈联必须对仗。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近体诗用字还要讲究平仄，有“一三五不论，二四六分明”的说法。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归纳起来，近体诗的特点有四个：</a:t>
            </a:r>
            <a:r>
              <a:rPr lang="en-US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①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句数固定；②押韵固定；③讲究平仄；④讲究对仗。这四点也是近体诗与古体诗的主要区别。
</a:t>
            </a:r>
            <a:endParaRPr lang="zh-CN" altLang="en-US" sz="24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1080008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绝句与古体诗的区别绝句与律诗的区别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309253" name="矩形 309252">
            <a:hlinkClick r:id="rId3" action="ppaction://hlinksldjump"/>
          </p:cNvPr>
          <p:cNvSpPr/>
          <p:nvPr/>
        </p:nvSpPr>
        <p:spPr>
          <a:xfrm>
            <a:off x="210820" y="578803"/>
            <a:ext cx="77139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古体诗</a:t>
            </a:r>
            <a:r>
              <a:rPr lang="zh-CN" altLang="en-US" sz="2000" b="1">
                <a:solidFill>
                  <a:srgbClr val="1200FE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大多出现在唐朝以前，</a:t>
            </a:r>
            <a:r>
              <a:rPr lang="zh-CN" altLang="en-US" sz="20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绝句</a:t>
            </a:r>
            <a:r>
              <a:rPr lang="zh-CN" altLang="en-US" sz="2000" b="1">
                <a:solidFill>
                  <a:srgbClr val="1200FE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与</a:t>
            </a:r>
            <a:r>
              <a:rPr lang="zh-CN" altLang="en-US" sz="2000" b="1">
                <a:solidFill>
                  <a:srgbClr val="0012FE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律诗</a:t>
            </a:r>
            <a:r>
              <a:rPr lang="zh-CN" altLang="en-US" sz="2000" b="1">
                <a:solidFill>
                  <a:srgbClr val="1200FE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是从唐朝才开始出现的。 </a:t>
            </a:r>
            <a:endParaRPr lang="zh-CN" altLang="en-US" sz="2000" b="1">
              <a:solidFill>
                <a:srgbClr val="1200FE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309254" name="矩形 309253">
            <a:hlinkClick r:id="rId3" action="ppaction://hlinksldjump"/>
          </p:cNvPr>
          <p:cNvSpPr/>
          <p:nvPr/>
        </p:nvSpPr>
        <p:spPr>
          <a:xfrm>
            <a:off x="323215" y="2780665"/>
            <a:ext cx="85629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绝句</a:t>
            </a:r>
            <a:r>
              <a:rPr lang="zh-CN" altLang="en-US" sz="2000" b="1">
                <a:solidFill>
                  <a:srgbClr val="1200FE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一般为四句，律诗一般为八句，分为四联每两句为一联，分别是首联、</a:t>
            </a:r>
            <a:endParaRPr lang="zh-CN" altLang="en-US" sz="2000" b="1">
              <a:solidFill>
                <a:srgbClr val="1200FE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r>
              <a:rPr lang="zh-CN" altLang="en-US" sz="2000" b="1">
                <a:solidFill>
                  <a:srgbClr val="1200FE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颔联、颈联和尾联。</a:t>
            </a:r>
            <a:r>
              <a:rPr lang="zh-CN" altLang="en-US" sz="20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颔联和颈联必须押韵。</a:t>
            </a:r>
            <a:r>
              <a:rPr lang="zh-CN" altLang="en-US" sz="2000" b="1">
                <a:solidFill>
                  <a:srgbClr val="1200FE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2000" b="1">
              <a:solidFill>
                <a:srgbClr val="1200FE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309255" name="矩形 309254"/>
          <p:cNvSpPr/>
          <p:nvPr/>
        </p:nvSpPr>
        <p:spPr>
          <a:xfrm>
            <a:off x="258445" y="1023303"/>
            <a:ext cx="3550920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en-US" sz="22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山中送别</a:t>
            </a:r>
            <a:endParaRPr lang="zh-CN" altLang="en-US" sz="22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zh-CN" altLang="en-US" sz="22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【唐】王维</a:t>
            </a:r>
            <a:endParaRPr lang="zh-CN" altLang="en-US" sz="22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zh-CN" altLang="en-US" sz="22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山中相送罢，日暮掩柴扉。</a:t>
            </a:r>
            <a:endParaRPr lang="zh-CN" altLang="en-US" sz="22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zh-CN" altLang="en-US" sz="22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春草明年绿，王孙归不归？</a:t>
            </a:r>
            <a:endParaRPr lang="zh-CN" altLang="en-US" sz="22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09256" name="矩形 309255"/>
          <p:cNvSpPr/>
          <p:nvPr/>
        </p:nvSpPr>
        <p:spPr>
          <a:xfrm>
            <a:off x="3324225" y="881698"/>
            <a:ext cx="556196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algn="l"/>
            <a:r>
              <a:rPr lang="en-US" altLang="zh-CN" sz="2000" b="1">
                <a:latin typeface="黑体" panose="02010600030101010101" charset="-122"/>
                <a:ea typeface="黑体" panose="02010600030101010101" charset="-122"/>
              </a:rPr>
              <a:t>                     </a:t>
            </a:r>
            <a:r>
              <a:rPr lang="zh-CN" altLang="en-US" sz="2000" b="1">
                <a:latin typeface="黑体" panose="02010600030101010101" charset="-122"/>
                <a:ea typeface="黑体" panose="02010600030101010101" charset="-122"/>
              </a:rPr>
              <a:t>关雎</a:t>
            </a:r>
            <a:endParaRPr lang="zh-CN" altLang="en-US" sz="2000" b="1">
              <a:latin typeface="黑体" panose="02010600030101010101" charset="-122"/>
              <a:ea typeface="黑体" panose="02010600030101010101" charset="-122"/>
            </a:endParaRPr>
          </a:p>
          <a:p>
            <a:pPr algn="l"/>
            <a:r>
              <a:rPr lang="zh-CN" altLang="en-US" sz="2000" b="1">
                <a:latin typeface="黑体" panose="02010600030101010101" charset="-122"/>
                <a:ea typeface="黑体" panose="02010600030101010101" charset="-122"/>
              </a:rPr>
              <a:t>　　关关雎鸠，在河之洲，窈窕淑女，君子好逑。</a:t>
            </a:r>
            <a:endParaRPr lang="zh-CN" altLang="en-US" sz="2000" b="1">
              <a:latin typeface="黑体" panose="02010600030101010101" charset="-122"/>
              <a:ea typeface="黑体" panose="02010600030101010101" charset="-122"/>
            </a:endParaRPr>
          </a:p>
          <a:p>
            <a:pPr algn="l"/>
            <a:r>
              <a:rPr lang="zh-CN" altLang="en-US" sz="2000" b="1">
                <a:latin typeface="黑体" panose="02010600030101010101" charset="-122"/>
                <a:ea typeface="黑体" panose="02010600030101010101" charset="-122"/>
              </a:rPr>
              <a:t>　　参差荇菜，左右流之，窈窕淑女，寤寐求之。</a:t>
            </a:r>
            <a:endParaRPr lang="zh-CN" altLang="en-US" sz="2000" b="1">
              <a:latin typeface="黑体" panose="02010600030101010101" charset="-122"/>
              <a:ea typeface="黑体" panose="02010600030101010101" charset="-122"/>
            </a:endParaRPr>
          </a:p>
          <a:p>
            <a:pPr algn="l"/>
            <a:r>
              <a:rPr lang="zh-CN" altLang="en-US" sz="2000" b="1">
                <a:latin typeface="黑体" panose="02010600030101010101" charset="-122"/>
                <a:ea typeface="黑体" panose="02010600030101010101" charset="-122"/>
              </a:rPr>
              <a:t>　　求之不得，寤寐思服。悠哉悠哉，辗转反侧。</a:t>
            </a:r>
            <a:endParaRPr lang="zh-CN" altLang="en-US" sz="2000" b="1">
              <a:latin typeface="黑体" panose="02010600030101010101" charset="-122"/>
              <a:ea typeface="黑体" panose="02010600030101010101" charset="-122"/>
            </a:endParaRPr>
          </a:p>
          <a:p>
            <a:pPr algn="l"/>
            <a:r>
              <a:rPr lang="zh-CN" altLang="en-US" sz="2000" b="1">
                <a:latin typeface="黑体" panose="02010600030101010101" charset="-122"/>
                <a:ea typeface="黑体" panose="02010600030101010101" charset="-122"/>
              </a:rPr>
              <a:t>　　参差荇菜，左右采之。窈窕淑女，琴瑟友之。</a:t>
            </a:r>
            <a:endParaRPr lang="zh-CN" altLang="en-US" sz="2000" b="1">
              <a:latin typeface="黑体" panose="02010600030101010101" charset="-122"/>
              <a:ea typeface="黑体" panose="02010600030101010101" charset="-122"/>
            </a:endParaRPr>
          </a:p>
          <a:p>
            <a:pPr algn="l"/>
            <a:r>
              <a:rPr lang="zh-CN" altLang="en-US" sz="2000" b="1">
                <a:latin typeface="黑体" panose="02010600030101010101" charset="-122"/>
                <a:ea typeface="黑体" panose="02010600030101010101" charset="-122"/>
              </a:rPr>
              <a:t>　　参差荇菜，左右芼之。窈窕淑女，钟鼓乐之。</a:t>
            </a:r>
            <a:endParaRPr lang="zh-CN" altLang="en-US" sz="20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09257" name="直接连接符 309256"/>
          <p:cNvSpPr/>
          <p:nvPr/>
        </p:nvSpPr>
        <p:spPr>
          <a:xfrm>
            <a:off x="0" y="277114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09258" name="矩形 309257"/>
          <p:cNvSpPr/>
          <p:nvPr/>
        </p:nvSpPr>
        <p:spPr>
          <a:xfrm>
            <a:off x="1390650" y="3427413"/>
            <a:ext cx="5181600" cy="163004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en-US" altLang="zh-CN" sz="2000" b="1">
                <a:latin typeface="黑体" panose="02010600030101010101" charset="-122"/>
                <a:ea typeface="黑体" panose="02010600030101010101" charset="-122"/>
              </a:rPr>
              <a:t>《</a:t>
            </a:r>
            <a:r>
              <a:rPr lang="zh-CN" altLang="en-US" sz="2000" b="1">
                <a:latin typeface="黑体" panose="02010600030101010101" charset="-122"/>
                <a:ea typeface="黑体" panose="02010600030101010101" charset="-122"/>
              </a:rPr>
              <a:t>登高</a:t>
            </a:r>
            <a:r>
              <a:rPr lang="en-US" altLang="zh-CN" sz="2000" b="1">
                <a:latin typeface="黑体" panose="02010600030101010101" charset="-122"/>
                <a:ea typeface="黑体" panose="02010600030101010101" charset="-122"/>
              </a:rPr>
              <a:t>》</a:t>
            </a:r>
            <a:endParaRPr lang="en-US" altLang="zh-CN" sz="2000" b="1"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zh-CN" altLang="en-US" sz="2000" b="1">
                <a:latin typeface="黑体" panose="02010600030101010101" charset="-122"/>
                <a:ea typeface="黑体" panose="02010600030101010101" charset="-122"/>
              </a:rPr>
              <a:t>风急天高猿啸哀，渚清沙白鸟飞回。</a:t>
            </a:r>
            <a:endParaRPr lang="zh-CN" altLang="en-US" sz="2000" b="1"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zh-CN" altLang="en-US" sz="2000" b="1">
                <a:latin typeface="黑体" panose="02010600030101010101" charset="-122"/>
                <a:ea typeface="黑体" panose="02010600030101010101" charset="-122"/>
              </a:rPr>
              <a:t>无边落木萧萧下，不尽长江滚滚</a:t>
            </a:r>
            <a:r>
              <a:rPr lang="zh-CN" altLang="en-US" sz="20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来</a:t>
            </a:r>
            <a:r>
              <a:rPr lang="zh-CN" altLang="en-US" sz="2000" b="1">
                <a:latin typeface="黑体" panose="02010600030101010101" charset="-122"/>
                <a:ea typeface="黑体" panose="02010600030101010101" charset="-122"/>
              </a:rPr>
              <a:t>。</a:t>
            </a:r>
            <a:endParaRPr lang="zh-CN" altLang="en-US" sz="2000" b="1"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zh-CN" altLang="en-US" sz="2000" b="1">
                <a:latin typeface="黑体" panose="02010600030101010101" charset="-122"/>
                <a:ea typeface="黑体" panose="02010600030101010101" charset="-122"/>
              </a:rPr>
              <a:t>万里悲秋常作客，百年多病独登</a:t>
            </a:r>
            <a:r>
              <a:rPr lang="zh-CN" altLang="en-US" sz="20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台</a:t>
            </a:r>
            <a:r>
              <a:rPr lang="zh-CN" altLang="en-US" sz="2000" b="1">
                <a:latin typeface="黑体" panose="02010600030101010101" charset="-122"/>
                <a:ea typeface="黑体" panose="02010600030101010101" charset="-122"/>
              </a:rPr>
              <a:t>。</a:t>
            </a:r>
            <a:endParaRPr lang="zh-CN" altLang="en-US" sz="2000" b="1"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zh-CN" altLang="en-US" sz="2000" b="1">
                <a:latin typeface="黑体" panose="02010600030101010101" charset="-122"/>
                <a:ea typeface="黑体" panose="02010600030101010101" charset="-122"/>
              </a:rPr>
              <a:t>艰难苦恨繁霜鬓，潦倒新停浊酒杯。</a:t>
            </a:r>
            <a:endParaRPr lang="zh-CN" altLang="en-US" sz="20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09259" name="椭圆形标注 309258"/>
          <p:cNvSpPr/>
          <p:nvPr/>
        </p:nvSpPr>
        <p:spPr>
          <a:xfrm>
            <a:off x="6200775" y="4486275"/>
            <a:ext cx="1219200" cy="457200"/>
          </a:xfrm>
          <a:prstGeom prst="wedgeEllipseCallout">
            <a:avLst>
              <a:gd name="adj1" fmla="val -85156"/>
              <a:gd name="adj2" fmla="val -9652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2400" err="1">
                <a:latin typeface="Arial" panose="020b0604020202020204" pitchFamily="34" charset="0"/>
                <a:ea typeface="楷体_GB2312" panose="02010609030101010101" pitchFamily="49" charset="-122"/>
              </a:rPr>
              <a:t>ai</a:t>
            </a:r>
            <a:endParaRPr lang="en-US" altLang="zh-CN" sz="240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3" grpId="0"/>
      <p:bldP spid="309254" grpId="0"/>
      <p:bldP spid="309258" grpId="0"/>
      <p:bldP spid="3092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当堂训练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32000" y="569277"/>
            <a:ext cx="5080000" cy="41948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 fontAlgn="auto">
              <a:lnSpc>
                <a:spcPts val="4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渭川田家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</a:endParaRPr>
          </a:p>
          <a:p>
            <a:pPr indent="0" algn="ctr" fontAlgn="auto">
              <a:lnSpc>
                <a:spcPts val="4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王维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</a:endParaRPr>
          </a:p>
          <a:p>
            <a:pPr indent="0" algn="ctr" fontAlgn="auto">
              <a:lnSpc>
                <a:spcPts val="4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斜光照墟落，穷巷牛羊归。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</a:endParaRPr>
          </a:p>
          <a:p>
            <a:pPr indent="0" algn="ctr" fontAlgn="auto">
              <a:lnSpc>
                <a:spcPts val="4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野老念牧童，倚杖候荆扉。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</a:endParaRPr>
          </a:p>
          <a:p>
            <a:pPr indent="0" algn="ctr" fontAlgn="auto">
              <a:lnSpc>
                <a:spcPts val="4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雉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雊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麦苗</a:t>
            </a:r>
            <a:r>
              <a:rPr 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秀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，蚕眠桑叶稀。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</a:endParaRPr>
          </a:p>
          <a:p>
            <a:pPr indent="0" algn="ctr" fontAlgn="auto">
              <a:lnSpc>
                <a:spcPts val="4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田夫荷锄至，相见语依依。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pitchFamily="49" charset="-122"/>
            </a:endParaRPr>
          </a:p>
          <a:p>
            <a:pPr indent="0" algn="ctr" fontAlgn="auto">
              <a:lnSpc>
                <a:spcPts val="4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pitchFamily="49" charset="-122"/>
              </a:rPr>
              <a:t>即此羡闲逸，怅然吟式微。
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45" y="4364990"/>
            <a:ext cx="70732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ctr"/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★从体裁上说，这是一首</a:t>
            </a:r>
            <a:r>
              <a:rPr lang="en-US" sz="2800" b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诗。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11370" y="436499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古体诗</a:t>
            </a:r>
            <a:endParaRPr lang="zh-CN" altLang="en-US" sz="28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当堂训练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56080" y="624205"/>
            <a:ext cx="583120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ts val="3600"/>
              </a:lnSpc>
            </a:pP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赤</a:t>
            </a:r>
            <a:r>
              <a:rPr lang="en-US" alt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壁</a:t>
            </a:r>
            <a:endParaRPr lang="zh-CN" sz="28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algn="ctr" fontAlgn="auto">
              <a:lnSpc>
                <a:spcPts val="3600"/>
              </a:lnSpc>
            </a:pP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杜庠</a:t>
            </a:r>
            <a:endParaRPr lang="zh-CN" sz="2800" b="1">
              <a:solidFill>
                <a:srgbClr val="00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algn="ctr" fontAlgn="auto">
              <a:lnSpc>
                <a:spcPts val="3600"/>
              </a:lnSpc>
            </a:pP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水军东下</a:t>
            </a: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本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雄图，千里长江</a:t>
            </a: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隘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舳舻。诸葛心中空有</a:t>
            </a: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汉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，曹</a:t>
            </a: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瞒眼里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已无</a:t>
            </a: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吴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兵销炬影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东风</a:t>
            </a: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猛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，梦断</a:t>
            </a: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箫声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夜月</a:t>
            </a: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孤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。过此不堪回首处，</a:t>
            </a: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荒矶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鸥鸟</a:t>
            </a: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满烟芜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
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8128" y="3537585"/>
            <a:ext cx="823341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ctr"/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★对联在语言形式上的最大特点是</a:t>
            </a:r>
            <a:r>
              <a:rPr lang="en-US" sz="2800" b="1" u="sng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   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，律诗中</a:t>
            </a:r>
            <a:endParaRPr lang="zh-CN" sz="28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  <a:p>
            <a:pPr indent="0" algn="l"/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的</a:t>
            </a:r>
            <a:r>
              <a:rPr lang="en-US" sz="2800" b="1" u="sng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   </a:t>
            </a: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联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和</a:t>
            </a:r>
            <a:r>
              <a:rPr lang="en-US" sz="2800" b="1" u="sng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   </a:t>
            </a:r>
            <a:r>
              <a:rPr lang="zh-CN" sz="28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联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也具有这样的特点。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5897245" y="348551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对仗</a:t>
            </a:r>
            <a:endParaRPr lang="zh-CN" altLang="en-US" sz="28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2965" y="396875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颔联</a:t>
            </a:r>
            <a:endParaRPr lang="zh-CN" altLang="en-US" sz="28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72740" y="395922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颈联</a:t>
            </a:r>
            <a:endParaRPr lang="zh-CN" altLang="en-US" sz="28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42925" y="132428"/>
            <a:ext cx="8601074" cy="491490"/>
            <a:chOff x="723900" y="290871"/>
            <a:chExt cx="11468099" cy="655320"/>
          </a:xfrm>
        </p:grpSpPr>
        <p:sp>
          <p:nvSpPr>
            <p:cNvPr id="4" name="矩形 3"/>
            <p:cNvSpPr/>
            <p:nvPr/>
          </p:nvSpPr>
          <p:spPr>
            <a:xfrm>
              <a:off x="723900" y="354013"/>
              <a:ext cx="11468099" cy="523220"/>
            </a:xfrm>
            <a:prstGeom prst="rect">
              <a:avLst/>
            </a:prstGeom>
            <a:solidFill>
              <a:srgbClr val="C82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98127" y="290871"/>
              <a:ext cx="7693660" cy="655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600" spc="500">
                  <a:solidFill>
                    <a:schemeClr val="bg1"/>
                  </a:solidFill>
                  <a:latin typeface="汉仪雅酷黑简" panose="00020600040101010101" charset="-122"/>
                  <a:ea typeface="汉仪雅酷黑简" panose="00020600040101010101" charset="-122"/>
                  <a:cs typeface="汉仪雅酷黑简" panose="00020600040101010101" charset="-122"/>
                  <a:sym typeface="+mn-lt"/>
                </a:rPr>
                <a:t>古代诗歌的分类</a:t>
              </a:r>
              <a:endParaRPr lang="zh-CN" altLang="en-US" sz="2600" spc="500">
                <a:solidFill>
                  <a:schemeClr val="bg1"/>
                </a:solidFill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+mn-lt"/>
              </a:endParaRPr>
            </a:p>
          </p:txBody>
        </p:sp>
      </p:grpSp>
      <p:sp>
        <p:nvSpPr>
          <p:cNvPr id="7" name="同心圆 98"/>
          <p:cNvSpPr/>
          <p:nvPr/>
        </p:nvSpPr>
        <p:spPr>
          <a:xfrm>
            <a:off x="131445" y="40640"/>
            <a:ext cx="633095" cy="633095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58445" y="215900"/>
            <a:ext cx="265430" cy="346710"/>
          </a:xfrm>
          <a:custGeom>
            <a:gdLst>
              <a:gd name="T0" fmla="*/ 189 w 316"/>
              <a:gd name="T1" fmla="*/ 16 h 467"/>
              <a:gd name="T2" fmla="*/ 225 w 316"/>
              <a:gd name="T3" fmla="*/ 7 h 467"/>
              <a:gd name="T4" fmla="*/ 300 w 316"/>
              <a:gd name="T5" fmla="*/ 52 h 467"/>
              <a:gd name="T6" fmla="*/ 309 w 316"/>
              <a:gd name="T7" fmla="*/ 89 h 467"/>
              <a:gd name="T8" fmla="*/ 298 w 316"/>
              <a:gd name="T9" fmla="*/ 105 h 467"/>
              <a:gd name="T10" fmla="*/ 179 w 316"/>
              <a:gd name="T11" fmla="*/ 33 h 467"/>
              <a:gd name="T12" fmla="*/ 189 w 316"/>
              <a:gd name="T13" fmla="*/ 16 h 467"/>
              <a:gd name="T14" fmla="*/ 164 w 316"/>
              <a:gd name="T15" fmla="*/ 58 h 467"/>
              <a:gd name="T16" fmla="*/ 147 w 316"/>
              <a:gd name="T17" fmla="*/ 85 h 467"/>
              <a:gd name="T18" fmla="*/ 266 w 316"/>
              <a:gd name="T19" fmla="*/ 157 h 467"/>
              <a:gd name="T20" fmla="*/ 283 w 316"/>
              <a:gd name="T21" fmla="*/ 130 h 467"/>
              <a:gd name="T22" fmla="*/ 164 w 316"/>
              <a:gd name="T23" fmla="*/ 58 h 467"/>
              <a:gd name="T24" fmla="*/ 2 w 316"/>
              <a:gd name="T25" fmla="*/ 446 h 467"/>
              <a:gd name="T26" fmla="*/ 13 w 316"/>
              <a:gd name="T27" fmla="*/ 354 h 467"/>
              <a:gd name="T28" fmla="*/ 90 w 316"/>
              <a:gd name="T29" fmla="*/ 401 h 467"/>
              <a:gd name="T30" fmla="*/ 13 w 316"/>
              <a:gd name="T31" fmla="*/ 453 h 467"/>
              <a:gd name="T32" fmla="*/ 2 w 316"/>
              <a:gd name="T33" fmla="*/ 446 h 467"/>
              <a:gd name="T34" fmla="*/ 20 w 316"/>
              <a:gd name="T35" fmla="*/ 296 h 467"/>
              <a:gd name="T36" fmla="*/ 133 w 316"/>
              <a:gd name="T37" fmla="*/ 109 h 467"/>
              <a:gd name="T38" fmla="*/ 172 w 316"/>
              <a:gd name="T39" fmla="*/ 133 h 467"/>
              <a:gd name="T40" fmla="*/ 59 w 316"/>
              <a:gd name="T41" fmla="*/ 320 h 467"/>
              <a:gd name="T42" fmla="*/ 20 w 316"/>
              <a:gd name="T43" fmla="*/ 296 h 467"/>
              <a:gd name="T44" fmla="*/ 99 w 316"/>
              <a:gd name="T45" fmla="*/ 344 h 467"/>
              <a:gd name="T46" fmla="*/ 212 w 316"/>
              <a:gd name="T47" fmla="*/ 158 h 467"/>
              <a:gd name="T48" fmla="*/ 252 w 316"/>
              <a:gd name="T49" fmla="*/ 182 h 467"/>
              <a:gd name="T50" fmla="*/ 139 w 316"/>
              <a:gd name="T51" fmla="*/ 368 h 467"/>
              <a:gd name="T52" fmla="*/ 99 w 316"/>
              <a:gd name="T53" fmla="*/ 344 h 467"/>
              <a:gd name="T54" fmla="*/ 95 w 316"/>
              <a:gd name="T55" fmla="*/ 446 h 467"/>
              <a:gd name="T56" fmla="*/ 301 w 316"/>
              <a:gd name="T57" fmla="*/ 446 h 467"/>
              <a:gd name="T58" fmla="*/ 311 w 316"/>
              <a:gd name="T59" fmla="*/ 456 h 467"/>
              <a:gd name="T60" fmla="*/ 301 w 316"/>
              <a:gd name="T61" fmla="*/ 467 h 467"/>
              <a:gd name="T62" fmla="*/ 95 w 316"/>
              <a:gd name="T63" fmla="*/ 467 h 467"/>
              <a:gd name="T64" fmla="*/ 84 w 316"/>
              <a:gd name="T65" fmla="*/ 456 h 467"/>
              <a:gd name="T66" fmla="*/ 95 w 316"/>
              <a:gd name="T67" fmla="*/ 446 h 46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467">
                <a:moveTo>
                  <a:pt x="189" y="16"/>
                </a:moveTo>
                <a:cubicBezTo>
                  <a:pt x="197" y="4"/>
                  <a:pt x="213" y="0"/>
                  <a:pt x="225" y="7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312" y="60"/>
                  <a:pt x="316" y="76"/>
                  <a:pt x="309" y="89"/>
                </a:cubicBezTo>
                <a:cubicBezTo>
                  <a:pt x="298" y="105"/>
                  <a:pt x="298" y="105"/>
                  <a:pt x="298" y="105"/>
                </a:cubicBezTo>
                <a:cubicBezTo>
                  <a:pt x="179" y="33"/>
                  <a:pt x="179" y="33"/>
                  <a:pt x="179" y="33"/>
                </a:cubicBezTo>
                <a:lnTo>
                  <a:pt x="189" y="16"/>
                </a:lnTo>
                <a:close/>
                <a:moveTo>
                  <a:pt x="164" y="58"/>
                </a:moveTo>
                <a:cubicBezTo>
                  <a:pt x="147" y="85"/>
                  <a:pt x="147" y="85"/>
                  <a:pt x="147" y="85"/>
                </a:cubicBezTo>
                <a:cubicBezTo>
                  <a:pt x="266" y="157"/>
                  <a:pt x="266" y="157"/>
                  <a:pt x="266" y="157"/>
                </a:cubicBezTo>
                <a:cubicBezTo>
                  <a:pt x="283" y="130"/>
                  <a:pt x="283" y="130"/>
                  <a:pt x="283" y="130"/>
                </a:cubicBezTo>
                <a:lnTo>
                  <a:pt x="164" y="58"/>
                </a:lnTo>
                <a:close/>
                <a:moveTo>
                  <a:pt x="2" y="446"/>
                </a:moveTo>
                <a:cubicBezTo>
                  <a:pt x="13" y="354"/>
                  <a:pt x="13" y="354"/>
                  <a:pt x="13" y="354"/>
                </a:cubicBezTo>
                <a:cubicBezTo>
                  <a:pt x="90" y="401"/>
                  <a:pt x="90" y="401"/>
                  <a:pt x="90" y="401"/>
                </a:cubicBezTo>
                <a:cubicBezTo>
                  <a:pt x="13" y="453"/>
                  <a:pt x="13" y="453"/>
                  <a:pt x="13" y="453"/>
                </a:cubicBezTo>
                <a:cubicBezTo>
                  <a:pt x="5" y="459"/>
                  <a:pt x="0" y="456"/>
                  <a:pt x="2" y="446"/>
                </a:cubicBezTo>
                <a:close/>
                <a:moveTo>
                  <a:pt x="20" y="296"/>
                </a:moveTo>
                <a:cubicBezTo>
                  <a:pt x="133" y="109"/>
                  <a:pt x="133" y="109"/>
                  <a:pt x="133" y="109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59" y="320"/>
                  <a:pt x="59" y="320"/>
                  <a:pt x="59" y="320"/>
                </a:cubicBezTo>
                <a:lnTo>
                  <a:pt x="20" y="296"/>
                </a:lnTo>
                <a:close/>
                <a:moveTo>
                  <a:pt x="99" y="344"/>
                </a:moveTo>
                <a:cubicBezTo>
                  <a:pt x="212" y="158"/>
                  <a:pt x="212" y="158"/>
                  <a:pt x="212" y="158"/>
                </a:cubicBezTo>
                <a:cubicBezTo>
                  <a:pt x="252" y="182"/>
                  <a:pt x="252" y="182"/>
                  <a:pt x="252" y="182"/>
                </a:cubicBezTo>
                <a:cubicBezTo>
                  <a:pt x="139" y="368"/>
                  <a:pt x="139" y="368"/>
                  <a:pt x="139" y="368"/>
                </a:cubicBezTo>
                <a:lnTo>
                  <a:pt x="99" y="344"/>
                </a:lnTo>
                <a:close/>
                <a:moveTo>
                  <a:pt x="95" y="446"/>
                </a:moveTo>
                <a:cubicBezTo>
                  <a:pt x="301" y="446"/>
                  <a:pt x="301" y="446"/>
                  <a:pt x="301" y="446"/>
                </a:cubicBezTo>
                <a:cubicBezTo>
                  <a:pt x="307" y="446"/>
                  <a:pt x="311" y="450"/>
                  <a:pt x="311" y="456"/>
                </a:cubicBezTo>
                <a:cubicBezTo>
                  <a:pt x="311" y="462"/>
                  <a:pt x="307" y="467"/>
                  <a:pt x="301" y="467"/>
                </a:cubicBezTo>
                <a:cubicBezTo>
                  <a:pt x="95" y="467"/>
                  <a:pt x="95" y="467"/>
                  <a:pt x="95" y="467"/>
                </a:cubicBezTo>
                <a:cubicBezTo>
                  <a:pt x="89" y="467"/>
                  <a:pt x="84" y="462"/>
                  <a:pt x="84" y="456"/>
                </a:cubicBezTo>
                <a:cubicBezTo>
                  <a:pt x="84" y="450"/>
                  <a:pt x="89" y="446"/>
                  <a:pt x="95" y="4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rgbClr val="C40001"/>
            </a:solidFill>
          </a:ln>
        </p:spPr>
        <p:txBody>
          <a:bodyPr/>
          <a:lstStyle/>
          <a:p>
            <a:pPr>
              <a:defRPr/>
            </a:pPr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4455" y="673735"/>
            <a:ext cx="901255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600"/>
              </a:lnSpc>
            </a:pP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三、词</a:t>
            </a:r>
            <a:endParaRPr lang="zh-CN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0" fontAlgn="auto">
              <a:lnSpc>
                <a:spcPts val="3600"/>
              </a:lnSpc>
            </a:pPr>
            <a:r>
              <a:rPr lang="en-US" alt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词是我国传统诗歌中的一种特殊体裁，起源于南唐之际，大盛于宋，以后作者则代不乏人。它原本是配合</a:t>
            </a:r>
            <a:r>
              <a:rPr 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燕乐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（兴起于隋唐，由汉族音乐、少数民族音乐与外来音乐融合而成，随着金元北曲的盛行而衰亡。燕，同“宴”，因常用于宴会，故名）曲调</a:t>
            </a:r>
            <a:r>
              <a:rPr 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的歌辞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，在发展过程中</a:t>
            </a:r>
            <a:r>
              <a:rPr lang="zh-CN" sz="2400" b="1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渐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与音乐分离，成为纯粹的文学式样。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因为配合歌唱，所以最初称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曲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、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曲子词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，又因长短不一，所以又称为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“长短句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”，又因为跟音乐分离成为诗的别体，所以称“</a:t>
            </a:r>
            <a:r>
              <a:rPr lang="zh-CN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诗余</a:t>
            </a:r>
            <a:r>
              <a:rPr lang="en-US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”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
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GYwYmZjM2M1MzE4OWU5M2U1Y2Y0ZGU0OWY1NDZjMzUifQ=="/>
</p:tagLst>
</file>

<file path=ppt/theme/theme1.xml><?xml version="1.0" encoding="utf-8"?>
<a:theme xmlns:r="http://schemas.openxmlformats.org/officeDocument/2006/relationships" xmlns:a="http://schemas.openxmlformats.org/drawingml/2006/main" name="语文组集体备课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241</Paragraphs>
  <Slides>28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7">
      <vt:lpstr>Arial</vt:lpstr>
      <vt:lpstr>Calibri Light</vt:lpstr>
      <vt:lpstr>Calibri</vt:lpstr>
      <vt:lpstr>汉仪雅酷黑简</vt:lpstr>
      <vt:lpstr>微软雅黑</vt:lpstr>
      <vt:lpstr>黑体</vt:lpstr>
      <vt:lpstr>楷体_GB2312</vt:lpstr>
      <vt:lpstr>宋体</vt:lpstr>
      <vt:lpstr>语文组集体备课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2022-05-30T17:02:26.466</cp:lastPrinted>
  <dcterms:created xsi:type="dcterms:W3CDTF">2022-05-30T17:02:26Z</dcterms:created>
  <dcterms:modified xsi:type="dcterms:W3CDTF">2022-05-30T09:02:26Z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