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sldIdLst>
    <p:sldId id="4614" r:id="rId3"/>
    <p:sldId id="4615" r:id="rId4"/>
    <p:sldId id="4616" r:id="rId5"/>
    <p:sldId id="4617" r:id="rId6"/>
    <p:sldId id="4618" r:id="rId7"/>
    <p:sldId id="4619" r:id="rId8"/>
    <p:sldId id="4620" r:id="rId9"/>
    <p:sldId id="4621" r:id="rId10"/>
    <p:sldId id="4622" r:id="rId11"/>
    <p:sldId id="4623" r:id="rId12"/>
    <p:sldId id="4624" r:id="rId13"/>
    <p:sldId id="4625" r:id="rId14"/>
    <p:sldId id="4626" r:id="rId15"/>
    <p:sldId id="4627" r:id="rId16"/>
    <p:sldId id="4628" r:id="rId17"/>
    <p:sldId id="4629" r:id="rId18"/>
    <p:sldId id="4630" r:id="rId19"/>
    <p:sldId id="4631" r:id="rId20"/>
    <p:sldId id="4632" r:id="rId21"/>
    <p:sldId id="4633" r:id="rId22"/>
    <p:sldId id="4634" r:id="rId23"/>
    <p:sldId id="4635" r:id="rId24"/>
    <p:sldId id="4636" r:id="rId25"/>
    <p:sldId id="4637" r:id="rId26"/>
    <p:sldId id="4638" r:id="rId27"/>
    <p:sldId id="4639" r:id="rId28"/>
    <p:sldId id="4640" r:id="rId29"/>
    <p:sldId id="4641" r:id="rId30"/>
    <p:sldId id="4642" r:id="rId31"/>
    <p:sldId id="4643" r:id="rId32"/>
    <p:sldId id="4644" r:id="rId33"/>
    <p:sldId id="4645" r:id="rId34"/>
    <p:sldId id="4646" r:id="rId35"/>
    <p:sldId id="4647" r:id="rId36"/>
    <p:sldId id="4648" r:id="rId37"/>
    <p:sldId id="4649" r:id="rId38"/>
    <p:sldId id="4650" r:id="rId39"/>
    <p:sldId id="4651" r:id="rId40"/>
    <p:sldId id="4652" r:id="rId41"/>
    <p:sldId id="4653" r:id="rId42"/>
    <p:sldId id="4654" r:id="rId43"/>
    <p:sldId id="4655" r:id="rId44"/>
    <p:sldId id="4656" r:id="rId45"/>
    <p:sldId id="4657" r:id="rId46"/>
    <p:sldId id="4658" r:id="rId47"/>
    <p:sldId id="4659" r:id="rId48"/>
    <p:sldId id="4660" r:id="rId49"/>
    <p:sldId id="4661" r:id="rId50"/>
    <p:sldId id="4662" r:id="rId51"/>
    <p:sldId id="4663" r:id="rId52"/>
    <p:sldId id="4664" r:id="rId53"/>
    <p:sldId id="4665" r:id="rId54"/>
    <p:sldId id="4666" r:id="rId55"/>
    <p:sldId id="4667" r:id="rId56"/>
    <p:sldId id="4668" r:id="rId57"/>
    <p:sldId id="4669" r:id="rId58"/>
    <p:sldId id="4670" r:id="rId59"/>
    <p:sldId id="4671" r:id="rId60"/>
    <p:sldId id="4672" r:id="rId61"/>
    <p:sldId id="4673" r:id="rId62"/>
    <p:sldId id="4674" r:id="rId6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113" d="100"/>
          <a:sy n="113" d="100"/>
        </p:scale>
        <p:origin x="-94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8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4" name="日期占位符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日期占位符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日期占位符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" name="日期占位符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/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emf"/><Relationship Id="rId1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emf"/><Relationship Id="rId1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9.e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8.emf"/><Relationship Id="rId1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emf"/><Relationship Id="rId1" Type="http://schemas.openxmlformats.org/officeDocument/2006/relationships/oleObject" Target="../embeddings/oleObject15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emf"/><Relationship Id="rId1" Type="http://schemas.openxmlformats.org/officeDocument/2006/relationships/oleObject" Target="../embeddings/oleObject16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4.e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3.emf"/><Relationship Id="rId1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6.e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5.emf"/><Relationship Id="rId1" Type="http://schemas.openxmlformats.org/officeDocument/2006/relationships/oleObject" Target="../embeddings/oleObject20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22.bin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emf"/><Relationship Id="rId1" Type="http://schemas.openxmlformats.org/officeDocument/2006/relationships/oleObject" Target="../embeddings/oleObject23.bin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emf"/><Relationship Id="rId1" Type="http://schemas.openxmlformats.org/officeDocument/2006/relationships/oleObject" Target="../embeddings/oleObject24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emf"/><Relationship Id="rId1" Type="http://schemas.openxmlformats.org/officeDocument/2006/relationships/oleObject" Target="../embeddings/oleObject25.bin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3.e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4.emf"/><Relationship Id="rId1" Type="http://schemas.openxmlformats.org/officeDocument/2006/relationships/oleObject" Target="../embeddings/oleObject27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emf"/><Relationship Id="rId1" Type="http://schemas.openxmlformats.org/officeDocument/2006/relationships/oleObject" Target="../embeddings/oleObject28.bin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4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7.e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6.emf"/><Relationship Id="rId1" Type="http://schemas.openxmlformats.org/officeDocument/2006/relationships/oleObject" Target="../embeddings/oleObject29.bin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5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9.e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8.emf"/><Relationship Id="rId1" Type="http://schemas.openxmlformats.org/officeDocument/2006/relationships/oleObject" Target="../embeddings/oleObject31.bin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0.emf"/><Relationship Id="rId1" Type="http://schemas.openxmlformats.org/officeDocument/2006/relationships/oleObject" Target="../embeddings/oleObject3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1.emf"/><Relationship Id="rId1" Type="http://schemas.openxmlformats.org/officeDocument/2006/relationships/oleObject" Target="../embeddings/oleObject34.bin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8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3.e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2.emf"/><Relationship Id="rId1" Type="http://schemas.openxmlformats.org/officeDocument/2006/relationships/oleObject" Target="../embeddings/oleObject35.bin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4.emf"/><Relationship Id="rId1" Type="http://schemas.openxmlformats.org/officeDocument/2006/relationships/oleObject" Target="../embeddings/oleObject37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5.emf"/><Relationship Id="rId1" Type="http://schemas.openxmlformats.org/officeDocument/2006/relationships/oleObject" Target="../embeddings/oleObject38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6.emf"/><Relationship Id="rId1" Type="http://schemas.openxmlformats.org/officeDocument/2006/relationships/oleObject" Target="../embeddings/oleObject39.bin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7.emf"/><Relationship Id="rId1" Type="http://schemas.openxmlformats.org/officeDocument/2006/relationships/oleObject" Target="../embeddings/oleObject40.bin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8.emf"/><Relationship Id="rId1" Type="http://schemas.openxmlformats.org/officeDocument/2006/relationships/oleObject" Target="../embeddings/oleObject41.bin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9.emf"/><Relationship Id="rId1" Type="http://schemas.openxmlformats.org/officeDocument/2006/relationships/oleObject" Target="../embeddings/oleObject42.bin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0.emf"/><Relationship Id="rId1" Type="http://schemas.openxmlformats.org/officeDocument/2006/relationships/oleObject" Target="../embeddings/oleObject43.bin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6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2.e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51.emf"/><Relationship Id="rId1" Type="http://schemas.openxmlformats.org/officeDocument/2006/relationships/oleObject" Target="../embeddings/oleObject44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3.emf"/><Relationship Id="rId1" Type="http://schemas.openxmlformats.org/officeDocument/2006/relationships/oleObject" Target="../embeddings/oleObject46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4.emf"/><Relationship Id="rId1" Type="http://schemas.openxmlformats.org/officeDocument/2006/relationships/oleObject" Target="../embeddings/oleObject47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5.emf"/><Relationship Id="rId1" Type="http://schemas.openxmlformats.org/officeDocument/2006/relationships/oleObject" Target="../embeddings/oleObject48.bin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0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7.emf"/><Relationship Id="rId2" Type="http://schemas.openxmlformats.org/officeDocument/2006/relationships/oleObject" Target="../embeddings/oleObject49.bin"/><Relationship Id="rId1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8.emf"/><Relationship Id="rId1" Type="http://schemas.openxmlformats.org/officeDocument/2006/relationships/oleObject" Target="../embeddings/oleObject50.bin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9.emf"/><Relationship Id="rId1" Type="http://schemas.openxmlformats.org/officeDocument/2006/relationships/oleObject" Target="../embeddings/oleObject51.bin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0.emf"/><Relationship Id="rId1" Type="http://schemas.openxmlformats.org/officeDocument/2006/relationships/oleObject" Target="../embeddings/oleObject52.bin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1.emf"/><Relationship Id="rId1" Type="http://schemas.openxmlformats.org/officeDocument/2006/relationships/oleObject" Target="../embeddings/oleObject53.bin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5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3.e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62.emf"/><Relationship Id="rId1" Type="http://schemas.openxmlformats.org/officeDocument/2006/relationships/oleObject" Target="../embeddings/oleObject54.bin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4.emf"/><Relationship Id="rId1" Type="http://schemas.openxmlformats.org/officeDocument/2006/relationships/oleObject" Target="../embeddings/oleObject56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7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6.e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65.emf"/><Relationship Id="rId1" Type="http://schemas.openxmlformats.org/officeDocument/2006/relationships/oleObject" Target="../embeddings/oleObject57.bin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8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9.png"/><Relationship Id="rId3" Type="http://schemas.openxmlformats.org/officeDocument/2006/relationships/image" Target="../media/image68.emf"/><Relationship Id="rId2" Type="http://schemas.openxmlformats.org/officeDocument/2006/relationships/oleObject" Target="../embeddings/oleObject59.bin"/><Relationship Id="rId1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1.emf"/><Relationship Id="rId1" Type="http://schemas.openxmlformats.org/officeDocument/2006/relationships/oleObject" Target="../embeddings/oleObject60.bin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2.emf"/><Relationship Id="rId1" Type="http://schemas.openxmlformats.org/officeDocument/2006/relationships/oleObject" Target="../embeddings/oleObject61.bin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3.emf"/><Relationship Id="rId1" Type="http://schemas.openxmlformats.org/officeDocument/2006/relationships/oleObject" Target="../embeddings/oleObject62.bin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4.emf"/><Relationship Id="rId1" Type="http://schemas.openxmlformats.org/officeDocument/2006/relationships/oleObject" Target="../embeddings/oleObject63.bin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5.emf"/><Relationship Id="rId1" Type="http://schemas.openxmlformats.org/officeDocument/2006/relationships/oleObject" Target="../embeddings/oleObject64.bin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6.emf"/><Relationship Id="rId1" Type="http://schemas.openxmlformats.org/officeDocument/2006/relationships/oleObject" Target="../embeddings/oleObject65.bin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7.emf"/><Relationship Id="rId1" Type="http://schemas.openxmlformats.org/officeDocument/2006/relationships/oleObject" Target="../embeddings/oleObject66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8.emf"/><Relationship Id="rId1" Type="http://schemas.openxmlformats.org/officeDocument/2006/relationships/oleObject" Target="../embeddings/oleObject67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e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7.e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emf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5554" name="Text Box 2"/>
          <p:cNvSpPr txBox="1"/>
          <p:nvPr/>
        </p:nvSpPr>
        <p:spPr>
          <a:xfrm>
            <a:off x="3535363" y="1685925"/>
            <a:ext cx="2281237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09955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第一单元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1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5554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738313" y="277813"/>
          <a:ext cx="6815137" cy="539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7502525" imgH="4934585" progId="Word.Document.8">
                  <p:embed/>
                </p:oleObj>
              </mc:Choice>
              <mc:Fallback>
                <p:oleObj name="" r:id="rId1" imgW="7502525" imgH="4934585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277813"/>
                        <a:ext cx="6815137" cy="5392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83" name="Picture 3" descr="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050" y="1108075"/>
            <a:ext cx="2287588" cy="2474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738313" y="776288"/>
          <a:ext cx="6815137" cy="451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7502525" imgH="4140835" progId="Word.Document.8">
                  <p:embed/>
                </p:oleObj>
              </mc:Choice>
              <mc:Fallback>
                <p:oleObj name="" r:id="rId1" imgW="7502525" imgH="4140835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776288"/>
                        <a:ext cx="6815137" cy="4518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600200" y="1854200"/>
          <a:ext cx="6815138" cy="193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7502525" imgH="1775460" progId="Word.Document.8">
                  <p:embed/>
                </p:oleObj>
              </mc:Choice>
              <mc:Fallback>
                <p:oleObj name="" r:id="rId1" imgW="7502525" imgH="1775460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1854200"/>
                        <a:ext cx="6815138" cy="1938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1668463" y="776288"/>
          <a:ext cx="6816725" cy="474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502525" imgH="4343400" progId="Word.Document.8">
                  <p:embed/>
                </p:oleObj>
              </mc:Choice>
              <mc:Fallback>
                <p:oleObj name="" r:id="rId1" imgW="7502525" imgH="434340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776288"/>
                        <a:ext cx="6816725" cy="4741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1668463" y="277813"/>
          <a:ext cx="6816725" cy="516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502525" imgH="4732020" progId="Word.Document.8">
                  <p:embed/>
                </p:oleObj>
              </mc:Choice>
              <mc:Fallback>
                <p:oleObj name="" r:id="rId1" imgW="7502525" imgH="4732020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277813"/>
                        <a:ext cx="6816725" cy="5167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1668463" y="5335588"/>
          <a:ext cx="519271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5782310" imgH="801370" progId="Word.Document.8">
                  <p:embed/>
                </p:oleObj>
              </mc:Choice>
              <mc:Fallback>
                <p:oleObj name="" r:id="rId3" imgW="5782310" imgH="801370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8463" y="5335588"/>
                        <a:ext cx="5192712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1806575" y="776288"/>
          <a:ext cx="6816725" cy="451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7502525" imgH="4140835" progId="Word.Document.8">
                  <p:embed/>
                </p:oleObj>
              </mc:Choice>
              <mc:Fallback>
                <p:oleObj name="" r:id="rId1" imgW="7502525" imgH="4140835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6575" y="776288"/>
                        <a:ext cx="6816725" cy="4518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1738313" y="692150"/>
          <a:ext cx="6815137" cy="451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7502525" imgH="4140835" progId="Word.Document.8">
                  <p:embed/>
                </p:oleObj>
              </mc:Choice>
              <mc:Fallback>
                <p:oleObj name="" r:id="rId1" imgW="7502525" imgH="4140835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692150"/>
                        <a:ext cx="6815137" cy="4519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1668463" y="446088"/>
          <a:ext cx="6816725" cy="488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7502525" imgH="4480560" progId="Word.Document.8">
                  <p:embed/>
                </p:oleObj>
              </mc:Choice>
              <mc:Fallback>
                <p:oleObj name="" r:id="rId1" imgW="7502525" imgH="4480560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446088"/>
                        <a:ext cx="6816725" cy="488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1944688" y="195263"/>
          <a:ext cx="6816725" cy="427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7502525" imgH="3913505" progId="Word.Document.8">
                  <p:embed/>
                </p:oleObj>
              </mc:Choice>
              <mc:Fallback>
                <p:oleObj name="" r:id="rId1" imgW="7502525" imgH="3913505" progId="Word.Document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44688" y="195263"/>
                        <a:ext cx="6816725" cy="4275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1600200" y="4675188"/>
          <a:ext cx="6811963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7502525" imgH="989330" progId="Word.Document.8">
                  <p:embed/>
                </p:oleObj>
              </mc:Choice>
              <mc:Fallback>
                <p:oleObj name="" r:id="rId3" imgW="7502525" imgH="989330" progId="Word.Document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4675188"/>
                        <a:ext cx="6811963" cy="1074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2041525" y="195263"/>
          <a:ext cx="6815138" cy="440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7502525" imgH="4037330" progId="Word.Document.8">
                  <p:embed/>
                </p:oleObj>
              </mc:Choice>
              <mc:Fallback>
                <p:oleObj name="" r:id="rId1" imgW="7502525" imgH="4037330" progId="Word.Document.8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41525" y="195263"/>
                        <a:ext cx="6815138" cy="440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1557338" y="4589463"/>
          <a:ext cx="6816725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7529830" imgH="1386840" progId="Word.Document.8">
                  <p:embed/>
                </p:oleObj>
              </mc:Choice>
              <mc:Fallback>
                <p:oleObj name="" r:id="rId3" imgW="7529830" imgH="1386840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7338" y="4589463"/>
                        <a:ext cx="6816725" cy="1504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530350" y="2501900"/>
          <a:ext cx="6816725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502525" imgH="1233170" progId="Word.Document.8">
                  <p:embed/>
                </p:oleObj>
              </mc:Choice>
              <mc:Fallback>
                <p:oleObj name="" r:id="rId1" imgW="7502525" imgH="123317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30350" y="2501900"/>
                        <a:ext cx="6816725" cy="1341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1738313" y="360363"/>
          <a:ext cx="6772275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7454265" imgH="5177790" progId="Word.Document.8">
                  <p:embed/>
                </p:oleObj>
              </mc:Choice>
              <mc:Fallback>
                <p:oleObj name="" r:id="rId1" imgW="7454265" imgH="5177790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360363"/>
                        <a:ext cx="6772275" cy="5618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1668463" y="609600"/>
          <a:ext cx="6772275" cy="538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7454265" imgH="4972685" progId="Word.Document.8">
                  <p:embed/>
                </p:oleObj>
              </mc:Choice>
              <mc:Fallback>
                <p:oleObj name="" r:id="rId1" imgW="7454265" imgH="4972685" progId="Word.Document.8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609600"/>
                        <a:ext cx="6772275" cy="5389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1738313" y="1108075"/>
          <a:ext cx="6815137" cy="364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" imgW="7520305" imgH="3327400" progId="Word.Document.8">
                  <p:embed/>
                </p:oleObj>
              </mc:Choice>
              <mc:Fallback>
                <p:oleObj name="" r:id="rId1" imgW="7520305" imgH="3327400" progId="Word.Document.8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1108075"/>
                        <a:ext cx="6815137" cy="3643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738313" y="1355725"/>
          <a:ext cx="6811962" cy="258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7502525" imgH="2372995" progId="Word.Document.8">
                  <p:embed/>
                </p:oleObj>
              </mc:Choice>
              <mc:Fallback>
                <p:oleObj name="" r:id="rId1" imgW="7502525" imgH="2372995" progId="Word.Document.8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1355725"/>
                        <a:ext cx="6811962" cy="2582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8" name="Picture 2" descr="文本探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0" y="919163"/>
            <a:ext cx="1489075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3" descr="交流互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8" y="504825"/>
            <a:ext cx="7416800" cy="3397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1600200" y="1687513"/>
          <a:ext cx="6811963" cy="358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7499350" imgH="3292475" progId="Word.Document.8">
                  <p:embed/>
                </p:oleObj>
              </mc:Choice>
              <mc:Fallback>
                <p:oleObj name="" r:id="rId3" imgW="7499350" imgH="3292475" progId="Word.Document.8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1687513"/>
                        <a:ext cx="6811963" cy="3587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698625" y="444500"/>
          <a:ext cx="6813550" cy="537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7499350" imgH="4926330" progId="Word.Document.8">
                  <p:embed/>
                </p:oleObj>
              </mc:Choice>
              <mc:Fallback>
                <p:oleObj name="" r:id="rId1" imgW="7499350" imgH="4926330" progId="Word.Document.8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8625" y="444500"/>
                        <a:ext cx="6813550" cy="5370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1630363" y="1439863"/>
          <a:ext cx="6811962" cy="321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7502525" imgH="2957830" progId="Word.Document.8">
                  <p:embed/>
                </p:oleObj>
              </mc:Choice>
              <mc:Fallback>
                <p:oleObj name="" r:id="rId1" imgW="7502525" imgH="2957830" progId="Word.Document.8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30363" y="1439863"/>
                        <a:ext cx="6811962" cy="3216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1530350" y="523875"/>
          <a:ext cx="6813550" cy="257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7499350" imgH="2362835" progId="Word.Document.8">
                  <p:embed/>
                </p:oleObj>
              </mc:Choice>
              <mc:Fallback>
                <p:oleObj name="" r:id="rId1" imgW="7499350" imgH="2362835" progId="Word.Document.8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30350" y="523875"/>
                        <a:ext cx="6813550" cy="2574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1530350" y="3098800"/>
          <a:ext cx="6813550" cy="279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3" imgW="7499350" imgH="2565400" progId="Word.Document.8">
                  <p:embed/>
                </p:oleObj>
              </mc:Choice>
              <mc:Fallback>
                <p:oleObj name="" r:id="rId3" imgW="7499350" imgH="2565400" progId="Word.Document.8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0350" y="3098800"/>
                        <a:ext cx="6813550" cy="2795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1630363" y="195263"/>
          <a:ext cx="6811962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7499350" imgH="2296160" progId="Word.Document.8">
                  <p:embed/>
                </p:oleObj>
              </mc:Choice>
              <mc:Fallback>
                <p:oleObj name="" r:id="rId1" imgW="7499350" imgH="2296160" progId="Word.Document.8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30363" y="195263"/>
                        <a:ext cx="6811962" cy="2501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668463" y="2789238"/>
          <a:ext cx="6813550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3" imgW="7499350" imgH="2565400" progId="Word.Document.8">
                  <p:embed/>
                </p:oleObj>
              </mc:Choice>
              <mc:Fallback>
                <p:oleObj name="" r:id="rId3" imgW="7499350" imgH="2565400" progId="Word.Document.8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8463" y="2789238"/>
                        <a:ext cx="6813550" cy="2795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1876425" y="1522413"/>
          <a:ext cx="6811963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7499350" imgH="1772285" progId="Word.Document.8">
                  <p:embed/>
                </p:oleObj>
              </mc:Choice>
              <mc:Fallback>
                <p:oleObj name="" r:id="rId1" imgW="7499350" imgH="1772285" progId="Word.Document.8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6425" y="1522413"/>
                        <a:ext cx="6811963" cy="193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017602" name="Group 2"/>
          <p:cNvGraphicFramePr>
            <a:graphicFrameLocks noGrp="1"/>
          </p:cNvGraphicFramePr>
          <p:nvPr/>
        </p:nvGraphicFramePr>
        <p:xfrm>
          <a:off x="1876425" y="527050"/>
          <a:ext cx="6497638" cy="4389438"/>
        </p:xfrm>
        <a:graphic>
          <a:graphicData uri="http://schemas.openxmlformats.org/drawingml/2006/table">
            <a:tbl>
              <a:tblPr/>
              <a:tblGrid>
                <a:gridCol w="6497638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学国学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华隶_GBK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541655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子曰：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三人行，必有我师焉。择其善者而从之，其不善者而改之。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541655" algn="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论语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述而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endParaRPr kumimoji="0" lang="en-US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华隶_GBK" pitchFamily="65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541655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【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古文今译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】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  <a:p>
                      <a:pPr marL="0" marR="0" lvl="0" indent="541655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孔子说：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几个人一起行走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其中必定有人可以做我的老师。选择他们的优点加以学习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对于他们的缺点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参照自己加以改进。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1668463" y="360363"/>
          <a:ext cx="6813550" cy="529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7499350" imgH="4859655" progId="Word.Document.8">
                  <p:embed/>
                </p:oleObj>
              </mc:Choice>
              <mc:Fallback>
                <p:oleObj name="" r:id="rId1" imgW="7499350" imgH="4859655" progId="Word.Document.8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360363"/>
                        <a:ext cx="6813550" cy="5299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1836738" y="1771650"/>
          <a:ext cx="6813550" cy="192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" imgW="7499350" imgH="1772285" progId="Word.Document.8">
                  <p:embed/>
                </p:oleObj>
              </mc:Choice>
              <mc:Fallback>
                <p:oleObj name="" r:id="rId1" imgW="7499350" imgH="1772285" progId="Word.Document.8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6738" y="1771650"/>
                        <a:ext cx="6813550" cy="1928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1254125" y="3676650"/>
          <a:ext cx="6811963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3" imgW="7499350" imgH="591820" progId="Word.Document.8">
                  <p:embed/>
                </p:oleObj>
              </mc:Choice>
              <mc:Fallback>
                <p:oleObj name="" r:id="rId3" imgW="7499350" imgH="591820" progId="Word.Document.8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4125" y="3676650"/>
                        <a:ext cx="6811963" cy="642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1668463" y="444500"/>
          <a:ext cx="6813550" cy="529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" imgW="7499350" imgH="4859655" progId="Word.Document.8">
                  <p:embed/>
                </p:oleObj>
              </mc:Choice>
              <mc:Fallback>
                <p:oleObj name="" r:id="rId1" imgW="7499350" imgH="4859655" progId="Word.Document.8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444500"/>
                        <a:ext cx="6813550" cy="5297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600200" y="444500"/>
          <a:ext cx="6811963" cy="514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7499350" imgH="4724400" progId="Word.Document.8">
                  <p:embed/>
                </p:oleObj>
              </mc:Choice>
              <mc:Fallback>
                <p:oleObj name="" r:id="rId1" imgW="7499350" imgH="4724400" progId="Word.Document.8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444500"/>
                        <a:ext cx="6811963" cy="5148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1738313" y="1190625"/>
          <a:ext cx="6811962" cy="321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7499350" imgH="2953385" progId="Word.Document.8">
                  <p:embed/>
                </p:oleObj>
              </mc:Choice>
              <mc:Fallback>
                <p:oleObj name="" r:id="rId1" imgW="7499350" imgH="2953385" progId="Word.Document.8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1190625"/>
                        <a:ext cx="6811962" cy="3217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1738313" y="444500"/>
          <a:ext cx="6811962" cy="509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1" imgW="7499350" imgH="4675505" progId="Word.Document.8">
                  <p:embed/>
                </p:oleObj>
              </mc:Choice>
              <mc:Fallback>
                <p:oleObj name="" r:id="rId1" imgW="7499350" imgH="4675505" progId="Word.Document.8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444500"/>
                        <a:ext cx="6811962" cy="5095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1806575" y="1190625"/>
          <a:ext cx="6813550" cy="321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1" imgW="7499350" imgH="2953385" progId="Word.Document.8">
                  <p:embed/>
                </p:oleObj>
              </mc:Choice>
              <mc:Fallback>
                <p:oleObj name="" r:id="rId1" imgW="7499350" imgH="2953385" progId="Word.Document.8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6575" y="1190625"/>
                        <a:ext cx="6813550" cy="3217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1738313" y="692150"/>
          <a:ext cx="6811962" cy="465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7499350" imgH="4269105" progId="Word.Document.8">
                  <p:embed/>
                </p:oleObj>
              </mc:Choice>
              <mc:Fallback>
                <p:oleObj name="" r:id="rId1" imgW="7499350" imgH="4269105" progId="Word.Document.8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692150"/>
                        <a:ext cx="6811962" cy="465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1806575" y="1023938"/>
          <a:ext cx="6813550" cy="386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1" imgW="7499350" imgH="3543300" progId="Word.Document.8">
                  <p:embed/>
                </p:oleObj>
              </mc:Choice>
              <mc:Fallback>
                <p:oleObj name="" r:id="rId1" imgW="7499350" imgH="3543300" progId="Word.Document.8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6575" y="1023938"/>
                        <a:ext cx="6813550" cy="3862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1530350" y="277813"/>
          <a:ext cx="6813550" cy="257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7499350" imgH="2362835" progId="Word.Document.8">
                  <p:embed/>
                </p:oleObj>
              </mc:Choice>
              <mc:Fallback>
                <p:oleObj name="" r:id="rId1" imgW="7499350" imgH="2362835" progId="Word.Document.8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30350" y="277813"/>
                        <a:ext cx="6813550" cy="2574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1530350" y="2809875"/>
          <a:ext cx="6813550" cy="343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3" imgW="7499350" imgH="3155315" progId="Word.Document.8">
                  <p:embed/>
                </p:oleObj>
              </mc:Choice>
              <mc:Fallback>
                <p:oleObj name="" r:id="rId3" imgW="7499350" imgH="3155315" progId="Word.Document.8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0350" y="2809875"/>
                        <a:ext cx="6813550" cy="343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1876425" y="776288"/>
          <a:ext cx="6815138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7502525" imgH="4159250" progId="Word.Document.8">
                  <p:embed/>
                </p:oleObj>
              </mc:Choice>
              <mc:Fallback>
                <p:oleObj name="" r:id="rId1" imgW="7502525" imgH="4159250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6425" y="776288"/>
                        <a:ext cx="6815138" cy="4543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1530350" y="1936750"/>
          <a:ext cx="6813550" cy="257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" imgW="7499350" imgH="2362835" progId="Word.Document.8">
                  <p:embed/>
                </p:oleObj>
              </mc:Choice>
              <mc:Fallback>
                <p:oleObj name="" r:id="rId1" imgW="7499350" imgH="2362835" progId="Word.Document.8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30350" y="1936750"/>
                        <a:ext cx="6813550" cy="2574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1630363" y="527050"/>
          <a:ext cx="6811962" cy="537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1" imgW="7499350" imgH="4926330" progId="Word.Document.8">
                  <p:embed/>
                </p:oleObj>
              </mc:Choice>
              <mc:Fallback>
                <p:oleObj name="" r:id="rId1" imgW="7499350" imgH="4926330" progId="Word.Document.8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30363" y="527050"/>
                        <a:ext cx="6811962" cy="5370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1560513" y="1190625"/>
          <a:ext cx="6813550" cy="386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1" imgW="7499350" imgH="3543300" progId="Word.Document.8">
                  <p:embed/>
                </p:oleObj>
              </mc:Choice>
              <mc:Fallback>
                <p:oleObj name="" r:id="rId1" imgW="7499350" imgH="3543300" progId="Word.Document.8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0513" y="1190625"/>
                        <a:ext cx="6813550" cy="3862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4274" name="Picture 2" descr="合作交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77813"/>
            <a:ext cx="1489075" cy="4540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4275" name="Object 3"/>
          <p:cNvGraphicFramePr>
            <a:graphicFrameLocks noChangeAspect="1"/>
          </p:cNvGraphicFramePr>
          <p:nvPr/>
        </p:nvGraphicFramePr>
        <p:xfrm>
          <a:off x="1698625" y="920750"/>
          <a:ext cx="6813550" cy="474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2" imgW="7499350" imgH="4354195" progId="Word.Document.8">
                  <p:embed/>
                </p:oleObj>
              </mc:Choice>
              <mc:Fallback>
                <p:oleObj name="" r:id="rId2" imgW="7499350" imgH="4354195" progId="Word.Document.8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98625" y="920750"/>
                        <a:ext cx="6813550" cy="474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1906588" y="444500"/>
          <a:ext cx="6811962" cy="518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7499350" imgH="4759325" progId="Word.Document.8">
                  <p:embed/>
                </p:oleObj>
              </mc:Choice>
              <mc:Fallback>
                <p:oleObj name="" r:id="rId1" imgW="7499350" imgH="4759325" progId="Word.Document.8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6588" y="444500"/>
                        <a:ext cx="6811962" cy="5186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1768475" y="609600"/>
          <a:ext cx="6811963" cy="518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7499350" imgH="4759325" progId="Word.Document.8">
                  <p:embed/>
                </p:oleObj>
              </mc:Choice>
              <mc:Fallback>
                <p:oleObj name="" r:id="rId1" imgW="7499350" imgH="4759325" progId="Word.Document.8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8475" y="609600"/>
                        <a:ext cx="6811963" cy="5187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1768475" y="444500"/>
          <a:ext cx="6811963" cy="518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1" imgW="7499350" imgH="4759325" progId="Word.Document.8">
                  <p:embed/>
                </p:oleObj>
              </mc:Choice>
              <mc:Fallback>
                <p:oleObj name="" r:id="rId1" imgW="7499350" imgH="4759325" progId="Word.Document.8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8475" y="444500"/>
                        <a:ext cx="6811963" cy="5186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1738313" y="776288"/>
          <a:ext cx="6811962" cy="430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" r:id="rId1" imgW="7499350" imgH="3948430" progId="Word.Document.8">
                  <p:embed/>
                </p:oleObj>
              </mc:Choice>
              <mc:Fallback>
                <p:oleObj name="" r:id="rId1" imgW="7499350" imgH="3948430" progId="Word.Document.8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776288"/>
                        <a:ext cx="6811962" cy="4303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1668463" y="609600"/>
          <a:ext cx="6813550" cy="321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" imgW="7499350" imgH="2953385" progId="Word.Document.8">
                  <p:embed/>
                </p:oleObj>
              </mc:Choice>
              <mc:Fallback>
                <p:oleObj name="" r:id="rId1" imgW="7499350" imgH="2953385" progId="Word.Document.8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609600"/>
                        <a:ext cx="6813550" cy="3217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1698625" y="3759200"/>
          <a:ext cx="6813550" cy="150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3" imgW="7499350" imgH="1384300" progId="Word.Document.8">
                  <p:embed/>
                </p:oleObj>
              </mc:Choice>
              <mc:Fallback>
                <p:oleObj name="" r:id="rId3" imgW="7499350" imgH="1384300" progId="Word.Document.8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8625" y="3759200"/>
                        <a:ext cx="6813550" cy="1509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1876425" y="692150"/>
          <a:ext cx="6811963" cy="472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" r:id="rId1" imgW="7499350" imgH="4336415" progId="Word.Document.8">
                  <p:embed/>
                </p:oleObj>
              </mc:Choice>
              <mc:Fallback>
                <p:oleObj name="" r:id="rId1" imgW="7499350" imgH="4336415" progId="Word.Document.8">
                  <p:embed/>
                  <p:pic>
                    <p:nvPicPr>
                      <p:cNvPr id="0" name="图片 31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6425" y="692150"/>
                        <a:ext cx="6811963" cy="4725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1765300" y="692150"/>
          <a:ext cx="6815138" cy="476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7502525" imgH="4361815" progId="Word.Document.8">
                  <p:embed/>
                </p:oleObj>
              </mc:Choice>
              <mc:Fallback>
                <p:oleObj name="" r:id="rId1" imgW="7502525" imgH="4361815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5300" y="692150"/>
                        <a:ext cx="6815138" cy="4760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1806575" y="527050"/>
          <a:ext cx="681355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1" imgW="7499350" imgH="1772285" progId="Word.Document.8">
                  <p:embed/>
                </p:oleObj>
              </mc:Choice>
              <mc:Fallback>
                <p:oleObj name="" r:id="rId1" imgW="7499350" imgH="1772285" progId="Word.Document.8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6575" y="527050"/>
                        <a:ext cx="6813550" cy="193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1462088" y="3014663"/>
          <a:ext cx="6811962" cy="178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3" imgW="7499350" imgH="1638300" progId="Word.Document.8">
                  <p:embed/>
                </p:oleObj>
              </mc:Choice>
              <mc:Fallback>
                <p:oleObj name="" r:id="rId3" imgW="7499350" imgH="1638300" progId="Word.Document.8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2088" y="3014663"/>
                        <a:ext cx="6811962" cy="1785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2466" name="Picture 2" descr="整体感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8463" y="360363"/>
            <a:ext cx="1489075" cy="45561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1462088" y="941388"/>
          <a:ext cx="68119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2" imgW="7499350" imgH="794385" progId="Word.Document.8">
                  <p:embed/>
                </p:oleObj>
              </mc:Choice>
              <mc:Fallback>
                <p:oleObj name="" r:id="rId2" imgW="7499350" imgH="794385" progId="Word.Document.8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62088" y="941388"/>
                        <a:ext cx="6811962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468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6575" y="1439863"/>
            <a:ext cx="6450013" cy="444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3490" name="Picture 2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1273175"/>
            <a:ext cx="5222875" cy="3135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1600200" y="776288"/>
          <a:ext cx="6811963" cy="408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1" imgW="7499350" imgH="3745865" progId="Word.Document.8">
                  <p:embed/>
                </p:oleObj>
              </mc:Choice>
              <mc:Fallback>
                <p:oleObj name="" r:id="rId1" imgW="7499350" imgH="3745865" progId="Word.Document.8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776288"/>
                        <a:ext cx="6811963" cy="4083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1600200" y="1439863"/>
          <a:ext cx="6811963" cy="257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" imgW="7499350" imgH="2362835" progId="Word.Document.8">
                  <p:embed/>
                </p:oleObj>
              </mc:Choice>
              <mc:Fallback>
                <p:oleObj name="" r:id="rId1" imgW="7499350" imgH="2362835" progId="Word.Document.8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1439863"/>
                        <a:ext cx="6811963" cy="257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1668463" y="444500"/>
          <a:ext cx="6813550" cy="537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7499350" imgH="4926330" progId="Word.Document.8">
                  <p:embed/>
                </p:oleObj>
              </mc:Choice>
              <mc:Fallback>
                <p:oleObj name="" r:id="rId1" imgW="7499350" imgH="4926330" progId="Word.Document.8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444500"/>
                        <a:ext cx="6813550" cy="5370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1600200" y="527050"/>
          <a:ext cx="6811963" cy="514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" imgW="7499350" imgH="4724400" progId="Word.Document.8">
                  <p:embed/>
                </p:oleObj>
              </mc:Choice>
              <mc:Fallback>
                <p:oleObj name="" r:id="rId1" imgW="7499350" imgH="4724400" progId="Word.Document.8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527050"/>
                        <a:ext cx="6811963" cy="5149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1806575" y="609600"/>
          <a:ext cx="6813550" cy="450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1" imgW="7499350" imgH="4133850" progId="Word.Document.8">
                  <p:embed/>
                </p:oleObj>
              </mc:Choice>
              <mc:Fallback>
                <p:oleObj name="" r:id="rId1" imgW="7499350" imgH="4133850" progId="Word.Document.8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6575" y="609600"/>
                        <a:ext cx="6813550" cy="4505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1668463" y="277813"/>
          <a:ext cx="6813550" cy="514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1" imgW="7499350" imgH="4724400" progId="Word.Document.8">
                  <p:embed/>
                </p:oleObj>
              </mc:Choice>
              <mc:Fallback>
                <p:oleObj name="" r:id="rId1" imgW="7499350" imgH="4724400" progId="Word.Document.8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8463" y="277813"/>
                        <a:ext cx="6813550" cy="5149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1600200" y="527050"/>
          <a:ext cx="6811963" cy="514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1" imgW="7499350" imgH="4724400" progId="Word.Document.8">
                  <p:embed/>
                </p:oleObj>
              </mc:Choice>
              <mc:Fallback>
                <p:oleObj name="" r:id="rId1" imgW="7499350" imgH="4724400" progId="Word.Document.8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527050"/>
                        <a:ext cx="6811963" cy="5149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020674" name="Group 2"/>
          <p:cNvGraphicFramePr>
            <a:graphicFrameLocks noGrp="1"/>
          </p:cNvGraphicFramePr>
          <p:nvPr/>
        </p:nvGraphicFramePr>
        <p:xfrm>
          <a:off x="1668463" y="250825"/>
          <a:ext cx="7050088" cy="4389438"/>
        </p:xfrm>
        <a:graphic>
          <a:graphicData uri="http://schemas.openxmlformats.org/drawingml/2006/table">
            <a:tbl>
              <a:tblPr/>
              <a:tblGrid>
                <a:gridCol w="7050087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夯基础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华隶_GBK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一、作者名片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       戴望舒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(1905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1950)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，现代诗人。戴望舒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为笔名，原名戴朝安，又名戴梦鸥。浙江杭县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今杭州市余杭区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人。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1924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年秋天，戴望舒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考入上海大学文学系。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1925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年，转入震旦大学学习法语。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1926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年与施蛰存、杜衡等人创办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璎珞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旬刊，发表诗作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凝泪出门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华隶_GBK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394" name="Picture 10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7425" y="1190625"/>
            <a:ext cx="1200150" cy="1855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1806575" y="1273175"/>
          <a:ext cx="6813550" cy="257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1" imgW="7499350" imgH="2362835" progId="Word.Document.8">
                  <p:embed/>
                </p:oleObj>
              </mc:Choice>
              <mc:Fallback>
                <p:oleObj name="" r:id="rId1" imgW="7499350" imgH="2362835" progId="Word.Document.8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6575" y="1273175"/>
                        <a:ext cx="6813550" cy="2574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1738313" y="195263"/>
          <a:ext cx="6815137" cy="516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7502525" imgH="4732020" progId="Word.Document.8">
                  <p:embed/>
                </p:oleObj>
              </mc:Choice>
              <mc:Fallback>
                <p:oleObj name="" r:id="rId1" imgW="7502525" imgH="4732020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8313" y="195263"/>
                        <a:ext cx="6815137" cy="5165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735138" y="5318125"/>
          <a:ext cx="47720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5271135" imgH="398145" progId="Word.Document.8">
                  <p:embed/>
                </p:oleObj>
              </mc:Choice>
              <mc:Fallback>
                <p:oleObj name="" r:id="rId3" imgW="5271135" imgH="398145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5138" y="5318125"/>
                        <a:ext cx="477202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695450" y="1936750"/>
          <a:ext cx="681672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7502525" imgH="1184275" progId="Word.Document.8">
                  <p:embed/>
                </p:oleObj>
              </mc:Choice>
              <mc:Fallback>
                <p:oleObj name="" r:id="rId1" imgW="7502525" imgH="1184275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5450" y="1936750"/>
                        <a:ext cx="6816725" cy="1289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809750" y="779463"/>
          <a:ext cx="6815138" cy="322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7502525" imgH="2957830" progId="Word.Document.8">
                  <p:embed/>
                </p:oleObj>
              </mc:Choice>
              <mc:Fallback>
                <p:oleObj name="" r:id="rId1" imgW="7502525" imgH="2957830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9750" y="779463"/>
                        <a:ext cx="6815138" cy="3227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9" name="Picture 3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988" y="1273175"/>
            <a:ext cx="1960562" cy="29003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1763713" y="4213225"/>
          <a:ext cx="681672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4" imgW="7502525" imgH="1184275" progId="Word.Document.8">
                  <p:embed/>
                </p:oleObj>
              </mc:Choice>
              <mc:Fallback>
                <p:oleObj name="" r:id="rId4" imgW="7502525" imgH="1184275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3713" y="4213225"/>
                        <a:ext cx="6816725" cy="1289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296</Words>
  <Application>WPS 演示</Application>
  <PresentationFormat>全屏显示(4:3)</PresentationFormat>
  <Paragraphs>17</Paragraphs>
  <Slides>61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67</vt:i4>
      </vt:variant>
      <vt:variant>
        <vt:lpstr>幻灯片标题</vt:lpstr>
      </vt:variant>
      <vt:variant>
        <vt:i4>61</vt:i4>
      </vt:variant>
    </vt:vector>
  </HeadingPairs>
  <TitlesOfParts>
    <vt:vector size="143" baseType="lpstr">
      <vt:lpstr>Arial</vt:lpstr>
      <vt:lpstr>宋体</vt:lpstr>
      <vt:lpstr>Wingdings</vt:lpstr>
      <vt:lpstr>Wingdings 2</vt:lpstr>
      <vt:lpstr>Wingdings</vt:lpstr>
      <vt:lpstr>Times New Roman</vt:lpstr>
      <vt:lpstr>华文行楷</vt:lpstr>
      <vt:lpstr>微软雅黑</vt:lpstr>
      <vt:lpstr>黑体</vt:lpstr>
      <vt:lpstr>方正华隶_GBK</vt:lpstr>
      <vt:lpstr>Courier New</vt:lpstr>
      <vt:lpstr>楷体_GB2312</vt:lpstr>
      <vt:lpstr>Arial Unicode MS</vt:lpstr>
      <vt:lpstr>新宋体</vt:lpstr>
      <vt:lpstr>跋涉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42068</cp:lastModifiedBy>
  <cp:revision>251</cp:revision>
  <dcterms:created xsi:type="dcterms:W3CDTF">2016-08-15T07:12:00Z</dcterms:created>
  <dcterms:modified xsi:type="dcterms:W3CDTF">2020-09-09T09:32:47Z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