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45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6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image" Target="../media/image77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image" Target="../media/image8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image" Target="../media/image8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7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FDF18F6-DE7E-4A93-AC45-2FE6310E37FE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3D1772D-B5B1-4442-8D5F-EB7798398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311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CD2A27-8915-43C2-8B32-917DB7338123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A1E20A7-E7C5-4363-A075-CEED58A964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7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26ACE40-8A1F-468F-891C-F141473B9353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38648BF-45E2-4EA4-B8F7-AFDC8B4B4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63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E2B76E4-6FEF-42ED-9877-CE11291D17C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953C728-5D29-4FD4-A585-136051513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06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81186B9-FC73-4FA4-98DB-CB4AD03BC2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48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F6BD140-856E-4C62-AAFA-127534F8523B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595434D-7177-416A-8B90-D16996C73A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71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F67B9D1-DC0B-4A59-A8E0-3E2F87DB3A72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1AD7029-3DA5-45B1-B286-EF13F5CCB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60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B666EAD-9D42-434E-9813-4138B3BCABDC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766A70-512B-4C08-879D-97EE89AC4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310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7EC0E16-0E9E-4AB3-80CF-BAA73F1AFFDA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AB1CD5E-BCBB-4362-9AB2-EC27E57F9E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99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D98EC3D-BBCA-48B6-9C6C-6591AF7EABD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4F9D0F9-FCF7-4559-BF2F-E7181E2AB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56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10FB449-9D56-41CC-8B7F-159075580A2D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5490160-1E25-4020-9F61-EC73CF3BBE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65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402393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E9F75A-BB81-406D-8D12-AF1A94DF92D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A572627-D2C6-47CE-B727-F4E55745A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52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E664AE74-18A5-4066-A3CF-77A639D9E3E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86EFADFA-42A6-460C-98CC-82AACA1196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690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3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40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41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4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44.e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6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8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9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51.e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0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5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5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7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9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60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61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62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63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4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7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8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70.e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69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71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72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74.e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7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75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76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7.vml"/><Relationship Id="rId6" Type="http://schemas.openxmlformats.org/officeDocument/2006/relationships/image" Target="../media/image78.e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77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80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82.e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81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83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84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3.vml"/><Relationship Id="rId6" Type="http://schemas.openxmlformats.org/officeDocument/2006/relationships/image" Target="../media/image86.e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85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8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8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6.vml"/><Relationship Id="rId6" Type="http://schemas.openxmlformats.org/officeDocument/2006/relationships/image" Target="../media/image90.e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8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91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9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93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94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95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9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9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9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Administrator/Desktop/&#20316;&#19994;5.doc" TargetMode="External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8.xml"/><Relationship Id="rId5" Type="http://schemas.openxmlformats.org/officeDocument/2006/relationships/hyperlink" Target="../../../../Administrator/Desktop/2012&#24180;&#39640;&#19977;&#35838;&#20214;/&#39640;&#32771;&#35843;&#30740;&#183;&#26032;&#35838;&#26631;&#29983;&#29289;&#183;&#20108;&#36718;&#19987;&#39064;/1-2-1.doc" TargetMode="External"/><Relationship Id="rId4" Type="http://schemas.openxmlformats.org/officeDocument/2006/relationships/image" Target="../media/image100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FF"/>
                </a:solidFill>
              </a:rPr>
              <a:t>轻松走进</a:t>
            </a:r>
            <a:r>
              <a:rPr lang="zh-CN" altLang="en-US" sz="4000" b="1" smtClean="0">
                <a:solidFill>
                  <a:srgbClr val="0000FF"/>
                </a:solidFill>
              </a:rPr>
              <a:t>高考热点</a:t>
            </a:r>
            <a:endParaRPr lang="zh-CN" altLang="en-US" sz="4000" smtClean="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24075" y="3848100"/>
            <a:ext cx="43926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句子补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写专题</a:t>
            </a:r>
            <a:endParaRPr lang="zh-CN" altLang="en-US" sz="3400" dirty="0" smtClean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805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24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7" name="Object 3"/>
          <p:cNvGraphicFramePr>
            <a:graphicFrameLocks noChangeAspect="1"/>
          </p:cNvGraphicFramePr>
          <p:nvPr/>
        </p:nvGraphicFramePr>
        <p:xfrm>
          <a:off x="542925" y="39338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338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349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733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70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19" name="Object 3"/>
          <p:cNvGraphicFramePr>
            <a:graphicFrameLocks noChangeAspect="1"/>
          </p:cNvGraphicFramePr>
          <p:nvPr/>
        </p:nvGraphicFramePr>
        <p:xfrm>
          <a:off x="538163" y="37893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893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305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347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94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92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11188" y="2862263"/>
          <a:ext cx="7918450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519309" imgH="1776486" progId="Word.Document.8">
                  <p:embed/>
                </p:oleObj>
              </mc:Choice>
              <mc:Fallback>
                <p:oleObj name="文档" r:id="rId3" imgW="8519309" imgH="1776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62263"/>
                        <a:ext cx="7918450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911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05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05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05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05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5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5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05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5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2891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177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279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672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72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504255" imgH="5534538" progId="Word.Document.8">
                  <p:embed/>
                </p:oleObj>
              </mc:Choice>
              <mc:Fallback>
                <p:oleObj name="文档" r:id="rId3" imgW="8504255" imgH="553453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46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95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705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504255" imgH="7448184" progId="Word.Document.8">
                  <p:embed/>
                </p:oleObj>
              </mc:Choice>
              <mc:Fallback>
                <p:oleObj name="文档" r:id="rId3" imgW="8504255" imgH="74481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705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8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51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2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237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129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79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63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15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5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6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082675"/>
          <a:ext cx="8067675" cy="637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504255" imgH="6733699" progId="Word.Document.8">
                  <p:embed/>
                </p:oleObj>
              </mc:Choice>
              <mc:Fallback>
                <p:oleObj name="文档" r:id="rId3" imgW="8504255" imgH="67336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82675"/>
                        <a:ext cx="8067675" cy="637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902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736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75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50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071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055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87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19002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002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3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2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567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276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683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860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265112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65112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353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75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538163" y="40052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40052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837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168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19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378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159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542925" y="37893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893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099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91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5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68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504255" imgH="5992507" progId="Word.Document.8">
                  <p:embed/>
                </p:oleObj>
              </mc:Choice>
              <mc:Fallback>
                <p:oleObj name="文档" r:id="rId3" imgW="8504255" imgH="59925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68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361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1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56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504255" imgH="6923283" progId="Word.Document.8">
                  <p:embed/>
                </p:oleObj>
              </mc:Choice>
              <mc:Fallback>
                <p:oleObj name="文档" r:id="rId3" imgW="8504255" imgH="69232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56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3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047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912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91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2819" name="Object 3"/>
          <p:cNvGraphicFramePr>
            <a:graphicFrameLocks noChangeAspect="1"/>
          </p:cNvGraphicFramePr>
          <p:nvPr/>
        </p:nvGraphicFramePr>
        <p:xfrm>
          <a:off x="538163" y="37163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163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047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292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3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403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403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403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404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4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3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404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4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487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71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47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538163" y="37893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7" name="文档" r:id="rId5" imgW="8878266" imgH="1975961" progId="Word.Document.8">
                  <p:embed/>
                </p:oleObj>
              </mc:Choice>
              <mc:Fallback>
                <p:oleObj name="文档" r:id="rId5" imgW="8878266" imgH="197596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893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498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90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876300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6300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0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538163" y="37893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9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893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606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712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455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538163" y="38608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8608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038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008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8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959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538163" y="38608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3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8608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109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173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01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03" name="Object 3"/>
          <p:cNvGraphicFramePr>
            <a:graphicFrameLocks noChangeAspect="1"/>
          </p:cNvGraphicFramePr>
          <p:nvPr/>
        </p:nvGraphicFramePr>
        <p:xfrm>
          <a:off x="538163" y="37163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163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221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876300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6300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68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889967" progId="Word.Document.8">
                  <p:embed/>
                </p:oleObj>
              </mc:Choice>
              <mc:Fallback>
                <p:oleObj name="文档" r:id="rId3" imgW="8504255" imgH="588996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25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275" name="Object 3"/>
          <p:cNvGraphicFramePr>
            <a:graphicFrameLocks noChangeAspect="1"/>
          </p:cNvGraphicFramePr>
          <p:nvPr/>
        </p:nvGraphicFramePr>
        <p:xfrm>
          <a:off x="538163" y="38608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7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8608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757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022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113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75" name="Object 3"/>
          <p:cNvGraphicFramePr>
            <a:graphicFrameLocks noChangeAspect="1"/>
          </p:cNvGraphicFramePr>
          <p:nvPr/>
        </p:nvGraphicFramePr>
        <p:xfrm>
          <a:off x="542925" y="40052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052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55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658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05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332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229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581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192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 descr="箭头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65400"/>
            <a:ext cx="857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 Box 4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5795963" y="1341438"/>
            <a:ext cx="293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请做：专题五</a:t>
            </a:r>
          </a:p>
        </p:txBody>
      </p:sp>
    </p:spTree>
    <p:extLst>
      <p:ext uri="{BB962C8B-B14F-4D97-AF65-F5344CB8AC3E}">
        <p14:creationId xmlns:p14="http://schemas.microsoft.com/office/powerpoint/2010/main" val="377895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76897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5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</Words>
  <Application>Microsoft Office PowerPoint</Application>
  <PresentationFormat>全屏显示(4:3)</PresentationFormat>
  <Paragraphs>7</Paragraphs>
  <Slides>87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89" baseType="lpstr">
      <vt:lpstr>Office 主题​​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2</cp:revision>
  <dcterms:created xsi:type="dcterms:W3CDTF">2018-07-30T07:48:02Z</dcterms:created>
  <dcterms:modified xsi:type="dcterms:W3CDTF">2018-07-30T08:34:54Z</dcterms:modified>
</cp:coreProperties>
</file>