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7" r:id="rId5"/>
    <p:sldId id="259" r:id="rId6"/>
    <p:sldId id="264" r:id="rId7"/>
    <p:sldId id="260" r:id="rId8"/>
    <p:sldId id="265" r:id="rId9"/>
    <p:sldId id="261" r:id="rId10"/>
    <p:sldId id="266" r:id="rId11"/>
    <p:sldId id="263" r:id="rId1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5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一名物理学家的教育历程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 sz="4800" b="1">
                <a:solidFill>
                  <a:srgbClr val="FF0000"/>
                </a:solidFill>
                <a:sym typeface="+mn-ea"/>
              </a:rPr>
              <a:t>加来道雄</a:t>
            </a:r>
            <a:endParaRPr lang="zh-CN" altLang="en-US" sz="48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5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延伸阅读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 b="1">
                <a:solidFill>
                  <a:srgbClr val="FF0000"/>
                </a:solidFill>
              </a:rPr>
              <a:t>课外阅读有关屠呦呦的文章</a:t>
            </a:r>
            <a:r>
              <a:rPr lang="en-US" altLang="zh-CN" sz="4400" b="1">
                <a:solidFill>
                  <a:srgbClr val="FF0000"/>
                </a:solidFill>
              </a:rPr>
              <a:t>,</a:t>
            </a:r>
            <a:r>
              <a:rPr lang="zh-CN" altLang="en-US" sz="4400" b="1">
                <a:solidFill>
                  <a:srgbClr val="FF0000"/>
                </a:solidFill>
              </a:rPr>
              <a:t>并写下自己的体会</a:t>
            </a:r>
            <a:r>
              <a:rPr lang="en-US" altLang="zh-CN" sz="4400" b="1">
                <a:solidFill>
                  <a:srgbClr val="FF0000"/>
                </a:solidFill>
              </a:rPr>
              <a:t>.</a:t>
            </a:r>
            <a:endParaRPr lang="en-US" altLang="zh-CN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作者简介：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11655"/>
            <a:ext cx="10515600" cy="4351338"/>
          </a:xfrm>
        </p:spPr>
        <p:txBody>
          <a:bodyPr>
            <a:noAutofit/>
          </a:bodyPr>
          <a:p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加来道雄，美籍日裔物理学家，毕业于美国哈佛大学，获加利福尼亚大学伯克利分校哲学博士学位，后任纽约市立大学城市学院理论物理学教授。主要著作有《超越爱因斯坦》（与特雷纳合著）《量子场论》《超弦导论》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chemeClr val="accent1"/>
                </a:solidFill>
              </a:rPr>
              <a:t>整体把握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>
                <a:solidFill>
                  <a:srgbClr val="FF0000"/>
                </a:solidFill>
              </a:rPr>
              <a:t>、文章的题目是“一名物理学家的教育历程”，那么文中写的教育历程是怎样的呢？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>
                <a:solidFill>
                  <a:srgbClr val="FF0000"/>
                </a:solidFill>
              </a:rPr>
              <a:t>、作者开头就说“童年的两件趣事极大地丰富了我对世界的理解力，并且引导我走上成为一个理论物理学家的历程。”，“两件趣事”具体指什么？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87475"/>
            <a:ext cx="10515600" cy="4351338"/>
          </a:xfrm>
        </p:spPr>
        <p:txBody>
          <a:bodyPr>
            <a:noAutofit/>
          </a:bodyPr>
          <a:p>
            <a:r>
              <a:rPr lang="zh-CN" altLang="en-US" sz="3200" b="1"/>
              <a:t>本文并不是简单地叙述成长的故事，而是具有深刻的科学精神内涵，可以从中看到哪些方面的“教育”对成为优秀科学家最为重要？</a:t>
            </a:r>
            <a:endParaRPr lang="zh-CN" altLang="en-US" sz="3200" b="1"/>
          </a:p>
          <a:p>
            <a:r>
              <a:rPr lang="zh-CN" altLang="en-US" sz="3200" b="1"/>
              <a:t>(1)想像力：科学是需要想像力的，想像力能带来创造力。作者正是从对鲤鱼世界的想像中，认识到人类观察空间的局限性，间接感悟到高维空间存在的可能。由感性的想像上升到理性的创造，体现了创新意识和探索精神。</a:t>
            </a:r>
            <a:endParaRPr lang="zh-CN" altLang="en-US" sz="3200" b="1"/>
          </a:p>
          <a:p>
            <a:endParaRPr lang="zh-CN" altLang="en-US" sz="3200" b="1"/>
          </a:p>
        </p:txBody>
      </p:sp>
      <p:sp>
        <p:nvSpPr>
          <p:cNvPr id="4" name="标题 3"/>
          <p:cNvSpPr/>
          <p:nvPr>
            <p:ph type="title"/>
          </p:nvPr>
        </p:nvSpPr>
        <p:spPr/>
        <p:txBody>
          <a:bodyPr/>
          <a:p>
            <a:r>
              <a:rPr lang="zh-CN" altLang="en-US"/>
              <a:t>文本探究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3535" y="622935"/>
            <a:ext cx="11744960" cy="4351655"/>
          </a:xfrm>
        </p:spPr>
        <p:txBody>
          <a:bodyPr>
            <a:noAutofit/>
          </a:bodyPr>
          <a:p>
            <a:r>
              <a:rPr lang="zh-CN" altLang="en-US" sz="3600" b="1">
                <a:sym typeface="+mn-ea"/>
              </a:rPr>
              <a:t>(2)乐趣：科学不应该是枯燥的，而是应该充满乐趣的。探寻自然的奥秘，对真正的科学千作者来说，是和自然做的近似于捉迷藏的“游戏”，也是人生的“境界”。“游戏”使他们乐此不疲，充满激情，不受外界的诱惑和干扰；而“境界”使他们不顾功利，不畏强权，只求真理。</a:t>
            </a:r>
            <a:endParaRPr lang="zh-CN" altLang="en-US" sz="3600" b="1">
              <a:sym typeface="+mn-ea"/>
            </a:endParaRPr>
          </a:p>
          <a:p>
            <a:r>
              <a:rPr lang="zh-CN" altLang="en-US" sz="3200" b="1">
                <a:sym typeface="+mn-ea"/>
              </a:rPr>
              <a:t>(3)实验精神：有了想像力，有了乐趣，那只是成为科学家的最基础的因素，不去踏踏实实地做实验，就不能得到基本数据，假说就不能确立。一味地空想，不去做基础工作，不可能达到真理的彼岸。作者从事的高维空间理论，虽然还停留在纸面上，但是科学家们已经在做许多基础的实验工作，努力使理论得到证明。即使如科学家霍金靠睿智的头脑创建黑洞理论，也要有数学和天体物理学的实验基础，也不是空想出来</a:t>
            </a:r>
            <a:endParaRPr lang="zh-CN" altLang="en-US" sz="3200" b="1"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1830" y="344805"/>
            <a:ext cx="10515600" cy="5832475"/>
          </a:xfrm>
        </p:spPr>
        <p:txBody>
          <a:bodyPr>
            <a:normAutofit/>
          </a:bodyPr>
          <a:p>
            <a:r>
              <a:rPr lang="en-US" altLang="zh-CN" b="1"/>
              <a:t>2</a:t>
            </a:r>
            <a:r>
              <a:rPr lang="zh-CN" altLang="en-US" b="1"/>
              <a:t>、作者读完能够找到的所有有关爱因斯坦及其理论的书籍之后，说：“我决定要对这一秘密刨根究底，纵然为此而必须成为一名理论物理学家也在所不辞。”这句话中的“这一秘密”指什么?“纵然为此而必须成为一名理论物理学家也在所不辞”这句话的深刻内涵是什么?</a:t>
            </a:r>
            <a:endParaRPr lang="zh-CN" altLang="en-US" b="1"/>
          </a:p>
          <a:p>
            <a:r>
              <a:rPr lang="zh-CN" altLang="en-US" b="1"/>
              <a:t>“这一秘密”指爱因斯坦的故事留给作者的悬念：他未完成的工作是什么?他桌上论文的内容是什么?什么问题可能会如此难以解决而又非常重要，值得他把有生之年花费在这种研究之中?如果用一句话。可以概括为：“爱因斯坦一生研究的究竟是什么问题?”</a:t>
            </a:r>
            <a:endParaRPr lang="zh-CN" altLang="en-US" b="1"/>
          </a:p>
          <a:p>
            <a:r>
              <a:rPr lang="zh-CN" altLang="en-US" b="1"/>
              <a:t>志。</a:t>
            </a:r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ym typeface="+mn-ea"/>
              </a:rPr>
              <a:t>“纵然为此而必须成为一名理论物理学家也在所不辞”这句话的深刻内涵是什么?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‘纵然”一句，表面上看起来是一种幽默：为了弄清自己所想弄清楚的“上帝是怎样创造了这个世界的”和这个“世界的内在规律”，作者“不得已”要做一名理论 物理学家；实际上，作者所要强调的是：要探索宇宙的本质，必须付出艰辛的劳动，而自己为了追求真理，再艰辛也要奋斗下去。 所以，这句话表现了一位追求真理的科学家的执着精神和坚强意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5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知识补充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51610"/>
            <a:ext cx="10515600" cy="5320665"/>
          </a:xfrm>
        </p:spPr>
        <p:txBody>
          <a:bodyPr>
            <a:noAutofit/>
          </a:bodyPr>
          <a:p>
            <a:r>
              <a:rPr lang="zh-CN" altLang="en-US" b="1"/>
              <a:t>（1）统一场论 </a:t>
            </a:r>
            <a:endParaRPr lang="zh-CN" altLang="en-US" b="1"/>
          </a:p>
          <a:p>
            <a:r>
              <a:rPr lang="zh-CN" altLang="en-US" b="1"/>
              <a:t>根据现代物理学知识，将我们的宇宙结合起来的力有四种：引力、电磁力、强核力和弱核力。物理学家运用量子力学，已经把后三种力统一起来（美籍华裔物理学家杨振宁和他的学生米尔斯提出杨一米尔斯场理论，解决了这一问题，被称为“标准模型”。但是这一理论因为计算繁复无比而让人头疼），但是引力仍然游离在外。爱因斯坦毕终生之力想寻求四种力的统一，建立一个大一统的理论，最终也没有实现。 </a:t>
            </a:r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2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2140" y="637540"/>
            <a:ext cx="10515600" cy="4351338"/>
          </a:xfrm>
        </p:spPr>
        <p:txBody>
          <a:bodyPr>
            <a:normAutofit fontScale="70000"/>
          </a:bodyPr>
          <a:p>
            <a:r>
              <a:rPr lang="zh-CN" altLang="en-US" b="1">
                <a:sym typeface="+mn-ea"/>
              </a:rPr>
              <a:t>（2）高维空间 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现代理论物理学认为，统一四种力的前景，在于高维空间（如十维或更高）理论的确立。比如对于古人来讲，风暴是怎样产生的，风暴会袭击什么地方，什么时候袭来，什么时候结束，他们是一无所知的，因为他们生活在平坦的大地上，只能靠肉眼从近似于二维平面的角度来观察，即使有简单的预报，也都是靠经验来推测的。现在有了气象卫星，从太空这样三维角度观察地球，在地面上看来神秘莫测的风暴被看得一清二楚，可以精准地预报风暴的动向。同样，理论物理学家认为，传统的四维（空间三维加上时间）理论太“小”，不能解释宇宙中的四种力。当他们超越四维而在更高维（如十维或更高）中寻求统一这四种力时，就能得到一种简单、漂亮的解决模型（科学家认为宇宙应该是简单、合谐的）。 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  高维空间理论认为，宇宙大爆炸后10-43秒，十维宇宙分解成四维宇宙和六维宇宙，四维宇宙暴胀，经过近一百五十亿年，演变成今天我们生活的宇宙。大爆炸后10-35秒，大统一力分开。但是高维空间理论很难在实验室中得到证实，因为要模拟当时的环境，需要的能量太大，根本无法做到，所以现在高维空间理论只能是“理论”。 </a:t>
            </a:r>
            <a:endParaRPr lang="zh-CN" altLang="en-US" b="1"/>
          </a:p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1833</Words>
  <Application>WPS 演示</Application>
  <PresentationFormat>宽屏</PresentationFormat>
  <Paragraphs>45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Courier New</vt:lpstr>
      <vt:lpstr>Calibri</vt:lpstr>
      <vt:lpstr>Lucida Sans Unicode</vt:lpstr>
      <vt:lpstr>微软雅黑</vt:lpstr>
      <vt:lpstr>黑体</vt:lpstr>
      <vt:lpstr>Office 主题</vt:lpstr>
      <vt:lpstr>一名物理学家的教育历程</vt:lpstr>
      <vt:lpstr>PowerPoint 演示文稿</vt:lpstr>
      <vt:lpstr>整体把握</vt:lpstr>
      <vt:lpstr>文本探究</vt:lpstr>
      <vt:lpstr>PowerPoint 演示文稿</vt:lpstr>
      <vt:lpstr>PowerPoint 演示文稿</vt:lpstr>
      <vt:lpstr>PowerPoint 演示文稿</vt:lpstr>
      <vt:lpstr>知识补充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2008-01-19T02:13:00Z</dcterms:created>
  <dcterms:modified xsi:type="dcterms:W3CDTF">2008-01-23T10:26:54Z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