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handoutMasterIdLst>
    <p:handoutMasterId r:id="rId18"/>
  </p:handoutMasterIdLst>
  <p:sldIdLst>
    <p:sldId id="369" r:id="rId3"/>
    <p:sldId id="567" r:id="rId4"/>
    <p:sldId id="603" r:id="rId5"/>
    <p:sldId id="641" r:id="rId6"/>
    <p:sldId id="545" r:id="rId7"/>
    <p:sldId id="425" r:id="rId8"/>
    <p:sldId id="546" r:id="rId10"/>
    <p:sldId id="547" r:id="rId11"/>
    <p:sldId id="548" r:id="rId12"/>
    <p:sldId id="549" r:id="rId13"/>
    <p:sldId id="550" r:id="rId14"/>
    <p:sldId id="551" r:id="rId15"/>
    <p:sldId id="553" r:id="rId16"/>
    <p:sldId id="698" r:id="rId17"/>
  </p:sldIdLst>
  <p:sldSz cx="9144000" cy="6858000" type="screen4x3"/>
  <p:notesSz cx="6858000" cy="9144000"/>
  <p:defaultTextStyle>
    <a:defPPr>
      <a:defRPr lang="zh-CN"/>
    </a:defPPr>
    <a:lvl1pPr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1pPr>
    <a:lvl2pPr marL="4572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2pPr>
    <a:lvl3pPr marL="9144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3pPr>
    <a:lvl4pPr marL="13716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4pPr>
    <a:lvl5pPr marL="18288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5pPr>
    <a:lvl6pPr marL="2286000" algn="l" defTabSz="914400" rtl="0" eaLnBrk="1" latinLnBrk="0" hangingPunct="1">
      <a:defRPr sz="4000" kern="1200">
        <a:solidFill>
          <a:schemeClr val="tx1"/>
        </a:solidFill>
        <a:latin typeface="宋体" pitchFamily="2" charset="-122"/>
        <a:ea typeface="宋体" pitchFamily="2" charset="-122"/>
        <a:cs typeface="+mn-cs"/>
      </a:defRPr>
    </a:lvl6pPr>
    <a:lvl7pPr marL="2743200" algn="l" defTabSz="914400" rtl="0" eaLnBrk="1" latinLnBrk="0" hangingPunct="1">
      <a:defRPr sz="4000" kern="1200">
        <a:solidFill>
          <a:schemeClr val="tx1"/>
        </a:solidFill>
        <a:latin typeface="宋体" pitchFamily="2" charset="-122"/>
        <a:ea typeface="宋体" pitchFamily="2" charset="-122"/>
        <a:cs typeface="+mn-cs"/>
      </a:defRPr>
    </a:lvl7pPr>
    <a:lvl8pPr marL="3200400" algn="l" defTabSz="914400" rtl="0" eaLnBrk="1" latinLnBrk="0" hangingPunct="1">
      <a:defRPr sz="4000" kern="1200">
        <a:solidFill>
          <a:schemeClr val="tx1"/>
        </a:solidFill>
        <a:latin typeface="宋体" pitchFamily="2" charset="-122"/>
        <a:ea typeface="宋体" pitchFamily="2" charset="-122"/>
        <a:cs typeface="+mn-cs"/>
      </a:defRPr>
    </a:lvl8pPr>
    <a:lvl9pPr marL="3657600" algn="l" defTabSz="914400" rtl="0" eaLnBrk="1" latinLnBrk="0" hangingPunct="1">
      <a:defRPr sz="4000" kern="1200">
        <a:solidFill>
          <a:schemeClr val="tx1"/>
        </a:solidFill>
        <a:latin typeface="宋体" pitchFamily="2" charset="-122"/>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FF"/>
    <a:srgbClr val="FFDB93"/>
    <a:srgbClr val="FF99CC"/>
    <a:srgbClr val="FF7C80"/>
    <a:srgbClr val="FFFFFF"/>
    <a:srgbClr val="5F5F5F"/>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108" d="100"/>
          <a:sy n="108" d="100"/>
        </p:scale>
        <p:origin x="-1704" y="-78"/>
      </p:cViewPr>
      <p:guideLst>
        <p:guide orient="horz" pos="2142"/>
        <p:guide pos="2766"/>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handoutMaster" Target="handoutMasters/handoutMaster1.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a:defRPr sz="1200"/>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a:defRPr sz="1200"/>
            </a:lvl1pPr>
          </a:lstStyle>
          <a:p>
            <a:pPr>
              <a:defRPr/>
            </a:pPr>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lstStyle>
            <a:lvl1pPr algn="r">
              <a:defRPr sz="1200"/>
            </a:lvl1pPr>
          </a:lstStyle>
          <a:p>
            <a:pPr>
              <a:defRPr/>
            </a:pPr>
            <a:fld id="{A98E58B6-9B02-467F-8941-59B366609C94}"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Rot="1" noChangeAspect="1" noChangeArrowheads="1"/>
          </p:cNvSpPr>
          <p:nvPr>
            <p:ph type="sldImg" idx="4294967295"/>
          </p:nvPr>
        </p:nvSpPr>
        <p:spPr bwMode="auto">
          <a:xfrm>
            <a:off x="1050925" y="754063"/>
            <a:ext cx="4572000" cy="3294062"/>
          </a:xfrm>
          <a:prstGeom prst="rect">
            <a:avLst/>
          </a:prstGeom>
          <a:noFill/>
          <a:ln w="9525">
            <a:noFill/>
            <a:miter lim="800000"/>
          </a:ln>
        </p:spPr>
      </p:sp>
      <p:sp>
        <p:nvSpPr>
          <p:cNvPr id="3075" name="Rectangle 3"/>
          <p:cNvSpPr>
            <a:spLocks noGrp="1" noChangeArrowheads="1"/>
          </p:cNvSpPr>
          <p:nvPr>
            <p:ph type="body" sz="quarter" idx="9"/>
          </p:nvPr>
        </p:nvSpPr>
        <p:spPr bwMode="auto">
          <a:xfrm>
            <a:off x="538163" y="4387850"/>
            <a:ext cx="5780087" cy="3952875"/>
          </a:xfrm>
          <a:prstGeom prst="rect">
            <a:avLst/>
          </a:prstGeom>
          <a:noFill/>
          <a:ln w="9525">
            <a:noFill/>
            <a:miter lim="800000"/>
          </a:ln>
        </p:spPr>
        <p:txBody>
          <a:bodyPr vert="horz" wrap="square" lIns="91440" tIns="45720" rIns="91440" bIns="45720" numCol="1" anchor="t" anchorCtr="0" compatLnSpc="1"/>
          <a:lstStyle/>
          <a:p>
            <a:pPr lvl="0"/>
            <a:r>
              <a:rPr lang="zh-CN" altLang="en-US" noProof="0" smtClean="0"/>
              <a:t>单击此处编辑母版文本样式
第二级
第三级
第四级
第五级</a:t>
            </a:r>
          </a:p>
        </p:txBody>
      </p:sp>
      <p:sp>
        <p:nvSpPr>
          <p:cNvPr id="2052" name="Rectangle 4"/>
          <p:cNvSpPr>
            <a:spLocks noGrp="1"/>
          </p:cNvSpPr>
          <p:nvPr>
            <p:ph type="hdr" sz="quarter"/>
          </p:nvPr>
        </p:nvSpPr>
        <p:spPr>
          <a:xfrm>
            <a:off x="0" y="0"/>
            <a:ext cx="2973388" cy="457200"/>
          </a:xfrm>
          <a:prstGeom prst="rect">
            <a:avLst/>
          </a:prstGeom>
          <a:noFill/>
          <a:ln w="9525">
            <a:noFill/>
            <a:miter/>
          </a:ln>
        </p:spPr>
        <p:txBody>
          <a:bodyPr vert="horz" wrap="square" lIns="91440" tIns="45720" rIns="91440" bIns="45720" numCol="1" anchor="t" anchorCtr="0" compatLnSpc="1"/>
          <a:lstStyle>
            <a:lvl1pPr>
              <a:defRPr sz="1200"/>
            </a:lvl1pPr>
          </a:lstStyle>
          <a:p>
            <a:pPr>
              <a:defRPr/>
            </a:pPr>
            <a:endParaRPr lang="zh-CN" altLang="en-US"/>
          </a:p>
        </p:txBody>
      </p:sp>
      <p:sp>
        <p:nvSpPr>
          <p:cNvPr id="2053" name="Rectangle 5"/>
          <p:cNvSpPr>
            <a:spLocks noGrp="1"/>
          </p:cNvSpPr>
          <p:nvPr>
            <p:ph type="dt"/>
          </p:nvPr>
        </p:nvSpPr>
        <p:spPr>
          <a:xfrm>
            <a:off x="3883025" y="0"/>
            <a:ext cx="2974975" cy="457200"/>
          </a:xfrm>
          <a:prstGeom prst="rect">
            <a:avLst/>
          </a:prstGeom>
          <a:noFill/>
          <a:ln w="9525">
            <a:noFill/>
            <a:miter/>
          </a:ln>
        </p:spPr>
        <p:txBody>
          <a:bodyPr vert="horz" wrap="square" lIns="91440" tIns="45720" rIns="91440" bIns="45720" numCol="1" anchor="t" anchorCtr="0" compatLnSpc="1"/>
          <a:lstStyle>
            <a:lvl1pPr algn="r">
              <a:defRPr sz="1200"/>
            </a:lvl1pPr>
          </a:lstStyle>
          <a:p>
            <a:pPr>
              <a:defRPr/>
            </a:pPr>
            <a:endParaRPr lang="zh-CN" altLang="en-US"/>
          </a:p>
        </p:txBody>
      </p:sp>
      <p:sp>
        <p:nvSpPr>
          <p:cNvPr id="2054" name="Rectangle 6"/>
          <p:cNvSpPr>
            <a:spLocks noGrp="1"/>
          </p:cNvSpPr>
          <p:nvPr>
            <p:ph type="ftr" sz="quarter"/>
          </p:nvPr>
        </p:nvSpPr>
        <p:spPr>
          <a:xfrm>
            <a:off x="0" y="8686800"/>
            <a:ext cx="2973388" cy="457200"/>
          </a:xfrm>
          <a:prstGeom prst="rect">
            <a:avLst/>
          </a:prstGeom>
          <a:noFill/>
          <a:ln w="9525">
            <a:noFill/>
            <a:miter/>
          </a:ln>
        </p:spPr>
        <p:txBody>
          <a:bodyPr vert="horz" wrap="square" lIns="91440" tIns="45720" rIns="91440" bIns="45720" numCol="1" anchor="t" anchorCtr="0" compatLnSpc="1"/>
          <a:lstStyle>
            <a:lvl1pPr>
              <a:defRPr sz="1200"/>
            </a:lvl1pPr>
          </a:lstStyle>
          <a:p>
            <a:pPr>
              <a:defRPr/>
            </a:pPr>
            <a:endParaRPr lang="zh-CN" altLang="en-US"/>
          </a:p>
        </p:txBody>
      </p:sp>
      <p:sp>
        <p:nvSpPr>
          <p:cNvPr id="2055" name="Rectangle 7"/>
          <p:cNvSpPr>
            <a:spLocks noGrp="1"/>
          </p:cNvSpPr>
          <p:nvPr>
            <p:ph type="sldNum" sz="quarter"/>
          </p:nvPr>
        </p:nvSpPr>
        <p:spPr>
          <a:xfrm>
            <a:off x="3883025" y="8686800"/>
            <a:ext cx="2974975" cy="457200"/>
          </a:xfrm>
          <a:prstGeom prst="rect">
            <a:avLst/>
          </a:prstGeom>
          <a:noFill/>
          <a:ln w="9525">
            <a:noFill/>
            <a:miter/>
          </a:ln>
        </p:spPr>
        <p:txBody>
          <a:bodyPr vert="horz" wrap="square" lIns="91440" tIns="45720" rIns="91440" bIns="45720" numCol="1" anchor="t" anchorCtr="0" compatLnSpc="1"/>
          <a:lstStyle>
            <a:lvl1pPr algn="r">
              <a:defRPr sz="1200"/>
            </a:lvl1pPr>
          </a:lstStyle>
          <a:p>
            <a:pPr>
              <a:defRPr/>
            </a:pPr>
            <a:fld id="{944D933A-E37F-49DD-954E-4163AEAEC646}"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宋体" pitchFamily="2" charset="-122"/>
        <a:cs typeface="+mn-cs"/>
      </a:defRPr>
    </a:lvl1pPr>
    <a:lvl2pPr marL="742950" lvl="1" indent="-285750" algn="l" rtl="0" eaLnBrk="0" fontAlgn="base" hangingPunct="0">
      <a:spcBef>
        <a:spcPct val="30000"/>
      </a:spcBef>
      <a:spcAft>
        <a:spcPct val="0"/>
      </a:spcAft>
      <a:defRPr sz="1200" kern="1200">
        <a:solidFill>
          <a:schemeClr val="tx1"/>
        </a:solidFill>
        <a:latin typeface="+mn-lt"/>
        <a:ea typeface="+mn-ea"/>
        <a:cs typeface="+mn-cs"/>
      </a:defRPr>
    </a:lvl2pPr>
    <a:lvl3pPr marL="1143000" lvl="2" indent="-228600" algn="l" rtl="0" eaLnBrk="0" fontAlgn="base" hangingPunct="0">
      <a:spcBef>
        <a:spcPct val="30000"/>
      </a:spcBef>
      <a:spcAft>
        <a:spcPct val="0"/>
      </a:spcAft>
      <a:defRPr sz="1200" kern="1200">
        <a:solidFill>
          <a:schemeClr val="tx1"/>
        </a:solidFill>
        <a:latin typeface="+mn-lt"/>
        <a:ea typeface="+mn-ea"/>
        <a:cs typeface="+mn-cs"/>
      </a:defRPr>
    </a:lvl3pPr>
    <a:lvl4pPr marL="1600200" lvl="3" indent="-228600" algn="l" rtl="0" eaLnBrk="0" fontAlgn="base" hangingPunct="0">
      <a:spcBef>
        <a:spcPct val="30000"/>
      </a:spcBef>
      <a:spcAft>
        <a:spcPct val="0"/>
      </a:spcAft>
      <a:defRPr sz="1200" kern="1200">
        <a:solidFill>
          <a:schemeClr val="tx1"/>
        </a:solidFill>
        <a:latin typeface="+mn-lt"/>
        <a:ea typeface="+mn-ea"/>
        <a:cs typeface="+mn-cs"/>
      </a:defRPr>
    </a:lvl4pPr>
    <a:lvl5pPr marL="2057400" lvl="4" indent="-228600" algn="l" rtl="0" eaLnBrk="0" fontAlgn="base" hangingPunct="0">
      <a:spcBef>
        <a:spcPct val="30000"/>
      </a:spcBef>
      <a:spcAft>
        <a:spcPct val="0"/>
      </a:spcAft>
      <a:defRPr sz="1200" kern="1200">
        <a:solidFill>
          <a:schemeClr val="tx1"/>
        </a:solidFill>
        <a:latin typeface="+mn-lt"/>
        <a:ea typeface="+mn-ea"/>
        <a:cs typeface="+mn-cs"/>
      </a:defRPr>
    </a:lvl5pPr>
    <a:lvl6pPr marL="2286000" lvl="5" indent="-228600" algn="l" defTabSz="914400" eaLnBrk="0" fontAlgn="base" latinLnBrk="0" hangingPunct="0">
      <a:spcBef>
        <a:spcPct val="30000"/>
      </a:spcBef>
      <a:spcAft>
        <a:spcPct val="0"/>
      </a:spcAft>
      <a:buNone/>
      <a:defRPr sz="1200" u="none" kern="1200" baseline="0">
        <a:solidFill>
          <a:schemeClr val="tx1"/>
        </a:solidFill>
        <a:latin typeface="+mn-lt"/>
        <a:ea typeface="+mn-ea"/>
        <a:cs typeface="+mn-cs"/>
      </a:defRPr>
    </a:lvl6pPr>
    <a:lvl7pPr marL="2743200" lvl="6" indent="-228600" algn="l" defTabSz="914400" eaLnBrk="0" fontAlgn="base" latinLnBrk="0" hangingPunct="0">
      <a:spcBef>
        <a:spcPct val="30000"/>
      </a:spcBef>
      <a:spcAft>
        <a:spcPct val="0"/>
      </a:spcAft>
      <a:buNone/>
      <a:defRPr sz="1200" u="none" kern="1200" baseline="0">
        <a:solidFill>
          <a:schemeClr val="tx1"/>
        </a:solidFill>
        <a:latin typeface="+mn-lt"/>
        <a:ea typeface="+mn-ea"/>
        <a:cs typeface="+mn-cs"/>
      </a:defRPr>
    </a:lvl7pPr>
    <a:lvl8pPr marL="3200400" lvl="7" indent="-228600" algn="l" defTabSz="914400" eaLnBrk="0" fontAlgn="base" latinLnBrk="0" hangingPunct="0">
      <a:spcBef>
        <a:spcPct val="30000"/>
      </a:spcBef>
      <a:spcAft>
        <a:spcPct val="0"/>
      </a:spcAft>
      <a:buNone/>
      <a:defRPr sz="1200" u="none" kern="1200" baseline="0">
        <a:solidFill>
          <a:schemeClr val="tx1"/>
        </a:solidFill>
        <a:latin typeface="+mn-lt"/>
        <a:ea typeface="+mn-ea"/>
        <a:cs typeface="+mn-cs"/>
      </a:defRPr>
    </a:lvl8pPr>
    <a:lvl9pPr marL="3657600" lvl="8" indent="-228600" algn="l" defTabSz="914400" eaLnBrk="0" fontAlgn="base" latinLnBrk="0" hangingPunct="0">
      <a:spcBef>
        <a:spcPct val="30000"/>
      </a:spcBef>
      <a:spcAft>
        <a:spcPct val="0"/>
      </a:spcAft>
      <a:buNone/>
      <a:defRPr sz="1200" u="none" kern="1200" baseline="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ChangeArrowheads="1" noTextEdit="1"/>
          </p:cNvSpPr>
          <p:nvPr>
            <p:ph type="sldImg" idx="4294967295"/>
          </p:nvPr>
        </p:nvSpPr>
        <p:spPr>
          <a:xfrm>
            <a:off x="1141413" y="754063"/>
            <a:ext cx="4391025" cy="3294062"/>
          </a:xfrm>
        </p:spPr>
      </p:sp>
      <p:sp>
        <p:nvSpPr>
          <p:cNvPr id="36867" name="文本占位符 2"/>
          <p:cNvSpPr>
            <a:spLocks noGrp="1" noChangeArrowheads="1"/>
          </p:cNvSpPr>
          <p:nvPr>
            <p:ph type="body" idx="4294967295"/>
          </p:nvPr>
        </p:nvSpPr>
        <p:spPr/>
        <p:txBody>
          <a:bodyPr/>
          <a:lstStyle/>
          <a:p>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ChangeArrowheads="1" noTextEdit="1"/>
          </p:cNvSpPr>
          <p:nvPr>
            <p:ph type="sldImg" idx="4294967295"/>
          </p:nvPr>
        </p:nvSpPr>
        <p:spPr>
          <a:xfrm>
            <a:off x="1141413" y="754063"/>
            <a:ext cx="4391025" cy="3294062"/>
          </a:xfrm>
        </p:spPr>
      </p:sp>
      <p:sp>
        <p:nvSpPr>
          <p:cNvPr id="37891" name="文本占位符 2"/>
          <p:cNvSpPr>
            <a:spLocks noGrp="1" noChangeArrowheads="1"/>
          </p:cNvSpPr>
          <p:nvPr>
            <p:ph type="body" idx="4294967295"/>
          </p:nvPr>
        </p:nvSpPr>
        <p:spPr/>
        <p:txBody>
          <a:bodyPr/>
          <a:lstStyle/>
          <a:p>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a:defRPr/>
            </a:pPr>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FC5B5EA1-9335-4DE3-B433-8AC6F3CBF71D}" type="slidenum">
              <a:rPr lang="zh-CN" altLang="en-US"/>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B7E0AA54-C288-485A-8B5F-BF5879B7C012}" type="slidenum">
              <a:rPr lang="zh-CN" altLang="en-US"/>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AF99C561-70D5-4135-8652-6A48D11D994E}" type="slidenum">
              <a:rPr lang="zh-CN" altLang="en-US"/>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E584B188-0BAD-4950-A6BF-CDBC278C66E2}" type="slidenum">
              <a:rPr lang="zh-CN" altLang="en-US"/>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2CEA8CAF-F8E4-4352-A9E6-B316161641CC}" type="slidenum">
              <a:rPr lang="zh-CN" altLang="en-US"/>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a:defRPr/>
            </a:pPr>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178C22DD-059D-47AE-869D-DD5FE9F40262}" type="slidenum">
              <a:rPr lang="zh-CN" altLang="en-US"/>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a:defRPr/>
            </a:pPr>
            <a:endParaRPr lang="zh-CN" altLang="en-US"/>
          </a:p>
        </p:txBody>
      </p:sp>
      <p:sp>
        <p:nvSpPr>
          <p:cNvPr id="8" name="页脚占位符 7"/>
          <p:cNvSpPr>
            <a:spLocks noGrp="1"/>
          </p:cNvSpPr>
          <p:nvPr>
            <p:ph type="ftr" sz="quarter" idx="11"/>
          </p:nvPr>
        </p:nvSpPr>
        <p:spPr/>
        <p:txBody>
          <a:bodyPr/>
          <a:lstStyle/>
          <a:p>
            <a:pPr>
              <a:defRPr/>
            </a:pPr>
            <a:endParaRPr lang="zh-CN" altLang="en-US"/>
          </a:p>
        </p:txBody>
      </p:sp>
      <p:sp>
        <p:nvSpPr>
          <p:cNvPr id="9" name="灯片编号占位符 8"/>
          <p:cNvSpPr>
            <a:spLocks noGrp="1"/>
          </p:cNvSpPr>
          <p:nvPr>
            <p:ph type="sldNum" sz="quarter" idx="12"/>
          </p:nvPr>
        </p:nvSpPr>
        <p:spPr/>
        <p:txBody>
          <a:bodyPr/>
          <a:lstStyle/>
          <a:p>
            <a:pPr>
              <a:defRPr/>
            </a:pPr>
            <a:fld id="{1412E0E8-29DC-42E6-A2E5-B3E73BCC5BD5}" type="slidenum">
              <a:rPr lang="zh-CN" altLang="en-US"/>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D785C7EC-7A28-4B0C-AF01-D2264E048EC4}" type="slidenum">
              <a:rPr lang="zh-CN" altLang="en-US"/>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zh-CN" altLang="en-US"/>
          </a:p>
        </p:txBody>
      </p:sp>
      <p:sp>
        <p:nvSpPr>
          <p:cNvPr id="3" name="页脚占位符 2"/>
          <p:cNvSpPr>
            <a:spLocks noGrp="1"/>
          </p:cNvSpPr>
          <p:nvPr>
            <p:ph type="ftr" sz="quarter" idx="11"/>
          </p:nvPr>
        </p:nvSpPr>
        <p:spPr/>
        <p:txBody>
          <a:bodyPr/>
          <a:lstStyle/>
          <a:p>
            <a:pPr>
              <a:defRPr/>
            </a:pPr>
            <a:endParaRPr lang="zh-CN" altLang="en-US"/>
          </a:p>
        </p:txBody>
      </p:sp>
      <p:sp>
        <p:nvSpPr>
          <p:cNvPr id="4" name="灯片编号占位符 3"/>
          <p:cNvSpPr>
            <a:spLocks noGrp="1"/>
          </p:cNvSpPr>
          <p:nvPr>
            <p:ph type="sldNum" sz="quarter" idx="12"/>
          </p:nvPr>
        </p:nvSpPr>
        <p:spPr/>
        <p:txBody>
          <a:bodyPr/>
          <a:lstStyle/>
          <a:p>
            <a:pPr>
              <a:defRPr/>
            </a:pPr>
            <a:fld id="{33E63AD5-4550-4914-9F7D-6C96C62ACD11}" type="slidenum">
              <a:rPr lang="zh-CN" altLang="en-US"/>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60760120-96E1-497C-AF9A-0849D6A57FF5}" type="slidenum">
              <a:rPr lang="zh-CN" altLang="en-US"/>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F85F9DC2-504E-407D-B71A-ABF49DC0994F}" type="slidenum">
              <a:rPr lang="zh-CN" altLang="en-US"/>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a:defRPr/>
            </a:pPr>
            <a:endParaRPr lang="zh-CN" altLang="en-US"/>
          </a:p>
        </p:txBody>
      </p:sp>
      <p:sp>
        <p:nvSpPr>
          <p:cNvPr id="1029" name="Rectangle 5"/>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a:defRPr/>
            </a:pPr>
            <a:endParaRPr lang="zh-CN" altLang="en-US"/>
          </a:p>
        </p:txBody>
      </p:sp>
      <p:sp>
        <p:nvSpPr>
          <p:cNvPr id="1030" name="Rectangle 6"/>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a:defRPr/>
            </a:pPr>
            <a:fld id="{4B973555-42C5-4FC7-A7DC-54206B0F4C39}"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11" descr="10-14050R14232350"/>
          <p:cNvPicPr>
            <a:picLocks noChangeAspect="1" noChangeArrowheads="1"/>
          </p:cNvPicPr>
          <p:nvPr/>
        </p:nvPicPr>
        <p:blipFill>
          <a:blip r:embed="rId1" cstate="print"/>
          <a:srcRect/>
          <a:stretch>
            <a:fillRect/>
          </a:stretch>
        </p:blipFill>
        <p:spPr bwMode="auto">
          <a:xfrm>
            <a:off x="2881483" y="4581128"/>
            <a:ext cx="3019083" cy="1888191"/>
          </a:xfrm>
          <a:prstGeom prst="rect">
            <a:avLst/>
          </a:prstGeom>
          <a:noFill/>
          <a:ln w="9525">
            <a:noFill/>
            <a:miter lim="800000"/>
            <a:headEnd/>
            <a:tailEnd/>
          </a:ln>
        </p:spPr>
      </p:pic>
      <p:sp>
        <p:nvSpPr>
          <p:cNvPr id="4108" name="文本框 2"/>
          <p:cNvSpPr txBox="1">
            <a:spLocks noChangeArrowheads="1"/>
          </p:cNvSpPr>
          <p:nvPr/>
        </p:nvSpPr>
        <p:spPr bwMode="auto">
          <a:xfrm>
            <a:off x="683568" y="2690500"/>
            <a:ext cx="7344742" cy="769441"/>
          </a:xfrm>
          <a:prstGeom prst="rect">
            <a:avLst/>
          </a:prstGeom>
          <a:noFill/>
          <a:ln w="9525">
            <a:noFill/>
            <a:miter lim="800000"/>
          </a:ln>
        </p:spPr>
        <p:txBody>
          <a:bodyPr wrap="square">
            <a:spAutoFit/>
          </a:bodyPr>
          <a:lstStyle/>
          <a:p>
            <a:pPr algn="ctr">
              <a:defRPr/>
            </a:pPr>
            <a:r>
              <a:rPr lang="en-US" altLang="zh-CN" sz="4400" b="1" dirty="0" smtClean="0"/>
              <a:t>16.</a:t>
            </a:r>
            <a:r>
              <a:rPr lang="zh-CN" altLang="zh-CN" sz="4400" b="1" dirty="0" smtClean="0"/>
              <a:t>驱遣我们的想象</a:t>
            </a:r>
            <a:endParaRPr lang="zh-CN" altLang="en-US" sz="6600" b="1" dirty="0">
              <a:solidFill>
                <a:srgbClr val="FF0000"/>
              </a:solidFill>
              <a:effectLst>
                <a:outerShdw blurRad="38100" dist="38100" dir="2700000" algn="tl">
                  <a:srgbClr val="000000"/>
                </a:outerShdw>
              </a:effectLst>
            </a:endParaRPr>
          </a:p>
        </p:txBody>
      </p:sp>
      <p:sp>
        <p:nvSpPr>
          <p:cNvPr id="4" name="TextBox 3"/>
          <p:cNvSpPr txBox="1"/>
          <p:nvPr/>
        </p:nvSpPr>
        <p:spPr>
          <a:xfrm>
            <a:off x="5326266" y="3985900"/>
            <a:ext cx="1405900" cy="523220"/>
          </a:xfrm>
          <a:prstGeom prst="rect">
            <a:avLst/>
          </a:prstGeom>
          <a:noFill/>
        </p:spPr>
        <p:txBody>
          <a:bodyPr wrap="square" rtlCol="0">
            <a:spAutoFit/>
          </a:bodyPr>
          <a:lstStyle/>
          <a:p>
            <a:r>
              <a:rPr lang="zh-CN" altLang="zh-CN" sz="2800" b="1" dirty="0" smtClean="0">
                <a:effectLst>
                  <a:outerShdw blurRad="38100" dist="38100" dir="2700000" algn="tl">
                    <a:srgbClr val="000000">
                      <a:alpha val="43137"/>
                    </a:srgbClr>
                  </a:outerShdw>
                </a:effectLst>
              </a:rPr>
              <a:t>叶圣陶</a:t>
            </a:r>
            <a:endParaRPr lang="zh-CN" altLang="en-US" sz="28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108">
                                            <p:txEl>
                                              <p:pRg st="0" end="0"/>
                                            </p:txEl>
                                          </p:spTgt>
                                        </p:tgtEl>
                                        <p:attrNameLst>
                                          <p:attrName>style.visibility</p:attrName>
                                        </p:attrNameLst>
                                      </p:cBhvr>
                                      <p:to>
                                        <p:strVal val="visible"/>
                                      </p:to>
                                    </p:set>
                                    <p:animEffect transition="in" filter="slide(fromBottom)">
                                      <p:cBhvr>
                                        <p:cTn id="7" dur="500"/>
                                        <p:tgtEl>
                                          <p:spTgt spid="4108">
                                            <p:txEl>
                                              <p:pRg st="0" end="0"/>
                                            </p:txEl>
                                          </p:spTgt>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slide(fromBottom)">
                                      <p:cBhvr>
                                        <p:cTn id="1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2887332" y="817548"/>
            <a:ext cx="3268844" cy="523220"/>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pPr algn="ctr"/>
            <a:r>
              <a:rPr lang="zh-CN" altLang="zh-CN" sz="2800" b="1" dirty="0" smtClean="0">
                <a:solidFill>
                  <a:srgbClr val="FF0000"/>
                </a:solidFill>
              </a:rPr>
              <a:t>深层探究</a:t>
            </a:r>
            <a:r>
              <a:rPr lang="en-US" altLang="zh-CN" sz="2800" b="1" dirty="0" smtClean="0">
                <a:solidFill>
                  <a:srgbClr val="FF0000"/>
                </a:solidFill>
              </a:rPr>
              <a:t>  </a:t>
            </a:r>
            <a:r>
              <a:rPr lang="zh-CN" altLang="zh-CN" sz="2800" b="1" dirty="0" smtClean="0">
                <a:solidFill>
                  <a:srgbClr val="FF0000"/>
                </a:solidFill>
              </a:rPr>
              <a:t>局部突破</a:t>
            </a:r>
            <a:endParaRPr lang="zh-CN" altLang="en-US" sz="2800" b="1" dirty="0">
              <a:solidFill>
                <a:srgbClr val="FF0000"/>
              </a:solidFill>
            </a:endParaRPr>
          </a:p>
        </p:txBody>
      </p:sp>
      <p:sp>
        <p:nvSpPr>
          <p:cNvPr id="3" name="TextBox 2"/>
          <p:cNvSpPr txBox="1"/>
          <p:nvPr/>
        </p:nvSpPr>
        <p:spPr>
          <a:xfrm>
            <a:off x="467544" y="1543432"/>
            <a:ext cx="8424936" cy="1200329"/>
          </a:xfrm>
          <a:prstGeom prst="rect">
            <a:avLst/>
          </a:prstGeom>
          <a:noFill/>
        </p:spPr>
        <p:txBody>
          <a:bodyPr wrap="square" rtlCol="0">
            <a:spAutoFit/>
          </a:bodyPr>
          <a:lstStyle/>
          <a:p>
            <a:r>
              <a:rPr lang="zh-CN" altLang="zh-CN" sz="2400" b="1" dirty="0" smtClean="0"/>
              <a:t>为什么说假如死盯着文字而不能从文字看出一</a:t>
            </a:r>
            <a:r>
              <a:rPr lang="en-US" altLang="zh-CN" sz="2400" b="1" dirty="0" smtClean="0"/>
              <a:t>-</a:t>
            </a:r>
            <a:r>
              <a:rPr lang="zh-CN" altLang="zh-CN" sz="2400" b="1" dirty="0" smtClean="0"/>
              <a:t>幅图画来，就感受不到这种愉快了。</a:t>
            </a:r>
            <a:endParaRPr lang="zh-CN" altLang="zh-CN" sz="2400" b="1" dirty="0" smtClean="0"/>
          </a:p>
          <a:p>
            <a:endParaRPr lang="zh-CN" altLang="en-US" sz="2400" dirty="0"/>
          </a:p>
        </p:txBody>
      </p:sp>
      <p:sp>
        <p:nvSpPr>
          <p:cNvPr id="4" name="TextBox 3"/>
          <p:cNvSpPr txBox="1"/>
          <p:nvPr/>
        </p:nvSpPr>
        <p:spPr>
          <a:xfrm>
            <a:off x="467544" y="2551544"/>
            <a:ext cx="8352928" cy="2308324"/>
          </a:xfrm>
          <a:prstGeom prst="rect">
            <a:avLst/>
          </a:prstGeom>
          <a:noFill/>
        </p:spPr>
        <p:txBody>
          <a:bodyPr wrap="square" rtlCol="0">
            <a:spAutoFit/>
          </a:bodyPr>
          <a:lstStyle/>
          <a:p>
            <a:r>
              <a:rPr lang="zh-CN" altLang="zh-CN" sz="2400" b="1" dirty="0" smtClean="0">
                <a:solidFill>
                  <a:srgbClr val="FF0000"/>
                </a:solidFill>
              </a:rPr>
              <a:t>文艺作品一</a:t>
            </a:r>
            <a:r>
              <a:rPr lang="en-US" altLang="zh-CN" sz="2400" b="1" dirty="0" smtClean="0">
                <a:solidFill>
                  <a:srgbClr val="FF0000"/>
                </a:solidFill>
              </a:rPr>
              <a:t>-</a:t>
            </a:r>
            <a:r>
              <a:rPr lang="zh-CN" altLang="zh-CN" sz="2400" b="1" dirty="0" smtClean="0">
                <a:solidFill>
                  <a:srgbClr val="FF0000"/>
                </a:solidFill>
              </a:rPr>
              <a:t>般都具有形象性，尤其是诗歌、散文等文艺作品，形象性尤其突出，且情感表达也尤其浓烈。这些情感常常寄寓在形象之中，所谓“言不尽意，立象以尽意”，就是此道理。因此，想要理解一篇文艺作品，</a:t>
            </a:r>
            <a:r>
              <a:rPr lang="en-US" altLang="zh-CN" sz="2400" b="1" dirty="0" smtClean="0">
                <a:solidFill>
                  <a:srgbClr val="FF0000"/>
                </a:solidFill>
              </a:rPr>
              <a:t> </a:t>
            </a:r>
            <a:r>
              <a:rPr lang="zh-CN" altLang="zh-CN" sz="2400" b="1" dirty="0" smtClean="0">
                <a:solidFill>
                  <a:srgbClr val="FF0000"/>
                </a:solidFill>
              </a:rPr>
              <a:t>就必须把握其情感</a:t>
            </a:r>
            <a:r>
              <a:rPr lang="en-US" altLang="zh-CN" sz="2400" b="1" dirty="0" smtClean="0">
                <a:solidFill>
                  <a:srgbClr val="FF0000"/>
                </a:solidFill>
              </a:rPr>
              <a:t>,</a:t>
            </a:r>
            <a:r>
              <a:rPr lang="zh-CN" altLang="zh-CN" sz="2400" b="1" dirty="0" smtClean="0">
                <a:solidFill>
                  <a:srgbClr val="FF0000"/>
                </a:solidFill>
              </a:rPr>
              <a:t>必须通过想象还原形象的描述，进而去体味。</a:t>
            </a:r>
            <a:endParaRPr lang="zh-CN" altLang="zh-CN" sz="2400" b="1" dirty="0" smtClean="0">
              <a:solidFill>
                <a:srgbClr val="FF0000"/>
              </a:solidFill>
            </a:endParaRPr>
          </a:p>
          <a:p>
            <a:endParaRPr lang="zh-CN" altLang="en-US"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3" presetClass="entr" presetSubtype="0" fill="hold"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 calcmode="lin" valueType="num">
                                      <p:cBhvr>
                                        <p:cTn id="25"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26" dur="10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27"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323528" y="1772816"/>
            <a:ext cx="8280920" cy="3108543"/>
          </a:xfrm>
          <a:prstGeom prst="rect">
            <a:avLst/>
          </a:prstGeom>
          <a:noFill/>
        </p:spPr>
        <p:txBody>
          <a:bodyPr wrap="square" rtlCol="0">
            <a:spAutoFit/>
          </a:bodyPr>
          <a:lstStyle/>
          <a:p>
            <a:r>
              <a:rPr lang="zh-CN" altLang="zh-CN" sz="2800" b="1" dirty="0" smtClean="0"/>
              <a:t>本文关于驱遣阅读者内心的想象方面非常具有借鉴意义，理解作品，不仅是要理解文字的表层含义，更要驱遣想象，透过文字深入作品内部，体验阅读的快乐，相信本文用简洁平实的语言已经阐明了在欣赏文艺作品这一基本问题，让我们也得到了很多启发。</a:t>
            </a:r>
            <a:endParaRPr lang="zh-CN" altLang="zh-CN" sz="2800" b="1" dirty="0" smtClean="0"/>
          </a:p>
          <a:p>
            <a:endParaRPr lang="zh-CN" altLang="en-US" sz="2800" dirty="0"/>
          </a:p>
        </p:txBody>
      </p:sp>
      <p:grpSp>
        <p:nvGrpSpPr>
          <p:cNvPr id="4" name="组合 3"/>
          <p:cNvGrpSpPr/>
          <p:nvPr/>
        </p:nvGrpSpPr>
        <p:grpSpPr bwMode="auto">
          <a:xfrm>
            <a:off x="395536" y="692696"/>
            <a:ext cx="2827338" cy="671512"/>
            <a:chOff x="626" y="1656"/>
            <a:chExt cx="3831" cy="909"/>
          </a:xfrm>
        </p:grpSpPr>
        <p:sp>
          <p:nvSpPr>
            <p:cNvPr id="5" name="同侧圆角矩形 4"/>
            <p:cNvSpPr/>
            <p:nvPr/>
          </p:nvSpPr>
          <p:spPr>
            <a:xfrm>
              <a:off x="626" y="1657"/>
              <a:ext cx="3831" cy="908"/>
            </a:xfrm>
            <a:prstGeom prst="round2SameRect">
              <a:avLst/>
            </a:prstGeom>
            <a:solidFill>
              <a:schemeClr val="accent6">
                <a:lumMod val="60000"/>
                <a:lumOff val="40000"/>
              </a:schemeClr>
            </a:solidFill>
            <a:ln>
              <a:solidFill>
                <a:schemeClr val="accent1"/>
              </a:solidFill>
            </a:ln>
            <a:effectLst>
              <a:glow rad="63500">
                <a:schemeClr val="accent4">
                  <a:satMod val="175000"/>
                  <a:alpha val="40000"/>
                </a:schemeClr>
              </a:glo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6" name="五边形 5"/>
            <p:cNvSpPr/>
            <p:nvPr/>
          </p:nvSpPr>
          <p:spPr>
            <a:xfrm>
              <a:off x="1187" y="1656"/>
              <a:ext cx="561" cy="909"/>
            </a:xfrm>
            <a:prstGeom prst="homePlat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7" name="五边形 6"/>
            <p:cNvSpPr/>
            <p:nvPr/>
          </p:nvSpPr>
          <p:spPr>
            <a:xfrm>
              <a:off x="627" y="1657"/>
              <a:ext cx="995" cy="908"/>
            </a:xfrm>
            <a:prstGeom prst="homePlate">
              <a:avLst/>
            </a:prstGeom>
            <a:solidFill>
              <a:schemeClr val="accent1"/>
            </a:solidFill>
            <a:ln>
              <a:solidFill>
                <a:schemeClr val="accent1"/>
              </a:soli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8" name="五边形 7"/>
            <p:cNvSpPr/>
            <p:nvPr/>
          </p:nvSpPr>
          <p:spPr>
            <a:xfrm>
              <a:off x="656" y="1656"/>
              <a:ext cx="561" cy="909"/>
            </a:xfrm>
            <a:prstGeom prst="homePlate">
              <a:avLst/>
            </a:prstGeom>
            <a:solidFill>
              <a:schemeClr val="accent6">
                <a:lumMod val="60000"/>
                <a:lumOff val="4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9" name="燕尾形 8"/>
            <p:cNvSpPr/>
            <p:nvPr/>
          </p:nvSpPr>
          <p:spPr>
            <a:xfrm>
              <a:off x="1050" y="1656"/>
              <a:ext cx="572" cy="909"/>
            </a:xfrm>
            <a:prstGeom prst="chevron">
              <a:avLst/>
            </a:prstGeom>
            <a:solidFill>
              <a:schemeClr val="accent6">
                <a:lumMod val="60000"/>
                <a:lumOff val="4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grpSp>
      <p:sp>
        <p:nvSpPr>
          <p:cNvPr id="10" name="文本框 5126"/>
          <p:cNvSpPr txBox="1">
            <a:spLocks noChangeArrowheads="1"/>
          </p:cNvSpPr>
          <p:nvPr/>
        </p:nvSpPr>
        <p:spPr bwMode="auto">
          <a:xfrm>
            <a:off x="1187699" y="749846"/>
            <a:ext cx="2192337" cy="523875"/>
          </a:xfrm>
          <a:prstGeom prst="rect">
            <a:avLst/>
          </a:prstGeom>
          <a:noFill/>
          <a:ln w="9525">
            <a:noFill/>
            <a:miter lim="800000"/>
          </a:ln>
        </p:spPr>
        <p:txBody>
          <a:bodyPr lIns="90170" tIns="46990" rIns="90170" bIns="46990">
            <a:spAutoFit/>
          </a:bodyPr>
          <a:lstStyle>
            <a:defPPr>
              <a:defRPr lang="zh-CN"/>
            </a:defPPr>
            <a:lvl1pPr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1pPr>
            <a:lvl2pPr marL="4572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2pPr>
            <a:lvl3pPr marL="9144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3pPr>
            <a:lvl4pPr marL="13716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4pPr>
            <a:lvl5pPr marL="18288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5pPr>
            <a:lvl6pPr marL="2286000" algn="l" defTabSz="914400" rtl="0" eaLnBrk="1" latinLnBrk="0" hangingPunct="1">
              <a:defRPr sz="4000" kern="1200">
                <a:solidFill>
                  <a:schemeClr val="tx1"/>
                </a:solidFill>
                <a:latin typeface="宋体" pitchFamily="2" charset="-122"/>
                <a:ea typeface="宋体" pitchFamily="2" charset="-122"/>
                <a:cs typeface="+mn-cs"/>
              </a:defRPr>
            </a:lvl6pPr>
            <a:lvl7pPr marL="2743200" algn="l" defTabSz="914400" rtl="0" eaLnBrk="1" latinLnBrk="0" hangingPunct="1">
              <a:defRPr sz="4000" kern="1200">
                <a:solidFill>
                  <a:schemeClr val="tx1"/>
                </a:solidFill>
                <a:latin typeface="宋体" pitchFamily="2" charset="-122"/>
                <a:ea typeface="宋体" pitchFamily="2" charset="-122"/>
                <a:cs typeface="+mn-cs"/>
              </a:defRPr>
            </a:lvl7pPr>
            <a:lvl8pPr marL="3200400" algn="l" defTabSz="914400" rtl="0" eaLnBrk="1" latinLnBrk="0" hangingPunct="1">
              <a:defRPr sz="4000" kern="1200">
                <a:solidFill>
                  <a:schemeClr val="tx1"/>
                </a:solidFill>
                <a:latin typeface="宋体" pitchFamily="2" charset="-122"/>
                <a:ea typeface="宋体" pitchFamily="2" charset="-122"/>
                <a:cs typeface="+mn-cs"/>
              </a:defRPr>
            </a:lvl8pPr>
            <a:lvl9pPr marL="3657600" algn="l" defTabSz="914400" rtl="0" eaLnBrk="1" latinLnBrk="0" hangingPunct="1">
              <a:defRPr sz="4000" kern="1200">
                <a:solidFill>
                  <a:schemeClr val="tx1"/>
                </a:solidFill>
                <a:latin typeface="宋体" pitchFamily="2" charset="-122"/>
                <a:ea typeface="宋体" pitchFamily="2" charset="-122"/>
                <a:cs typeface="+mn-cs"/>
              </a:defRPr>
            </a:lvl9pPr>
          </a:lstStyle>
          <a:p>
            <a:r>
              <a:rPr lang="zh-CN" altLang="en-US" sz="2800" b="1" dirty="0" smtClean="0">
                <a:latin typeface="微软雅黑" pitchFamily="34" charset="-122"/>
                <a:ea typeface="微软雅黑" pitchFamily="34" charset="-122"/>
              </a:rPr>
              <a:t>课 堂 小 结</a:t>
            </a:r>
            <a:endParaRPr lang="zh-CN" altLang="zh-CN" sz="2800" b="1" dirty="0">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iterate type="lt">
                                    <p:tmPct val="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4"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4" name="文本框 17412"/>
          <p:cNvSpPr txBox="1">
            <a:spLocks noChangeArrowheads="1"/>
          </p:cNvSpPr>
          <p:nvPr/>
        </p:nvSpPr>
        <p:spPr bwMode="auto">
          <a:xfrm>
            <a:off x="1260475" y="1917700"/>
            <a:ext cx="7200900" cy="457200"/>
          </a:xfrm>
          <a:prstGeom prst="rect">
            <a:avLst/>
          </a:prstGeom>
          <a:noFill/>
          <a:ln w="9525">
            <a:noFill/>
            <a:miter lim="800000"/>
          </a:ln>
        </p:spPr>
        <p:txBody>
          <a:bodyPr>
            <a:spAutoFit/>
          </a:bodyPr>
          <a:lstStyle/>
          <a:p>
            <a:pPr>
              <a:spcBef>
                <a:spcPct val="50000"/>
              </a:spcBef>
            </a:pPr>
            <a:endParaRPr lang="zh-CN" altLang="en-US" sz="2400"/>
          </a:p>
        </p:txBody>
      </p:sp>
      <p:sp>
        <p:nvSpPr>
          <p:cNvPr id="5" name="TextBox 4"/>
          <p:cNvSpPr txBox="1"/>
          <p:nvPr/>
        </p:nvSpPr>
        <p:spPr>
          <a:xfrm>
            <a:off x="251520" y="1571308"/>
            <a:ext cx="7992888" cy="1569660"/>
          </a:xfrm>
          <a:prstGeom prst="rect">
            <a:avLst/>
          </a:prstGeom>
          <a:noFill/>
        </p:spPr>
        <p:txBody>
          <a:bodyPr wrap="square" rtlCol="0">
            <a:spAutoFit/>
          </a:bodyPr>
          <a:lstStyle/>
          <a:p>
            <a:r>
              <a:rPr lang="zh-CN" altLang="zh-CN" sz="2400" b="1" dirty="0" smtClean="0"/>
              <a:t>文章以王维的诗句</a:t>
            </a:r>
            <a:r>
              <a:rPr lang="en-US" altLang="zh-CN" sz="2400" b="1" dirty="0" smtClean="0"/>
              <a:t>"</a:t>
            </a:r>
            <a:r>
              <a:rPr lang="zh-CN" altLang="zh-CN" sz="2400" b="1" dirty="0" smtClean="0"/>
              <a:t>大漠孤烟直，长河落日圆”为例，论证了想象力于鉴赏文学作品的重要性，你能在你读过的诗或散文中，再举一个例子来论证作者的观点吗</a:t>
            </a:r>
            <a:r>
              <a:rPr lang="en-US" altLang="zh-CN" sz="2400" b="1" dirty="0" smtClean="0"/>
              <a:t>?</a:t>
            </a:r>
            <a:endParaRPr lang="zh-CN" altLang="zh-CN" sz="2400" b="1" dirty="0" smtClean="0"/>
          </a:p>
          <a:p>
            <a:endParaRPr lang="zh-CN" altLang="en-US" sz="2400" dirty="0"/>
          </a:p>
        </p:txBody>
      </p:sp>
      <p:sp>
        <p:nvSpPr>
          <p:cNvPr id="7" name="TextBox 6"/>
          <p:cNvSpPr txBox="1"/>
          <p:nvPr/>
        </p:nvSpPr>
        <p:spPr>
          <a:xfrm>
            <a:off x="251520" y="2893000"/>
            <a:ext cx="7920880" cy="3416320"/>
          </a:xfrm>
          <a:prstGeom prst="rect">
            <a:avLst/>
          </a:prstGeom>
          <a:noFill/>
        </p:spPr>
        <p:txBody>
          <a:bodyPr wrap="square" rtlCol="0">
            <a:spAutoFit/>
          </a:bodyPr>
          <a:lstStyle/>
          <a:p>
            <a:r>
              <a:rPr lang="zh-CN" altLang="zh-CN" sz="2400" b="1" dirty="0" smtClean="0"/>
              <a:t>以朱自清先生的《背影》为例，“他用两手攀着</a:t>
            </a:r>
            <a:r>
              <a:rPr lang="en-US" altLang="zh-CN" sz="2400" b="1" dirty="0" smtClean="0"/>
              <a:t>.</a:t>
            </a:r>
            <a:r>
              <a:rPr lang="zh-CN" altLang="zh-CN" sz="2400" b="1" dirty="0" smtClean="0"/>
              <a:t>上面，两脚再向</a:t>
            </a:r>
            <a:r>
              <a:rPr lang="en-US" altLang="zh-CN" sz="2400" b="1" dirty="0" smtClean="0"/>
              <a:t>.</a:t>
            </a:r>
            <a:r>
              <a:rPr lang="zh-CN" altLang="zh-CN" sz="2400" b="1" dirty="0" smtClean="0"/>
              <a:t>上缩</a:t>
            </a:r>
            <a:r>
              <a:rPr lang="en-US" altLang="zh-CN" sz="2400" b="1" dirty="0" smtClean="0"/>
              <a:t>;</a:t>
            </a:r>
            <a:r>
              <a:rPr lang="zh-CN" altLang="zh-CN" sz="2400" b="1" dirty="0" smtClean="0"/>
              <a:t>他肥胖的身子向左微倾，显出努力的样子。</a:t>
            </a:r>
            <a:r>
              <a:rPr lang="en-US" altLang="zh-CN" sz="2400" b="1" dirty="0" smtClean="0"/>
              <a:t>"</a:t>
            </a:r>
            <a:r>
              <a:rPr lang="zh-CN" altLang="zh-CN" sz="2400" b="1" dirty="0" smtClean="0"/>
              <a:t>这句描述父亲攀爬月台背影的文字，能因我们的想象力变得更生动。他的身子微胖，我们可以想象两手，上攀时定费了不少劲，甚至青筋凸起</a:t>
            </a:r>
            <a:r>
              <a:rPr lang="en-US" altLang="zh-CN" sz="2400" b="1" dirty="0" smtClean="0"/>
              <a:t>;</a:t>
            </a:r>
            <a:r>
              <a:rPr lang="zh-CN" altLang="zh-CN" sz="2400" b="1" dirty="0" smtClean="0"/>
              <a:t>还是因为胖，我们可以想象并不是缩了一</a:t>
            </a:r>
            <a:r>
              <a:rPr lang="en-US" altLang="zh-CN" sz="2400" b="1" dirty="0" smtClean="0"/>
              <a:t>-</a:t>
            </a:r>
            <a:r>
              <a:rPr lang="zh-CN" altLang="zh-CN" sz="2400" b="1" dirty="0" smtClean="0"/>
              <a:t>次，而似是挣扎缩了好几次</a:t>
            </a:r>
            <a:r>
              <a:rPr lang="en-US" altLang="zh-CN" sz="2400" b="1" dirty="0" smtClean="0"/>
              <a:t>;</a:t>
            </a:r>
            <a:r>
              <a:rPr lang="zh-CN" altLang="zh-CN" sz="2400" b="1" dirty="0" smtClean="0"/>
              <a:t>更是因为想象，身子微微一倾，这形象便如拍照一般在脑中定格。有了想象中还原的这一幕，父亲的形象真切起来，切实地打动了读者的心灵。</a:t>
            </a:r>
            <a:endParaRPr lang="zh-CN" altLang="en-US" sz="2400" b="1" dirty="0"/>
          </a:p>
        </p:txBody>
      </p:sp>
      <p:grpSp>
        <p:nvGrpSpPr>
          <p:cNvPr id="8" name="组合 7"/>
          <p:cNvGrpSpPr/>
          <p:nvPr/>
        </p:nvGrpSpPr>
        <p:grpSpPr bwMode="auto">
          <a:xfrm>
            <a:off x="395536" y="692696"/>
            <a:ext cx="2827338" cy="671512"/>
            <a:chOff x="626" y="1656"/>
            <a:chExt cx="3831" cy="909"/>
          </a:xfrm>
        </p:grpSpPr>
        <p:sp>
          <p:nvSpPr>
            <p:cNvPr id="9" name="同侧圆角矩形 8"/>
            <p:cNvSpPr/>
            <p:nvPr/>
          </p:nvSpPr>
          <p:spPr>
            <a:xfrm>
              <a:off x="626" y="1657"/>
              <a:ext cx="3831" cy="908"/>
            </a:xfrm>
            <a:prstGeom prst="round2SameRect">
              <a:avLst/>
            </a:prstGeom>
            <a:solidFill>
              <a:schemeClr val="accent6">
                <a:lumMod val="60000"/>
                <a:lumOff val="40000"/>
              </a:schemeClr>
            </a:solidFill>
            <a:ln>
              <a:solidFill>
                <a:schemeClr val="accent1"/>
              </a:solidFill>
            </a:ln>
            <a:effectLst>
              <a:glow rad="63500">
                <a:schemeClr val="accent4">
                  <a:satMod val="175000"/>
                  <a:alpha val="40000"/>
                </a:schemeClr>
              </a:glo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10" name="五边形 9"/>
            <p:cNvSpPr/>
            <p:nvPr/>
          </p:nvSpPr>
          <p:spPr>
            <a:xfrm>
              <a:off x="1187" y="1656"/>
              <a:ext cx="561" cy="909"/>
            </a:xfrm>
            <a:prstGeom prst="homePlat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11" name="五边形 10"/>
            <p:cNvSpPr/>
            <p:nvPr/>
          </p:nvSpPr>
          <p:spPr>
            <a:xfrm>
              <a:off x="627" y="1657"/>
              <a:ext cx="995" cy="908"/>
            </a:xfrm>
            <a:prstGeom prst="homePlate">
              <a:avLst/>
            </a:prstGeom>
            <a:solidFill>
              <a:schemeClr val="accent1"/>
            </a:solidFill>
            <a:ln>
              <a:solidFill>
                <a:schemeClr val="accent1"/>
              </a:soli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12" name="五边形 11"/>
            <p:cNvSpPr/>
            <p:nvPr/>
          </p:nvSpPr>
          <p:spPr>
            <a:xfrm>
              <a:off x="656" y="1656"/>
              <a:ext cx="561" cy="909"/>
            </a:xfrm>
            <a:prstGeom prst="homePlate">
              <a:avLst/>
            </a:prstGeom>
            <a:solidFill>
              <a:schemeClr val="accent6">
                <a:lumMod val="60000"/>
                <a:lumOff val="4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13" name="燕尾形 12"/>
            <p:cNvSpPr/>
            <p:nvPr/>
          </p:nvSpPr>
          <p:spPr>
            <a:xfrm>
              <a:off x="1050" y="1656"/>
              <a:ext cx="572" cy="909"/>
            </a:xfrm>
            <a:prstGeom prst="chevron">
              <a:avLst/>
            </a:prstGeom>
            <a:solidFill>
              <a:schemeClr val="accent6">
                <a:lumMod val="60000"/>
                <a:lumOff val="4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grpSp>
      <p:sp>
        <p:nvSpPr>
          <p:cNvPr id="14" name="文本框 5126"/>
          <p:cNvSpPr txBox="1">
            <a:spLocks noChangeArrowheads="1"/>
          </p:cNvSpPr>
          <p:nvPr/>
        </p:nvSpPr>
        <p:spPr bwMode="auto">
          <a:xfrm>
            <a:off x="1187699" y="749846"/>
            <a:ext cx="2192337" cy="523875"/>
          </a:xfrm>
          <a:prstGeom prst="rect">
            <a:avLst/>
          </a:prstGeom>
          <a:noFill/>
          <a:ln w="9525">
            <a:noFill/>
            <a:miter lim="800000"/>
          </a:ln>
        </p:spPr>
        <p:txBody>
          <a:bodyPr lIns="90170" tIns="46990" rIns="90170" bIns="46990">
            <a:spAutoFit/>
          </a:bodyPr>
          <a:lstStyle>
            <a:defPPr>
              <a:defRPr lang="zh-CN"/>
            </a:defPPr>
            <a:lvl1pPr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1pPr>
            <a:lvl2pPr marL="4572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2pPr>
            <a:lvl3pPr marL="9144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3pPr>
            <a:lvl4pPr marL="13716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4pPr>
            <a:lvl5pPr marL="18288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5pPr>
            <a:lvl6pPr marL="2286000" algn="l" defTabSz="914400" rtl="0" eaLnBrk="1" latinLnBrk="0" hangingPunct="1">
              <a:defRPr sz="4000" kern="1200">
                <a:solidFill>
                  <a:schemeClr val="tx1"/>
                </a:solidFill>
                <a:latin typeface="宋体" pitchFamily="2" charset="-122"/>
                <a:ea typeface="宋体" pitchFamily="2" charset="-122"/>
                <a:cs typeface="+mn-cs"/>
              </a:defRPr>
            </a:lvl6pPr>
            <a:lvl7pPr marL="2743200" algn="l" defTabSz="914400" rtl="0" eaLnBrk="1" latinLnBrk="0" hangingPunct="1">
              <a:defRPr sz="4000" kern="1200">
                <a:solidFill>
                  <a:schemeClr val="tx1"/>
                </a:solidFill>
                <a:latin typeface="宋体" pitchFamily="2" charset="-122"/>
                <a:ea typeface="宋体" pitchFamily="2" charset="-122"/>
                <a:cs typeface="+mn-cs"/>
              </a:defRPr>
            </a:lvl7pPr>
            <a:lvl8pPr marL="3200400" algn="l" defTabSz="914400" rtl="0" eaLnBrk="1" latinLnBrk="0" hangingPunct="1">
              <a:defRPr sz="4000" kern="1200">
                <a:solidFill>
                  <a:schemeClr val="tx1"/>
                </a:solidFill>
                <a:latin typeface="宋体" pitchFamily="2" charset="-122"/>
                <a:ea typeface="宋体" pitchFamily="2" charset="-122"/>
                <a:cs typeface="+mn-cs"/>
              </a:defRPr>
            </a:lvl8pPr>
            <a:lvl9pPr marL="3657600" algn="l" defTabSz="914400" rtl="0" eaLnBrk="1" latinLnBrk="0" hangingPunct="1">
              <a:defRPr sz="4000" kern="1200">
                <a:solidFill>
                  <a:schemeClr val="tx1"/>
                </a:solidFill>
                <a:latin typeface="宋体" pitchFamily="2" charset="-122"/>
                <a:ea typeface="宋体" pitchFamily="2" charset="-122"/>
                <a:cs typeface="+mn-cs"/>
              </a:defRPr>
            </a:lvl9pPr>
          </a:lstStyle>
          <a:p>
            <a:r>
              <a:rPr lang="zh-CN" altLang="en-US" sz="2800" b="1" dirty="0" smtClean="0">
                <a:latin typeface="微软雅黑" pitchFamily="34" charset="-122"/>
                <a:ea typeface="微软雅黑" pitchFamily="34" charset="-122"/>
              </a:rPr>
              <a:t>拓 展 延 伸</a:t>
            </a:r>
            <a:endParaRPr lang="zh-CN" altLang="zh-CN" sz="2800" b="1" dirty="0">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slide(fromBottom)">
                                      <p:cBhvr>
                                        <p:cTn id="14" dur="1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68" name="文本框 19467"/>
          <p:cNvSpPr txBox="1">
            <a:spLocks noChangeArrowheads="1"/>
          </p:cNvSpPr>
          <p:nvPr/>
        </p:nvSpPr>
        <p:spPr bwMode="auto">
          <a:xfrm>
            <a:off x="2352675" y="3594100"/>
            <a:ext cx="1865313" cy="523220"/>
          </a:xfrm>
          <a:prstGeom prst="rect">
            <a:avLst/>
          </a:prstGeom>
          <a:noFill/>
          <a:ln w="9525">
            <a:noFill/>
            <a:miter lim="800000"/>
          </a:ln>
        </p:spPr>
        <p:txBody>
          <a:bodyPr>
            <a:spAutoFit/>
          </a:bodyPr>
          <a:lstStyle/>
          <a:p>
            <a:pPr>
              <a:spcBef>
                <a:spcPct val="50000"/>
              </a:spcBef>
            </a:pPr>
            <a:r>
              <a:rPr lang="zh-CN" altLang="en-US" sz="2800" b="1" dirty="0"/>
              <a:t> </a:t>
            </a:r>
          </a:p>
        </p:txBody>
      </p:sp>
      <p:sp>
        <p:nvSpPr>
          <p:cNvPr id="19470" name="文本框 19469"/>
          <p:cNvSpPr txBox="1">
            <a:spLocks noChangeArrowheads="1"/>
          </p:cNvSpPr>
          <p:nvPr/>
        </p:nvSpPr>
        <p:spPr bwMode="auto">
          <a:xfrm>
            <a:off x="2505075" y="5575300"/>
            <a:ext cx="2332038" cy="523220"/>
          </a:xfrm>
          <a:prstGeom prst="rect">
            <a:avLst/>
          </a:prstGeom>
          <a:noFill/>
          <a:ln w="9525">
            <a:noFill/>
            <a:miter lim="800000"/>
          </a:ln>
        </p:spPr>
        <p:txBody>
          <a:bodyPr>
            <a:spAutoFit/>
          </a:bodyPr>
          <a:lstStyle/>
          <a:p>
            <a:pPr>
              <a:spcBef>
                <a:spcPct val="50000"/>
              </a:spcBef>
            </a:pPr>
            <a:r>
              <a:rPr lang="zh-CN" altLang="en-US" sz="2800" b="1" dirty="0"/>
              <a:t>  </a:t>
            </a:r>
          </a:p>
        </p:txBody>
      </p:sp>
      <p:sp>
        <p:nvSpPr>
          <p:cNvPr id="19484" name="文本框 19483"/>
          <p:cNvSpPr txBox="1">
            <a:spLocks noChangeArrowheads="1"/>
          </p:cNvSpPr>
          <p:nvPr/>
        </p:nvSpPr>
        <p:spPr bwMode="auto">
          <a:xfrm>
            <a:off x="2352675" y="4279900"/>
            <a:ext cx="2133600" cy="523220"/>
          </a:xfrm>
          <a:prstGeom prst="rect">
            <a:avLst/>
          </a:prstGeom>
          <a:noFill/>
          <a:ln w="9525">
            <a:noFill/>
            <a:miter lim="800000"/>
          </a:ln>
        </p:spPr>
        <p:txBody>
          <a:bodyPr>
            <a:spAutoFit/>
          </a:bodyPr>
          <a:lstStyle/>
          <a:p>
            <a:pPr>
              <a:spcBef>
                <a:spcPct val="50000"/>
              </a:spcBef>
            </a:pPr>
            <a:r>
              <a:rPr lang="zh-CN" altLang="en-US" sz="2800" b="1" dirty="0">
                <a:latin typeface="Times New Roman" pitchFamily="18" charset="0"/>
              </a:rPr>
              <a:t> </a:t>
            </a:r>
          </a:p>
        </p:txBody>
      </p:sp>
      <p:sp>
        <p:nvSpPr>
          <p:cNvPr id="6" name="TextBox 5"/>
          <p:cNvSpPr txBox="1"/>
          <p:nvPr/>
        </p:nvSpPr>
        <p:spPr>
          <a:xfrm>
            <a:off x="323528" y="1844824"/>
            <a:ext cx="7992888" cy="1815882"/>
          </a:xfrm>
          <a:prstGeom prst="rect">
            <a:avLst/>
          </a:prstGeom>
          <a:noFill/>
        </p:spPr>
        <p:txBody>
          <a:bodyPr wrap="square" rtlCol="0">
            <a:spAutoFit/>
          </a:bodyPr>
          <a:lstStyle/>
          <a:p>
            <a:r>
              <a:rPr lang="zh-CN" altLang="zh-CN" sz="2800" b="1" dirty="0" smtClean="0"/>
              <a:t>课文是节选，原文还提到文艺鉴赏其他方面的内容，包括“要认真阅读”“训练语感”“不妨听听别人的话”等，课外可以找来读一读。</a:t>
            </a:r>
            <a:endParaRPr lang="zh-CN" altLang="zh-CN" sz="2800" b="1" dirty="0" smtClean="0"/>
          </a:p>
          <a:p>
            <a:endParaRPr lang="zh-CN" altLang="en-US" sz="2800" dirty="0"/>
          </a:p>
        </p:txBody>
      </p:sp>
      <p:grpSp>
        <p:nvGrpSpPr>
          <p:cNvPr id="7" name="组合 6"/>
          <p:cNvGrpSpPr/>
          <p:nvPr/>
        </p:nvGrpSpPr>
        <p:grpSpPr bwMode="auto">
          <a:xfrm>
            <a:off x="395536" y="692696"/>
            <a:ext cx="2827338" cy="671512"/>
            <a:chOff x="626" y="1656"/>
            <a:chExt cx="3831" cy="909"/>
          </a:xfrm>
        </p:grpSpPr>
        <p:sp>
          <p:nvSpPr>
            <p:cNvPr id="8" name="同侧圆角矩形 7"/>
            <p:cNvSpPr/>
            <p:nvPr/>
          </p:nvSpPr>
          <p:spPr>
            <a:xfrm>
              <a:off x="626" y="1657"/>
              <a:ext cx="3831" cy="908"/>
            </a:xfrm>
            <a:prstGeom prst="round2SameRect">
              <a:avLst/>
            </a:prstGeom>
            <a:solidFill>
              <a:schemeClr val="accent6">
                <a:lumMod val="60000"/>
                <a:lumOff val="40000"/>
              </a:schemeClr>
            </a:solidFill>
            <a:ln>
              <a:solidFill>
                <a:schemeClr val="accent1"/>
              </a:solidFill>
            </a:ln>
            <a:effectLst>
              <a:glow rad="63500">
                <a:schemeClr val="accent4">
                  <a:satMod val="175000"/>
                  <a:alpha val="40000"/>
                </a:schemeClr>
              </a:glo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9" name="五边形 8"/>
            <p:cNvSpPr/>
            <p:nvPr/>
          </p:nvSpPr>
          <p:spPr>
            <a:xfrm>
              <a:off x="1187" y="1656"/>
              <a:ext cx="561" cy="909"/>
            </a:xfrm>
            <a:prstGeom prst="homePlat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10" name="五边形 9"/>
            <p:cNvSpPr/>
            <p:nvPr/>
          </p:nvSpPr>
          <p:spPr>
            <a:xfrm>
              <a:off x="627" y="1657"/>
              <a:ext cx="995" cy="908"/>
            </a:xfrm>
            <a:prstGeom prst="homePlate">
              <a:avLst/>
            </a:prstGeom>
            <a:solidFill>
              <a:schemeClr val="accent1"/>
            </a:solidFill>
            <a:ln>
              <a:solidFill>
                <a:schemeClr val="accent1"/>
              </a:soli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11" name="五边形 10"/>
            <p:cNvSpPr/>
            <p:nvPr/>
          </p:nvSpPr>
          <p:spPr>
            <a:xfrm>
              <a:off x="656" y="1656"/>
              <a:ext cx="561" cy="909"/>
            </a:xfrm>
            <a:prstGeom prst="homePlate">
              <a:avLst/>
            </a:prstGeom>
            <a:solidFill>
              <a:schemeClr val="accent6">
                <a:lumMod val="60000"/>
                <a:lumOff val="4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12" name="燕尾形 11"/>
            <p:cNvSpPr/>
            <p:nvPr/>
          </p:nvSpPr>
          <p:spPr>
            <a:xfrm>
              <a:off x="1050" y="1656"/>
              <a:ext cx="572" cy="909"/>
            </a:xfrm>
            <a:prstGeom prst="chevron">
              <a:avLst/>
            </a:prstGeom>
            <a:solidFill>
              <a:schemeClr val="accent6">
                <a:lumMod val="60000"/>
                <a:lumOff val="4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grpSp>
      <p:sp>
        <p:nvSpPr>
          <p:cNvPr id="13" name="文本框 5126"/>
          <p:cNvSpPr txBox="1">
            <a:spLocks noChangeArrowheads="1"/>
          </p:cNvSpPr>
          <p:nvPr/>
        </p:nvSpPr>
        <p:spPr bwMode="auto">
          <a:xfrm>
            <a:off x="1187699" y="749846"/>
            <a:ext cx="2192337" cy="523875"/>
          </a:xfrm>
          <a:prstGeom prst="rect">
            <a:avLst/>
          </a:prstGeom>
          <a:noFill/>
          <a:ln w="9525">
            <a:noFill/>
            <a:miter lim="800000"/>
          </a:ln>
        </p:spPr>
        <p:txBody>
          <a:bodyPr lIns="90170" tIns="46990" rIns="90170" bIns="46990">
            <a:spAutoFit/>
          </a:bodyPr>
          <a:lstStyle>
            <a:defPPr>
              <a:defRPr lang="zh-CN"/>
            </a:defPPr>
            <a:lvl1pPr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1pPr>
            <a:lvl2pPr marL="4572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2pPr>
            <a:lvl3pPr marL="9144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3pPr>
            <a:lvl4pPr marL="13716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4pPr>
            <a:lvl5pPr marL="18288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5pPr>
            <a:lvl6pPr marL="2286000" algn="l" defTabSz="914400" rtl="0" eaLnBrk="1" latinLnBrk="0" hangingPunct="1">
              <a:defRPr sz="4000" kern="1200">
                <a:solidFill>
                  <a:schemeClr val="tx1"/>
                </a:solidFill>
                <a:latin typeface="宋体" pitchFamily="2" charset="-122"/>
                <a:ea typeface="宋体" pitchFamily="2" charset="-122"/>
                <a:cs typeface="+mn-cs"/>
              </a:defRPr>
            </a:lvl6pPr>
            <a:lvl7pPr marL="2743200" algn="l" defTabSz="914400" rtl="0" eaLnBrk="1" latinLnBrk="0" hangingPunct="1">
              <a:defRPr sz="4000" kern="1200">
                <a:solidFill>
                  <a:schemeClr val="tx1"/>
                </a:solidFill>
                <a:latin typeface="宋体" pitchFamily="2" charset="-122"/>
                <a:ea typeface="宋体" pitchFamily="2" charset="-122"/>
                <a:cs typeface="+mn-cs"/>
              </a:defRPr>
            </a:lvl7pPr>
            <a:lvl8pPr marL="3200400" algn="l" defTabSz="914400" rtl="0" eaLnBrk="1" latinLnBrk="0" hangingPunct="1">
              <a:defRPr sz="4000" kern="1200">
                <a:solidFill>
                  <a:schemeClr val="tx1"/>
                </a:solidFill>
                <a:latin typeface="宋体" pitchFamily="2" charset="-122"/>
                <a:ea typeface="宋体" pitchFamily="2" charset="-122"/>
                <a:cs typeface="+mn-cs"/>
              </a:defRPr>
            </a:lvl8pPr>
            <a:lvl9pPr marL="3657600" algn="l" defTabSz="914400" rtl="0" eaLnBrk="1" latinLnBrk="0" hangingPunct="1">
              <a:defRPr sz="4000" kern="1200">
                <a:solidFill>
                  <a:schemeClr val="tx1"/>
                </a:solidFill>
                <a:latin typeface="宋体" pitchFamily="2" charset="-122"/>
                <a:ea typeface="宋体" pitchFamily="2" charset="-122"/>
                <a:cs typeface="+mn-cs"/>
              </a:defRPr>
            </a:lvl9pPr>
          </a:lstStyle>
          <a:p>
            <a:r>
              <a:rPr lang="zh-CN" altLang="en-US" sz="2800" b="1" dirty="0" smtClean="0">
                <a:latin typeface="微软雅黑" pitchFamily="34" charset="-122"/>
                <a:ea typeface="微软雅黑" pitchFamily="34" charset="-122"/>
              </a:rPr>
              <a:t>布 置 作 业</a:t>
            </a:r>
            <a:endParaRPr lang="zh-CN" altLang="zh-CN" sz="2800" b="1" dirty="0">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80">
                                          <p:stCondLst>
                                            <p:cond delay="0"/>
                                          </p:stCondLst>
                                        </p:cTn>
                                        <p:tgtEl>
                                          <p:spTgt spid="6">
                                            <p:txEl>
                                              <p:pRg st="0" end="0"/>
                                            </p:txEl>
                                          </p:spTgt>
                                        </p:tgtEl>
                                      </p:cBhvr>
                                    </p:animEffect>
                                    <p:anim calcmode="lin" valueType="num">
                                      <p:cBhvr>
                                        <p:cTn id="8" dur="1822" tmFilter="0,0; 0.14,0.36; 0.43,0.73; 0.71,0.91; 1.0,1.0">
                                          <p:stCondLst>
                                            <p:cond delay="0"/>
                                          </p:stCondLst>
                                        </p:cTn>
                                        <p:tgtEl>
                                          <p:spTgt spid="6">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xEl>
                                              <p:pRg st="0" end="0"/>
                                            </p:txEl>
                                          </p:spTgt>
                                        </p:tgtEl>
                                      </p:cBhvr>
                                      <p:to x="100000" y="60000"/>
                                    </p:animScale>
                                    <p:animScale>
                                      <p:cBhvr>
                                        <p:cTn id="14" dur="166" decel="50000">
                                          <p:stCondLst>
                                            <p:cond delay="676"/>
                                          </p:stCondLst>
                                        </p:cTn>
                                        <p:tgtEl>
                                          <p:spTgt spid="6">
                                            <p:txEl>
                                              <p:pRg st="0" end="0"/>
                                            </p:txEl>
                                          </p:spTgt>
                                        </p:tgtEl>
                                      </p:cBhvr>
                                      <p:to x="100000" y="100000"/>
                                    </p:animScale>
                                    <p:animScale>
                                      <p:cBhvr>
                                        <p:cTn id="15" dur="26">
                                          <p:stCondLst>
                                            <p:cond delay="1312"/>
                                          </p:stCondLst>
                                        </p:cTn>
                                        <p:tgtEl>
                                          <p:spTgt spid="6">
                                            <p:txEl>
                                              <p:pRg st="0" end="0"/>
                                            </p:txEl>
                                          </p:spTgt>
                                        </p:tgtEl>
                                      </p:cBhvr>
                                      <p:to x="100000" y="80000"/>
                                    </p:animScale>
                                    <p:animScale>
                                      <p:cBhvr>
                                        <p:cTn id="16" dur="166" decel="50000">
                                          <p:stCondLst>
                                            <p:cond delay="1338"/>
                                          </p:stCondLst>
                                        </p:cTn>
                                        <p:tgtEl>
                                          <p:spTgt spid="6">
                                            <p:txEl>
                                              <p:pRg st="0" end="0"/>
                                            </p:txEl>
                                          </p:spTgt>
                                        </p:tgtEl>
                                      </p:cBhvr>
                                      <p:to x="100000" y="100000"/>
                                    </p:animScale>
                                    <p:animScale>
                                      <p:cBhvr>
                                        <p:cTn id="17" dur="26">
                                          <p:stCondLst>
                                            <p:cond delay="1642"/>
                                          </p:stCondLst>
                                        </p:cTn>
                                        <p:tgtEl>
                                          <p:spTgt spid="6">
                                            <p:txEl>
                                              <p:pRg st="0" end="0"/>
                                            </p:txEl>
                                          </p:spTgt>
                                        </p:tgtEl>
                                      </p:cBhvr>
                                      <p:to x="100000" y="90000"/>
                                    </p:animScale>
                                    <p:animScale>
                                      <p:cBhvr>
                                        <p:cTn id="18" dur="166" decel="50000">
                                          <p:stCondLst>
                                            <p:cond delay="1668"/>
                                          </p:stCondLst>
                                        </p:cTn>
                                        <p:tgtEl>
                                          <p:spTgt spid="6">
                                            <p:txEl>
                                              <p:pRg st="0" end="0"/>
                                            </p:txEl>
                                          </p:spTgt>
                                        </p:tgtEl>
                                      </p:cBhvr>
                                      <p:to x="100000" y="100000"/>
                                    </p:animScale>
                                    <p:animScale>
                                      <p:cBhvr>
                                        <p:cTn id="19" dur="26">
                                          <p:stCondLst>
                                            <p:cond delay="1808"/>
                                          </p:stCondLst>
                                        </p:cTn>
                                        <p:tgtEl>
                                          <p:spTgt spid="6">
                                            <p:txEl>
                                              <p:pRg st="0" end="0"/>
                                            </p:txEl>
                                          </p:spTgt>
                                        </p:tgtEl>
                                      </p:cBhvr>
                                      <p:to x="100000" y="95000"/>
                                    </p:animScale>
                                    <p:animScale>
                                      <p:cBhvr>
                                        <p:cTn id="20" dur="166" decel="50000">
                                          <p:stCondLst>
                                            <p:cond delay="1834"/>
                                          </p:stCondLst>
                                        </p:cTn>
                                        <p:tgtEl>
                                          <p:spTgt spid="6">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61" name="文本框 19460"/>
          <p:cNvSpPr txBox="1">
            <a:spLocks noChangeArrowheads="1"/>
          </p:cNvSpPr>
          <p:nvPr/>
        </p:nvSpPr>
        <p:spPr bwMode="auto">
          <a:xfrm>
            <a:off x="1447800" y="4038600"/>
            <a:ext cx="7229475" cy="461665"/>
          </a:xfrm>
          <a:prstGeom prst="rect">
            <a:avLst/>
          </a:prstGeom>
          <a:noFill/>
          <a:ln w="9525">
            <a:noFill/>
            <a:miter lim="800000"/>
          </a:ln>
        </p:spPr>
        <p:txBody>
          <a:bodyPr>
            <a:spAutoFit/>
          </a:bodyPr>
          <a:lstStyle/>
          <a:p>
            <a:pPr>
              <a:spcBef>
                <a:spcPct val="50000"/>
              </a:spcBef>
            </a:pPr>
            <a:r>
              <a:rPr lang="zh-CN" altLang="en-US" sz="2400" dirty="0" smtClean="0">
                <a:latin typeface="Times New Roman" pitchFamily="18" charset="0"/>
              </a:rPr>
              <a:t>                        </a:t>
            </a:r>
            <a:endParaRPr lang="zh-CN" altLang="en-US" sz="2400" dirty="0">
              <a:latin typeface="Times New Roman" pitchFamily="18" charset="0"/>
            </a:endParaRPr>
          </a:p>
        </p:txBody>
      </p:sp>
      <p:sp>
        <p:nvSpPr>
          <p:cNvPr id="4" name="TextBox 3"/>
          <p:cNvSpPr txBox="1"/>
          <p:nvPr/>
        </p:nvSpPr>
        <p:spPr>
          <a:xfrm>
            <a:off x="323528" y="1628801"/>
            <a:ext cx="8424936" cy="4154984"/>
          </a:xfrm>
          <a:prstGeom prst="rect">
            <a:avLst/>
          </a:prstGeom>
          <a:noFill/>
        </p:spPr>
        <p:txBody>
          <a:bodyPr wrap="square" rtlCol="0">
            <a:spAutoFit/>
          </a:bodyPr>
          <a:lstStyle/>
          <a:p>
            <a:r>
              <a:rPr lang="en-US" altLang="zh-CN" sz="2400" b="1" dirty="0" smtClean="0"/>
              <a:t>1</a:t>
            </a:r>
            <a:r>
              <a:rPr lang="zh-CN" altLang="en-US" sz="2400" b="1" dirty="0" smtClean="0"/>
              <a:t>、</a:t>
            </a:r>
            <a:r>
              <a:rPr lang="zh-CN" altLang="zh-CN" sz="2400" b="1" dirty="0" smtClean="0"/>
              <a:t>知识与技能目标：</a:t>
            </a:r>
            <a:r>
              <a:rPr lang="zh-CN" altLang="zh-CN" sz="2400" b="1" dirty="0" smtClean="0">
                <a:solidFill>
                  <a:srgbClr val="FF0000"/>
                </a:solidFill>
              </a:rPr>
              <a:t>把握作者</a:t>
            </a:r>
            <a:r>
              <a:rPr lang="en-US" altLang="zh-CN" sz="2400" b="1" dirty="0" smtClean="0">
                <a:solidFill>
                  <a:srgbClr val="FF0000"/>
                </a:solidFill>
              </a:rPr>
              <a:t> </a:t>
            </a:r>
            <a:r>
              <a:rPr lang="zh-CN" altLang="zh-CN" sz="2400" b="1" dirty="0" smtClean="0">
                <a:solidFill>
                  <a:srgbClr val="FF0000"/>
                </a:solidFill>
              </a:rPr>
              <a:t>的主要观点，理清作者的论证思路。</a:t>
            </a:r>
            <a:endParaRPr lang="zh-CN" altLang="zh-CN" sz="2400" b="1" dirty="0" smtClean="0">
              <a:solidFill>
                <a:srgbClr val="FF0000"/>
              </a:solidFill>
            </a:endParaRPr>
          </a:p>
          <a:p>
            <a:r>
              <a:rPr lang="en-US" altLang="zh-CN" sz="2400" b="1" dirty="0" smtClean="0"/>
              <a:t>2</a:t>
            </a:r>
            <a:r>
              <a:rPr lang="zh-CN" altLang="zh-CN" sz="2400" b="1" dirty="0" smtClean="0"/>
              <a:t>、过程与方法目标：</a:t>
            </a:r>
            <a:r>
              <a:rPr lang="zh-CN" altLang="zh-CN" sz="2400" b="1" dirty="0" smtClean="0">
                <a:solidFill>
                  <a:srgbClr val="FF0000"/>
                </a:solidFill>
              </a:rPr>
              <a:t>品味文中意蕴深刻的语言。学会文中的语言运用技巧，揣摩语言运用的高妙。</a:t>
            </a:r>
            <a:endParaRPr lang="zh-CN" altLang="zh-CN" sz="2400" b="1" dirty="0" smtClean="0">
              <a:solidFill>
                <a:srgbClr val="FF0000"/>
              </a:solidFill>
            </a:endParaRPr>
          </a:p>
          <a:p>
            <a:r>
              <a:rPr lang="en-US" altLang="zh-CN" sz="2400" b="1" dirty="0" smtClean="0"/>
              <a:t>3</a:t>
            </a:r>
            <a:r>
              <a:rPr lang="zh-CN" altLang="zh-CN" sz="2400" b="1" dirty="0" smtClean="0"/>
              <a:t>、情感态度与价值观目标：</a:t>
            </a:r>
            <a:r>
              <a:rPr lang="zh-CN" altLang="zh-CN" sz="2400" b="1" dirty="0" smtClean="0">
                <a:solidFill>
                  <a:srgbClr val="FF0000"/>
                </a:solidFill>
              </a:rPr>
              <a:t>文艺鉴赏要驱遣想象，透入文字进入作品，由浅入深领悟语言内在动力。</a:t>
            </a:r>
            <a:endParaRPr lang="zh-CN" altLang="zh-CN" sz="2400" b="1" dirty="0" smtClean="0">
              <a:solidFill>
                <a:srgbClr val="FF0000"/>
              </a:solidFill>
            </a:endParaRPr>
          </a:p>
          <a:p>
            <a:endParaRPr lang="en-US" altLang="zh-CN" sz="2400" b="1" dirty="0" smtClean="0"/>
          </a:p>
          <a:p>
            <a:endParaRPr lang="en-US" altLang="zh-CN" sz="2400" b="1" dirty="0" smtClean="0"/>
          </a:p>
          <a:p>
            <a:r>
              <a:rPr lang="zh-CN" altLang="zh-CN" sz="2400" b="1" dirty="0" smtClean="0"/>
              <a:t>教学重难点</a:t>
            </a:r>
            <a:r>
              <a:rPr lang="en-US" altLang="zh-CN" sz="2400" b="1" dirty="0" smtClean="0"/>
              <a:t>:</a:t>
            </a:r>
            <a:r>
              <a:rPr lang="zh-CN" altLang="zh-CN" sz="2400" b="1" dirty="0" smtClean="0">
                <a:solidFill>
                  <a:srgbClr val="FF0000"/>
                </a:solidFill>
              </a:rPr>
              <a:t>学会文中的语言运用技巧，是抓住文艺作品的形象性特征，领悟语言内在动力。</a:t>
            </a:r>
            <a:endParaRPr lang="zh-CN" altLang="zh-CN" sz="2400" b="1" dirty="0" smtClean="0">
              <a:solidFill>
                <a:srgbClr val="FF0000"/>
              </a:solidFill>
            </a:endParaRPr>
          </a:p>
          <a:p>
            <a:r>
              <a:rPr lang="zh-CN" altLang="zh-CN" sz="2400" b="1" dirty="0" smtClean="0"/>
              <a:t>教法学法：</a:t>
            </a:r>
            <a:r>
              <a:rPr lang="zh-CN" altLang="zh-CN" sz="2400" b="1" dirty="0" smtClean="0">
                <a:solidFill>
                  <a:srgbClr val="FF0000"/>
                </a:solidFill>
              </a:rPr>
              <a:t>诵读法，合作探究法，演示法。</a:t>
            </a:r>
            <a:endParaRPr lang="zh-CN" altLang="en-US" sz="2400" dirty="0">
              <a:solidFill>
                <a:srgbClr val="FF0000"/>
              </a:solidFill>
            </a:endParaRPr>
          </a:p>
        </p:txBody>
      </p:sp>
      <p:grpSp>
        <p:nvGrpSpPr>
          <p:cNvPr id="5" name="组合 4"/>
          <p:cNvGrpSpPr/>
          <p:nvPr/>
        </p:nvGrpSpPr>
        <p:grpSpPr bwMode="auto">
          <a:xfrm>
            <a:off x="395536" y="692696"/>
            <a:ext cx="2827338" cy="671512"/>
            <a:chOff x="626" y="1656"/>
            <a:chExt cx="3831" cy="909"/>
          </a:xfrm>
        </p:grpSpPr>
        <p:sp>
          <p:nvSpPr>
            <p:cNvPr id="7" name="同侧圆角矩形 6"/>
            <p:cNvSpPr/>
            <p:nvPr/>
          </p:nvSpPr>
          <p:spPr>
            <a:xfrm>
              <a:off x="626" y="1657"/>
              <a:ext cx="3831" cy="908"/>
            </a:xfrm>
            <a:prstGeom prst="round2SameRect">
              <a:avLst/>
            </a:prstGeom>
            <a:solidFill>
              <a:schemeClr val="accent6">
                <a:lumMod val="60000"/>
                <a:lumOff val="40000"/>
              </a:schemeClr>
            </a:solidFill>
            <a:ln>
              <a:solidFill>
                <a:schemeClr val="accent1"/>
              </a:solidFill>
            </a:ln>
            <a:effectLst>
              <a:glow rad="63500">
                <a:schemeClr val="accent4">
                  <a:satMod val="175000"/>
                  <a:alpha val="40000"/>
                </a:schemeClr>
              </a:glo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8" name="五边形 7"/>
            <p:cNvSpPr/>
            <p:nvPr/>
          </p:nvSpPr>
          <p:spPr>
            <a:xfrm>
              <a:off x="1187" y="1656"/>
              <a:ext cx="561" cy="909"/>
            </a:xfrm>
            <a:prstGeom prst="homePlat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9" name="五边形 8"/>
            <p:cNvSpPr/>
            <p:nvPr/>
          </p:nvSpPr>
          <p:spPr>
            <a:xfrm>
              <a:off x="627" y="1657"/>
              <a:ext cx="995" cy="908"/>
            </a:xfrm>
            <a:prstGeom prst="homePlate">
              <a:avLst/>
            </a:prstGeom>
            <a:solidFill>
              <a:schemeClr val="accent1"/>
            </a:solidFill>
            <a:ln>
              <a:solidFill>
                <a:schemeClr val="accent1"/>
              </a:soli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10" name="五边形 9"/>
            <p:cNvSpPr/>
            <p:nvPr/>
          </p:nvSpPr>
          <p:spPr>
            <a:xfrm>
              <a:off x="656" y="1656"/>
              <a:ext cx="561" cy="909"/>
            </a:xfrm>
            <a:prstGeom prst="homePlate">
              <a:avLst/>
            </a:prstGeom>
            <a:solidFill>
              <a:schemeClr val="accent6">
                <a:lumMod val="60000"/>
                <a:lumOff val="4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11" name="燕尾形 10"/>
            <p:cNvSpPr/>
            <p:nvPr/>
          </p:nvSpPr>
          <p:spPr>
            <a:xfrm>
              <a:off x="1050" y="1656"/>
              <a:ext cx="572" cy="909"/>
            </a:xfrm>
            <a:prstGeom prst="chevron">
              <a:avLst/>
            </a:prstGeom>
            <a:solidFill>
              <a:schemeClr val="accent6">
                <a:lumMod val="60000"/>
                <a:lumOff val="4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grpSp>
      <p:sp>
        <p:nvSpPr>
          <p:cNvPr id="6" name="文本框 5126"/>
          <p:cNvSpPr txBox="1">
            <a:spLocks noChangeArrowheads="1"/>
          </p:cNvSpPr>
          <p:nvPr/>
        </p:nvSpPr>
        <p:spPr bwMode="auto">
          <a:xfrm>
            <a:off x="1187699" y="749846"/>
            <a:ext cx="2192337" cy="523875"/>
          </a:xfrm>
          <a:prstGeom prst="rect">
            <a:avLst/>
          </a:prstGeom>
          <a:noFill/>
          <a:ln w="9525">
            <a:noFill/>
            <a:miter lim="800000"/>
          </a:ln>
        </p:spPr>
        <p:txBody>
          <a:bodyPr lIns="90170" tIns="46990" rIns="90170" bIns="46990">
            <a:spAutoFit/>
          </a:bodyPr>
          <a:lstStyle>
            <a:defPPr>
              <a:defRPr lang="zh-CN"/>
            </a:defPPr>
            <a:lvl1pPr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1pPr>
            <a:lvl2pPr marL="4572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2pPr>
            <a:lvl3pPr marL="9144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3pPr>
            <a:lvl4pPr marL="13716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4pPr>
            <a:lvl5pPr marL="18288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5pPr>
            <a:lvl6pPr marL="2286000" algn="l" defTabSz="914400" rtl="0" eaLnBrk="1" latinLnBrk="0" hangingPunct="1">
              <a:defRPr sz="4000" kern="1200">
                <a:solidFill>
                  <a:schemeClr val="tx1"/>
                </a:solidFill>
                <a:latin typeface="宋体" pitchFamily="2" charset="-122"/>
                <a:ea typeface="宋体" pitchFamily="2" charset="-122"/>
                <a:cs typeface="+mn-cs"/>
              </a:defRPr>
            </a:lvl6pPr>
            <a:lvl7pPr marL="2743200" algn="l" defTabSz="914400" rtl="0" eaLnBrk="1" latinLnBrk="0" hangingPunct="1">
              <a:defRPr sz="4000" kern="1200">
                <a:solidFill>
                  <a:schemeClr val="tx1"/>
                </a:solidFill>
                <a:latin typeface="宋体" pitchFamily="2" charset="-122"/>
                <a:ea typeface="宋体" pitchFamily="2" charset="-122"/>
                <a:cs typeface="+mn-cs"/>
              </a:defRPr>
            </a:lvl7pPr>
            <a:lvl8pPr marL="3200400" algn="l" defTabSz="914400" rtl="0" eaLnBrk="1" latinLnBrk="0" hangingPunct="1">
              <a:defRPr sz="4000" kern="1200">
                <a:solidFill>
                  <a:schemeClr val="tx1"/>
                </a:solidFill>
                <a:latin typeface="宋体" pitchFamily="2" charset="-122"/>
                <a:ea typeface="宋体" pitchFamily="2" charset="-122"/>
                <a:cs typeface="+mn-cs"/>
              </a:defRPr>
            </a:lvl8pPr>
            <a:lvl9pPr marL="3657600" algn="l" defTabSz="914400" rtl="0" eaLnBrk="1" latinLnBrk="0" hangingPunct="1">
              <a:defRPr sz="4000" kern="1200">
                <a:solidFill>
                  <a:schemeClr val="tx1"/>
                </a:solidFill>
                <a:latin typeface="宋体" pitchFamily="2" charset="-122"/>
                <a:ea typeface="宋体" pitchFamily="2" charset="-122"/>
                <a:cs typeface="+mn-cs"/>
              </a:defRPr>
            </a:lvl9pPr>
          </a:lstStyle>
          <a:p>
            <a:r>
              <a:rPr lang="zh-CN" altLang="en-US" sz="2800" b="1" dirty="0" smtClean="0">
                <a:latin typeface="微软雅黑" pitchFamily="34" charset="-122"/>
                <a:ea typeface="微软雅黑" pitchFamily="34" charset="-122"/>
              </a:rPr>
              <a:t>三 维 目 标</a:t>
            </a:r>
            <a:endParaRPr lang="zh-CN" altLang="zh-CN" sz="2800" b="1"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anim calcmode="lin" valueType="num">
                                      <p:cBhvr additive="base">
                                        <p:cTn id="25"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anim calcmode="lin" valueType="num">
                                      <p:cBhvr additive="base">
                                        <p:cTn id="31"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a:spLocks noChangeArrowheads="1"/>
          </p:cNvSpPr>
          <p:nvPr/>
        </p:nvSpPr>
        <p:spPr bwMode="auto">
          <a:xfrm>
            <a:off x="2127250" y="3394075"/>
            <a:ext cx="828675" cy="523220"/>
          </a:xfrm>
          <a:prstGeom prst="rect">
            <a:avLst/>
          </a:prstGeom>
          <a:noFill/>
          <a:ln w="9525">
            <a:noFill/>
            <a:miter lim="800000"/>
          </a:ln>
        </p:spPr>
        <p:txBody>
          <a:bodyPr>
            <a:spAutoFit/>
          </a:bodyPr>
          <a:lstStyle/>
          <a:p>
            <a:r>
              <a:rPr lang="zh-CN" altLang="en-US" sz="2800" b="1" dirty="0" smtClean="0">
                <a:solidFill>
                  <a:srgbClr val="FF0000"/>
                </a:solidFill>
              </a:rPr>
              <a:t> </a:t>
            </a:r>
            <a:endParaRPr lang="zh-CN" altLang="en-US" sz="2800" b="1" dirty="0">
              <a:solidFill>
                <a:srgbClr val="FF0000"/>
              </a:solidFill>
            </a:endParaRPr>
          </a:p>
        </p:txBody>
      </p:sp>
      <p:sp>
        <p:nvSpPr>
          <p:cNvPr id="4" name="TextBox 3"/>
          <p:cNvSpPr txBox="1"/>
          <p:nvPr/>
        </p:nvSpPr>
        <p:spPr>
          <a:xfrm>
            <a:off x="323528" y="1628800"/>
            <a:ext cx="8424936" cy="3108543"/>
          </a:xfrm>
          <a:prstGeom prst="rect">
            <a:avLst/>
          </a:prstGeom>
          <a:noFill/>
        </p:spPr>
        <p:txBody>
          <a:bodyPr wrap="square" rtlCol="0">
            <a:spAutoFit/>
          </a:bodyPr>
          <a:lstStyle/>
          <a:p>
            <a:r>
              <a:rPr lang="en-US" altLang="zh-CN" sz="2800" dirty="0" smtClean="0"/>
              <a:t>    </a:t>
            </a:r>
            <a:r>
              <a:rPr lang="zh-CN" altLang="zh-CN" sz="2800" b="1" dirty="0" smtClean="0"/>
              <a:t>同学们，三年以来的语文课堂上，我们已学习了不少经典篇目，它们大多都具有很高的文学价值。有谁能总结一下，</a:t>
            </a:r>
            <a:r>
              <a:rPr lang="en-US" altLang="zh-CN" sz="2800" b="1" dirty="0" smtClean="0"/>
              <a:t> </a:t>
            </a:r>
            <a:r>
              <a:rPr lang="zh-CN" altLang="zh-CN" sz="2800" b="1" dirty="0" smtClean="0"/>
              <a:t>欣赏这些文艺作品，我们应该注意些什么呢</a:t>
            </a:r>
            <a:r>
              <a:rPr lang="en-US" altLang="zh-CN" sz="2800" b="1" dirty="0" smtClean="0"/>
              <a:t>?</a:t>
            </a:r>
            <a:r>
              <a:rPr lang="zh-CN" altLang="zh-CN" sz="2800" b="1" dirty="0" smtClean="0"/>
              <a:t>今天我要给大家强调的是抓住文艺作品的形象性特征</a:t>
            </a:r>
            <a:r>
              <a:rPr lang="en-US" altLang="zh-CN" sz="2800" b="1" dirty="0" smtClean="0"/>
              <a:t>,</a:t>
            </a:r>
            <a:r>
              <a:rPr lang="zh-CN" altLang="zh-CN" sz="2800" b="1" dirty="0" smtClean="0"/>
              <a:t>发挥阅读时的想象力。请同学们打开课本，让我们一起走进今天的课文内容。</a:t>
            </a:r>
            <a:endParaRPr lang="zh-CN" altLang="zh-CN" sz="2800" b="1" dirty="0" smtClean="0"/>
          </a:p>
          <a:p>
            <a:endParaRPr lang="zh-CN" altLang="en-US" sz="2800" dirty="0"/>
          </a:p>
        </p:txBody>
      </p:sp>
      <p:grpSp>
        <p:nvGrpSpPr>
          <p:cNvPr id="5" name="组合 4"/>
          <p:cNvGrpSpPr/>
          <p:nvPr/>
        </p:nvGrpSpPr>
        <p:grpSpPr bwMode="auto">
          <a:xfrm>
            <a:off x="395536" y="692696"/>
            <a:ext cx="2827338" cy="671512"/>
            <a:chOff x="626" y="1656"/>
            <a:chExt cx="3831" cy="909"/>
          </a:xfrm>
        </p:grpSpPr>
        <p:sp>
          <p:nvSpPr>
            <p:cNvPr id="6" name="同侧圆角矩形 5"/>
            <p:cNvSpPr/>
            <p:nvPr/>
          </p:nvSpPr>
          <p:spPr>
            <a:xfrm>
              <a:off x="626" y="1657"/>
              <a:ext cx="3831" cy="908"/>
            </a:xfrm>
            <a:prstGeom prst="round2SameRect">
              <a:avLst/>
            </a:prstGeom>
            <a:solidFill>
              <a:schemeClr val="accent6">
                <a:lumMod val="60000"/>
                <a:lumOff val="40000"/>
              </a:schemeClr>
            </a:solidFill>
            <a:ln>
              <a:solidFill>
                <a:schemeClr val="accent1"/>
              </a:solidFill>
            </a:ln>
            <a:effectLst>
              <a:glow rad="63500">
                <a:schemeClr val="accent4">
                  <a:satMod val="175000"/>
                  <a:alpha val="40000"/>
                </a:schemeClr>
              </a:glo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7" name="五边形 6"/>
            <p:cNvSpPr/>
            <p:nvPr/>
          </p:nvSpPr>
          <p:spPr>
            <a:xfrm>
              <a:off x="1187" y="1656"/>
              <a:ext cx="561" cy="909"/>
            </a:xfrm>
            <a:prstGeom prst="homePlat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8" name="五边形 7"/>
            <p:cNvSpPr/>
            <p:nvPr/>
          </p:nvSpPr>
          <p:spPr>
            <a:xfrm>
              <a:off x="627" y="1657"/>
              <a:ext cx="995" cy="908"/>
            </a:xfrm>
            <a:prstGeom prst="homePlate">
              <a:avLst/>
            </a:prstGeom>
            <a:solidFill>
              <a:schemeClr val="accent1"/>
            </a:solidFill>
            <a:ln>
              <a:solidFill>
                <a:schemeClr val="accent1"/>
              </a:soli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9" name="五边形 8"/>
            <p:cNvSpPr/>
            <p:nvPr/>
          </p:nvSpPr>
          <p:spPr>
            <a:xfrm>
              <a:off x="656" y="1656"/>
              <a:ext cx="561" cy="909"/>
            </a:xfrm>
            <a:prstGeom prst="homePlate">
              <a:avLst/>
            </a:prstGeom>
            <a:solidFill>
              <a:schemeClr val="accent6">
                <a:lumMod val="60000"/>
                <a:lumOff val="4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10" name="燕尾形 9"/>
            <p:cNvSpPr/>
            <p:nvPr/>
          </p:nvSpPr>
          <p:spPr>
            <a:xfrm>
              <a:off x="1050" y="1656"/>
              <a:ext cx="572" cy="909"/>
            </a:xfrm>
            <a:prstGeom prst="chevron">
              <a:avLst/>
            </a:prstGeom>
            <a:solidFill>
              <a:schemeClr val="accent6">
                <a:lumMod val="60000"/>
                <a:lumOff val="4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grpSp>
      <p:sp>
        <p:nvSpPr>
          <p:cNvPr id="11" name="文本框 5126"/>
          <p:cNvSpPr txBox="1">
            <a:spLocks noChangeArrowheads="1"/>
          </p:cNvSpPr>
          <p:nvPr/>
        </p:nvSpPr>
        <p:spPr bwMode="auto">
          <a:xfrm>
            <a:off x="1187699" y="749846"/>
            <a:ext cx="2192337" cy="523875"/>
          </a:xfrm>
          <a:prstGeom prst="rect">
            <a:avLst/>
          </a:prstGeom>
          <a:noFill/>
          <a:ln w="9525">
            <a:noFill/>
            <a:miter lim="800000"/>
          </a:ln>
        </p:spPr>
        <p:txBody>
          <a:bodyPr lIns="90170" tIns="46990" rIns="90170" bIns="46990">
            <a:spAutoFit/>
          </a:bodyPr>
          <a:lstStyle>
            <a:defPPr>
              <a:defRPr lang="zh-CN"/>
            </a:defPPr>
            <a:lvl1pPr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1pPr>
            <a:lvl2pPr marL="4572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2pPr>
            <a:lvl3pPr marL="9144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3pPr>
            <a:lvl4pPr marL="13716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4pPr>
            <a:lvl5pPr marL="18288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5pPr>
            <a:lvl6pPr marL="2286000" algn="l" defTabSz="914400" rtl="0" eaLnBrk="1" latinLnBrk="0" hangingPunct="1">
              <a:defRPr sz="4000" kern="1200">
                <a:solidFill>
                  <a:schemeClr val="tx1"/>
                </a:solidFill>
                <a:latin typeface="宋体" pitchFamily="2" charset="-122"/>
                <a:ea typeface="宋体" pitchFamily="2" charset="-122"/>
                <a:cs typeface="+mn-cs"/>
              </a:defRPr>
            </a:lvl6pPr>
            <a:lvl7pPr marL="2743200" algn="l" defTabSz="914400" rtl="0" eaLnBrk="1" latinLnBrk="0" hangingPunct="1">
              <a:defRPr sz="4000" kern="1200">
                <a:solidFill>
                  <a:schemeClr val="tx1"/>
                </a:solidFill>
                <a:latin typeface="宋体" pitchFamily="2" charset="-122"/>
                <a:ea typeface="宋体" pitchFamily="2" charset="-122"/>
                <a:cs typeface="+mn-cs"/>
              </a:defRPr>
            </a:lvl7pPr>
            <a:lvl8pPr marL="3200400" algn="l" defTabSz="914400" rtl="0" eaLnBrk="1" latinLnBrk="0" hangingPunct="1">
              <a:defRPr sz="4000" kern="1200">
                <a:solidFill>
                  <a:schemeClr val="tx1"/>
                </a:solidFill>
                <a:latin typeface="宋体" pitchFamily="2" charset="-122"/>
                <a:ea typeface="宋体" pitchFamily="2" charset="-122"/>
                <a:cs typeface="+mn-cs"/>
              </a:defRPr>
            </a:lvl8pPr>
            <a:lvl9pPr marL="3657600" algn="l" defTabSz="914400" rtl="0" eaLnBrk="1" latinLnBrk="0" hangingPunct="1">
              <a:defRPr sz="4000" kern="1200">
                <a:solidFill>
                  <a:schemeClr val="tx1"/>
                </a:solidFill>
                <a:latin typeface="宋体" pitchFamily="2" charset="-122"/>
                <a:ea typeface="宋体" pitchFamily="2" charset="-122"/>
                <a:cs typeface="+mn-cs"/>
              </a:defRPr>
            </a:lvl9pPr>
          </a:lstStyle>
          <a:p>
            <a:r>
              <a:rPr lang="zh-CN" altLang="en-US" sz="2800" b="1" dirty="0" smtClean="0">
                <a:latin typeface="微软雅黑" pitchFamily="34" charset="-122"/>
                <a:ea typeface="微软雅黑" pitchFamily="34" charset="-122"/>
              </a:rPr>
              <a:t>新 课 导 入</a:t>
            </a:r>
            <a:endParaRPr lang="zh-CN" altLang="zh-CN" sz="2800" b="1"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4">
                                            <p:txEl>
                                              <p:pRg st="0" end="0"/>
                                            </p:txEl>
                                          </p:spTgt>
                                        </p:tgtEl>
                                        <p:attrNameLst>
                                          <p:attrName>style.visibility</p:attrName>
                                        </p:attrNameLst>
                                      </p:cBhvr>
                                      <p:to>
                                        <p:strVal val="visible"/>
                                      </p:to>
                                    </p:set>
                                    <p:anim calcmode="discrete" valueType="clr">
                                      <p:cBhvr override="childStyle">
                                        <p:cTn id="7" dur="80"/>
                                        <p:tgtEl>
                                          <p:spTgt spid="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4">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395536" y="1772816"/>
            <a:ext cx="3888432" cy="3416320"/>
          </a:xfrm>
          <a:prstGeom prst="rect">
            <a:avLst/>
          </a:prstGeom>
          <a:noFill/>
        </p:spPr>
        <p:txBody>
          <a:bodyPr wrap="square" rtlCol="0">
            <a:spAutoFit/>
          </a:bodyPr>
          <a:lstStyle/>
          <a:p>
            <a:r>
              <a:rPr lang="en-US" altLang="zh-CN" sz="2400" dirty="0" smtClean="0"/>
              <a:t>    </a:t>
            </a:r>
            <a:r>
              <a:rPr lang="zh-CN" altLang="zh-CN" sz="2400" b="1" dirty="0" smtClean="0"/>
              <a:t>叶圣陶，原名叶绍钧、字秉臣、圣陶，</a:t>
            </a:r>
            <a:r>
              <a:rPr lang="en-US" altLang="zh-CN" sz="2400" b="1" dirty="0" smtClean="0"/>
              <a:t>1894</a:t>
            </a:r>
            <a:r>
              <a:rPr lang="zh-CN" altLang="zh-CN" sz="2400" b="1" dirty="0" smtClean="0"/>
              <a:t>年</a:t>
            </a:r>
            <a:r>
              <a:rPr lang="en-US" altLang="zh-CN" sz="2400" b="1" dirty="0" smtClean="0"/>
              <a:t>10</a:t>
            </a:r>
            <a:r>
              <a:rPr lang="zh-CN" altLang="zh-CN" sz="2400" b="1" dirty="0" smtClean="0"/>
              <a:t>月</a:t>
            </a:r>
            <a:r>
              <a:rPr lang="en-US" altLang="zh-CN" sz="2400" b="1" dirty="0" smtClean="0"/>
              <a:t>28</a:t>
            </a:r>
            <a:r>
              <a:rPr lang="zh-CN" altLang="zh-CN" sz="2400" b="1" dirty="0" smtClean="0"/>
              <a:t>日生于江苏苏州，现代作家、教育家、文学出版家和社会活动家，有“优秀的语言艺术家”之称。有童话故事《稻草人》。</a:t>
            </a:r>
            <a:r>
              <a:rPr lang="en-US" altLang="zh-CN" sz="2400" b="1" dirty="0" smtClean="0"/>
              <a:t>1923</a:t>
            </a:r>
            <a:r>
              <a:rPr lang="zh-CN" altLang="zh-CN" sz="2400" b="1" dirty="0" smtClean="0"/>
              <a:t>年，发表长篇小说《倪焕之》。</a:t>
            </a:r>
            <a:endParaRPr lang="zh-CN" altLang="zh-CN" sz="2400" b="1" dirty="0" smtClean="0"/>
          </a:p>
          <a:p>
            <a:endParaRPr lang="zh-CN" altLang="en-US" sz="2400" dirty="0"/>
          </a:p>
        </p:txBody>
      </p:sp>
      <p:pic>
        <p:nvPicPr>
          <p:cNvPr id="4" name="图片 3" descr="叶圣陶.jpg"/>
          <p:cNvPicPr>
            <a:picLocks noChangeAspect="1"/>
          </p:cNvPicPr>
          <p:nvPr/>
        </p:nvPicPr>
        <p:blipFill>
          <a:blip r:embed="rId1" cstate="print"/>
          <a:stretch>
            <a:fillRect/>
          </a:stretch>
        </p:blipFill>
        <p:spPr>
          <a:xfrm>
            <a:off x="4860032" y="764704"/>
            <a:ext cx="4032448" cy="5544616"/>
          </a:xfrm>
          <a:prstGeom prst="rect">
            <a:avLst/>
          </a:prstGeom>
        </p:spPr>
      </p:pic>
      <p:grpSp>
        <p:nvGrpSpPr>
          <p:cNvPr id="5" name="组合 4"/>
          <p:cNvGrpSpPr/>
          <p:nvPr/>
        </p:nvGrpSpPr>
        <p:grpSpPr bwMode="auto">
          <a:xfrm>
            <a:off x="395536" y="692696"/>
            <a:ext cx="2827338" cy="671512"/>
            <a:chOff x="626" y="1656"/>
            <a:chExt cx="3831" cy="909"/>
          </a:xfrm>
        </p:grpSpPr>
        <p:sp>
          <p:nvSpPr>
            <p:cNvPr id="6" name="同侧圆角矩形 5"/>
            <p:cNvSpPr/>
            <p:nvPr/>
          </p:nvSpPr>
          <p:spPr>
            <a:xfrm>
              <a:off x="626" y="1657"/>
              <a:ext cx="3831" cy="908"/>
            </a:xfrm>
            <a:prstGeom prst="round2SameRect">
              <a:avLst/>
            </a:prstGeom>
            <a:solidFill>
              <a:schemeClr val="accent6">
                <a:lumMod val="60000"/>
                <a:lumOff val="40000"/>
              </a:schemeClr>
            </a:solidFill>
            <a:ln>
              <a:solidFill>
                <a:schemeClr val="accent1"/>
              </a:solidFill>
            </a:ln>
            <a:effectLst>
              <a:glow rad="63500">
                <a:schemeClr val="accent4">
                  <a:satMod val="175000"/>
                  <a:alpha val="40000"/>
                </a:schemeClr>
              </a:glo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7" name="五边形 6"/>
            <p:cNvSpPr/>
            <p:nvPr/>
          </p:nvSpPr>
          <p:spPr>
            <a:xfrm>
              <a:off x="1187" y="1656"/>
              <a:ext cx="561" cy="909"/>
            </a:xfrm>
            <a:prstGeom prst="homePlat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8" name="五边形 7"/>
            <p:cNvSpPr/>
            <p:nvPr/>
          </p:nvSpPr>
          <p:spPr>
            <a:xfrm>
              <a:off x="627" y="1657"/>
              <a:ext cx="995" cy="908"/>
            </a:xfrm>
            <a:prstGeom prst="homePlate">
              <a:avLst/>
            </a:prstGeom>
            <a:solidFill>
              <a:schemeClr val="accent1"/>
            </a:solidFill>
            <a:ln>
              <a:solidFill>
                <a:schemeClr val="accent1"/>
              </a:soli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9" name="五边形 8"/>
            <p:cNvSpPr/>
            <p:nvPr/>
          </p:nvSpPr>
          <p:spPr>
            <a:xfrm>
              <a:off x="656" y="1656"/>
              <a:ext cx="561" cy="909"/>
            </a:xfrm>
            <a:prstGeom prst="homePlate">
              <a:avLst/>
            </a:prstGeom>
            <a:solidFill>
              <a:schemeClr val="accent6">
                <a:lumMod val="60000"/>
                <a:lumOff val="4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10" name="燕尾形 9"/>
            <p:cNvSpPr/>
            <p:nvPr/>
          </p:nvSpPr>
          <p:spPr>
            <a:xfrm>
              <a:off x="1050" y="1656"/>
              <a:ext cx="572" cy="909"/>
            </a:xfrm>
            <a:prstGeom prst="chevron">
              <a:avLst/>
            </a:prstGeom>
            <a:solidFill>
              <a:schemeClr val="accent6">
                <a:lumMod val="60000"/>
                <a:lumOff val="4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grpSp>
      <p:sp>
        <p:nvSpPr>
          <p:cNvPr id="11" name="文本框 5126"/>
          <p:cNvSpPr txBox="1">
            <a:spLocks noChangeArrowheads="1"/>
          </p:cNvSpPr>
          <p:nvPr/>
        </p:nvSpPr>
        <p:spPr bwMode="auto">
          <a:xfrm>
            <a:off x="1187699" y="749846"/>
            <a:ext cx="2192337" cy="523875"/>
          </a:xfrm>
          <a:prstGeom prst="rect">
            <a:avLst/>
          </a:prstGeom>
          <a:noFill/>
          <a:ln w="9525">
            <a:noFill/>
            <a:miter lim="800000"/>
          </a:ln>
        </p:spPr>
        <p:txBody>
          <a:bodyPr lIns="90170" tIns="46990" rIns="90170" bIns="46990">
            <a:spAutoFit/>
          </a:bodyPr>
          <a:lstStyle>
            <a:defPPr>
              <a:defRPr lang="zh-CN"/>
            </a:defPPr>
            <a:lvl1pPr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1pPr>
            <a:lvl2pPr marL="4572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2pPr>
            <a:lvl3pPr marL="9144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3pPr>
            <a:lvl4pPr marL="13716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4pPr>
            <a:lvl5pPr marL="18288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5pPr>
            <a:lvl6pPr marL="2286000" algn="l" defTabSz="914400" rtl="0" eaLnBrk="1" latinLnBrk="0" hangingPunct="1">
              <a:defRPr sz="4000" kern="1200">
                <a:solidFill>
                  <a:schemeClr val="tx1"/>
                </a:solidFill>
                <a:latin typeface="宋体" pitchFamily="2" charset="-122"/>
                <a:ea typeface="宋体" pitchFamily="2" charset="-122"/>
                <a:cs typeface="+mn-cs"/>
              </a:defRPr>
            </a:lvl6pPr>
            <a:lvl7pPr marL="2743200" algn="l" defTabSz="914400" rtl="0" eaLnBrk="1" latinLnBrk="0" hangingPunct="1">
              <a:defRPr sz="4000" kern="1200">
                <a:solidFill>
                  <a:schemeClr val="tx1"/>
                </a:solidFill>
                <a:latin typeface="宋体" pitchFamily="2" charset="-122"/>
                <a:ea typeface="宋体" pitchFamily="2" charset="-122"/>
                <a:cs typeface="+mn-cs"/>
              </a:defRPr>
            </a:lvl7pPr>
            <a:lvl8pPr marL="3200400" algn="l" defTabSz="914400" rtl="0" eaLnBrk="1" latinLnBrk="0" hangingPunct="1">
              <a:defRPr sz="4000" kern="1200">
                <a:solidFill>
                  <a:schemeClr val="tx1"/>
                </a:solidFill>
                <a:latin typeface="宋体" pitchFamily="2" charset="-122"/>
                <a:ea typeface="宋体" pitchFamily="2" charset="-122"/>
                <a:cs typeface="+mn-cs"/>
              </a:defRPr>
            </a:lvl8pPr>
            <a:lvl9pPr marL="3657600" algn="l" defTabSz="914400" rtl="0" eaLnBrk="1" latinLnBrk="0" hangingPunct="1">
              <a:defRPr sz="4000" kern="1200">
                <a:solidFill>
                  <a:schemeClr val="tx1"/>
                </a:solidFill>
                <a:latin typeface="宋体" pitchFamily="2" charset="-122"/>
                <a:ea typeface="宋体" pitchFamily="2" charset="-122"/>
                <a:cs typeface="+mn-cs"/>
              </a:defRPr>
            </a:lvl9pPr>
          </a:lstStyle>
          <a:p>
            <a:r>
              <a:rPr lang="zh-CN" altLang="en-US" sz="2800" b="1" dirty="0" smtClean="0">
                <a:latin typeface="微软雅黑" pitchFamily="34" charset="-122"/>
                <a:ea typeface="微软雅黑" pitchFamily="34" charset="-122"/>
              </a:rPr>
              <a:t>作 者 简 介</a:t>
            </a:r>
            <a:endParaRPr lang="zh-CN" altLang="zh-CN" sz="2800" b="1"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3">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strVal val="#ppt_w*0.70"/>
                                          </p:val>
                                        </p:tav>
                                        <p:tav tm="100000">
                                          <p:val>
                                            <p:strVal val="#ppt_w"/>
                                          </p:val>
                                        </p:tav>
                                      </p:tavLst>
                                    </p:anim>
                                    <p:anim calcmode="lin" valueType="num">
                                      <p:cBhvr>
                                        <p:cTn id="14" dur="1000" fill="hold"/>
                                        <p:tgtEl>
                                          <p:spTgt spid="4"/>
                                        </p:tgtEl>
                                        <p:attrNameLst>
                                          <p:attrName>ppt_h</p:attrName>
                                        </p:attrNameLst>
                                      </p:cBhvr>
                                      <p:tavLst>
                                        <p:tav tm="0">
                                          <p:val>
                                            <p:strVal val="#ppt_h"/>
                                          </p:val>
                                        </p:tav>
                                        <p:tav tm="100000">
                                          <p:val>
                                            <p:strVal val="#ppt_h"/>
                                          </p:val>
                                        </p:tav>
                                      </p:tavLst>
                                    </p:anim>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descr="叶圣陶2.jpg"/>
          <p:cNvPicPr>
            <a:picLocks noChangeAspect="1"/>
          </p:cNvPicPr>
          <p:nvPr/>
        </p:nvPicPr>
        <p:blipFill>
          <a:blip r:embed="rId1" cstate="print"/>
          <a:stretch>
            <a:fillRect/>
          </a:stretch>
        </p:blipFill>
        <p:spPr>
          <a:xfrm>
            <a:off x="1528961" y="2780928"/>
            <a:ext cx="5724128" cy="3696304"/>
          </a:xfrm>
          <a:prstGeom prst="rect">
            <a:avLst/>
          </a:prstGeom>
        </p:spPr>
      </p:pic>
      <p:sp>
        <p:nvSpPr>
          <p:cNvPr id="4" name="TextBox 3"/>
          <p:cNvSpPr txBox="1"/>
          <p:nvPr/>
        </p:nvSpPr>
        <p:spPr>
          <a:xfrm>
            <a:off x="539552" y="1859340"/>
            <a:ext cx="8064896" cy="1569660"/>
          </a:xfrm>
          <a:prstGeom prst="rect">
            <a:avLst/>
          </a:prstGeom>
          <a:noFill/>
        </p:spPr>
        <p:txBody>
          <a:bodyPr wrap="square" rtlCol="0">
            <a:spAutoFit/>
          </a:bodyPr>
          <a:lstStyle/>
          <a:p>
            <a:r>
              <a:rPr lang="en-US" altLang="zh-CN" sz="2400" dirty="0" smtClean="0"/>
              <a:t>   </a:t>
            </a:r>
            <a:r>
              <a:rPr lang="zh-CN" altLang="zh-CN" sz="2400" b="1" dirty="0" smtClean="0"/>
              <a:t>叶圣陶终身致力于出版及语文的教学，最大的心愿就是让大家看到语言文字的魅力，为了让大家更好的欣赏文艺作品，他提出要驱遣想象，透过文字回归作品的意境中，并作下文章。</a:t>
            </a:r>
            <a:endParaRPr lang="zh-CN" altLang="en-US" sz="2400" dirty="0"/>
          </a:p>
        </p:txBody>
      </p:sp>
      <p:grpSp>
        <p:nvGrpSpPr>
          <p:cNvPr id="5" name="组合 4"/>
          <p:cNvGrpSpPr/>
          <p:nvPr/>
        </p:nvGrpSpPr>
        <p:grpSpPr bwMode="auto">
          <a:xfrm>
            <a:off x="395536" y="692696"/>
            <a:ext cx="2827338" cy="671512"/>
            <a:chOff x="626" y="1656"/>
            <a:chExt cx="3831" cy="909"/>
          </a:xfrm>
        </p:grpSpPr>
        <p:sp>
          <p:nvSpPr>
            <p:cNvPr id="6" name="同侧圆角矩形 5"/>
            <p:cNvSpPr/>
            <p:nvPr/>
          </p:nvSpPr>
          <p:spPr>
            <a:xfrm>
              <a:off x="626" y="1657"/>
              <a:ext cx="3831" cy="908"/>
            </a:xfrm>
            <a:prstGeom prst="round2SameRect">
              <a:avLst/>
            </a:prstGeom>
            <a:solidFill>
              <a:schemeClr val="accent6">
                <a:lumMod val="60000"/>
                <a:lumOff val="40000"/>
              </a:schemeClr>
            </a:solidFill>
            <a:ln>
              <a:solidFill>
                <a:schemeClr val="accent1"/>
              </a:solidFill>
            </a:ln>
            <a:effectLst>
              <a:glow rad="63500">
                <a:schemeClr val="accent4">
                  <a:satMod val="175000"/>
                  <a:alpha val="40000"/>
                </a:schemeClr>
              </a:glo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7" name="五边形 6"/>
            <p:cNvSpPr/>
            <p:nvPr/>
          </p:nvSpPr>
          <p:spPr>
            <a:xfrm>
              <a:off x="1187" y="1656"/>
              <a:ext cx="561" cy="909"/>
            </a:xfrm>
            <a:prstGeom prst="homePlat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8" name="五边形 7"/>
            <p:cNvSpPr/>
            <p:nvPr/>
          </p:nvSpPr>
          <p:spPr>
            <a:xfrm>
              <a:off x="627" y="1657"/>
              <a:ext cx="995" cy="908"/>
            </a:xfrm>
            <a:prstGeom prst="homePlate">
              <a:avLst/>
            </a:prstGeom>
            <a:solidFill>
              <a:schemeClr val="accent1"/>
            </a:solidFill>
            <a:ln>
              <a:solidFill>
                <a:schemeClr val="accent1"/>
              </a:soli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9" name="五边形 8"/>
            <p:cNvSpPr/>
            <p:nvPr/>
          </p:nvSpPr>
          <p:spPr>
            <a:xfrm>
              <a:off x="656" y="1656"/>
              <a:ext cx="561" cy="909"/>
            </a:xfrm>
            <a:prstGeom prst="homePlate">
              <a:avLst/>
            </a:prstGeom>
            <a:solidFill>
              <a:schemeClr val="accent6">
                <a:lumMod val="60000"/>
                <a:lumOff val="4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10" name="燕尾形 9"/>
            <p:cNvSpPr/>
            <p:nvPr/>
          </p:nvSpPr>
          <p:spPr>
            <a:xfrm>
              <a:off x="1050" y="1656"/>
              <a:ext cx="572" cy="909"/>
            </a:xfrm>
            <a:prstGeom prst="chevron">
              <a:avLst/>
            </a:prstGeom>
            <a:solidFill>
              <a:schemeClr val="accent6">
                <a:lumMod val="60000"/>
                <a:lumOff val="4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grpSp>
      <p:sp>
        <p:nvSpPr>
          <p:cNvPr id="11" name="文本框 5126"/>
          <p:cNvSpPr txBox="1">
            <a:spLocks noChangeArrowheads="1"/>
          </p:cNvSpPr>
          <p:nvPr/>
        </p:nvSpPr>
        <p:spPr bwMode="auto">
          <a:xfrm>
            <a:off x="1187699" y="749846"/>
            <a:ext cx="2192337" cy="523875"/>
          </a:xfrm>
          <a:prstGeom prst="rect">
            <a:avLst/>
          </a:prstGeom>
          <a:noFill/>
          <a:ln w="9525">
            <a:noFill/>
            <a:miter lim="800000"/>
          </a:ln>
        </p:spPr>
        <p:txBody>
          <a:bodyPr lIns="90170" tIns="46990" rIns="90170" bIns="46990">
            <a:spAutoFit/>
          </a:bodyPr>
          <a:lstStyle>
            <a:defPPr>
              <a:defRPr lang="zh-CN"/>
            </a:defPPr>
            <a:lvl1pPr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1pPr>
            <a:lvl2pPr marL="4572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2pPr>
            <a:lvl3pPr marL="9144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3pPr>
            <a:lvl4pPr marL="13716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4pPr>
            <a:lvl5pPr marL="18288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5pPr>
            <a:lvl6pPr marL="2286000" algn="l" defTabSz="914400" rtl="0" eaLnBrk="1" latinLnBrk="0" hangingPunct="1">
              <a:defRPr sz="4000" kern="1200">
                <a:solidFill>
                  <a:schemeClr val="tx1"/>
                </a:solidFill>
                <a:latin typeface="宋体" pitchFamily="2" charset="-122"/>
                <a:ea typeface="宋体" pitchFamily="2" charset="-122"/>
                <a:cs typeface="+mn-cs"/>
              </a:defRPr>
            </a:lvl6pPr>
            <a:lvl7pPr marL="2743200" algn="l" defTabSz="914400" rtl="0" eaLnBrk="1" latinLnBrk="0" hangingPunct="1">
              <a:defRPr sz="4000" kern="1200">
                <a:solidFill>
                  <a:schemeClr val="tx1"/>
                </a:solidFill>
                <a:latin typeface="宋体" pitchFamily="2" charset="-122"/>
                <a:ea typeface="宋体" pitchFamily="2" charset="-122"/>
                <a:cs typeface="+mn-cs"/>
              </a:defRPr>
            </a:lvl7pPr>
            <a:lvl8pPr marL="3200400" algn="l" defTabSz="914400" rtl="0" eaLnBrk="1" latinLnBrk="0" hangingPunct="1">
              <a:defRPr sz="4000" kern="1200">
                <a:solidFill>
                  <a:schemeClr val="tx1"/>
                </a:solidFill>
                <a:latin typeface="宋体" pitchFamily="2" charset="-122"/>
                <a:ea typeface="宋体" pitchFamily="2" charset="-122"/>
                <a:cs typeface="+mn-cs"/>
              </a:defRPr>
            </a:lvl8pPr>
            <a:lvl9pPr marL="3657600" algn="l" defTabSz="914400" rtl="0" eaLnBrk="1" latinLnBrk="0" hangingPunct="1">
              <a:defRPr sz="4000" kern="1200">
                <a:solidFill>
                  <a:schemeClr val="tx1"/>
                </a:solidFill>
                <a:latin typeface="宋体" pitchFamily="2" charset="-122"/>
                <a:ea typeface="宋体" pitchFamily="2" charset="-122"/>
                <a:cs typeface="+mn-cs"/>
              </a:defRPr>
            </a:lvl9pPr>
          </a:lstStyle>
          <a:p>
            <a:r>
              <a:rPr lang="zh-CN" altLang="en-US" sz="2800" b="1" dirty="0" smtClean="0">
                <a:latin typeface="微软雅黑" pitchFamily="34" charset="-122"/>
                <a:ea typeface="微软雅黑" pitchFamily="34" charset="-122"/>
              </a:rPr>
              <a:t>背 景 链 接</a:t>
            </a:r>
            <a:endParaRPr lang="zh-CN" altLang="zh-CN" sz="2800" b="1"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251520" y="1700808"/>
            <a:ext cx="7560840" cy="3046988"/>
          </a:xfrm>
          <a:prstGeom prst="rect">
            <a:avLst/>
          </a:prstGeom>
          <a:noFill/>
        </p:spPr>
        <p:txBody>
          <a:bodyPr wrap="square" rtlCol="0">
            <a:spAutoFit/>
          </a:bodyPr>
          <a:lstStyle/>
          <a:p>
            <a:r>
              <a:rPr lang="zh-CN" altLang="zh-CN" sz="3200" b="1" dirty="0" smtClean="0"/>
              <a:t>拘泥（</a:t>
            </a:r>
            <a:r>
              <a:rPr lang="en-US" altLang="zh-CN" sz="3200" b="1" dirty="0" smtClean="0"/>
              <a:t>     </a:t>
            </a:r>
            <a:r>
              <a:rPr lang="zh-CN" altLang="zh-CN" sz="3200" b="1" dirty="0" smtClean="0"/>
              <a:t>）</a:t>
            </a:r>
            <a:r>
              <a:rPr lang="en-US" altLang="zh-CN" sz="3200" b="1" dirty="0" smtClean="0"/>
              <a:t>      </a:t>
            </a:r>
            <a:r>
              <a:rPr lang="zh-CN" altLang="zh-CN" sz="3200" b="1" dirty="0" smtClean="0"/>
              <a:t>歌谣（</a:t>
            </a:r>
            <a:r>
              <a:rPr lang="en-US" altLang="zh-CN" sz="3200" b="1" dirty="0" smtClean="0"/>
              <a:t>      </a:t>
            </a:r>
            <a:r>
              <a:rPr lang="zh-CN" altLang="zh-CN" sz="3200" b="1" dirty="0" smtClean="0"/>
              <a:t>） </a:t>
            </a:r>
            <a:endParaRPr lang="en-US" altLang="zh-CN" sz="3200" b="1" dirty="0" smtClean="0"/>
          </a:p>
          <a:p>
            <a:endParaRPr lang="en-US" altLang="zh-CN" sz="3200" b="1" dirty="0" smtClean="0"/>
          </a:p>
          <a:p>
            <a:r>
              <a:rPr lang="zh-CN" altLang="zh-CN" sz="3200" b="1" dirty="0" smtClean="0"/>
              <a:t>契合（</a:t>
            </a:r>
            <a:r>
              <a:rPr lang="en-US" altLang="zh-CN" sz="3200" b="1" dirty="0" smtClean="0"/>
              <a:t>     </a:t>
            </a:r>
            <a:r>
              <a:rPr lang="zh-CN" altLang="zh-CN" sz="3200" b="1" dirty="0" smtClean="0"/>
              <a:t>）</a:t>
            </a:r>
            <a:r>
              <a:rPr lang="en-US" altLang="zh-CN" sz="3200" b="1" dirty="0" smtClean="0"/>
              <a:t>  </a:t>
            </a:r>
            <a:r>
              <a:rPr lang="zh-CN" altLang="zh-CN" sz="3200" b="1" dirty="0" smtClean="0"/>
              <a:t>旷远（</a:t>
            </a:r>
            <a:r>
              <a:rPr lang="en-US" altLang="zh-CN" sz="3200" b="1" dirty="0" smtClean="0"/>
              <a:t>          </a:t>
            </a:r>
            <a:r>
              <a:rPr lang="zh-CN" altLang="zh-CN" sz="3200" b="1" dirty="0" smtClean="0"/>
              <a:t>）</a:t>
            </a:r>
            <a:endParaRPr lang="en-US" altLang="zh-CN" sz="3200" b="1" dirty="0" smtClean="0"/>
          </a:p>
          <a:p>
            <a:endParaRPr lang="en-US" altLang="zh-CN" sz="3200" b="1" dirty="0" smtClean="0"/>
          </a:p>
          <a:p>
            <a:r>
              <a:rPr lang="zh-CN" altLang="zh-CN" sz="3200" b="1" dirty="0" smtClean="0"/>
              <a:t>海啸（</a:t>
            </a:r>
            <a:r>
              <a:rPr lang="en-US" altLang="zh-CN" sz="3200" b="1" dirty="0" smtClean="0"/>
              <a:t>        </a:t>
            </a:r>
            <a:r>
              <a:rPr lang="zh-CN" altLang="zh-CN" sz="3200" b="1" dirty="0" smtClean="0"/>
              <a:t>）</a:t>
            </a:r>
            <a:r>
              <a:rPr lang="en-US" altLang="zh-CN" sz="3200" b="1" dirty="0" smtClean="0"/>
              <a:t>   </a:t>
            </a:r>
            <a:r>
              <a:rPr lang="zh-CN" altLang="zh-CN" sz="3200" b="1" dirty="0" smtClean="0"/>
              <a:t>苟安（</a:t>
            </a:r>
            <a:r>
              <a:rPr lang="en-US" altLang="zh-CN" sz="3200" b="1" dirty="0" smtClean="0"/>
              <a:t>      </a:t>
            </a:r>
            <a:r>
              <a:rPr lang="zh-CN" altLang="zh-CN" sz="3200" b="1" dirty="0" smtClean="0"/>
              <a:t>）</a:t>
            </a:r>
            <a:endParaRPr lang="zh-CN" altLang="zh-CN" sz="3200" b="1" dirty="0" smtClean="0"/>
          </a:p>
          <a:p>
            <a:endParaRPr lang="zh-CN" altLang="en-US" sz="3200" b="1" dirty="0"/>
          </a:p>
        </p:txBody>
      </p:sp>
      <p:sp>
        <p:nvSpPr>
          <p:cNvPr id="7" name="TextBox 6"/>
          <p:cNvSpPr txBox="1"/>
          <p:nvPr/>
        </p:nvSpPr>
        <p:spPr>
          <a:xfrm>
            <a:off x="1475656" y="1628800"/>
            <a:ext cx="1218603" cy="584775"/>
          </a:xfrm>
          <a:prstGeom prst="rect">
            <a:avLst/>
          </a:prstGeom>
          <a:noFill/>
        </p:spPr>
        <p:txBody>
          <a:bodyPr wrap="none" rtlCol="0">
            <a:spAutoFit/>
          </a:bodyPr>
          <a:lstStyle/>
          <a:p>
            <a:r>
              <a:rPr lang="en-US" altLang="zh-CN" sz="3200" b="1" dirty="0" smtClean="0">
                <a:solidFill>
                  <a:srgbClr val="FF0000"/>
                </a:solidFill>
              </a:rPr>
              <a:t>j</a:t>
            </a:r>
            <a:r>
              <a:rPr lang="zh-CN" altLang="zh-CN" sz="3200" b="1" dirty="0" smtClean="0">
                <a:solidFill>
                  <a:srgbClr val="FF0000"/>
                </a:solidFill>
              </a:rPr>
              <a:t>ū</a:t>
            </a:r>
            <a:r>
              <a:rPr lang="en-US" altLang="zh-CN" sz="3200" b="1" dirty="0" smtClean="0">
                <a:solidFill>
                  <a:srgbClr val="FF0000"/>
                </a:solidFill>
              </a:rPr>
              <a:t> n</a:t>
            </a:r>
            <a:r>
              <a:rPr lang="zh-CN" altLang="zh-CN" sz="3200" b="1" dirty="0" smtClean="0">
                <a:solidFill>
                  <a:srgbClr val="FF0000"/>
                </a:solidFill>
              </a:rPr>
              <a:t>í</a:t>
            </a:r>
            <a:endParaRPr lang="zh-CN" altLang="en-US" sz="3200" dirty="0"/>
          </a:p>
        </p:txBody>
      </p:sp>
      <p:sp>
        <p:nvSpPr>
          <p:cNvPr id="9" name="矩形 8"/>
          <p:cNvSpPr/>
          <p:nvPr/>
        </p:nvSpPr>
        <p:spPr>
          <a:xfrm>
            <a:off x="5364088" y="1628800"/>
            <a:ext cx="1425390" cy="584775"/>
          </a:xfrm>
          <a:prstGeom prst="rect">
            <a:avLst/>
          </a:prstGeom>
        </p:spPr>
        <p:txBody>
          <a:bodyPr wrap="none">
            <a:spAutoFit/>
          </a:bodyPr>
          <a:lstStyle/>
          <a:p>
            <a:r>
              <a:rPr lang="en-US" altLang="zh-CN" sz="3200" b="1" dirty="0" smtClean="0">
                <a:solidFill>
                  <a:srgbClr val="FF0000"/>
                </a:solidFill>
              </a:rPr>
              <a:t>g</a:t>
            </a:r>
            <a:r>
              <a:rPr lang="zh-CN" altLang="zh-CN" sz="3200" b="1" dirty="0" smtClean="0">
                <a:solidFill>
                  <a:srgbClr val="FF0000"/>
                </a:solidFill>
              </a:rPr>
              <a:t>ē</a:t>
            </a:r>
            <a:r>
              <a:rPr lang="en-US" altLang="zh-CN" sz="3200" b="1" dirty="0" smtClean="0">
                <a:solidFill>
                  <a:srgbClr val="FF0000"/>
                </a:solidFill>
              </a:rPr>
              <a:t> y</a:t>
            </a:r>
            <a:r>
              <a:rPr lang="zh-CN" altLang="zh-CN" sz="3200" b="1" dirty="0" smtClean="0">
                <a:solidFill>
                  <a:srgbClr val="FF0000"/>
                </a:solidFill>
              </a:rPr>
              <a:t>á</a:t>
            </a:r>
            <a:r>
              <a:rPr lang="en-US" altLang="zh-CN" sz="3200" b="1" dirty="0" smtClean="0">
                <a:solidFill>
                  <a:srgbClr val="FF0000"/>
                </a:solidFill>
              </a:rPr>
              <a:t>o</a:t>
            </a:r>
            <a:endParaRPr lang="zh-CN" altLang="en-US" sz="3200" dirty="0"/>
          </a:p>
        </p:txBody>
      </p:sp>
      <p:sp>
        <p:nvSpPr>
          <p:cNvPr id="11" name="TextBox 10"/>
          <p:cNvSpPr txBox="1"/>
          <p:nvPr/>
        </p:nvSpPr>
        <p:spPr>
          <a:xfrm>
            <a:off x="1475656" y="2636912"/>
            <a:ext cx="1218603" cy="584775"/>
          </a:xfrm>
          <a:prstGeom prst="rect">
            <a:avLst/>
          </a:prstGeom>
          <a:noFill/>
        </p:spPr>
        <p:txBody>
          <a:bodyPr wrap="none" rtlCol="0">
            <a:spAutoFit/>
          </a:bodyPr>
          <a:lstStyle/>
          <a:p>
            <a:r>
              <a:rPr lang="en-US" altLang="zh-CN" sz="3200" b="1" dirty="0" smtClean="0">
                <a:solidFill>
                  <a:srgbClr val="FF0000"/>
                </a:solidFill>
              </a:rPr>
              <a:t>q</a:t>
            </a:r>
            <a:r>
              <a:rPr lang="zh-CN" altLang="zh-CN" sz="3200" b="1" dirty="0" smtClean="0">
                <a:solidFill>
                  <a:srgbClr val="FF0000"/>
                </a:solidFill>
              </a:rPr>
              <a:t>ì</a:t>
            </a:r>
            <a:r>
              <a:rPr lang="en-US" altLang="zh-CN" sz="3200" b="1" dirty="0" smtClean="0">
                <a:solidFill>
                  <a:srgbClr val="FF0000"/>
                </a:solidFill>
              </a:rPr>
              <a:t> h</a:t>
            </a:r>
            <a:r>
              <a:rPr lang="zh-CN" altLang="zh-CN" sz="3200" b="1" dirty="0" smtClean="0">
                <a:solidFill>
                  <a:srgbClr val="FF0000"/>
                </a:solidFill>
              </a:rPr>
              <a:t>é</a:t>
            </a:r>
            <a:endParaRPr lang="zh-CN" altLang="en-US" sz="3200" dirty="0"/>
          </a:p>
        </p:txBody>
      </p:sp>
      <p:sp>
        <p:nvSpPr>
          <p:cNvPr id="12" name="TextBox 11"/>
          <p:cNvSpPr txBox="1"/>
          <p:nvPr/>
        </p:nvSpPr>
        <p:spPr>
          <a:xfrm>
            <a:off x="4572000" y="2636912"/>
            <a:ext cx="2252540" cy="584775"/>
          </a:xfrm>
          <a:prstGeom prst="rect">
            <a:avLst/>
          </a:prstGeom>
          <a:noFill/>
        </p:spPr>
        <p:txBody>
          <a:bodyPr wrap="none" rtlCol="0">
            <a:spAutoFit/>
          </a:bodyPr>
          <a:lstStyle/>
          <a:p>
            <a:r>
              <a:rPr lang="en-US" altLang="zh-CN" sz="3200" b="1" dirty="0" err="1" smtClean="0">
                <a:solidFill>
                  <a:srgbClr val="FF0000"/>
                </a:solidFill>
              </a:rPr>
              <a:t>ku</a:t>
            </a:r>
            <a:r>
              <a:rPr lang="zh-CN" altLang="zh-CN" sz="3200" b="1" dirty="0" smtClean="0">
                <a:solidFill>
                  <a:srgbClr val="FF0000"/>
                </a:solidFill>
              </a:rPr>
              <a:t>à</a:t>
            </a:r>
            <a:r>
              <a:rPr lang="en-US" altLang="zh-CN" sz="3200" b="1" dirty="0" err="1" smtClean="0">
                <a:solidFill>
                  <a:srgbClr val="FF0000"/>
                </a:solidFill>
              </a:rPr>
              <a:t>ng</a:t>
            </a:r>
            <a:r>
              <a:rPr lang="en-US" altLang="zh-CN" sz="3200" b="1" dirty="0" smtClean="0">
                <a:solidFill>
                  <a:srgbClr val="FF0000"/>
                </a:solidFill>
              </a:rPr>
              <a:t> </a:t>
            </a:r>
            <a:r>
              <a:rPr lang="en-US" altLang="zh-CN" sz="3200" b="1" dirty="0" err="1" smtClean="0">
                <a:solidFill>
                  <a:srgbClr val="FF0000"/>
                </a:solidFill>
              </a:rPr>
              <a:t>yu</a:t>
            </a:r>
            <a:r>
              <a:rPr lang="zh-CN" altLang="zh-CN" sz="3200" b="1" dirty="0" smtClean="0">
                <a:solidFill>
                  <a:srgbClr val="FF0000"/>
                </a:solidFill>
              </a:rPr>
              <a:t>ǎ</a:t>
            </a:r>
            <a:r>
              <a:rPr lang="en-US" altLang="zh-CN" sz="3200" b="1" dirty="0" smtClean="0">
                <a:solidFill>
                  <a:srgbClr val="FF0000"/>
                </a:solidFill>
              </a:rPr>
              <a:t>n</a:t>
            </a:r>
            <a:endParaRPr lang="zh-CN" altLang="en-US" sz="3200" dirty="0"/>
          </a:p>
        </p:txBody>
      </p:sp>
      <p:sp>
        <p:nvSpPr>
          <p:cNvPr id="14" name="TextBox 13"/>
          <p:cNvSpPr txBox="1"/>
          <p:nvPr/>
        </p:nvSpPr>
        <p:spPr>
          <a:xfrm>
            <a:off x="1475656" y="3636313"/>
            <a:ext cx="1838965" cy="584775"/>
          </a:xfrm>
          <a:prstGeom prst="rect">
            <a:avLst/>
          </a:prstGeom>
          <a:noFill/>
        </p:spPr>
        <p:txBody>
          <a:bodyPr wrap="none" rtlCol="0">
            <a:spAutoFit/>
          </a:bodyPr>
          <a:lstStyle/>
          <a:p>
            <a:r>
              <a:rPr lang="en-US" altLang="zh-CN" sz="3200" b="1" dirty="0" smtClean="0">
                <a:solidFill>
                  <a:srgbClr val="FF0000"/>
                </a:solidFill>
              </a:rPr>
              <a:t>h</a:t>
            </a:r>
            <a:r>
              <a:rPr lang="zh-CN" altLang="zh-CN" sz="3200" b="1" dirty="0" smtClean="0">
                <a:solidFill>
                  <a:srgbClr val="FF0000"/>
                </a:solidFill>
              </a:rPr>
              <a:t>ǎ</a:t>
            </a:r>
            <a:r>
              <a:rPr lang="en-US" altLang="zh-CN" sz="3200" b="1" dirty="0" err="1" smtClean="0">
                <a:solidFill>
                  <a:srgbClr val="FF0000"/>
                </a:solidFill>
              </a:rPr>
              <a:t>i</a:t>
            </a:r>
            <a:r>
              <a:rPr lang="en-US" altLang="zh-CN" sz="3200" b="1" dirty="0" smtClean="0">
                <a:solidFill>
                  <a:srgbClr val="FF0000"/>
                </a:solidFill>
              </a:rPr>
              <a:t> xi</a:t>
            </a:r>
            <a:r>
              <a:rPr lang="zh-CN" altLang="zh-CN" sz="3200" b="1" dirty="0" smtClean="0">
                <a:solidFill>
                  <a:srgbClr val="FF0000"/>
                </a:solidFill>
              </a:rPr>
              <a:t>à</a:t>
            </a:r>
            <a:r>
              <a:rPr lang="en-US" altLang="zh-CN" sz="3200" b="1" dirty="0" smtClean="0">
                <a:solidFill>
                  <a:srgbClr val="FF0000"/>
                </a:solidFill>
              </a:rPr>
              <a:t>o</a:t>
            </a:r>
            <a:endParaRPr lang="zh-CN" altLang="en-US" sz="3200" dirty="0"/>
          </a:p>
        </p:txBody>
      </p:sp>
      <p:sp>
        <p:nvSpPr>
          <p:cNvPr id="15" name="TextBox 14"/>
          <p:cNvSpPr txBox="1"/>
          <p:nvPr/>
        </p:nvSpPr>
        <p:spPr>
          <a:xfrm>
            <a:off x="5364088" y="3573016"/>
            <a:ext cx="1425390" cy="584775"/>
          </a:xfrm>
          <a:prstGeom prst="rect">
            <a:avLst/>
          </a:prstGeom>
          <a:noFill/>
        </p:spPr>
        <p:txBody>
          <a:bodyPr wrap="none" rtlCol="0">
            <a:spAutoFit/>
          </a:bodyPr>
          <a:lstStyle/>
          <a:p>
            <a:r>
              <a:rPr lang="en-US" altLang="zh-CN" sz="3200" b="1" dirty="0" smtClean="0">
                <a:solidFill>
                  <a:srgbClr val="FF0000"/>
                </a:solidFill>
              </a:rPr>
              <a:t>g</a:t>
            </a:r>
            <a:r>
              <a:rPr lang="zh-CN" altLang="zh-CN" sz="3200" b="1" dirty="0" smtClean="0">
                <a:solidFill>
                  <a:srgbClr val="FF0000"/>
                </a:solidFill>
              </a:rPr>
              <a:t>ǒ</a:t>
            </a:r>
            <a:r>
              <a:rPr lang="en-US" altLang="zh-CN" sz="3200" b="1" dirty="0" smtClean="0">
                <a:solidFill>
                  <a:srgbClr val="FF0000"/>
                </a:solidFill>
              </a:rPr>
              <a:t>u </a:t>
            </a:r>
            <a:r>
              <a:rPr lang="zh-CN" altLang="zh-CN" sz="3200" b="1" dirty="0" smtClean="0">
                <a:solidFill>
                  <a:srgbClr val="FF0000"/>
                </a:solidFill>
              </a:rPr>
              <a:t>ā</a:t>
            </a:r>
            <a:r>
              <a:rPr lang="en-US" altLang="zh-CN" sz="3200" b="1" dirty="0" smtClean="0">
                <a:solidFill>
                  <a:srgbClr val="FF0000"/>
                </a:solidFill>
              </a:rPr>
              <a:t>n</a:t>
            </a:r>
            <a:endParaRPr lang="zh-CN" altLang="en-US" sz="3200" dirty="0"/>
          </a:p>
        </p:txBody>
      </p:sp>
      <p:grpSp>
        <p:nvGrpSpPr>
          <p:cNvPr id="13" name="组合 12"/>
          <p:cNvGrpSpPr/>
          <p:nvPr/>
        </p:nvGrpSpPr>
        <p:grpSpPr bwMode="auto">
          <a:xfrm>
            <a:off x="395536" y="692696"/>
            <a:ext cx="2827338" cy="671512"/>
            <a:chOff x="626" y="1656"/>
            <a:chExt cx="3831" cy="909"/>
          </a:xfrm>
        </p:grpSpPr>
        <p:sp>
          <p:nvSpPr>
            <p:cNvPr id="16" name="同侧圆角矩形 15"/>
            <p:cNvSpPr/>
            <p:nvPr/>
          </p:nvSpPr>
          <p:spPr>
            <a:xfrm>
              <a:off x="626" y="1657"/>
              <a:ext cx="3831" cy="908"/>
            </a:xfrm>
            <a:prstGeom prst="round2SameRect">
              <a:avLst/>
            </a:prstGeom>
            <a:solidFill>
              <a:schemeClr val="accent6">
                <a:lumMod val="60000"/>
                <a:lumOff val="40000"/>
              </a:schemeClr>
            </a:solidFill>
            <a:ln>
              <a:solidFill>
                <a:schemeClr val="accent1"/>
              </a:solidFill>
            </a:ln>
            <a:effectLst>
              <a:glow rad="63500">
                <a:schemeClr val="accent4">
                  <a:satMod val="175000"/>
                  <a:alpha val="40000"/>
                </a:schemeClr>
              </a:glo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17" name="五边形 16"/>
            <p:cNvSpPr/>
            <p:nvPr/>
          </p:nvSpPr>
          <p:spPr>
            <a:xfrm>
              <a:off x="1187" y="1656"/>
              <a:ext cx="561" cy="909"/>
            </a:xfrm>
            <a:prstGeom prst="homePlat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18" name="五边形 17"/>
            <p:cNvSpPr/>
            <p:nvPr/>
          </p:nvSpPr>
          <p:spPr>
            <a:xfrm>
              <a:off x="627" y="1657"/>
              <a:ext cx="995" cy="908"/>
            </a:xfrm>
            <a:prstGeom prst="homePlate">
              <a:avLst/>
            </a:prstGeom>
            <a:solidFill>
              <a:schemeClr val="accent1"/>
            </a:solidFill>
            <a:ln>
              <a:solidFill>
                <a:schemeClr val="accent1"/>
              </a:soli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19" name="五边形 18"/>
            <p:cNvSpPr/>
            <p:nvPr/>
          </p:nvSpPr>
          <p:spPr>
            <a:xfrm>
              <a:off x="656" y="1656"/>
              <a:ext cx="561" cy="909"/>
            </a:xfrm>
            <a:prstGeom prst="homePlate">
              <a:avLst/>
            </a:prstGeom>
            <a:solidFill>
              <a:schemeClr val="accent6">
                <a:lumMod val="60000"/>
                <a:lumOff val="4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20" name="燕尾形 19"/>
            <p:cNvSpPr/>
            <p:nvPr/>
          </p:nvSpPr>
          <p:spPr>
            <a:xfrm>
              <a:off x="1050" y="1656"/>
              <a:ext cx="572" cy="909"/>
            </a:xfrm>
            <a:prstGeom prst="chevron">
              <a:avLst/>
            </a:prstGeom>
            <a:solidFill>
              <a:schemeClr val="accent6">
                <a:lumMod val="60000"/>
                <a:lumOff val="4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grpSp>
      <p:sp>
        <p:nvSpPr>
          <p:cNvPr id="21" name="文本框 5126"/>
          <p:cNvSpPr txBox="1">
            <a:spLocks noChangeArrowheads="1"/>
          </p:cNvSpPr>
          <p:nvPr/>
        </p:nvSpPr>
        <p:spPr bwMode="auto">
          <a:xfrm>
            <a:off x="1187699" y="749846"/>
            <a:ext cx="2192337" cy="523875"/>
          </a:xfrm>
          <a:prstGeom prst="rect">
            <a:avLst/>
          </a:prstGeom>
          <a:noFill/>
          <a:ln w="9525">
            <a:noFill/>
            <a:miter lim="800000"/>
          </a:ln>
        </p:spPr>
        <p:txBody>
          <a:bodyPr lIns="90170" tIns="46990" rIns="90170" bIns="46990">
            <a:spAutoFit/>
          </a:bodyPr>
          <a:lstStyle>
            <a:defPPr>
              <a:defRPr lang="zh-CN"/>
            </a:defPPr>
            <a:lvl1pPr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1pPr>
            <a:lvl2pPr marL="4572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2pPr>
            <a:lvl3pPr marL="9144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3pPr>
            <a:lvl4pPr marL="13716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4pPr>
            <a:lvl5pPr marL="18288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5pPr>
            <a:lvl6pPr marL="2286000" algn="l" defTabSz="914400" rtl="0" eaLnBrk="1" latinLnBrk="0" hangingPunct="1">
              <a:defRPr sz="4000" kern="1200">
                <a:solidFill>
                  <a:schemeClr val="tx1"/>
                </a:solidFill>
                <a:latin typeface="宋体" pitchFamily="2" charset="-122"/>
                <a:ea typeface="宋体" pitchFamily="2" charset="-122"/>
                <a:cs typeface="+mn-cs"/>
              </a:defRPr>
            </a:lvl6pPr>
            <a:lvl7pPr marL="2743200" algn="l" defTabSz="914400" rtl="0" eaLnBrk="1" latinLnBrk="0" hangingPunct="1">
              <a:defRPr sz="4000" kern="1200">
                <a:solidFill>
                  <a:schemeClr val="tx1"/>
                </a:solidFill>
                <a:latin typeface="宋体" pitchFamily="2" charset="-122"/>
                <a:ea typeface="宋体" pitchFamily="2" charset="-122"/>
                <a:cs typeface="+mn-cs"/>
              </a:defRPr>
            </a:lvl7pPr>
            <a:lvl8pPr marL="3200400" algn="l" defTabSz="914400" rtl="0" eaLnBrk="1" latinLnBrk="0" hangingPunct="1">
              <a:defRPr sz="4000" kern="1200">
                <a:solidFill>
                  <a:schemeClr val="tx1"/>
                </a:solidFill>
                <a:latin typeface="宋体" pitchFamily="2" charset="-122"/>
                <a:ea typeface="宋体" pitchFamily="2" charset="-122"/>
                <a:cs typeface="+mn-cs"/>
              </a:defRPr>
            </a:lvl8pPr>
            <a:lvl9pPr marL="3657600" algn="l" defTabSz="914400" rtl="0" eaLnBrk="1" latinLnBrk="0" hangingPunct="1">
              <a:defRPr sz="4000" kern="1200">
                <a:solidFill>
                  <a:schemeClr val="tx1"/>
                </a:solidFill>
                <a:latin typeface="宋体" pitchFamily="2" charset="-122"/>
                <a:ea typeface="宋体" pitchFamily="2" charset="-122"/>
                <a:cs typeface="+mn-cs"/>
              </a:defRPr>
            </a:lvl9pPr>
          </a:lstStyle>
          <a:p>
            <a:r>
              <a:rPr lang="zh-CN" altLang="en-US" sz="2800" b="1" dirty="0" smtClean="0">
                <a:latin typeface="微软雅黑" pitchFamily="34" charset="-122"/>
                <a:ea typeface="微软雅黑" pitchFamily="34" charset="-122"/>
              </a:rPr>
              <a:t>    字  音</a:t>
            </a:r>
            <a:endParaRPr lang="zh-CN" altLang="zh-CN" sz="2800" b="1"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1000" fill="hold"/>
                                        <p:tgtEl>
                                          <p:spTgt spid="9"/>
                                        </p:tgtEl>
                                        <p:attrNameLst>
                                          <p:attrName>ppt_x</p:attrName>
                                        </p:attrNameLst>
                                      </p:cBhvr>
                                      <p:tavLst>
                                        <p:tav tm="0">
                                          <p:val>
                                            <p:strVal val="#ppt_x"/>
                                          </p:val>
                                        </p:tav>
                                        <p:tav tm="100000">
                                          <p:val>
                                            <p:strVal val="#ppt_x"/>
                                          </p:val>
                                        </p:tav>
                                      </p:tavLst>
                                    </p:anim>
                                    <p:anim calcmode="lin" valueType="num">
                                      <p:cBhvr additive="base">
                                        <p:cTn id="14"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ppt_x"/>
                                          </p:val>
                                        </p:tav>
                                        <p:tav tm="100000">
                                          <p:val>
                                            <p:strVal val="#ppt_x"/>
                                          </p:val>
                                        </p:tav>
                                      </p:tavLst>
                                    </p:anim>
                                    <p:anim calcmode="lin" valueType="num">
                                      <p:cBhvr additive="base">
                                        <p:cTn id="20"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1000" fill="hold"/>
                                        <p:tgtEl>
                                          <p:spTgt spid="12"/>
                                        </p:tgtEl>
                                        <p:attrNameLst>
                                          <p:attrName>ppt_x</p:attrName>
                                        </p:attrNameLst>
                                      </p:cBhvr>
                                      <p:tavLst>
                                        <p:tav tm="0">
                                          <p:val>
                                            <p:strVal val="#ppt_x"/>
                                          </p:val>
                                        </p:tav>
                                        <p:tav tm="100000">
                                          <p:val>
                                            <p:strVal val="#ppt_x"/>
                                          </p:val>
                                        </p:tav>
                                      </p:tavLst>
                                    </p:anim>
                                    <p:anim calcmode="lin" valueType="num">
                                      <p:cBhvr additive="base">
                                        <p:cTn id="26"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1000" fill="hold"/>
                                        <p:tgtEl>
                                          <p:spTgt spid="14"/>
                                        </p:tgtEl>
                                        <p:attrNameLst>
                                          <p:attrName>ppt_x</p:attrName>
                                        </p:attrNameLst>
                                      </p:cBhvr>
                                      <p:tavLst>
                                        <p:tav tm="0">
                                          <p:val>
                                            <p:strVal val="#ppt_x"/>
                                          </p:val>
                                        </p:tav>
                                        <p:tav tm="100000">
                                          <p:val>
                                            <p:strVal val="#ppt_x"/>
                                          </p:val>
                                        </p:tav>
                                      </p:tavLst>
                                    </p:anim>
                                    <p:anim calcmode="lin" valueType="num">
                                      <p:cBhvr additive="base">
                                        <p:cTn id="32"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1000" fill="hold"/>
                                        <p:tgtEl>
                                          <p:spTgt spid="15"/>
                                        </p:tgtEl>
                                        <p:attrNameLst>
                                          <p:attrName>ppt_x</p:attrName>
                                        </p:attrNameLst>
                                      </p:cBhvr>
                                      <p:tavLst>
                                        <p:tav tm="0">
                                          <p:val>
                                            <p:strVal val="#ppt_x"/>
                                          </p:val>
                                        </p:tav>
                                        <p:tav tm="100000">
                                          <p:val>
                                            <p:strVal val="#ppt_x"/>
                                          </p:val>
                                        </p:tav>
                                      </p:tavLst>
                                    </p:anim>
                                    <p:anim calcmode="lin" valueType="num">
                                      <p:cBhvr additive="base">
                                        <p:cTn id="38" dur="10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2" grpId="0"/>
      <p:bldP spid="14"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251520" y="1640989"/>
            <a:ext cx="7632848" cy="4524315"/>
          </a:xfrm>
          <a:prstGeom prst="rect">
            <a:avLst/>
          </a:prstGeom>
          <a:noFill/>
        </p:spPr>
        <p:txBody>
          <a:bodyPr wrap="square" rtlCol="0">
            <a:spAutoFit/>
          </a:bodyPr>
          <a:lstStyle/>
          <a:p>
            <a:r>
              <a:rPr lang="zh-CN" altLang="zh-CN" sz="2400" b="1" dirty="0" smtClean="0"/>
              <a:t>拘泥：</a:t>
            </a:r>
            <a:endParaRPr lang="zh-CN" altLang="zh-CN" sz="2400" b="1" dirty="0" smtClean="0"/>
          </a:p>
          <a:p>
            <a:endParaRPr lang="en-US" altLang="zh-CN" sz="2400" b="1" dirty="0" smtClean="0"/>
          </a:p>
          <a:p>
            <a:r>
              <a:rPr lang="zh-CN" altLang="zh-CN" sz="2400" b="1" dirty="0" smtClean="0"/>
              <a:t>契合：</a:t>
            </a:r>
            <a:endParaRPr lang="zh-CN" altLang="zh-CN" sz="2400" b="1" dirty="0" smtClean="0"/>
          </a:p>
          <a:p>
            <a:endParaRPr lang="en-US" altLang="zh-CN" sz="2400" b="1" dirty="0" smtClean="0"/>
          </a:p>
          <a:p>
            <a:r>
              <a:rPr lang="zh-CN" altLang="zh-CN" sz="2400" b="1" dirty="0" smtClean="0"/>
              <a:t>结盟：</a:t>
            </a:r>
            <a:endParaRPr lang="zh-CN" altLang="zh-CN" sz="2400" b="1" dirty="0" smtClean="0"/>
          </a:p>
          <a:p>
            <a:endParaRPr lang="en-US" altLang="zh-CN" sz="2400" b="1" dirty="0" smtClean="0"/>
          </a:p>
          <a:p>
            <a:r>
              <a:rPr lang="zh-CN" altLang="zh-CN" sz="2400" b="1" dirty="0" smtClean="0"/>
              <a:t>苟安：</a:t>
            </a:r>
            <a:endParaRPr lang="zh-CN" altLang="zh-CN" sz="2400" b="1" dirty="0" smtClean="0"/>
          </a:p>
          <a:p>
            <a:endParaRPr lang="en-US" altLang="zh-CN" sz="2400" b="1" dirty="0" smtClean="0"/>
          </a:p>
          <a:p>
            <a:r>
              <a:rPr lang="zh-CN" altLang="zh-CN" sz="2400" b="1" dirty="0" smtClean="0"/>
              <a:t>怅然：</a:t>
            </a:r>
            <a:endParaRPr lang="zh-CN" altLang="zh-CN" sz="2400" b="1" dirty="0" smtClean="0"/>
          </a:p>
          <a:p>
            <a:endParaRPr lang="en-US" altLang="zh-CN" sz="2400" b="1" dirty="0" smtClean="0"/>
          </a:p>
          <a:p>
            <a:r>
              <a:rPr lang="zh-CN" altLang="zh-CN" sz="2400" b="1" dirty="0" smtClean="0"/>
              <a:t>意境：</a:t>
            </a:r>
            <a:endParaRPr lang="zh-CN" altLang="zh-CN" sz="2400" b="1" dirty="0" smtClean="0"/>
          </a:p>
          <a:p>
            <a:endParaRPr lang="zh-CN" altLang="en-US" sz="2400" dirty="0"/>
          </a:p>
        </p:txBody>
      </p:sp>
      <p:sp>
        <p:nvSpPr>
          <p:cNvPr id="6" name="TextBox 5"/>
          <p:cNvSpPr txBox="1"/>
          <p:nvPr/>
        </p:nvSpPr>
        <p:spPr>
          <a:xfrm>
            <a:off x="1331640" y="1640989"/>
            <a:ext cx="3743332" cy="461665"/>
          </a:xfrm>
          <a:prstGeom prst="rect">
            <a:avLst/>
          </a:prstGeom>
          <a:noFill/>
        </p:spPr>
        <p:txBody>
          <a:bodyPr wrap="none" rtlCol="0">
            <a:spAutoFit/>
          </a:bodyPr>
          <a:lstStyle/>
          <a:p>
            <a:r>
              <a:rPr lang="zh-CN" altLang="zh-CN" sz="2400" b="1" dirty="0" smtClean="0">
                <a:solidFill>
                  <a:srgbClr val="FF0000"/>
                </a:solidFill>
              </a:rPr>
              <a:t>拘守</a:t>
            </a:r>
            <a:r>
              <a:rPr lang="en-US" altLang="zh-CN" sz="2400" b="1" dirty="0" smtClean="0">
                <a:solidFill>
                  <a:srgbClr val="FF0000"/>
                </a:solidFill>
              </a:rPr>
              <a:t>;</a:t>
            </a:r>
            <a:r>
              <a:rPr lang="zh-CN" altLang="zh-CN" sz="2400" b="1" dirty="0" smtClean="0">
                <a:solidFill>
                  <a:srgbClr val="FF0000"/>
                </a:solidFill>
              </a:rPr>
              <a:t>固执成见而不知变通</a:t>
            </a:r>
            <a:endParaRPr lang="zh-CN" altLang="en-US" sz="2400" dirty="0">
              <a:solidFill>
                <a:srgbClr val="FF0000"/>
              </a:solidFill>
            </a:endParaRPr>
          </a:p>
        </p:txBody>
      </p:sp>
      <p:sp>
        <p:nvSpPr>
          <p:cNvPr id="7" name="TextBox 6"/>
          <p:cNvSpPr txBox="1"/>
          <p:nvPr/>
        </p:nvSpPr>
        <p:spPr>
          <a:xfrm>
            <a:off x="1331640" y="2361069"/>
            <a:ext cx="2350323" cy="461665"/>
          </a:xfrm>
          <a:prstGeom prst="rect">
            <a:avLst/>
          </a:prstGeom>
          <a:noFill/>
        </p:spPr>
        <p:txBody>
          <a:bodyPr wrap="none" rtlCol="0">
            <a:spAutoFit/>
          </a:bodyPr>
          <a:lstStyle/>
          <a:p>
            <a:r>
              <a:rPr lang="zh-CN" altLang="zh-CN" sz="2400" b="1" dirty="0" smtClean="0">
                <a:solidFill>
                  <a:srgbClr val="FF0000"/>
                </a:solidFill>
              </a:rPr>
              <a:t>投合，意气相投</a:t>
            </a:r>
            <a:endParaRPr lang="zh-CN" altLang="en-US" sz="2400" dirty="0">
              <a:solidFill>
                <a:srgbClr val="FF0000"/>
              </a:solidFill>
            </a:endParaRPr>
          </a:p>
        </p:txBody>
      </p:sp>
      <p:sp>
        <p:nvSpPr>
          <p:cNvPr id="8" name="TextBox 7"/>
          <p:cNvSpPr txBox="1"/>
          <p:nvPr/>
        </p:nvSpPr>
        <p:spPr>
          <a:xfrm>
            <a:off x="1403648" y="3081149"/>
            <a:ext cx="803425" cy="461665"/>
          </a:xfrm>
          <a:prstGeom prst="rect">
            <a:avLst/>
          </a:prstGeom>
          <a:noFill/>
        </p:spPr>
        <p:txBody>
          <a:bodyPr wrap="square" rtlCol="0">
            <a:spAutoFit/>
          </a:bodyPr>
          <a:lstStyle/>
          <a:p>
            <a:r>
              <a:rPr lang="zh-CN" altLang="zh-CN" sz="2400" b="1" dirty="0" smtClean="0">
                <a:solidFill>
                  <a:srgbClr val="FF0000"/>
                </a:solidFill>
              </a:rPr>
              <a:t>结拜</a:t>
            </a:r>
            <a:endParaRPr lang="zh-CN" altLang="en-US" sz="2400" dirty="0">
              <a:solidFill>
                <a:srgbClr val="FF0000"/>
              </a:solidFill>
            </a:endParaRPr>
          </a:p>
        </p:txBody>
      </p:sp>
      <p:sp>
        <p:nvSpPr>
          <p:cNvPr id="9" name="TextBox 8"/>
          <p:cNvSpPr txBox="1"/>
          <p:nvPr/>
        </p:nvSpPr>
        <p:spPr>
          <a:xfrm>
            <a:off x="1331640" y="3801229"/>
            <a:ext cx="1731564" cy="461665"/>
          </a:xfrm>
          <a:prstGeom prst="rect">
            <a:avLst/>
          </a:prstGeom>
          <a:noFill/>
        </p:spPr>
        <p:txBody>
          <a:bodyPr wrap="none" rtlCol="0">
            <a:spAutoFit/>
          </a:bodyPr>
          <a:lstStyle/>
          <a:p>
            <a:r>
              <a:rPr lang="zh-CN" altLang="zh-CN" sz="2400" b="1" dirty="0" smtClean="0">
                <a:solidFill>
                  <a:srgbClr val="FF0000"/>
                </a:solidFill>
              </a:rPr>
              <a:t>苟且偷安</a:t>
            </a:r>
            <a:r>
              <a:rPr lang="zh-CN" altLang="zh-CN" sz="2400" b="1" dirty="0" smtClean="0"/>
              <a:t>。</a:t>
            </a:r>
            <a:endParaRPr lang="zh-CN" altLang="en-US" sz="2400" dirty="0"/>
          </a:p>
        </p:txBody>
      </p:sp>
      <p:sp>
        <p:nvSpPr>
          <p:cNvPr id="10" name="TextBox 9"/>
          <p:cNvSpPr txBox="1"/>
          <p:nvPr/>
        </p:nvSpPr>
        <p:spPr>
          <a:xfrm>
            <a:off x="1259632" y="4593317"/>
            <a:ext cx="4980851" cy="461665"/>
          </a:xfrm>
          <a:prstGeom prst="rect">
            <a:avLst/>
          </a:prstGeom>
          <a:noFill/>
        </p:spPr>
        <p:txBody>
          <a:bodyPr wrap="none" rtlCol="0">
            <a:spAutoFit/>
          </a:bodyPr>
          <a:lstStyle/>
          <a:p>
            <a:r>
              <a:rPr lang="zh-CN" altLang="zh-CN" sz="2400" b="1" dirty="0" smtClean="0">
                <a:solidFill>
                  <a:srgbClr val="FF0000"/>
                </a:solidFill>
              </a:rPr>
              <a:t>失望</a:t>
            </a:r>
            <a:r>
              <a:rPr lang="en-US" altLang="zh-CN" sz="2400" b="1" dirty="0" smtClean="0">
                <a:solidFill>
                  <a:srgbClr val="FF0000"/>
                </a:solidFill>
              </a:rPr>
              <a:t>;</a:t>
            </a:r>
            <a:r>
              <a:rPr lang="zh-CN" altLang="zh-CN" sz="2400" b="1" dirty="0" smtClean="0">
                <a:solidFill>
                  <a:srgbClr val="FF0000"/>
                </a:solidFill>
              </a:rPr>
              <a:t>不痛快的样子或精神不集中。</a:t>
            </a:r>
            <a:endParaRPr lang="zh-CN" altLang="en-US" sz="2400" dirty="0">
              <a:solidFill>
                <a:srgbClr val="FF0000"/>
              </a:solidFill>
            </a:endParaRPr>
          </a:p>
        </p:txBody>
      </p:sp>
      <p:sp>
        <p:nvSpPr>
          <p:cNvPr id="11" name="TextBox 10"/>
          <p:cNvSpPr txBox="1"/>
          <p:nvPr/>
        </p:nvSpPr>
        <p:spPr>
          <a:xfrm>
            <a:off x="1187624" y="5313397"/>
            <a:ext cx="5753498" cy="461665"/>
          </a:xfrm>
          <a:prstGeom prst="rect">
            <a:avLst/>
          </a:prstGeom>
          <a:noFill/>
        </p:spPr>
        <p:txBody>
          <a:bodyPr wrap="none" rtlCol="0">
            <a:spAutoFit/>
          </a:bodyPr>
          <a:lstStyle/>
          <a:p>
            <a:r>
              <a:rPr lang="zh-CN" altLang="zh-CN" sz="2400" b="1" dirty="0" smtClean="0">
                <a:solidFill>
                  <a:srgbClr val="FF0000"/>
                </a:solidFill>
              </a:rPr>
              <a:t>文艺作品借助形象传达出的意蕴和境界。</a:t>
            </a:r>
            <a:endParaRPr lang="zh-CN" altLang="en-US" sz="2400" dirty="0">
              <a:solidFill>
                <a:srgbClr val="FF0000"/>
              </a:solidFill>
            </a:endParaRPr>
          </a:p>
        </p:txBody>
      </p:sp>
      <p:grpSp>
        <p:nvGrpSpPr>
          <p:cNvPr id="12" name="组合 11"/>
          <p:cNvGrpSpPr/>
          <p:nvPr/>
        </p:nvGrpSpPr>
        <p:grpSpPr bwMode="auto">
          <a:xfrm>
            <a:off x="395536" y="692696"/>
            <a:ext cx="2827338" cy="671512"/>
            <a:chOff x="626" y="1656"/>
            <a:chExt cx="3831" cy="909"/>
          </a:xfrm>
        </p:grpSpPr>
        <p:sp>
          <p:nvSpPr>
            <p:cNvPr id="13" name="同侧圆角矩形 12"/>
            <p:cNvSpPr/>
            <p:nvPr/>
          </p:nvSpPr>
          <p:spPr>
            <a:xfrm>
              <a:off x="626" y="1657"/>
              <a:ext cx="3831" cy="908"/>
            </a:xfrm>
            <a:prstGeom prst="round2SameRect">
              <a:avLst/>
            </a:prstGeom>
            <a:solidFill>
              <a:schemeClr val="accent6">
                <a:lumMod val="60000"/>
                <a:lumOff val="40000"/>
              </a:schemeClr>
            </a:solidFill>
            <a:ln>
              <a:solidFill>
                <a:schemeClr val="accent1"/>
              </a:solidFill>
            </a:ln>
            <a:effectLst>
              <a:glow rad="63500">
                <a:schemeClr val="accent4">
                  <a:satMod val="175000"/>
                  <a:alpha val="40000"/>
                </a:schemeClr>
              </a:glo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14" name="五边形 13"/>
            <p:cNvSpPr/>
            <p:nvPr/>
          </p:nvSpPr>
          <p:spPr>
            <a:xfrm>
              <a:off x="1187" y="1656"/>
              <a:ext cx="561" cy="909"/>
            </a:xfrm>
            <a:prstGeom prst="homePlat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15" name="五边形 14"/>
            <p:cNvSpPr/>
            <p:nvPr/>
          </p:nvSpPr>
          <p:spPr>
            <a:xfrm>
              <a:off x="627" y="1657"/>
              <a:ext cx="995" cy="908"/>
            </a:xfrm>
            <a:prstGeom prst="homePlate">
              <a:avLst/>
            </a:prstGeom>
            <a:solidFill>
              <a:schemeClr val="accent1"/>
            </a:solidFill>
            <a:ln>
              <a:solidFill>
                <a:schemeClr val="accent1"/>
              </a:soli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16" name="五边形 15"/>
            <p:cNvSpPr/>
            <p:nvPr/>
          </p:nvSpPr>
          <p:spPr>
            <a:xfrm>
              <a:off x="656" y="1656"/>
              <a:ext cx="561" cy="909"/>
            </a:xfrm>
            <a:prstGeom prst="homePlate">
              <a:avLst/>
            </a:prstGeom>
            <a:solidFill>
              <a:schemeClr val="accent6">
                <a:lumMod val="60000"/>
                <a:lumOff val="4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sp>
          <p:nvSpPr>
            <p:cNvPr id="17" name="燕尾形 16"/>
            <p:cNvSpPr/>
            <p:nvPr/>
          </p:nvSpPr>
          <p:spPr>
            <a:xfrm>
              <a:off x="1050" y="1656"/>
              <a:ext cx="572" cy="909"/>
            </a:xfrm>
            <a:prstGeom prst="chevron">
              <a:avLst/>
            </a:prstGeom>
            <a:solidFill>
              <a:schemeClr val="accent6">
                <a:lumMod val="60000"/>
                <a:lumOff val="4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宋体" pitchFamily="2" charset="-122"/>
                <a:defRPr sz="4000" kern="1200">
                  <a:solidFill>
                    <a:schemeClr val="lt1"/>
                  </a:solidFill>
                  <a:latin typeface="+mn-lt"/>
                  <a:ea typeface="+mn-ea"/>
                  <a:cs typeface="+mn-cs"/>
                </a:defRPr>
              </a:lvl1pPr>
              <a:lvl2pPr marL="457200" algn="l" rtl="0" fontAlgn="base">
                <a:spcBef>
                  <a:spcPct val="0"/>
                </a:spcBef>
                <a:spcAft>
                  <a:spcPct val="0"/>
                </a:spcAft>
                <a:buFont typeface="宋体" pitchFamily="2" charset="-122"/>
                <a:defRPr sz="4000" kern="1200">
                  <a:solidFill>
                    <a:schemeClr val="lt1"/>
                  </a:solidFill>
                  <a:latin typeface="+mn-lt"/>
                  <a:ea typeface="+mn-ea"/>
                  <a:cs typeface="+mn-cs"/>
                </a:defRPr>
              </a:lvl2pPr>
              <a:lvl3pPr marL="914400" algn="l" rtl="0" fontAlgn="base">
                <a:spcBef>
                  <a:spcPct val="0"/>
                </a:spcBef>
                <a:spcAft>
                  <a:spcPct val="0"/>
                </a:spcAft>
                <a:buFont typeface="宋体" pitchFamily="2" charset="-122"/>
                <a:defRPr sz="4000" kern="1200">
                  <a:solidFill>
                    <a:schemeClr val="lt1"/>
                  </a:solidFill>
                  <a:latin typeface="+mn-lt"/>
                  <a:ea typeface="+mn-ea"/>
                  <a:cs typeface="+mn-cs"/>
                </a:defRPr>
              </a:lvl3pPr>
              <a:lvl4pPr marL="1371600" algn="l" rtl="0" fontAlgn="base">
                <a:spcBef>
                  <a:spcPct val="0"/>
                </a:spcBef>
                <a:spcAft>
                  <a:spcPct val="0"/>
                </a:spcAft>
                <a:buFont typeface="宋体" pitchFamily="2" charset="-122"/>
                <a:defRPr sz="4000" kern="1200">
                  <a:solidFill>
                    <a:schemeClr val="lt1"/>
                  </a:solidFill>
                  <a:latin typeface="+mn-lt"/>
                  <a:ea typeface="+mn-ea"/>
                  <a:cs typeface="+mn-cs"/>
                </a:defRPr>
              </a:lvl4pPr>
              <a:lvl5pPr marL="1828800" algn="l" rtl="0" fontAlgn="base">
                <a:spcBef>
                  <a:spcPct val="0"/>
                </a:spcBef>
                <a:spcAft>
                  <a:spcPct val="0"/>
                </a:spcAft>
                <a:buFont typeface="宋体" pitchFamily="2" charset="-122"/>
                <a:defRPr sz="4000" kern="1200">
                  <a:solidFill>
                    <a:schemeClr val="lt1"/>
                  </a:solidFill>
                  <a:latin typeface="+mn-lt"/>
                  <a:ea typeface="+mn-ea"/>
                  <a:cs typeface="+mn-cs"/>
                </a:defRPr>
              </a:lvl5pPr>
              <a:lvl6pPr marL="2286000" algn="l" defTabSz="914400" rtl="0" eaLnBrk="1" latinLnBrk="0" hangingPunct="1">
                <a:defRPr sz="4000" kern="1200">
                  <a:solidFill>
                    <a:schemeClr val="lt1"/>
                  </a:solidFill>
                  <a:latin typeface="+mn-lt"/>
                  <a:ea typeface="+mn-ea"/>
                  <a:cs typeface="+mn-cs"/>
                </a:defRPr>
              </a:lvl6pPr>
              <a:lvl7pPr marL="2743200" algn="l" defTabSz="914400" rtl="0" eaLnBrk="1" latinLnBrk="0" hangingPunct="1">
                <a:defRPr sz="4000" kern="1200">
                  <a:solidFill>
                    <a:schemeClr val="lt1"/>
                  </a:solidFill>
                  <a:latin typeface="+mn-lt"/>
                  <a:ea typeface="+mn-ea"/>
                  <a:cs typeface="+mn-cs"/>
                </a:defRPr>
              </a:lvl7pPr>
              <a:lvl8pPr marL="3200400" algn="l" defTabSz="914400" rtl="0" eaLnBrk="1" latinLnBrk="0" hangingPunct="1">
                <a:defRPr sz="4000" kern="1200">
                  <a:solidFill>
                    <a:schemeClr val="lt1"/>
                  </a:solidFill>
                  <a:latin typeface="+mn-lt"/>
                  <a:ea typeface="+mn-ea"/>
                  <a:cs typeface="+mn-cs"/>
                </a:defRPr>
              </a:lvl8pPr>
              <a:lvl9pPr marL="3657600" algn="l" defTabSz="914400" rtl="0" eaLnBrk="1" latinLnBrk="0" hangingPunct="1">
                <a:defRPr sz="4000" kern="1200">
                  <a:solidFill>
                    <a:schemeClr val="lt1"/>
                  </a:solidFill>
                  <a:latin typeface="+mn-lt"/>
                  <a:ea typeface="+mn-ea"/>
                  <a:cs typeface="+mn-cs"/>
                </a:defRPr>
              </a:lvl9pPr>
            </a:lstStyle>
            <a:p>
              <a:pPr algn="ctr">
                <a:defRPr/>
              </a:pPr>
              <a:endParaRPr lang="zh-CN" altLang="en-US"/>
            </a:p>
          </p:txBody>
        </p:sp>
      </p:grpSp>
      <p:sp>
        <p:nvSpPr>
          <p:cNvPr id="18" name="文本框 5126"/>
          <p:cNvSpPr txBox="1">
            <a:spLocks noChangeArrowheads="1"/>
          </p:cNvSpPr>
          <p:nvPr/>
        </p:nvSpPr>
        <p:spPr bwMode="auto">
          <a:xfrm>
            <a:off x="1187699" y="749846"/>
            <a:ext cx="2192337" cy="523875"/>
          </a:xfrm>
          <a:prstGeom prst="rect">
            <a:avLst/>
          </a:prstGeom>
          <a:noFill/>
          <a:ln w="9525">
            <a:noFill/>
            <a:miter lim="800000"/>
          </a:ln>
        </p:spPr>
        <p:txBody>
          <a:bodyPr lIns="90170" tIns="46990" rIns="90170" bIns="46990">
            <a:spAutoFit/>
          </a:bodyPr>
          <a:lstStyle>
            <a:defPPr>
              <a:defRPr lang="zh-CN"/>
            </a:defPPr>
            <a:lvl1pPr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1pPr>
            <a:lvl2pPr marL="4572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2pPr>
            <a:lvl3pPr marL="9144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3pPr>
            <a:lvl4pPr marL="13716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4pPr>
            <a:lvl5pPr marL="1828800" algn="l" rtl="0" fontAlgn="base">
              <a:spcBef>
                <a:spcPct val="0"/>
              </a:spcBef>
              <a:spcAft>
                <a:spcPct val="0"/>
              </a:spcAft>
              <a:buFont typeface="宋体" pitchFamily="2" charset="-122"/>
              <a:defRPr sz="4000" kern="1200">
                <a:solidFill>
                  <a:schemeClr val="tx1"/>
                </a:solidFill>
                <a:latin typeface="宋体" pitchFamily="2" charset="-122"/>
                <a:ea typeface="宋体" pitchFamily="2" charset="-122"/>
                <a:cs typeface="+mn-cs"/>
              </a:defRPr>
            </a:lvl5pPr>
            <a:lvl6pPr marL="2286000" algn="l" defTabSz="914400" rtl="0" eaLnBrk="1" latinLnBrk="0" hangingPunct="1">
              <a:defRPr sz="4000" kern="1200">
                <a:solidFill>
                  <a:schemeClr val="tx1"/>
                </a:solidFill>
                <a:latin typeface="宋体" pitchFamily="2" charset="-122"/>
                <a:ea typeface="宋体" pitchFamily="2" charset="-122"/>
                <a:cs typeface="+mn-cs"/>
              </a:defRPr>
            </a:lvl6pPr>
            <a:lvl7pPr marL="2743200" algn="l" defTabSz="914400" rtl="0" eaLnBrk="1" latinLnBrk="0" hangingPunct="1">
              <a:defRPr sz="4000" kern="1200">
                <a:solidFill>
                  <a:schemeClr val="tx1"/>
                </a:solidFill>
                <a:latin typeface="宋体" pitchFamily="2" charset="-122"/>
                <a:ea typeface="宋体" pitchFamily="2" charset="-122"/>
                <a:cs typeface="+mn-cs"/>
              </a:defRPr>
            </a:lvl7pPr>
            <a:lvl8pPr marL="3200400" algn="l" defTabSz="914400" rtl="0" eaLnBrk="1" latinLnBrk="0" hangingPunct="1">
              <a:defRPr sz="4000" kern="1200">
                <a:solidFill>
                  <a:schemeClr val="tx1"/>
                </a:solidFill>
                <a:latin typeface="宋体" pitchFamily="2" charset="-122"/>
                <a:ea typeface="宋体" pitchFamily="2" charset="-122"/>
                <a:cs typeface="+mn-cs"/>
              </a:defRPr>
            </a:lvl8pPr>
            <a:lvl9pPr marL="3657600" algn="l" defTabSz="914400" rtl="0" eaLnBrk="1" latinLnBrk="0" hangingPunct="1">
              <a:defRPr sz="4000" kern="1200">
                <a:solidFill>
                  <a:schemeClr val="tx1"/>
                </a:solidFill>
                <a:latin typeface="宋体" pitchFamily="2" charset="-122"/>
                <a:ea typeface="宋体" pitchFamily="2" charset="-122"/>
                <a:cs typeface="+mn-cs"/>
              </a:defRPr>
            </a:lvl9pPr>
          </a:lstStyle>
          <a:p>
            <a:r>
              <a:rPr lang="zh-CN" altLang="en-US" sz="2800" b="1" dirty="0" smtClean="0">
                <a:latin typeface="微软雅黑" pitchFamily="34" charset="-122"/>
                <a:ea typeface="微软雅黑" pitchFamily="34" charset="-122"/>
              </a:rPr>
              <a:t>    词  义</a:t>
            </a:r>
            <a:endParaRPr lang="zh-CN" altLang="zh-CN" sz="2800" b="1" dirty="0">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fltVal val="0"/>
                                          </p:val>
                                        </p:tav>
                                        <p:tav tm="100000">
                                          <p:val>
                                            <p:strVal val="#ppt_w"/>
                                          </p:val>
                                        </p:tav>
                                      </p:tavLst>
                                    </p:anim>
                                    <p:anim calcmode="lin" valueType="num">
                                      <p:cBhvr>
                                        <p:cTn id="15" dur="1000" fill="hold"/>
                                        <p:tgtEl>
                                          <p:spTgt spid="7"/>
                                        </p:tgtEl>
                                        <p:attrNameLst>
                                          <p:attrName>ppt_h</p:attrName>
                                        </p:attrNameLst>
                                      </p:cBhvr>
                                      <p:tavLst>
                                        <p:tav tm="0">
                                          <p:val>
                                            <p:fltVal val="0"/>
                                          </p:val>
                                        </p:tav>
                                        <p:tav tm="100000">
                                          <p:val>
                                            <p:strVal val="#ppt_h"/>
                                          </p:val>
                                        </p:tav>
                                      </p:tavLst>
                                    </p:anim>
                                    <p:animEffect transition="in" filter="fade">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fltVal val="0"/>
                                          </p:val>
                                        </p:tav>
                                        <p:tav tm="100000">
                                          <p:val>
                                            <p:strVal val="#ppt_w"/>
                                          </p:val>
                                        </p:tav>
                                      </p:tavLst>
                                    </p:anim>
                                    <p:anim calcmode="lin" valueType="num">
                                      <p:cBhvr>
                                        <p:cTn id="22" dur="1000" fill="hold"/>
                                        <p:tgtEl>
                                          <p:spTgt spid="8"/>
                                        </p:tgtEl>
                                        <p:attrNameLst>
                                          <p:attrName>ppt_h</p:attrName>
                                        </p:attrNameLst>
                                      </p:cBhvr>
                                      <p:tavLst>
                                        <p:tav tm="0">
                                          <p:val>
                                            <p:fltVal val="0"/>
                                          </p:val>
                                        </p:tav>
                                        <p:tav tm="100000">
                                          <p:val>
                                            <p:strVal val="#ppt_h"/>
                                          </p:val>
                                        </p:tav>
                                      </p:tavLst>
                                    </p:anim>
                                    <p:animEffect transition="in" filter="fade">
                                      <p:cBhvr>
                                        <p:cTn id="23" dur="1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0" fill="hold" nodeType="clickEffect">
                                  <p:stCondLst>
                                    <p:cond delay="0"/>
                                  </p:stCondLst>
                                  <p:childTnLst>
                                    <p:set>
                                      <p:cBhvr>
                                        <p:cTn id="34" dur="1" fill="hold">
                                          <p:stCondLst>
                                            <p:cond delay="0"/>
                                          </p:stCondLst>
                                        </p:cTn>
                                        <p:tgtEl>
                                          <p:spTgt spid="10">
                                            <p:txEl>
                                              <p:pRg st="0" end="0"/>
                                            </p:txEl>
                                          </p:spTgt>
                                        </p:tgtEl>
                                        <p:attrNameLst>
                                          <p:attrName>style.visibility</p:attrName>
                                        </p:attrNameLst>
                                      </p:cBhvr>
                                      <p:to>
                                        <p:strVal val="visible"/>
                                      </p:to>
                                    </p:set>
                                    <p:anim calcmode="lin" valueType="num">
                                      <p:cBhvr>
                                        <p:cTn id="35" dur="10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36" dur="1000" fill="hold"/>
                                        <p:tgtEl>
                                          <p:spTgt spid="10">
                                            <p:txEl>
                                              <p:pRg st="0" end="0"/>
                                            </p:txEl>
                                          </p:spTgt>
                                        </p:tgtEl>
                                        <p:attrNameLst>
                                          <p:attrName>ppt_h</p:attrName>
                                        </p:attrNameLst>
                                      </p:cBhvr>
                                      <p:tavLst>
                                        <p:tav tm="0">
                                          <p:val>
                                            <p:fltVal val="0"/>
                                          </p:val>
                                        </p:tav>
                                        <p:tav tm="100000">
                                          <p:val>
                                            <p:strVal val="#ppt_h"/>
                                          </p:val>
                                        </p:tav>
                                      </p:tavLst>
                                    </p:anim>
                                    <p:animEffect transition="in" filter="fade">
                                      <p:cBhvr>
                                        <p:cTn id="37" dur="1000"/>
                                        <p:tgtEl>
                                          <p:spTgt spid="10">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0" fill="hold" nodeType="clickEffect">
                                  <p:stCondLst>
                                    <p:cond delay="0"/>
                                  </p:stCondLst>
                                  <p:childTnLst>
                                    <p:set>
                                      <p:cBhvr>
                                        <p:cTn id="41" dur="1" fill="hold">
                                          <p:stCondLst>
                                            <p:cond delay="0"/>
                                          </p:stCondLst>
                                        </p:cTn>
                                        <p:tgtEl>
                                          <p:spTgt spid="11">
                                            <p:txEl>
                                              <p:pRg st="0" end="0"/>
                                            </p:txEl>
                                          </p:spTgt>
                                        </p:tgtEl>
                                        <p:attrNameLst>
                                          <p:attrName>style.visibility</p:attrName>
                                        </p:attrNameLst>
                                      </p:cBhvr>
                                      <p:to>
                                        <p:strVal val="visible"/>
                                      </p:to>
                                    </p:set>
                                    <p:anim calcmode="lin" valueType="num">
                                      <p:cBhvr>
                                        <p:cTn id="42" dur="10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43" dur="1000" fill="hold"/>
                                        <p:tgtEl>
                                          <p:spTgt spid="11">
                                            <p:txEl>
                                              <p:pRg st="0" end="0"/>
                                            </p:txEl>
                                          </p:spTgt>
                                        </p:tgtEl>
                                        <p:attrNameLst>
                                          <p:attrName>ppt_h</p:attrName>
                                        </p:attrNameLst>
                                      </p:cBhvr>
                                      <p:tavLst>
                                        <p:tav tm="0">
                                          <p:val>
                                            <p:fltVal val="0"/>
                                          </p:val>
                                        </p:tav>
                                        <p:tav tm="100000">
                                          <p:val>
                                            <p:strVal val="#ppt_h"/>
                                          </p:val>
                                        </p:tav>
                                      </p:tavLst>
                                    </p:anim>
                                    <p:animEffect transition="in" filter="fade">
                                      <p:cBhvr>
                                        <p:cTn id="44" dur="10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827584" y="836712"/>
            <a:ext cx="2040943" cy="461665"/>
          </a:xfrm>
          <a:prstGeom prst="rect">
            <a:avLst/>
          </a:prstGeom>
          <a:noFill/>
        </p:spPr>
        <p:txBody>
          <a:bodyPr wrap="none" rtlCol="0">
            <a:spAutoFit/>
          </a:bodyPr>
          <a:lstStyle/>
          <a:p>
            <a:r>
              <a:rPr lang="zh-CN" altLang="en-US" sz="2400" b="1" dirty="0" smtClean="0">
                <a:solidFill>
                  <a:srgbClr val="FF0000"/>
                </a:solidFill>
              </a:rPr>
              <a:t>一、</a:t>
            </a:r>
            <a:r>
              <a:rPr lang="zh-CN" altLang="zh-CN" sz="2400" b="1" dirty="0" smtClean="0">
                <a:solidFill>
                  <a:srgbClr val="FF0000"/>
                </a:solidFill>
              </a:rPr>
              <a:t>朗读指导</a:t>
            </a:r>
            <a:endParaRPr lang="zh-CN" altLang="en-US" sz="2400" b="1" dirty="0">
              <a:solidFill>
                <a:srgbClr val="FF0000"/>
              </a:solidFill>
            </a:endParaRPr>
          </a:p>
        </p:txBody>
      </p:sp>
      <p:sp>
        <p:nvSpPr>
          <p:cNvPr id="3" name="TextBox 2"/>
          <p:cNvSpPr txBox="1"/>
          <p:nvPr/>
        </p:nvSpPr>
        <p:spPr>
          <a:xfrm>
            <a:off x="827584" y="1412776"/>
            <a:ext cx="7272809" cy="1200329"/>
          </a:xfrm>
          <a:prstGeom prst="rect">
            <a:avLst/>
          </a:prstGeom>
          <a:noFill/>
        </p:spPr>
        <p:txBody>
          <a:bodyPr wrap="square" rtlCol="0">
            <a:spAutoFit/>
          </a:bodyPr>
          <a:lstStyle/>
          <a:p>
            <a:r>
              <a:rPr lang="zh-CN" altLang="zh-CN" sz="2400" b="1" dirty="0" smtClean="0"/>
              <a:t>朗读本文时，要细细品味作者给我们展现的语言魅力，透过文字感受到作品的温度。</a:t>
            </a:r>
            <a:endParaRPr lang="zh-CN" altLang="zh-CN" sz="2400" b="1" dirty="0" smtClean="0"/>
          </a:p>
          <a:p>
            <a:endParaRPr lang="zh-CN" altLang="en-US" sz="2400" dirty="0"/>
          </a:p>
        </p:txBody>
      </p:sp>
      <p:sp>
        <p:nvSpPr>
          <p:cNvPr id="6" name="TextBox 5"/>
          <p:cNvSpPr txBox="1"/>
          <p:nvPr/>
        </p:nvSpPr>
        <p:spPr>
          <a:xfrm>
            <a:off x="827584" y="2420888"/>
            <a:ext cx="5109091" cy="830997"/>
          </a:xfrm>
          <a:prstGeom prst="rect">
            <a:avLst/>
          </a:prstGeom>
          <a:noFill/>
        </p:spPr>
        <p:txBody>
          <a:bodyPr wrap="none" rtlCol="0">
            <a:spAutoFit/>
          </a:bodyPr>
          <a:lstStyle/>
          <a:p>
            <a:r>
              <a:rPr lang="zh-CN" altLang="en-US" sz="2400" b="1" dirty="0" smtClean="0">
                <a:solidFill>
                  <a:srgbClr val="FF0000"/>
                </a:solidFill>
              </a:rPr>
              <a:t>二</a:t>
            </a:r>
            <a:r>
              <a:rPr lang="zh-CN" altLang="zh-CN" sz="2400" b="1" dirty="0" smtClean="0">
                <a:solidFill>
                  <a:srgbClr val="FF0000"/>
                </a:solidFill>
              </a:rPr>
              <a:t>、熟读课文，归纳文章层次结构。</a:t>
            </a:r>
            <a:endParaRPr lang="zh-CN" altLang="zh-CN" sz="2400" b="1" dirty="0" smtClean="0">
              <a:solidFill>
                <a:srgbClr val="FF0000"/>
              </a:solidFill>
            </a:endParaRPr>
          </a:p>
          <a:p>
            <a:endParaRPr lang="zh-CN" altLang="en-US" sz="2400" dirty="0"/>
          </a:p>
        </p:txBody>
      </p:sp>
      <p:sp>
        <p:nvSpPr>
          <p:cNvPr id="8" name="TextBox 7"/>
          <p:cNvSpPr txBox="1"/>
          <p:nvPr/>
        </p:nvSpPr>
        <p:spPr>
          <a:xfrm>
            <a:off x="827584" y="3284984"/>
            <a:ext cx="6984775" cy="1938992"/>
          </a:xfrm>
          <a:prstGeom prst="rect">
            <a:avLst/>
          </a:prstGeom>
          <a:noFill/>
        </p:spPr>
        <p:txBody>
          <a:bodyPr wrap="square" rtlCol="0">
            <a:spAutoFit/>
          </a:bodyPr>
          <a:lstStyle/>
          <a:p>
            <a:r>
              <a:rPr lang="zh-CN" altLang="zh-CN" sz="2400" b="1" dirty="0" smtClean="0"/>
              <a:t>作者首先通过论述作者、读者以及文字之间的联系来明确读者欣赏文艺作品的本质，即“接触作者的所见所感”，然后以赏析王维诗句为例，从正反两个角度论述了驱遣想象力的重要作用。</a:t>
            </a:r>
            <a:r>
              <a:rPr lang="en-US" altLang="zh-CN" sz="2400" b="1" dirty="0" smtClean="0"/>
              <a:t> </a:t>
            </a:r>
            <a:endParaRPr lang="zh-CN" altLang="zh-CN" sz="2400" b="1" dirty="0" smtClean="0"/>
          </a:p>
          <a:p>
            <a:endParaRPr lang="zh-CN" altLang="en-US"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21"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23" dur="80"/>
                                        <p:tgtEl>
                                          <p:spTgt spid="8">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2771800" y="745540"/>
            <a:ext cx="3268844" cy="523220"/>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pPr algn="ctr"/>
            <a:r>
              <a:rPr lang="zh-CN" altLang="zh-CN" sz="2800" b="1" dirty="0" smtClean="0">
                <a:solidFill>
                  <a:srgbClr val="FF0000"/>
                </a:solidFill>
              </a:rPr>
              <a:t>合作探究</a:t>
            </a:r>
            <a:r>
              <a:rPr lang="en-US" altLang="zh-CN" sz="2800" b="1" dirty="0" smtClean="0">
                <a:solidFill>
                  <a:srgbClr val="FF0000"/>
                </a:solidFill>
              </a:rPr>
              <a:t>  </a:t>
            </a:r>
            <a:r>
              <a:rPr lang="zh-CN" altLang="zh-CN" sz="2800" b="1" dirty="0" smtClean="0">
                <a:solidFill>
                  <a:srgbClr val="FF0000"/>
                </a:solidFill>
              </a:rPr>
              <a:t>生成能力</a:t>
            </a:r>
            <a:endParaRPr lang="zh-CN" altLang="en-US" sz="2800" dirty="0">
              <a:solidFill>
                <a:srgbClr val="FF0000"/>
              </a:solidFill>
            </a:endParaRPr>
          </a:p>
        </p:txBody>
      </p:sp>
      <p:sp>
        <p:nvSpPr>
          <p:cNvPr id="4" name="TextBox 3"/>
          <p:cNvSpPr txBox="1"/>
          <p:nvPr/>
        </p:nvSpPr>
        <p:spPr>
          <a:xfrm>
            <a:off x="683568" y="1486272"/>
            <a:ext cx="7417415" cy="461665"/>
          </a:xfrm>
          <a:prstGeom prst="rect">
            <a:avLst/>
          </a:prstGeom>
          <a:noFill/>
        </p:spPr>
        <p:txBody>
          <a:bodyPr wrap="none" rtlCol="0">
            <a:spAutoFit/>
          </a:bodyPr>
          <a:lstStyle/>
          <a:p>
            <a:r>
              <a:rPr lang="zh-CN" altLang="zh-CN" sz="2400" b="1" dirty="0" smtClean="0"/>
              <a:t>请你阅读全文，在文中找出能表达作者观点的句子。</a:t>
            </a:r>
            <a:endParaRPr lang="zh-CN" altLang="en-US" sz="2400" b="1" dirty="0"/>
          </a:p>
        </p:txBody>
      </p:sp>
      <p:sp>
        <p:nvSpPr>
          <p:cNvPr id="5" name="TextBox 4"/>
          <p:cNvSpPr txBox="1"/>
          <p:nvPr/>
        </p:nvSpPr>
        <p:spPr>
          <a:xfrm>
            <a:off x="683568" y="1918320"/>
            <a:ext cx="7344816" cy="1569660"/>
          </a:xfrm>
          <a:prstGeom prst="rect">
            <a:avLst/>
          </a:prstGeom>
          <a:noFill/>
        </p:spPr>
        <p:txBody>
          <a:bodyPr wrap="square" rtlCol="0">
            <a:spAutoFit/>
          </a:bodyPr>
          <a:lstStyle/>
          <a:p>
            <a:r>
              <a:rPr lang="en-US" altLang="zh-CN" sz="2400" dirty="0" smtClean="0"/>
              <a:t>(</a:t>
            </a:r>
            <a:r>
              <a:rPr lang="en-US" altLang="zh-CN" sz="2400" b="1" dirty="0" smtClean="0"/>
              <a:t>1)</a:t>
            </a:r>
            <a:r>
              <a:rPr lang="zh-CN" altLang="zh-CN" sz="2400" b="1" dirty="0" smtClean="0"/>
              <a:t>文字是一道桥梁。这边的桥堍站着读者，那边的桥堍站着作者。通过了这一道桥梁，读者才和作者会面。</a:t>
            </a:r>
            <a:endParaRPr lang="zh-CN" altLang="zh-CN" sz="2400" b="1" dirty="0" smtClean="0"/>
          </a:p>
          <a:p>
            <a:endParaRPr lang="zh-CN" altLang="en-US" sz="2400" dirty="0"/>
          </a:p>
        </p:txBody>
      </p:sp>
      <p:sp>
        <p:nvSpPr>
          <p:cNvPr id="6" name="TextBox 5"/>
          <p:cNvSpPr txBox="1"/>
          <p:nvPr/>
        </p:nvSpPr>
        <p:spPr>
          <a:xfrm>
            <a:off x="683568" y="2998440"/>
            <a:ext cx="7560840" cy="1200329"/>
          </a:xfrm>
          <a:prstGeom prst="rect">
            <a:avLst/>
          </a:prstGeom>
          <a:noFill/>
        </p:spPr>
        <p:txBody>
          <a:bodyPr wrap="square" rtlCol="0">
            <a:spAutoFit/>
          </a:bodyPr>
          <a:lstStyle/>
          <a:p>
            <a:r>
              <a:rPr lang="en-US" altLang="zh-CN" sz="2400" b="1" dirty="0" smtClean="0"/>
              <a:t>(2)</a:t>
            </a:r>
            <a:r>
              <a:rPr lang="zh-CN" altLang="zh-CN" sz="2400" b="1" dirty="0" smtClean="0"/>
              <a:t>作者想做到的是</a:t>
            </a:r>
            <a:r>
              <a:rPr lang="en-US" altLang="zh-CN" sz="2400" b="1" dirty="0" smtClean="0"/>
              <a:t>:</a:t>
            </a:r>
            <a:r>
              <a:rPr lang="zh-CN" altLang="zh-CN" sz="2400" b="1" dirty="0" smtClean="0">
                <a:solidFill>
                  <a:srgbClr val="FF0000"/>
                </a:solidFill>
              </a:rPr>
              <a:t>写下来的文字正好传达出他的所见所感。</a:t>
            </a:r>
            <a:endParaRPr lang="zh-CN" altLang="zh-CN" sz="2400" b="1" dirty="0" smtClean="0">
              <a:solidFill>
                <a:srgbClr val="FF0000"/>
              </a:solidFill>
            </a:endParaRPr>
          </a:p>
          <a:p>
            <a:endParaRPr lang="zh-CN" altLang="en-US" sz="2400" dirty="0"/>
          </a:p>
        </p:txBody>
      </p:sp>
      <p:sp>
        <p:nvSpPr>
          <p:cNvPr id="8" name="TextBox 7"/>
          <p:cNvSpPr txBox="1"/>
          <p:nvPr/>
        </p:nvSpPr>
        <p:spPr>
          <a:xfrm>
            <a:off x="683568" y="3790528"/>
            <a:ext cx="7776864" cy="830997"/>
          </a:xfrm>
          <a:prstGeom prst="rect">
            <a:avLst/>
          </a:prstGeom>
          <a:noFill/>
        </p:spPr>
        <p:txBody>
          <a:bodyPr wrap="square" rtlCol="0">
            <a:spAutoFit/>
          </a:bodyPr>
          <a:lstStyle/>
          <a:p>
            <a:r>
              <a:rPr lang="en-US" altLang="zh-CN" sz="2400" b="1" dirty="0" smtClean="0"/>
              <a:t>(3)</a:t>
            </a:r>
            <a:r>
              <a:rPr lang="zh-CN" altLang="zh-CN" sz="2400" b="1" dirty="0" smtClean="0"/>
              <a:t>读者看到的是写在纸面</a:t>
            </a:r>
            <a:r>
              <a:rPr lang="en-US" altLang="zh-CN" sz="2400" b="1" dirty="0" smtClean="0"/>
              <a:t>...... .</a:t>
            </a:r>
            <a:r>
              <a:rPr lang="zh-CN" altLang="zh-CN" sz="2400" b="1" dirty="0" smtClean="0"/>
              <a:t>他们的目的。他们要通过文字去接触作者的所见所感。</a:t>
            </a:r>
            <a:endParaRPr lang="zh-CN" altLang="en-US" sz="2400" b="1" dirty="0"/>
          </a:p>
        </p:txBody>
      </p:sp>
      <p:sp>
        <p:nvSpPr>
          <p:cNvPr id="9" name="TextBox 8"/>
          <p:cNvSpPr txBox="1"/>
          <p:nvPr/>
        </p:nvSpPr>
        <p:spPr>
          <a:xfrm>
            <a:off x="683568" y="4726632"/>
            <a:ext cx="7704856" cy="830997"/>
          </a:xfrm>
          <a:prstGeom prst="rect">
            <a:avLst/>
          </a:prstGeom>
          <a:noFill/>
        </p:spPr>
        <p:txBody>
          <a:bodyPr wrap="square" rtlCol="0">
            <a:spAutoFit/>
          </a:bodyPr>
          <a:lstStyle/>
          <a:p>
            <a:r>
              <a:rPr lang="en-US" altLang="zh-CN" sz="2400" b="1" dirty="0" smtClean="0"/>
              <a:t>(4)</a:t>
            </a:r>
            <a:r>
              <a:rPr lang="zh-CN" altLang="zh-CN" sz="2400" b="1" dirty="0" smtClean="0"/>
              <a:t>像这样驱遣着想象来看，这一幅图画就显现在眼前了。同时也就接触</a:t>
            </a:r>
            <a:r>
              <a:rPr lang="en-US" altLang="zh-CN" sz="2400" b="1" dirty="0" smtClean="0"/>
              <a:t>^</a:t>
            </a:r>
            <a:r>
              <a:rPr lang="zh-CN" altLang="zh-CN" sz="2400" b="1" dirty="0" smtClean="0"/>
              <a:t>了作者的意境。</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lide(fromBottom)">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1000" fill="hold"/>
                                        <p:tgtEl>
                                          <p:spTgt spid="5"/>
                                        </p:tgtEl>
                                        <p:attrNameLst>
                                          <p:attrName>ppt_x</p:attrName>
                                        </p:attrNameLst>
                                      </p:cBhvr>
                                      <p:tavLst>
                                        <p:tav tm="0">
                                          <p:val>
                                            <p:strVal val="#ppt_x"/>
                                          </p:val>
                                        </p:tav>
                                        <p:tav tm="100000">
                                          <p:val>
                                            <p:strVal val="#ppt_x"/>
                                          </p:val>
                                        </p:tav>
                                      </p:tavLst>
                                    </p:anim>
                                    <p:anim calcmode="lin" valueType="num">
                                      <p:cBhvr additive="base">
                                        <p:cTn id="13"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1000" fill="hold"/>
                                        <p:tgtEl>
                                          <p:spTgt spid="6"/>
                                        </p:tgtEl>
                                        <p:attrNameLst>
                                          <p:attrName>ppt_x</p:attrName>
                                        </p:attrNameLst>
                                      </p:cBhvr>
                                      <p:tavLst>
                                        <p:tav tm="0">
                                          <p:val>
                                            <p:strVal val="#ppt_x"/>
                                          </p:val>
                                        </p:tav>
                                        <p:tav tm="100000">
                                          <p:val>
                                            <p:strVal val="#ppt_x"/>
                                          </p:val>
                                        </p:tav>
                                      </p:tavLst>
                                    </p:anim>
                                    <p:anim calcmode="lin" valueType="num">
                                      <p:cBhvr additive="base">
                                        <p:cTn id="19"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1000" fill="hold"/>
                                        <p:tgtEl>
                                          <p:spTgt spid="8"/>
                                        </p:tgtEl>
                                        <p:attrNameLst>
                                          <p:attrName>ppt_x</p:attrName>
                                        </p:attrNameLst>
                                      </p:cBhvr>
                                      <p:tavLst>
                                        <p:tav tm="0">
                                          <p:val>
                                            <p:strVal val="#ppt_x"/>
                                          </p:val>
                                        </p:tav>
                                        <p:tav tm="100000">
                                          <p:val>
                                            <p:strVal val="#ppt_x"/>
                                          </p:val>
                                        </p:tav>
                                      </p:tavLst>
                                    </p:anim>
                                    <p:anim calcmode="lin" valueType="num">
                                      <p:cBhvr additive="base">
                                        <p:cTn id="25"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1000" fill="hold"/>
                                        <p:tgtEl>
                                          <p:spTgt spid="9"/>
                                        </p:tgtEl>
                                        <p:attrNameLst>
                                          <p:attrName>ppt_x</p:attrName>
                                        </p:attrNameLst>
                                      </p:cBhvr>
                                      <p:tavLst>
                                        <p:tav tm="0">
                                          <p:val>
                                            <p:strVal val="#ppt_x"/>
                                          </p:val>
                                        </p:tav>
                                        <p:tav tm="100000">
                                          <p:val>
                                            <p:strVal val="#ppt_x"/>
                                          </p:val>
                                        </p:tav>
                                      </p:tavLst>
                                    </p:anim>
                                    <p:anim calcmode="lin" valueType="num">
                                      <p:cBhvr additive="base">
                                        <p:cTn id="31"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Lst>
  </p:timing>
</p:sld>
</file>

<file path=ppt/theme/theme1.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1769</Words>
  <Application>Kingsoft Office WPP</Application>
  <PresentationFormat>全屏显示(4:3)</PresentationFormat>
  <Paragraphs>136</Paragraphs>
  <Slides>14</Slides>
  <Notes>2</Notes>
  <HiddenSlides>0</HiddenSlides>
  <MMClips>0</MMClips>
  <ScaleCrop>false</ScaleCrop>
  <HeadingPairs>
    <vt:vector size="4" baseType="variant">
      <vt:variant>
        <vt:lpstr>主题</vt:lpstr>
      </vt:variant>
      <vt:variant>
        <vt:i4>1</vt:i4>
      </vt:variant>
      <vt:variant>
        <vt:lpstr>幻灯片标题</vt:lpstr>
      </vt:variant>
      <vt:variant>
        <vt:i4>14</vt:i4>
      </vt:variant>
    </vt:vector>
  </HeadingPairs>
  <TitlesOfParts>
    <vt:vector size="15" baseType="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175</cp:revision>
  <dcterms:created xsi:type="dcterms:W3CDTF">2015-07-09T08:14:00Z</dcterms:created>
  <dcterms:modified xsi:type="dcterms:W3CDTF">2018-10-30T00:43:59Z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