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7" r:id="rId3"/>
    <p:sldId id="258" r:id="rId4"/>
    <p:sldId id="259" r:id="rId5"/>
    <p:sldId id="260" r:id="rId6"/>
    <p:sldId id="261" r:id="rId7"/>
    <p:sldId id="262" r:id="rId8"/>
    <p:sldId id="263" r:id="rId9"/>
    <p:sldId id="264" r:id="rId10"/>
    <p:sldId id="265" r:id="rId11"/>
    <p:sldId id="267" r:id="rId12"/>
    <p:sldId id="266" r:id="rId13"/>
    <p:sldId id="277" r:id="rId14"/>
    <p:sldId id="278" r:id="rId15"/>
    <p:sldId id="279" r:id="rId16"/>
    <p:sldId id="280" r:id="rId17"/>
    <p:sldId id="281" r:id="rId18"/>
    <p:sldId id="268" r:id="rId19"/>
    <p:sldId id="269" r:id="rId20"/>
    <p:sldId id="270" r:id="rId21"/>
    <p:sldId id="271" r:id="rId22"/>
    <p:sldId id="272" r:id="rId23"/>
    <p:sldId id="273" r:id="rId24"/>
    <p:sldId id="274" r:id="rId25"/>
    <p:sldId id="275" r:id="rId26"/>
    <p:sldId id="276" r:id="rId27"/>
    <p:sldId id="282" r:id="rId28"/>
    <p:sldId id="283"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180.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jpeg" /><Relationship Id="rId10" Type="http://schemas.openxmlformats.org/officeDocument/2006/relationships/tags" Target="../tags/tag6.xml" /><Relationship Id="rId11" Type="http://schemas.openxmlformats.org/officeDocument/2006/relationships/tags" Target="../tags/tag7.xml" /><Relationship Id="rId12" Type="http://schemas.openxmlformats.org/officeDocument/2006/relationships/tags" Target="../tags/tag8.xml" /><Relationship Id="rId13" Type="http://schemas.openxmlformats.org/officeDocument/2006/relationships/tags" Target="../tags/tag9.xml" /><Relationship Id="rId14" Type="http://schemas.openxmlformats.org/officeDocument/2006/relationships/slideMaster" Target="../slideMasters/slideMaster2.xml" /><Relationship Id="rId2" Type="http://schemas.openxmlformats.org/officeDocument/2006/relationships/tags" Target="../tags/tag1.xml" /><Relationship Id="rId3" Type="http://schemas.openxmlformats.org/officeDocument/2006/relationships/image" Target="../media/image3.png" /><Relationship Id="rId4" Type="http://schemas.openxmlformats.org/officeDocument/2006/relationships/tags" Target="../tags/tag2.xml" /><Relationship Id="rId5" Type="http://schemas.openxmlformats.org/officeDocument/2006/relationships/image" Target="../media/image4.png" /><Relationship Id="rId6" Type="http://schemas.openxmlformats.org/officeDocument/2006/relationships/tags" Target="../tags/tag3.xml" /><Relationship Id="rId7" Type="http://schemas.openxmlformats.org/officeDocument/2006/relationships/image" Target="../media/image5.png" /><Relationship Id="rId8" Type="http://schemas.openxmlformats.org/officeDocument/2006/relationships/tags" Target="../tags/tag4.xml" /><Relationship Id="rId9" Type="http://schemas.openxmlformats.org/officeDocument/2006/relationships/tags" Target="../tags/tag5.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6.jpeg" /><Relationship Id="rId10" Type="http://schemas.openxmlformats.org/officeDocument/2006/relationships/tags" Target="../tags/tag21.xml" /><Relationship Id="rId11" Type="http://schemas.openxmlformats.org/officeDocument/2006/relationships/tags" Target="../tags/tag22.xml" /><Relationship Id="rId12" Type="http://schemas.openxmlformats.org/officeDocument/2006/relationships/slideMaster" Target="../slideMasters/slideMaster2.xml" /><Relationship Id="rId2" Type="http://schemas.openxmlformats.org/officeDocument/2006/relationships/tags" Target="../tags/tag15.xml" /><Relationship Id="rId3" Type="http://schemas.openxmlformats.org/officeDocument/2006/relationships/image" Target="../media/image7.png" /><Relationship Id="rId4" Type="http://schemas.openxmlformats.org/officeDocument/2006/relationships/tags" Target="../tags/tag16.xml" /><Relationship Id="rId5" Type="http://schemas.openxmlformats.org/officeDocument/2006/relationships/image" Target="../media/image8.png" /><Relationship Id="rId6" Type="http://schemas.openxmlformats.org/officeDocument/2006/relationships/tags" Target="../tags/tag17.xml" /><Relationship Id="rId7" Type="http://schemas.openxmlformats.org/officeDocument/2006/relationships/tags" Target="../tags/tag18.xml" /><Relationship Id="rId8" Type="http://schemas.openxmlformats.org/officeDocument/2006/relationships/tags" Target="../tags/tag19.xml" /><Relationship Id="rId9" Type="http://schemas.openxmlformats.org/officeDocument/2006/relationships/tags" Target="../tags/tag20.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23.xml"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29.xml" /><Relationship Id="rId2" Type="http://schemas.openxmlformats.org/officeDocument/2006/relationships/tags" Target="../tags/tag30.xml"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tags" Target="../tags/tag36.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6.jpeg" /><Relationship Id="rId10" Type="http://schemas.openxmlformats.org/officeDocument/2006/relationships/tags" Target="../tags/tag43.xml" /><Relationship Id="rId11" Type="http://schemas.openxmlformats.org/officeDocument/2006/relationships/slideMaster" Target="../slideMasters/slideMaster2.xml" /><Relationship Id="rId2" Type="http://schemas.openxmlformats.org/officeDocument/2006/relationships/tags" Target="../tags/tag37.xml" /><Relationship Id="rId3" Type="http://schemas.openxmlformats.org/officeDocument/2006/relationships/image" Target="../media/image7.png" /><Relationship Id="rId4" Type="http://schemas.openxmlformats.org/officeDocument/2006/relationships/tags" Target="../tags/tag38.xml" /><Relationship Id="rId5" Type="http://schemas.openxmlformats.org/officeDocument/2006/relationships/image" Target="../media/image8.png" /><Relationship Id="rId6" Type="http://schemas.openxmlformats.org/officeDocument/2006/relationships/tags" Target="../tags/tag39.xml" /><Relationship Id="rId7" Type="http://schemas.openxmlformats.org/officeDocument/2006/relationships/tags" Target="../tags/tag40.xml" /><Relationship Id="rId8" Type="http://schemas.openxmlformats.org/officeDocument/2006/relationships/tags" Target="../tags/tag41.xml" /><Relationship Id="rId9" Type="http://schemas.openxmlformats.org/officeDocument/2006/relationships/tags" Target="../tags/tag4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47.xml"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2.jpeg" /><Relationship Id="rId10" Type="http://schemas.openxmlformats.org/officeDocument/2006/relationships/tags" Target="../tags/tag67.xml" /><Relationship Id="rId11" Type="http://schemas.openxmlformats.org/officeDocument/2006/relationships/tags" Target="../tags/tag68.xml" /><Relationship Id="rId12" Type="http://schemas.openxmlformats.org/officeDocument/2006/relationships/tags" Target="../tags/tag69.xml" /><Relationship Id="rId13" Type="http://schemas.openxmlformats.org/officeDocument/2006/relationships/tags" Target="../tags/tag70.xml" /><Relationship Id="rId14" Type="http://schemas.openxmlformats.org/officeDocument/2006/relationships/slideMaster" Target="../slideMasters/slideMaster2.xml" /><Relationship Id="rId2" Type="http://schemas.openxmlformats.org/officeDocument/2006/relationships/tags" Target="../tags/tag62.xml" /><Relationship Id="rId3" Type="http://schemas.openxmlformats.org/officeDocument/2006/relationships/image" Target="../media/image3.png" /><Relationship Id="rId4" Type="http://schemas.openxmlformats.org/officeDocument/2006/relationships/tags" Target="../tags/tag63.xml" /><Relationship Id="rId5" Type="http://schemas.openxmlformats.org/officeDocument/2006/relationships/image" Target="../media/image4.png" /><Relationship Id="rId6" Type="http://schemas.openxmlformats.org/officeDocument/2006/relationships/tags" Target="../tags/tag64.xml" /><Relationship Id="rId7" Type="http://schemas.openxmlformats.org/officeDocument/2006/relationships/image" Target="../media/image5.png" /><Relationship Id="rId8" Type="http://schemas.openxmlformats.org/officeDocument/2006/relationships/tags" Target="../tags/tag65.xml" /><Relationship Id="rId9" Type="http://schemas.openxmlformats.org/officeDocument/2006/relationships/tags" Target="../tags/tag66.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6.jpeg" /><Relationship Id="rId10" Type="http://schemas.openxmlformats.org/officeDocument/2006/relationships/tags" Target="../tags/tag77.xml" /><Relationship Id="rId11" Type="http://schemas.openxmlformats.org/officeDocument/2006/relationships/slideMaster" Target="../slideMasters/slideMaster2.xml" /><Relationship Id="rId2" Type="http://schemas.openxmlformats.org/officeDocument/2006/relationships/tags" Target="../tags/tag71.xml" /><Relationship Id="rId3" Type="http://schemas.openxmlformats.org/officeDocument/2006/relationships/image" Target="../media/image9.png" /><Relationship Id="rId4" Type="http://schemas.openxmlformats.org/officeDocument/2006/relationships/tags" Target="../tags/tag72.xml" /><Relationship Id="rId5" Type="http://schemas.openxmlformats.org/officeDocument/2006/relationships/image" Target="../media/image7.png"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78.xml" /><Relationship Id="rId10" Type="http://schemas.openxmlformats.org/officeDocument/2006/relationships/tags" Target="../tags/tag84.xml" /><Relationship Id="rId11" Type="http://schemas.openxmlformats.org/officeDocument/2006/relationships/tags" Target="../tags/tag85.xml" /><Relationship Id="rId12" Type="http://schemas.openxmlformats.org/officeDocument/2006/relationships/tags" Target="../tags/tag86.xml" /><Relationship Id="rId13" Type="http://schemas.openxmlformats.org/officeDocument/2006/relationships/image" Target="../media/image13.png" /><Relationship Id="rId14" Type="http://schemas.openxmlformats.org/officeDocument/2006/relationships/tags" Target="../tags/tag87.xml" /><Relationship Id="rId15"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79.xml" /><Relationship Id="rId4" Type="http://schemas.openxmlformats.org/officeDocument/2006/relationships/image" Target="../media/image11.png" /><Relationship Id="rId5" Type="http://schemas.openxmlformats.org/officeDocument/2006/relationships/tags" Target="../tags/tag80.xml" /><Relationship Id="rId6" Type="http://schemas.openxmlformats.org/officeDocument/2006/relationships/image" Target="../media/image12.png"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tags" Target="../tags/tag83.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10.png" /><Relationship Id="rId10" Type="http://schemas.openxmlformats.org/officeDocument/2006/relationships/tags" Target="../tags/tag93.xml" /><Relationship Id="rId11" Type="http://schemas.openxmlformats.org/officeDocument/2006/relationships/tags" Target="../tags/tag94.xml" /><Relationship Id="rId12" Type="http://schemas.openxmlformats.org/officeDocument/2006/relationships/tags" Target="../tags/tag95.xml" /><Relationship Id="rId13" Type="http://schemas.openxmlformats.org/officeDocument/2006/relationships/tags" Target="../tags/tag96.xml" /><Relationship Id="rId14" Type="http://schemas.openxmlformats.org/officeDocument/2006/relationships/tags" Target="../tags/tag97.xml" /><Relationship Id="rId15" Type="http://schemas.openxmlformats.org/officeDocument/2006/relationships/tags" Target="../tags/tag98.xml" /><Relationship Id="rId16" Type="http://schemas.openxmlformats.org/officeDocument/2006/relationships/slideMaster" Target="../slideMasters/slideMaster2.xml" /><Relationship Id="rId2" Type="http://schemas.openxmlformats.org/officeDocument/2006/relationships/tags" Target="../tags/tag88.xml" /><Relationship Id="rId3" Type="http://schemas.openxmlformats.org/officeDocument/2006/relationships/image" Target="../media/image11.png" /><Relationship Id="rId4" Type="http://schemas.openxmlformats.org/officeDocument/2006/relationships/tags" Target="../tags/tag89.xml" /><Relationship Id="rId5" Type="http://schemas.openxmlformats.org/officeDocument/2006/relationships/image" Target="../media/image12.png"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image" Target="../media/image14.png" /><Relationship Id="rId9" Type="http://schemas.openxmlformats.org/officeDocument/2006/relationships/tags" Target="../tags/tag9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10.png" /><Relationship Id="rId10" Type="http://schemas.openxmlformats.org/officeDocument/2006/relationships/tags" Target="../tags/tag104.xml" /><Relationship Id="rId11" Type="http://schemas.openxmlformats.org/officeDocument/2006/relationships/tags" Target="../tags/tag105.xml" /><Relationship Id="rId12" Type="http://schemas.openxmlformats.org/officeDocument/2006/relationships/tags" Target="../tags/tag106.xml" /><Relationship Id="rId13" Type="http://schemas.openxmlformats.org/officeDocument/2006/relationships/tags" Target="../tags/tag107.xml" /><Relationship Id="rId14" Type="http://schemas.openxmlformats.org/officeDocument/2006/relationships/tags" Target="../tags/tag108.xml" /><Relationship Id="rId15" Type="http://schemas.openxmlformats.org/officeDocument/2006/relationships/tags" Target="../tags/tag109.xml" /><Relationship Id="rId16" Type="http://schemas.openxmlformats.org/officeDocument/2006/relationships/slideMaster" Target="../slideMasters/slideMaster2.xml" /><Relationship Id="rId2" Type="http://schemas.openxmlformats.org/officeDocument/2006/relationships/tags" Target="../tags/tag99.xml" /><Relationship Id="rId3" Type="http://schemas.openxmlformats.org/officeDocument/2006/relationships/image" Target="../media/image11.png" /><Relationship Id="rId4" Type="http://schemas.openxmlformats.org/officeDocument/2006/relationships/tags" Target="../tags/tag100.xml" /><Relationship Id="rId5" Type="http://schemas.openxmlformats.org/officeDocument/2006/relationships/image" Target="../media/image14.png" /><Relationship Id="rId6" Type="http://schemas.openxmlformats.org/officeDocument/2006/relationships/tags" Target="../tags/tag101.xml" /><Relationship Id="rId7" Type="http://schemas.openxmlformats.org/officeDocument/2006/relationships/image" Target="../media/image12.png" /><Relationship Id="rId8" Type="http://schemas.openxmlformats.org/officeDocument/2006/relationships/tags" Target="../tags/tag102.xml" /><Relationship Id="rId9" Type="http://schemas.openxmlformats.org/officeDocument/2006/relationships/tags" Target="../tags/tag103.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10.png" /><Relationship Id="rId10" Type="http://schemas.openxmlformats.org/officeDocument/2006/relationships/tags" Target="../tags/tag115.xml" /><Relationship Id="rId11" Type="http://schemas.openxmlformats.org/officeDocument/2006/relationships/tags" Target="../tags/tag116.xml" /><Relationship Id="rId12" Type="http://schemas.openxmlformats.org/officeDocument/2006/relationships/tags" Target="../tags/tag117.xml" /><Relationship Id="rId13" Type="http://schemas.openxmlformats.org/officeDocument/2006/relationships/tags" Target="../tags/tag118.xml" /><Relationship Id="rId14" Type="http://schemas.openxmlformats.org/officeDocument/2006/relationships/tags" Target="../tags/tag119.xml" /><Relationship Id="rId15" Type="http://schemas.openxmlformats.org/officeDocument/2006/relationships/tags" Target="../tags/tag120.xml" /><Relationship Id="rId16" Type="http://schemas.openxmlformats.org/officeDocument/2006/relationships/slideMaster" Target="../slideMasters/slideMaster2.xml" /><Relationship Id="rId2" Type="http://schemas.openxmlformats.org/officeDocument/2006/relationships/tags" Target="../tags/tag110.xml" /><Relationship Id="rId3" Type="http://schemas.openxmlformats.org/officeDocument/2006/relationships/image" Target="../media/image14.png" /><Relationship Id="rId4" Type="http://schemas.openxmlformats.org/officeDocument/2006/relationships/tags" Target="../tags/tag111.xml" /><Relationship Id="rId5" Type="http://schemas.openxmlformats.org/officeDocument/2006/relationships/image" Target="../media/image13.png" /><Relationship Id="rId6" Type="http://schemas.openxmlformats.org/officeDocument/2006/relationships/tags" Target="../tags/tag112.xml" /><Relationship Id="rId7" Type="http://schemas.openxmlformats.org/officeDocument/2006/relationships/image" Target="../media/image11.png" /><Relationship Id="rId8" Type="http://schemas.openxmlformats.org/officeDocument/2006/relationships/tags" Target="../tags/tag113.xml" /><Relationship Id="rId9" Type="http://schemas.openxmlformats.org/officeDocument/2006/relationships/tags" Target="../tags/tag114.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10.png" /><Relationship Id="rId10" Type="http://schemas.openxmlformats.org/officeDocument/2006/relationships/tags" Target="../tags/tag126.xml" /><Relationship Id="rId11" Type="http://schemas.openxmlformats.org/officeDocument/2006/relationships/tags" Target="../tags/tag127.xml" /><Relationship Id="rId12" Type="http://schemas.openxmlformats.org/officeDocument/2006/relationships/tags" Target="../tags/tag128.xml" /><Relationship Id="rId13" Type="http://schemas.openxmlformats.org/officeDocument/2006/relationships/tags" Target="../tags/tag129.xml" /><Relationship Id="rId14" Type="http://schemas.openxmlformats.org/officeDocument/2006/relationships/tags" Target="../tags/tag130.xml" /><Relationship Id="rId15" Type="http://schemas.openxmlformats.org/officeDocument/2006/relationships/tags" Target="../tags/tag131.xml" /><Relationship Id="rId16" Type="http://schemas.openxmlformats.org/officeDocument/2006/relationships/tags" Target="../tags/tag132.xml" /><Relationship Id="rId17" Type="http://schemas.openxmlformats.org/officeDocument/2006/relationships/tags" Target="../tags/tag133.xml" /><Relationship Id="rId18" Type="http://schemas.openxmlformats.org/officeDocument/2006/relationships/slideMaster" Target="../slideMasters/slideMaster2.xml" /><Relationship Id="rId2" Type="http://schemas.openxmlformats.org/officeDocument/2006/relationships/tags" Target="../tags/tag121.xml" /><Relationship Id="rId3" Type="http://schemas.openxmlformats.org/officeDocument/2006/relationships/image" Target="../media/image11.png" /><Relationship Id="rId4" Type="http://schemas.openxmlformats.org/officeDocument/2006/relationships/tags" Target="../tags/tag122.xml" /><Relationship Id="rId5" Type="http://schemas.openxmlformats.org/officeDocument/2006/relationships/image" Target="../media/image12.png" /><Relationship Id="rId6" Type="http://schemas.openxmlformats.org/officeDocument/2006/relationships/tags" Target="../tags/tag123.xml" /><Relationship Id="rId7" Type="http://schemas.openxmlformats.org/officeDocument/2006/relationships/image" Target="../media/image14.png" /><Relationship Id="rId8" Type="http://schemas.openxmlformats.org/officeDocument/2006/relationships/tags" Target="../tags/tag124.xml" /><Relationship Id="rId9" Type="http://schemas.openxmlformats.org/officeDocument/2006/relationships/tags" Target="../tags/tag125.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10.png" /><Relationship Id="rId10" Type="http://schemas.openxmlformats.org/officeDocument/2006/relationships/image" Target="../media/image16.png"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tags" Target="../tags/tag144.xml" /><Relationship Id="rId17" Type="http://schemas.openxmlformats.org/officeDocument/2006/relationships/slideMaster" Target="../slideMasters/slideMaster2.xml" /><Relationship Id="rId2" Type="http://schemas.openxmlformats.org/officeDocument/2006/relationships/tags" Target="../tags/tag134.xml" /><Relationship Id="rId3" Type="http://schemas.openxmlformats.org/officeDocument/2006/relationships/image" Target="../media/image15.png" /><Relationship Id="rId4" Type="http://schemas.openxmlformats.org/officeDocument/2006/relationships/tags" Target="../tags/tag135.xml" /><Relationship Id="rId5" Type="http://schemas.openxmlformats.org/officeDocument/2006/relationships/image" Target="../media/image11.png"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image" Target="../media/image8.png" /><Relationship Id="rId9" Type="http://schemas.openxmlformats.org/officeDocument/2006/relationships/tags" Target="../tags/tag138.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pic>
        <p:nvPicPr>
          <p:cNvPr id="7" name="图片 6" descr="C:\Users\qiu\Desktop\图片1.jpg图片1"/>
          <p:cNvPicPr>
            <a:picLocks noChangeAspect="1"/>
          </p:cNvPicPr>
          <p:nvPr userDrawn="1">
            <p:custDataLst>
              <p:tags r:id="rId2"/>
            </p:custDataLst>
          </p:nvPr>
        </p:nvPicPr>
        <p:blipFill>
          <a:blip r:embed="rId1"/>
          <a:stretch>
            <a:fillRect/>
          </a:stretch>
        </p:blipFill>
        <p:spPr>
          <a:xfrm>
            <a:off x="-1" y="1270"/>
            <a:ext cx="12192001" cy="6855460"/>
          </a:xfrm>
          <a:prstGeom prst="rect">
            <a:avLst/>
          </a:prstGeom>
        </p:spPr>
      </p:pic>
      <p:pic>
        <p:nvPicPr>
          <p:cNvPr id="12" name="图片 11"/>
          <p:cNvPicPr>
            <a:picLocks noChangeAspect="1"/>
          </p:cNvPicPr>
          <p:nvPr userDrawn="1">
            <p:custDataLst>
              <p:tags r:id="rId4"/>
            </p:custDataLst>
          </p:nvPr>
        </p:nvPicPr>
        <p:blipFill>
          <a:blip r:embed="rId3"/>
          <a:stretch>
            <a:fillRect/>
          </a:stretch>
        </p:blipFill>
        <p:spPr>
          <a:xfrm flipH="1">
            <a:off x="39622" y="-390873"/>
            <a:ext cx="4637845" cy="3294947"/>
          </a:xfrm>
          <a:prstGeom prst="rect">
            <a:avLst/>
          </a:prstGeom>
        </p:spPr>
      </p:pic>
      <p:pic>
        <p:nvPicPr>
          <p:cNvPr id="13" name="图片 12"/>
          <p:cNvPicPr>
            <a:picLocks noChangeAspect="1"/>
          </p:cNvPicPr>
          <p:nvPr userDrawn="1">
            <p:custDataLst>
              <p:tags r:id="rId6"/>
            </p:custDataLst>
          </p:nvPr>
        </p:nvPicPr>
        <p:blipFill>
          <a:blip r:embed="rId5"/>
          <a:stretch>
            <a:fillRect/>
          </a:stretch>
        </p:blipFill>
        <p:spPr>
          <a:xfrm>
            <a:off x="-1" y="4447677"/>
            <a:ext cx="4196735" cy="1841023"/>
          </a:xfrm>
          <a:prstGeom prst="rect">
            <a:avLst/>
          </a:prstGeom>
        </p:spPr>
      </p:pic>
      <p:pic>
        <p:nvPicPr>
          <p:cNvPr id="14" name="图片 13"/>
          <p:cNvPicPr>
            <a:picLocks noChangeAspect="1"/>
          </p:cNvPicPr>
          <p:nvPr userDrawn="1">
            <p:custDataLst>
              <p:tags r:id="rId8"/>
            </p:custDataLst>
          </p:nvPr>
        </p:nvPicPr>
        <p:blipFill>
          <a:blip r:embed="rId7"/>
          <a:stretch>
            <a:fillRect/>
          </a:stretch>
        </p:blipFill>
        <p:spPr>
          <a:xfrm>
            <a:off x="8496300" y="3334180"/>
            <a:ext cx="3696534" cy="3523819"/>
          </a:xfrm>
          <a:prstGeom prst="rect">
            <a:avLst/>
          </a:prstGeom>
        </p:spPr>
      </p:pic>
      <p:sp>
        <p:nvSpPr>
          <p:cNvPr id="2" name="标题 1"/>
          <p:cNvSpPr>
            <a:spLocks noGrp="1"/>
          </p:cNvSpPr>
          <p:nvPr>
            <p:ph type="ctrTitle" hasCustomPrompt="1"/>
            <p:custDataLst>
              <p:tags r:id="rId9"/>
            </p:custDataLst>
          </p:nvPr>
        </p:nvSpPr>
        <p:spPr>
          <a:xfrm>
            <a:off x="2583543" y="2177885"/>
            <a:ext cx="7199086" cy="1235385"/>
          </a:xfrm>
        </p:spPr>
        <p:txBody>
          <a:bodyPr lIns="91440" tIns="45720" rIns="91440" bIns="45720" anchor="b" anchorCtr="0">
            <a:normAutofit/>
          </a:bodyPr>
          <a:lstStyle>
            <a:lvl1pPr algn="dist">
              <a:defRPr sz="6600" b="0" spc="600">
                <a:solidFill>
                  <a:schemeClr val="accent1"/>
                </a:solidFill>
                <a:latin typeface="汉仪尚巍手书W" panose="00020600040101010101" pitchFamily="18" charset="-122"/>
                <a:ea typeface="汉仪尚巍手书W"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0"/>
            </p:custDataLst>
          </p:nvPr>
        </p:nvSpPr>
        <p:spPr>
          <a:xfrm>
            <a:off x="2583544" y="3478026"/>
            <a:ext cx="7199085" cy="743187"/>
          </a:xfrm>
        </p:spPr>
        <p:txBody>
          <a:bodyPr lIns="91440" tIns="45720" rIns="91440" bIns="4572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ea typeface="楷体"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11"/>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2"/>
            </p:custDataLst>
          </p:nvPr>
        </p:nvSpPr>
        <p:spPr/>
        <p:txBody>
          <a:bodyPr>
            <a:normAutofit/>
          </a:bodyPr>
          <a:lstStyle>
            <a:lvl1pPr>
              <a:defRPr>
                <a:solidFill>
                  <a:schemeClr val="tx1">
                    <a:lumMod val="85000"/>
                    <a:lumOff val="15000"/>
                  </a:schemeClr>
                </a:solidFill>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pic>
        <p:nvPicPr>
          <p:cNvPr id="11" name="图片 10" descr="图片2"/>
          <p:cNvPicPr>
            <a:picLocks noChangeAspect="1"/>
          </p:cNvPicPr>
          <p:nvPr userDrawn="1">
            <p:custDataLst>
              <p:tags r:id="rId2"/>
            </p:custDataLst>
          </p:nvPr>
        </p:nvPicPr>
        <p:blipFill>
          <a:blip r:embed="rId1"/>
          <a:stretch>
            <a:fillRect/>
          </a:stretch>
        </p:blipFill>
        <p:spPr>
          <a:xfrm>
            <a:off x="0" y="0"/>
            <a:ext cx="12188825" cy="6858635"/>
          </a:xfrm>
          <a:prstGeom prst="rect">
            <a:avLst/>
          </a:prstGeom>
        </p:spPr>
      </p:pic>
      <p:pic>
        <p:nvPicPr>
          <p:cNvPr id="10" name="图片 9"/>
          <p:cNvPicPr>
            <a:picLocks noChangeAspect="1"/>
          </p:cNvPicPr>
          <p:nvPr userDrawn="1">
            <p:custDataLst>
              <p:tags r:id="rId4"/>
            </p:custDataLst>
          </p:nvPr>
        </p:nvPicPr>
        <p:blipFill>
          <a:blip r:embed="rId3"/>
          <a:stretch>
            <a:fillRect/>
          </a:stretch>
        </p:blipFill>
        <p:spPr>
          <a:xfrm flipH="1">
            <a:off x="95972" y="-68941"/>
            <a:ext cx="2913369" cy="2069797"/>
          </a:xfrm>
          <a:prstGeom prst="rect">
            <a:avLst/>
          </a:prstGeom>
        </p:spPr>
      </p:pic>
      <p:pic>
        <p:nvPicPr>
          <p:cNvPr id="14" name="图片 13"/>
          <p:cNvPicPr>
            <a:picLocks noChangeAspect="1"/>
          </p:cNvPicPr>
          <p:nvPr userDrawn="1">
            <p:custDataLst>
              <p:tags r:id="rId6"/>
            </p:custDataLst>
          </p:nvPr>
        </p:nvPicPr>
        <p:blipFill>
          <a:blip r:embed="rId5"/>
          <a:stretch>
            <a:fillRect/>
          </a:stretch>
        </p:blipFill>
        <p:spPr>
          <a:xfrm>
            <a:off x="10040526" y="4806255"/>
            <a:ext cx="2152307" cy="2051744"/>
          </a:xfrm>
          <a:prstGeom prst="rect">
            <a:avLst/>
          </a:prstGeom>
        </p:spPr>
      </p:pic>
      <p:sp>
        <p:nvSpPr>
          <p:cNvPr id="2" name="标题 1"/>
          <p:cNvSpPr>
            <a:spLocks noGrp="1"/>
          </p:cNvSpPr>
          <p:nvPr>
            <p:ph type="title" hasCustomPrompt="1"/>
            <p:custDataLst>
              <p:tags r:id="rId7"/>
            </p:custDataLst>
          </p:nvPr>
        </p:nvSpPr>
        <p:spPr>
          <a:xfrm>
            <a:off x="2403796" y="2423883"/>
            <a:ext cx="7384409" cy="1089399"/>
          </a:xfrm>
        </p:spPr>
        <p:txBody>
          <a:bodyPr lIns="91440" tIns="45720" rIns="91440" bIns="45720" anchor="b" anchorCtr="0">
            <a:normAutofit/>
          </a:bodyPr>
          <a:lstStyle>
            <a:lvl1pPr algn="ctr">
              <a:lnSpc>
                <a:spcPct val="100000"/>
              </a:lnSpc>
              <a:defRPr sz="4800" b="0" u="none" strike="noStrike" kern="1200" cap="none" spc="300" normalizeH="0" baseline="0">
                <a:solidFill>
                  <a:schemeClr val="accent1"/>
                </a:solidFill>
                <a:uFillTx/>
                <a:latin typeface="汉仪尚巍手书W" panose="00020600040101010101" pitchFamily="18" charset="-122"/>
                <a:ea typeface="汉仪尚巍手书W"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8"/>
            </p:custDataLst>
          </p:nvPr>
        </p:nvSpPr>
        <p:spPr>
          <a:xfrm>
            <a:off x="2403796" y="3660546"/>
            <a:ext cx="7384409" cy="1235437"/>
          </a:xfrm>
        </p:spPr>
        <p:txBody>
          <a:bodyPr lIns="101600" tIns="38100" rIns="76200" bIns="38100" anchor="t" anchorCtr="0">
            <a:normAutofit/>
          </a:bodyPr>
          <a:lstStyle>
            <a:lvl1pPr marL="0" indent="0" algn="ctr" eaLnBrk="1" fontAlgn="auto" latinLnBrk="0" hangingPunct="1">
              <a:lnSpc>
                <a:spcPct val="100000"/>
              </a:lnSpc>
              <a:spcAft>
                <a:spcPct val="0"/>
              </a:spcAft>
              <a:buNone/>
              <a:defRPr kumimoji="0" lang="zh-CN" altLang="en-US" sz="24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2" cy="5388907"/>
          </a:xfrm>
        </p:spPr>
        <p:txBody>
          <a:bodyPr>
            <a:normAutofit/>
          </a:bodyPr>
          <a:lstStyle>
            <a:lvl1pPr>
              <a:defRPr sz="1600" baseline="0">
                <a:latin typeface="Arial" panose="020b0604020202020204" pitchFamily="34" charset="0"/>
                <a:ea typeface="楷体" panose="02010609060101010101" pitchFamily="49" charset="-122"/>
              </a:defRPr>
            </a:lvl1pPr>
            <a:lvl2pPr>
              <a:defRPr sz="1600" baseline="0">
                <a:latin typeface="Arial" panose="020b0604020202020204" pitchFamily="34" charset="0"/>
                <a:ea typeface="楷体" panose="02010609060101010101" pitchFamily="49" charset="-122"/>
              </a:defRPr>
            </a:lvl2pPr>
            <a:lvl3pPr>
              <a:defRPr sz="1600" baseline="0">
                <a:latin typeface="Arial" panose="020b0604020202020204" pitchFamily="34" charset="0"/>
                <a:ea typeface="楷体" panose="02010609060101010101" pitchFamily="49" charset="-122"/>
              </a:defRPr>
            </a:lvl3pPr>
            <a:lvl4pPr>
              <a:defRPr sz="1600" baseline="0">
                <a:latin typeface="Arial" panose="020b0604020202020204" pitchFamily="34" charset="0"/>
                <a:ea typeface="楷体" panose="02010609060101010101" pitchFamily="49" charset="-122"/>
              </a:defRPr>
            </a:lvl4pPr>
            <a:lvl5pPr>
              <a:defRPr sz="1600" baseline="0">
                <a:latin typeface="Arial" panose="020b0604020202020204" pitchFamily="34" charset="0"/>
                <a:ea typeface="楷体" panose="020106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楷体" panose="020106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楷体" panose="020106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楷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11" name="图片 10" descr="图片2"/>
          <p:cNvPicPr>
            <a:picLocks noChangeAspect="1"/>
          </p:cNvPicPr>
          <p:nvPr userDrawn="1">
            <p:custDataLst>
              <p:tags r:id="rId2"/>
            </p:custDataLst>
          </p:nvPr>
        </p:nvPicPr>
        <p:blipFill>
          <a:blip r:embed="rId1"/>
          <a:stretch>
            <a:fillRect/>
          </a:stretch>
        </p:blipFill>
        <p:spPr>
          <a:xfrm>
            <a:off x="0" y="0"/>
            <a:ext cx="12188825" cy="6858635"/>
          </a:xfrm>
          <a:prstGeom prst="rect">
            <a:avLst/>
          </a:prstGeom>
        </p:spPr>
      </p:pic>
      <p:pic>
        <p:nvPicPr>
          <p:cNvPr id="9" name="图片 8"/>
          <p:cNvPicPr>
            <a:picLocks noChangeAspect="1"/>
          </p:cNvPicPr>
          <p:nvPr userDrawn="1">
            <p:custDataLst>
              <p:tags r:id="rId4"/>
            </p:custDataLst>
          </p:nvPr>
        </p:nvPicPr>
        <p:blipFill>
          <a:blip r:embed="rId3"/>
          <a:stretch>
            <a:fillRect/>
          </a:stretch>
        </p:blipFill>
        <p:spPr>
          <a:xfrm flipH="1">
            <a:off x="95972" y="-68941"/>
            <a:ext cx="2913369" cy="2069797"/>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a:off x="10040526" y="4806255"/>
            <a:ext cx="2152307" cy="2051744"/>
          </a:xfrm>
          <a:prstGeom prst="rect">
            <a:avLst/>
          </a:prstGeom>
        </p:spPr>
      </p:pic>
      <p:sp>
        <p:nvSpPr>
          <p:cNvPr id="2" name="标题 1"/>
          <p:cNvSpPr>
            <a:spLocks noGrp="1"/>
          </p:cNvSpPr>
          <p:nvPr>
            <p:ph type="title" hasCustomPrompt="1"/>
            <p:custDataLst>
              <p:tags r:id="rId7"/>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baseline="0">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lvl1pPr>
              <a:defRPr baseline="0">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baseline="0">
                <a:solidFill>
                  <a:schemeClr val="tx1">
                    <a:lumMod val="85000"/>
                    <a:lumOff val="1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baseline="0">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baseline="0">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baseline="0">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6" name="图片 5" descr="C:\Users\qiu\Desktop\图片1.jpg图片1"/>
          <p:cNvPicPr>
            <a:picLocks noChangeAspect="1"/>
          </p:cNvPicPr>
          <p:nvPr userDrawn="1">
            <p:custDataLst>
              <p:tags r:id="rId2"/>
            </p:custDataLst>
          </p:nvPr>
        </p:nvPicPr>
        <p:blipFill>
          <a:blip r:embed="rId1"/>
          <a:stretch>
            <a:fillRect/>
          </a:stretch>
        </p:blipFill>
        <p:spPr>
          <a:xfrm>
            <a:off x="-1" y="0"/>
            <a:ext cx="12192001" cy="6855460"/>
          </a:xfrm>
          <a:prstGeom prst="rect">
            <a:avLst/>
          </a:prstGeom>
        </p:spPr>
      </p:pic>
      <p:pic>
        <p:nvPicPr>
          <p:cNvPr id="19" name="图片 18"/>
          <p:cNvPicPr>
            <a:picLocks noChangeAspect="1"/>
          </p:cNvPicPr>
          <p:nvPr userDrawn="1">
            <p:custDataLst>
              <p:tags r:id="rId4"/>
            </p:custDataLst>
          </p:nvPr>
        </p:nvPicPr>
        <p:blipFill>
          <a:blip r:embed="rId3"/>
          <a:stretch>
            <a:fillRect/>
          </a:stretch>
        </p:blipFill>
        <p:spPr>
          <a:xfrm flipH="1">
            <a:off x="39622" y="-390873"/>
            <a:ext cx="4637845" cy="3294947"/>
          </a:xfrm>
          <a:prstGeom prst="rect">
            <a:avLst/>
          </a:prstGeom>
        </p:spPr>
      </p:pic>
      <p:pic>
        <p:nvPicPr>
          <p:cNvPr id="20" name="图片 19"/>
          <p:cNvPicPr>
            <a:picLocks noChangeAspect="1"/>
          </p:cNvPicPr>
          <p:nvPr userDrawn="1">
            <p:custDataLst>
              <p:tags r:id="rId6"/>
            </p:custDataLst>
          </p:nvPr>
        </p:nvPicPr>
        <p:blipFill>
          <a:blip r:embed="rId5"/>
          <a:stretch>
            <a:fillRect/>
          </a:stretch>
        </p:blipFill>
        <p:spPr>
          <a:xfrm>
            <a:off x="-1" y="4447677"/>
            <a:ext cx="4196735" cy="1841023"/>
          </a:xfrm>
          <a:prstGeom prst="rect">
            <a:avLst/>
          </a:prstGeom>
        </p:spPr>
      </p:pic>
      <p:pic>
        <p:nvPicPr>
          <p:cNvPr id="21" name="图片 20"/>
          <p:cNvPicPr>
            <a:picLocks noChangeAspect="1"/>
          </p:cNvPicPr>
          <p:nvPr userDrawn="1">
            <p:custDataLst>
              <p:tags r:id="rId8"/>
            </p:custDataLst>
          </p:nvPr>
        </p:nvPicPr>
        <p:blipFill>
          <a:blip r:embed="rId7"/>
          <a:stretch>
            <a:fillRect/>
          </a:stretch>
        </p:blipFill>
        <p:spPr>
          <a:xfrm>
            <a:off x="8496300" y="3334180"/>
            <a:ext cx="3696534" cy="3523819"/>
          </a:xfrm>
          <a:prstGeom prst="rect">
            <a:avLst/>
          </a:prstGeom>
        </p:spPr>
      </p:pic>
      <p:sp>
        <p:nvSpPr>
          <p:cNvPr id="2" name="标题 1"/>
          <p:cNvSpPr>
            <a:spLocks noGrp="1"/>
          </p:cNvSpPr>
          <p:nvPr>
            <p:ph type="title" hasCustomPrompt="1"/>
            <p:custDataLst>
              <p:tags r:id="rId9"/>
            </p:custDataLst>
          </p:nvPr>
        </p:nvSpPr>
        <p:spPr>
          <a:xfrm>
            <a:off x="2050473" y="2245404"/>
            <a:ext cx="7980218" cy="1088776"/>
          </a:xfrm>
        </p:spPr>
        <p:txBody>
          <a:bodyPr vert="horz" lIns="91440" tIns="45720" rIns="91440" bIns="45720" rtlCol="0" anchor="t" anchorCtr="0">
            <a:normAutofit/>
          </a:bodyPr>
          <a:lstStyle>
            <a:lvl1pPr marL="0" marR="0" algn="ctr" defTabSz="914400" rtl="0" eaLnBrk="1" fontAlgn="auto" latinLnBrk="0" hangingPunct="1">
              <a:lnSpc>
                <a:spcPct val="100000"/>
              </a:lnSpc>
              <a:buNone/>
              <a:defRPr kumimoji="0" lang="zh-CN" altLang="en-US" sz="6000" b="0" i="0" u="none" strike="noStrike" kern="1200" cap="none" spc="600" normalizeH="0" baseline="0" noProof="1">
                <a:solidFill>
                  <a:schemeClr val="accent1"/>
                </a:solidFill>
                <a:uFillTx/>
                <a:latin typeface="汉仪尚巍手书W" panose="00020600040101010101" pitchFamily="18" charset="-122"/>
                <a:ea typeface="汉仪尚巍手书W" panose="00020600040101010101" pitchFamily="18"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2"/>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hasCustomPrompt="1"/>
            <p:custDataLst>
              <p:tags r:id="rId13"/>
            </p:custDataLst>
          </p:nvPr>
        </p:nvSpPr>
        <p:spPr>
          <a:xfrm>
            <a:off x="2051050" y="3429000"/>
            <a:ext cx="7980363" cy="957544"/>
          </a:xfrm>
        </p:spPr>
        <p:txBody>
          <a:bodyPr>
            <a:normAutofit/>
          </a:bodyPr>
          <a:lstStyle>
            <a:lvl1pPr marL="0" indent="0" algn="ctr">
              <a:buNone/>
              <a:defRPr sz="2400"/>
            </a:lvl1pPr>
          </a:lstStyle>
          <a:p>
            <a:pPr lvl="0"/>
            <a:r>
              <a:rPr lang="zh-CN" altLang="en-US"/>
              <a:t>单击此处编辑文本</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11" name="图片 10" descr="图片2"/>
          <p:cNvPicPr>
            <a:picLocks noChangeAspect="1"/>
          </p:cNvPicPr>
          <p:nvPr userDrawn="1">
            <p:custDataLst>
              <p:tags r:id="rId2"/>
            </p:custDataLst>
          </p:nvPr>
        </p:nvPicPr>
        <p:blipFill>
          <a:blip r:embed="rId1"/>
          <a:stretch>
            <a:fillRect/>
          </a:stretch>
        </p:blipFill>
        <p:spPr>
          <a:xfrm>
            <a:off x="0" y="0"/>
            <a:ext cx="12188825" cy="6858635"/>
          </a:xfrm>
          <a:prstGeom prst="rect">
            <a:avLst/>
          </a:prstGeom>
        </p:spPr>
      </p:pic>
      <p:pic>
        <p:nvPicPr>
          <p:cNvPr id="10" name="图片 9"/>
          <p:cNvPicPr>
            <a:picLocks noChangeAspect="1"/>
          </p:cNvPicPr>
          <p:nvPr userDrawn="1">
            <p:custDataLst>
              <p:tags r:id="rId4"/>
            </p:custDataLst>
          </p:nvPr>
        </p:nvPicPr>
        <p:blipFill>
          <a:blip r:embed="rId3"/>
          <a:stretch>
            <a:fillRect/>
          </a:stretch>
        </p:blipFill>
        <p:spPr>
          <a:xfrm>
            <a:off x="10491470" y="5155565"/>
            <a:ext cx="1786255" cy="1703070"/>
          </a:xfrm>
          <a:prstGeom prst="rect">
            <a:avLst/>
          </a:prstGeom>
        </p:spPr>
      </p:pic>
      <p:pic>
        <p:nvPicPr>
          <p:cNvPr id="9" name="图片 8"/>
          <p:cNvPicPr>
            <a:picLocks noChangeAspect="1"/>
          </p:cNvPicPr>
          <p:nvPr userDrawn="1">
            <p:custDataLst>
              <p:tags r:id="rId6"/>
            </p:custDataLst>
          </p:nvPr>
        </p:nvPicPr>
        <p:blipFill>
          <a:blip r:embed="rId5"/>
          <a:stretch>
            <a:fillRect/>
          </a:stretch>
        </p:blipFill>
        <p:spPr>
          <a:xfrm flipH="1">
            <a:off x="87" y="-78466"/>
            <a:ext cx="2913369" cy="2069797"/>
          </a:xfrm>
          <a:prstGeom prst="rect">
            <a:avLst/>
          </a:prstGeom>
        </p:spPr>
      </p:pic>
      <p:sp>
        <p:nvSpPr>
          <p:cNvPr id="2" name="标题 1"/>
          <p:cNvSpPr>
            <a:spLocks noGrp="1"/>
          </p:cNvSpPr>
          <p:nvPr>
            <p:ph type="title"/>
            <p:custDataLst>
              <p:tags r:id="rId7"/>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153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userDrawn="1">
            <p:custDataLst>
              <p:tags r:id="rId3"/>
            </p:custDataLst>
          </p:nvPr>
        </p:nvPicPr>
        <p:blipFill>
          <a:blip r:embed="rId2"/>
          <a:stretch>
            <a:fillRect/>
          </a:stretch>
        </p:blipFill>
        <p:spPr>
          <a:xfrm>
            <a:off x="290195" y="304165"/>
            <a:ext cx="11606530" cy="1042670"/>
          </a:xfrm>
          <a:prstGeom prst="rect">
            <a:avLst/>
          </a:prstGeom>
        </p:spPr>
      </p:pic>
      <p:pic>
        <p:nvPicPr>
          <p:cNvPr id="47" name="图片 46"/>
          <p:cNvPicPr>
            <a:picLocks noChangeAspect="1"/>
          </p:cNvPicPr>
          <p:nvPr userDrawn="1">
            <p:custDataLst>
              <p:tags r:id="rId5"/>
            </p:custDataLst>
          </p:nvPr>
        </p:nvPicPr>
        <p:blipFill>
          <a:blip r:embed="rId4"/>
          <a:stretch>
            <a:fillRect/>
          </a:stretch>
        </p:blipFill>
        <p:spPr>
          <a:xfrm flipH="1" flipV="1">
            <a:off x="291465" y="5567680"/>
            <a:ext cx="11606530" cy="986155"/>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a:off x="10779125" y="5488305"/>
            <a:ext cx="1117600" cy="106553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pic>
        <p:nvPicPr>
          <p:cNvPr id="9" name="图片 8"/>
          <p:cNvPicPr>
            <a:picLocks noChangeAspect="1"/>
          </p:cNvPicPr>
          <p:nvPr userDrawn="1">
            <p:custDataLst>
              <p:tags r:id="rId14"/>
            </p:custDataLst>
          </p:nvPr>
        </p:nvPicPr>
        <p:blipFill>
          <a:blip r:embed="rId13"/>
          <a:stretch>
            <a:fillRect/>
          </a:stretch>
        </p:blipFill>
        <p:spPr>
          <a:xfrm flipH="1">
            <a:off x="0" y="-153670"/>
            <a:ext cx="2515870" cy="1788160"/>
          </a:xfrm>
          <a:prstGeom prst="rect">
            <a:avLst/>
          </a:prstGeom>
        </p:spPr>
      </p:pic>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46" name="图片 45"/>
          <p:cNvPicPr>
            <a:picLocks noChangeAspect="1"/>
          </p:cNvPicPr>
          <p:nvPr userDrawn="1">
            <p:custDataLst>
              <p:tags r:id="rId2"/>
            </p:custDataLst>
          </p:nvPr>
        </p:nvPicPr>
        <p:blipFill>
          <a:blip r:embed="rId1"/>
          <a:stretch>
            <a:fillRect/>
          </a:stretch>
        </p:blipFill>
        <p:spPr>
          <a:xfrm>
            <a:off x="0" y="0"/>
            <a:ext cx="12192000" cy="1146810"/>
          </a:xfrm>
          <a:prstGeom prst="rect">
            <a:avLst/>
          </a:prstGeom>
        </p:spPr>
      </p:pic>
      <p:pic>
        <p:nvPicPr>
          <p:cNvPr id="47" name="图片 46"/>
          <p:cNvPicPr>
            <a:picLocks noChangeAspect="1"/>
          </p:cNvPicPr>
          <p:nvPr userDrawn="1">
            <p:custDataLst>
              <p:tags r:id="rId4"/>
            </p:custDataLst>
          </p:nvPr>
        </p:nvPicPr>
        <p:blipFill>
          <a:blip r:embed="rId3"/>
          <a:stretch>
            <a:fillRect/>
          </a:stretch>
        </p:blipFill>
        <p:spPr>
          <a:xfrm flipH="1" flipV="1">
            <a:off x="0" y="5781040"/>
            <a:ext cx="12192000" cy="1084580"/>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a:off x="11074400" y="5781040"/>
            <a:ext cx="1117600" cy="1065530"/>
          </a:xfrm>
          <a:prstGeom prst="rect">
            <a:avLst/>
          </a:prstGeom>
        </p:spPr>
      </p:pic>
      <p:sp>
        <p:nvSpPr>
          <p:cNvPr id="8" name="矩形 7"/>
          <p:cNvSpPr/>
          <p:nvPr userDrawn="1">
            <p:custDataLst>
              <p:tags r:id="rId7"/>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userDrawn="1">
            <p:custDataLst>
              <p:tags r:id="rId9"/>
            </p:custDataLst>
          </p:nvPr>
        </p:nvPicPr>
        <p:blipFill>
          <a:blip r:embed="rId8"/>
          <a:stretch>
            <a:fillRect/>
          </a:stretch>
        </p:blipFill>
        <p:spPr>
          <a:xfrm>
            <a:off x="0" y="-144780"/>
            <a:ext cx="2426970" cy="1064895"/>
          </a:xfrm>
          <a:prstGeom prst="rect">
            <a:avLst/>
          </a:prstGeom>
        </p:spPr>
      </p:pic>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46" name="图片 45"/>
          <p:cNvPicPr>
            <a:picLocks noChangeAspect="1"/>
          </p:cNvPicPr>
          <p:nvPr userDrawn="1">
            <p:custDataLst>
              <p:tags r:id="rId2"/>
            </p:custDataLst>
          </p:nvPr>
        </p:nvPicPr>
        <p:blipFill>
          <a:blip r:embed="rId1"/>
          <a:stretch>
            <a:fillRect/>
          </a:stretch>
        </p:blipFill>
        <p:spPr>
          <a:xfrm>
            <a:off x="4445" y="0"/>
            <a:ext cx="12192000" cy="1146810"/>
          </a:xfrm>
          <a:prstGeom prst="rect">
            <a:avLst/>
          </a:prstGeom>
        </p:spPr>
      </p:pic>
      <p:pic>
        <p:nvPicPr>
          <p:cNvPr id="47" name="图片 46"/>
          <p:cNvPicPr>
            <a:picLocks noChangeAspect="1"/>
          </p:cNvPicPr>
          <p:nvPr userDrawn="1">
            <p:custDataLst>
              <p:tags r:id="rId4"/>
            </p:custDataLst>
          </p:nvPr>
        </p:nvPicPr>
        <p:blipFill>
          <a:blip r:embed="rId3"/>
          <a:stretch>
            <a:fillRect/>
          </a:stretch>
        </p:blipFill>
        <p:spPr>
          <a:xfrm flipH="1" flipV="1">
            <a:off x="4445" y="5781040"/>
            <a:ext cx="12192000" cy="1084580"/>
          </a:xfrm>
          <a:prstGeom prst="rect">
            <a:avLst/>
          </a:prstGeom>
        </p:spPr>
      </p:pic>
      <p:pic>
        <p:nvPicPr>
          <p:cNvPr id="11" name="图片 10"/>
          <p:cNvPicPr>
            <a:picLocks noChangeAspect="1"/>
          </p:cNvPicPr>
          <p:nvPr userDrawn="1">
            <p:custDataLst>
              <p:tags r:id="rId6"/>
            </p:custDataLst>
          </p:nvPr>
        </p:nvPicPr>
        <p:blipFill>
          <a:blip r:embed="rId5"/>
          <a:stretch>
            <a:fillRect/>
          </a:stretch>
        </p:blipFill>
        <p:spPr>
          <a:xfrm>
            <a:off x="9525" y="5781040"/>
            <a:ext cx="2426970" cy="1064895"/>
          </a:xfrm>
          <a:prstGeom prst="rect">
            <a:avLst/>
          </a:prstGeom>
        </p:spPr>
      </p:pic>
      <p:pic>
        <p:nvPicPr>
          <p:cNvPr id="6" name="图片 5"/>
          <p:cNvPicPr>
            <a:picLocks noChangeAspect="1"/>
          </p:cNvPicPr>
          <p:nvPr userDrawn="1">
            <p:custDataLst>
              <p:tags r:id="rId8"/>
            </p:custDataLst>
          </p:nvPr>
        </p:nvPicPr>
        <p:blipFill>
          <a:blip r:embed="rId7"/>
          <a:stretch>
            <a:fillRect/>
          </a:stretch>
        </p:blipFill>
        <p:spPr>
          <a:xfrm>
            <a:off x="11074400" y="5781040"/>
            <a:ext cx="1117600" cy="1065530"/>
          </a:xfrm>
          <a:prstGeom prst="rect">
            <a:avLst/>
          </a:prstGeom>
        </p:spPr>
      </p:pic>
      <p:sp>
        <p:nvSpPr>
          <p:cNvPr id="10" name="矩形 9"/>
          <p:cNvSpPr/>
          <p:nvPr userDrawn="1">
            <p:custDataLst>
              <p:tags r:id="rId9"/>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5"/>
            </p:custDataLst>
          </p:nvPr>
        </p:nvSpPr>
        <p:spPr>
          <a:xfrm>
            <a:off x="612140" y="279149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46" name="图片 45"/>
          <p:cNvPicPr>
            <a:picLocks noChangeAspect="1"/>
          </p:cNvPicPr>
          <p:nvPr userDrawn="1">
            <p:custDataLst>
              <p:tags r:id="rId2"/>
            </p:custDataLst>
          </p:nvPr>
        </p:nvPicPr>
        <p:blipFill>
          <a:blip r:embed="rId1"/>
          <a:stretch>
            <a:fillRect/>
          </a:stretch>
        </p:blipFill>
        <p:spPr>
          <a:xfrm>
            <a:off x="0" y="0"/>
            <a:ext cx="12192000" cy="1146810"/>
          </a:xfrm>
          <a:prstGeom prst="rect">
            <a:avLst/>
          </a:prstGeom>
        </p:spPr>
      </p:pic>
      <p:pic>
        <p:nvPicPr>
          <p:cNvPr id="20" name="图片 19"/>
          <p:cNvPicPr>
            <a:picLocks noChangeAspect="1"/>
          </p:cNvPicPr>
          <p:nvPr userDrawn="1">
            <p:custDataLst>
              <p:tags r:id="rId4"/>
            </p:custDataLst>
          </p:nvPr>
        </p:nvPicPr>
        <p:blipFill>
          <a:blip r:embed="rId3"/>
          <a:stretch>
            <a:fillRect/>
          </a:stretch>
        </p:blipFill>
        <p:spPr>
          <a:xfrm flipH="1" flipV="1">
            <a:off x="9765030" y="41275"/>
            <a:ext cx="2426970" cy="1064895"/>
          </a:xfrm>
          <a:prstGeom prst="rect">
            <a:avLst/>
          </a:prstGeom>
        </p:spPr>
      </p:pic>
      <p:pic>
        <p:nvPicPr>
          <p:cNvPr id="6" name="图片 5"/>
          <p:cNvPicPr>
            <a:picLocks noChangeAspect="1"/>
          </p:cNvPicPr>
          <p:nvPr userDrawn="1">
            <p:custDataLst>
              <p:tags r:id="rId6"/>
            </p:custDataLst>
          </p:nvPr>
        </p:nvPicPr>
        <p:blipFill>
          <a:blip r:embed="rId5"/>
          <a:stretch>
            <a:fillRect/>
          </a:stretch>
        </p:blipFill>
        <p:spPr>
          <a:xfrm flipH="1">
            <a:off x="-179705" y="-394335"/>
            <a:ext cx="2515870" cy="1788160"/>
          </a:xfrm>
          <a:prstGeom prst="rect">
            <a:avLst/>
          </a:prstGeom>
        </p:spPr>
      </p:pic>
      <p:pic>
        <p:nvPicPr>
          <p:cNvPr id="47" name="图片 46"/>
          <p:cNvPicPr>
            <a:picLocks noChangeAspect="1"/>
          </p:cNvPicPr>
          <p:nvPr userDrawn="1">
            <p:custDataLst>
              <p:tags r:id="rId8"/>
            </p:custDataLst>
          </p:nvPr>
        </p:nvPicPr>
        <p:blipFill>
          <a:blip r:embed="rId7"/>
          <a:stretch>
            <a:fillRect/>
          </a:stretch>
        </p:blipFill>
        <p:spPr>
          <a:xfrm flipH="1" flipV="1">
            <a:off x="0" y="5781040"/>
            <a:ext cx="12192000" cy="1084580"/>
          </a:xfrm>
          <a:prstGeom prst="rect">
            <a:avLst/>
          </a:prstGeom>
        </p:spPr>
      </p:pic>
      <p:sp>
        <p:nvSpPr>
          <p:cNvPr id="8" name="矩形 7"/>
          <p:cNvSpPr/>
          <p:nvPr userDrawn="1">
            <p:custDataLst>
              <p:tags r:id="rId9"/>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46" name="图片 45"/>
          <p:cNvPicPr>
            <a:picLocks noChangeAspect="1"/>
          </p:cNvPicPr>
          <p:nvPr userDrawn="1">
            <p:custDataLst>
              <p:tags r:id="rId2"/>
            </p:custDataLst>
          </p:nvPr>
        </p:nvPicPr>
        <p:blipFill>
          <a:blip r:embed="rId1"/>
          <a:stretch>
            <a:fillRect/>
          </a:stretch>
        </p:blipFill>
        <p:spPr>
          <a:xfrm>
            <a:off x="9525" y="0"/>
            <a:ext cx="12192000" cy="1146810"/>
          </a:xfrm>
          <a:prstGeom prst="rect">
            <a:avLst/>
          </a:prstGeom>
        </p:spPr>
      </p:pic>
      <p:pic>
        <p:nvPicPr>
          <p:cNvPr id="47" name="图片 46"/>
          <p:cNvPicPr>
            <a:picLocks noChangeAspect="1"/>
          </p:cNvPicPr>
          <p:nvPr userDrawn="1">
            <p:custDataLst>
              <p:tags r:id="rId4"/>
            </p:custDataLst>
          </p:nvPr>
        </p:nvPicPr>
        <p:blipFill>
          <a:blip r:embed="rId3"/>
          <a:stretch>
            <a:fillRect/>
          </a:stretch>
        </p:blipFill>
        <p:spPr>
          <a:xfrm flipH="1" flipV="1">
            <a:off x="9525" y="5781040"/>
            <a:ext cx="12192000" cy="1084580"/>
          </a:xfrm>
          <a:prstGeom prst="rect">
            <a:avLst/>
          </a:prstGeom>
        </p:spPr>
      </p:pic>
      <p:pic>
        <p:nvPicPr>
          <p:cNvPr id="6" name="图片 5"/>
          <p:cNvPicPr>
            <a:picLocks noChangeAspect="1"/>
          </p:cNvPicPr>
          <p:nvPr userDrawn="1">
            <p:custDataLst>
              <p:tags r:id="rId6"/>
            </p:custDataLst>
          </p:nvPr>
        </p:nvPicPr>
        <p:blipFill>
          <a:blip r:embed="rId5"/>
          <a:stretch>
            <a:fillRect/>
          </a:stretch>
        </p:blipFill>
        <p:spPr>
          <a:xfrm>
            <a:off x="11074400" y="5781040"/>
            <a:ext cx="1117600" cy="1065530"/>
          </a:xfrm>
          <a:prstGeom prst="rect">
            <a:avLst/>
          </a:prstGeom>
        </p:spPr>
      </p:pic>
      <p:pic>
        <p:nvPicPr>
          <p:cNvPr id="20" name="图片 19"/>
          <p:cNvPicPr>
            <a:picLocks noChangeAspect="1"/>
          </p:cNvPicPr>
          <p:nvPr userDrawn="1">
            <p:custDataLst>
              <p:tags r:id="rId8"/>
            </p:custDataLst>
          </p:nvPr>
        </p:nvPicPr>
        <p:blipFill>
          <a:blip r:embed="rId7"/>
          <a:stretch>
            <a:fillRect/>
          </a:stretch>
        </p:blipFill>
        <p:spPr>
          <a:xfrm>
            <a:off x="9525" y="5781040"/>
            <a:ext cx="2426970" cy="1064895"/>
          </a:xfrm>
          <a:prstGeom prst="rect">
            <a:avLst/>
          </a:prstGeom>
        </p:spPr>
      </p:pic>
      <p:sp>
        <p:nvSpPr>
          <p:cNvPr id="10" name="矩形 9"/>
          <p:cNvSpPr/>
          <p:nvPr userDrawn="1">
            <p:custDataLst>
              <p:tags r:id="rId9"/>
            </p:custDataLst>
          </p:nvPr>
        </p:nvSpPr>
        <p:spPr>
          <a:xfrm>
            <a:off x="254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10"/>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46" name="图片 45"/>
          <p:cNvPicPr>
            <a:picLocks noChangeAspect="1"/>
          </p:cNvPicPr>
          <p:nvPr userDrawn="1">
            <p:custDataLst>
              <p:tags r:id="rId2"/>
            </p:custDataLst>
          </p:nvPr>
        </p:nvPicPr>
        <p:blipFill>
          <a:blip r:embed="rId1"/>
          <a:stretch>
            <a:fillRect/>
          </a:stretch>
        </p:blipFill>
        <p:spPr>
          <a:xfrm>
            <a:off x="0" y="0"/>
            <a:ext cx="12192000" cy="1146810"/>
          </a:xfrm>
          <a:prstGeom prst="rect">
            <a:avLst/>
          </a:prstGeom>
        </p:spPr>
      </p:pic>
      <p:pic>
        <p:nvPicPr>
          <p:cNvPr id="9" name="图片 8"/>
          <p:cNvPicPr>
            <a:picLocks noChangeAspect="1"/>
          </p:cNvPicPr>
          <p:nvPr userDrawn="1">
            <p:custDataLst>
              <p:tags r:id="rId4"/>
            </p:custDataLst>
          </p:nvPr>
        </p:nvPicPr>
        <p:blipFill>
          <a:blip r:embed="rId3"/>
          <a:stretch>
            <a:fillRect/>
          </a:stretch>
        </p:blipFill>
        <p:spPr>
          <a:xfrm flipH="1">
            <a:off x="-168910" y="-398145"/>
            <a:ext cx="2252345" cy="1600835"/>
          </a:xfrm>
          <a:prstGeom prst="rect">
            <a:avLst/>
          </a:prstGeom>
        </p:spPr>
      </p:pic>
      <p:pic>
        <p:nvPicPr>
          <p:cNvPr id="47" name="图片 46"/>
          <p:cNvPicPr>
            <a:picLocks noChangeAspect="1"/>
          </p:cNvPicPr>
          <p:nvPr userDrawn="1">
            <p:custDataLst>
              <p:tags r:id="rId6"/>
            </p:custDataLst>
          </p:nvPr>
        </p:nvPicPr>
        <p:blipFill>
          <a:blip r:embed="rId5"/>
          <a:stretch>
            <a:fillRect/>
          </a:stretch>
        </p:blipFill>
        <p:spPr>
          <a:xfrm flipH="1" flipV="1">
            <a:off x="0" y="5773420"/>
            <a:ext cx="12192000" cy="1084580"/>
          </a:xfrm>
          <a:prstGeom prst="rect">
            <a:avLst/>
          </a:prstGeom>
        </p:spPr>
      </p:pic>
      <p:sp>
        <p:nvSpPr>
          <p:cNvPr id="10" name="矩形 9"/>
          <p:cNvSpPr/>
          <p:nvPr userDrawn="1">
            <p:custDataLst>
              <p:tags r:id="rId7"/>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userDrawn="1">
            <p:custDataLst>
              <p:tags r:id="rId9"/>
            </p:custDataLst>
          </p:nvPr>
        </p:nvPicPr>
        <p:blipFill>
          <a:blip r:embed="rId8"/>
          <a:stretch>
            <a:fillRect/>
          </a:stretch>
        </p:blipFill>
        <p:spPr>
          <a:xfrm>
            <a:off x="10135141" y="4806255"/>
            <a:ext cx="2152307" cy="2051744"/>
          </a:xfrm>
          <a:prstGeom prst="rect">
            <a:avLst/>
          </a:prstGeom>
        </p:spPr>
      </p:pic>
      <p:pic>
        <p:nvPicPr>
          <p:cNvPr id="8" name="图片 7"/>
          <p:cNvPicPr>
            <a:picLocks noChangeAspect="1"/>
          </p:cNvPicPr>
          <p:nvPr userDrawn="1">
            <p:custDataLst>
              <p:tags r:id="rId11"/>
            </p:custDataLst>
          </p:nvPr>
        </p:nvPicPr>
        <p:blipFill>
          <a:blip r:embed="rId10"/>
          <a:stretch>
            <a:fillRect/>
          </a:stretch>
        </p:blipFill>
        <p:spPr>
          <a:xfrm>
            <a:off x="0" y="4567555"/>
            <a:ext cx="3923030" cy="1720850"/>
          </a:xfrm>
          <a:prstGeom prst="rect">
            <a:avLst/>
          </a:prstGeom>
        </p:spPr>
      </p:pic>
      <p:sp>
        <p:nvSpPr>
          <p:cNvPr id="2" name="标题 1"/>
          <p:cNvSpPr>
            <a:spLocks noGrp="1"/>
          </p:cNvSpPr>
          <p:nvPr>
            <p:ph type="title" hasCustomPrompt="1"/>
            <p:custDataLst>
              <p:tags r:id="rId1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45.xml" /><Relationship Id="rId2" Type="http://schemas.openxmlformats.org/officeDocument/2006/relationships/slideLayout" Target="../slideLayouts/slideLayout13.xml" /><Relationship Id="rId20" Type="http://schemas.openxmlformats.org/officeDocument/2006/relationships/tags" Target="../tags/tag146.xml" /><Relationship Id="rId21" Type="http://schemas.openxmlformats.org/officeDocument/2006/relationships/tags" Target="../tags/tag147.xml" /><Relationship Id="rId22" Type="http://schemas.openxmlformats.org/officeDocument/2006/relationships/tags" Target="../tags/tag148.xml" /><Relationship Id="rId23" Type="http://schemas.openxmlformats.org/officeDocument/2006/relationships/tags" Target="../tags/tag149.xml" /><Relationship Id="rId24" Type="http://schemas.openxmlformats.org/officeDocument/2006/relationships/tags" Target="../tags/tag150.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1.png" /><Relationship Id="rId27"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1073743875" descr="学科网 zxxk.com"/>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楷体" panose="020106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1.xml" /><Relationship Id="rId3" Type="http://schemas.openxmlformats.org/officeDocument/2006/relationships/tags" Target="../tags/tag152.xml" /><Relationship Id="rId4" Type="http://schemas.openxmlformats.org/officeDocument/2006/relationships/tags" Target="../tags/tag15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16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16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15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17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7.png" /><Relationship Id="rId3" Type="http://schemas.openxmlformats.org/officeDocument/2006/relationships/tags" Target="../tags/tag17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15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5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5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5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5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16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ctrTitle"/>
            <p:custDataLst>
              <p:tags r:id="rId2"/>
            </p:custDataLst>
          </p:nvPr>
        </p:nvSpPr>
        <p:spPr/>
        <p:txBody>
          <a:bodyPr>
            <a:noAutofit/>
          </a:bodyPr>
          <a:lstStyle/>
          <a:p>
            <a:r>
              <a:rPr lang="zh-CN" altLang="en-US" sz="8000">
                <a:solidFill>
                  <a:schemeClr val="accent1"/>
                </a:solidFill>
              </a:rPr>
              <a:t>伟人诗词阅读</a:t>
            </a:r>
            <a:endParaRPr lang="zh-CN" altLang="en-US" sz="8000">
              <a:solidFill>
                <a:schemeClr val="accent1"/>
              </a:solidFill>
            </a:endParaRPr>
          </a:p>
        </p:txBody>
      </p:sp>
      <p:sp>
        <p:nvSpPr>
          <p:cNvPr id="5" name="副标题 4"/>
          <p:cNvSpPr>
            <a:spLocks noGrp="1"/>
          </p:cNvSpPr>
          <p:nvPr>
            <p:ph type="subTitle" idx="1"/>
            <p:custDataLst>
              <p:tags r:id="rId3"/>
            </p:custDataLst>
          </p:nvPr>
        </p:nvSpPr>
        <p:spPr>
          <a:xfrm>
            <a:off x="1477645" y="3477895"/>
            <a:ext cx="9784080" cy="742950"/>
          </a:xfrm>
        </p:spPr>
        <p:txBody>
          <a:bodyPr>
            <a:noAutofit/>
          </a:bodyPr>
          <a:lstStyle/>
          <a:p>
            <a:pPr algn="ctr"/>
            <a:r>
              <a:rPr lang="zh-CN" altLang="en-US" sz="4000" b="1">
                <a:solidFill>
                  <a:schemeClr val="dk1">
                    <a:lumMod val="85000"/>
                    <a:lumOff val="15000"/>
                  </a:schemeClr>
                </a:solidFill>
                <a:sym typeface="Arial" panose="020b0604020202020204" pitchFamily="34" charset="0"/>
              </a:rPr>
              <a:t>《水调歌头</a:t>
            </a:r>
            <a:r>
              <a:rPr lang="en-US" altLang="zh-CN" sz="4000" b="1">
                <a:solidFill>
                  <a:schemeClr val="dk1">
                    <a:lumMod val="85000"/>
                    <a:lumOff val="15000"/>
                  </a:schemeClr>
                </a:solidFill>
                <a:sym typeface="Arial" panose="020b0604020202020204" pitchFamily="34" charset="0"/>
              </a:rPr>
              <a:t>·</a:t>
            </a:r>
            <a:r>
              <a:rPr lang="zh-CN" altLang="en-US" sz="4000" b="1">
                <a:solidFill>
                  <a:schemeClr val="dk1">
                    <a:lumMod val="85000"/>
                    <a:lumOff val="15000"/>
                  </a:schemeClr>
                </a:solidFill>
                <a:sym typeface="Arial" panose="020b0604020202020204" pitchFamily="34" charset="0"/>
              </a:rPr>
              <a:t>游泳》《赤光的宣言》</a:t>
            </a:r>
            <a:endParaRPr lang="zh-CN" altLang="en-US" sz="4000" b="1">
              <a:solidFill>
                <a:schemeClr val="dk1">
                  <a:lumMod val="85000"/>
                  <a:lumOff val="15000"/>
                </a:schemeClr>
              </a:solidFill>
              <a:sym typeface="Arial" panose="020b0604020202020204" pitchFamily="34" charset="0"/>
            </a:endParaRPr>
          </a:p>
          <a:p>
            <a:pPr algn="ctr"/>
            <a:r>
              <a:rPr lang="zh-CN" altLang="en-US" sz="4000" b="1">
                <a:solidFill>
                  <a:schemeClr val="dk1">
                    <a:lumMod val="85000"/>
                    <a:lumOff val="15000"/>
                  </a:schemeClr>
                </a:solidFill>
                <a:sym typeface="Arial" panose="020b0604020202020204" pitchFamily="34" charset="0"/>
              </a:rPr>
              <a:t>《太行春感》《赣南游击词》</a:t>
            </a:r>
            <a:endParaRPr lang="zh-CN" altLang="en-US" sz="4000" b="1">
              <a:solidFill>
                <a:schemeClr val="dk1">
                  <a:lumMod val="85000"/>
                  <a:lumOff val="15000"/>
                </a:schemeClr>
              </a:solidFill>
              <a:sym typeface="Arial" panose="020b0604020202020204" pitchFamily="34" charset="0"/>
            </a:endParaRP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4002" y="24574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赤光的宣言</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sz="half" idx="1"/>
          </p:nvPr>
        </p:nvSpPr>
        <p:spPr>
          <a:xfrm>
            <a:off x="669930" y="849638"/>
            <a:ext cx="5283242" cy="5388907"/>
          </a:xfrm>
        </p:spPr>
        <p:txBody>
          <a:bodyPr>
            <a:noAutofit/>
          </a:bodyPr>
          <a:lstStyle/>
          <a:p>
            <a:pPr marL="0" indent="0" algn="just">
              <a:lnSpc>
                <a:spcPct val="100000"/>
              </a:lnSpc>
              <a:buNone/>
            </a:pPr>
            <a:r>
              <a:rPr lang="zh-CN" altLang="en-US" sz="2800"/>
              <a:t>革命的赤光，</a:t>
            </a:r>
            <a:endParaRPr lang="zh-CN" altLang="en-US" sz="2800"/>
          </a:p>
          <a:p>
            <a:pPr marL="0" indent="0" algn="just">
              <a:lnSpc>
                <a:spcPct val="100000"/>
              </a:lnSpc>
              <a:buNone/>
            </a:pPr>
            <a:r>
              <a:rPr lang="zh-CN" altLang="en-US" sz="2800"/>
              <a:t>从北俄腾起，</a:t>
            </a:r>
            <a:endParaRPr lang="zh-CN" altLang="en-US" sz="2800"/>
          </a:p>
          <a:p>
            <a:pPr marL="0" indent="0" algn="just">
              <a:lnSpc>
                <a:spcPct val="100000"/>
              </a:lnSpc>
              <a:buNone/>
            </a:pPr>
            <a:r>
              <a:rPr lang="zh-CN" altLang="en-US" sz="2800"/>
              <a:t>惊醒了</a:t>
            </a:r>
            <a:endParaRPr lang="zh-CN" altLang="en-US" sz="2800"/>
          </a:p>
          <a:p>
            <a:pPr marL="0" indent="0" algn="just">
              <a:lnSpc>
                <a:spcPct val="100000"/>
              </a:lnSpc>
              <a:buNone/>
            </a:pPr>
            <a:r>
              <a:rPr lang="zh-CN" altLang="en-US" sz="2800"/>
              <a:t>冬虫般蛰伏的被压迫阶级，</a:t>
            </a:r>
            <a:endParaRPr lang="zh-CN" altLang="en-US" sz="2800"/>
          </a:p>
          <a:p>
            <a:pPr marL="0" indent="0" algn="just">
              <a:lnSpc>
                <a:spcPct val="100000"/>
              </a:lnSpc>
              <a:buNone/>
            </a:pPr>
            <a:r>
              <a:rPr lang="zh-CN" altLang="en-US" sz="2800"/>
              <a:t>震动了</a:t>
            </a:r>
            <a:endParaRPr lang="zh-CN" altLang="en-US" sz="2800"/>
          </a:p>
          <a:p>
            <a:pPr marL="0" indent="0" algn="just">
              <a:lnSpc>
                <a:spcPct val="100000"/>
              </a:lnSpc>
              <a:buNone/>
            </a:pPr>
            <a:r>
              <a:rPr lang="zh-CN" altLang="en-US" sz="2800"/>
              <a:t>春蚕般茧缚的世界殖民地，</a:t>
            </a:r>
            <a:endParaRPr lang="zh-CN" altLang="en-US" sz="2800"/>
          </a:p>
          <a:p>
            <a:pPr marL="0" indent="0" algn="just">
              <a:lnSpc>
                <a:spcPct val="100000"/>
              </a:lnSpc>
              <a:buNone/>
            </a:pPr>
            <a:r>
              <a:rPr lang="zh-CN" altLang="en-US" sz="2800"/>
              <a:t>封建余孽，</a:t>
            </a:r>
            <a:endParaRPr lang="zh-CN" altLang="en-US" sz="2800"/>
          </a:p>
          <a:p>
            <a:pPr marL="0" indent="0" algn="just">
              <a:lnSpc>
                <a:spcPct val="100000"/>
              </a:lnSpc>
              <a:buNone/>
            </a:pPr>
            <a:r>
              <a:rPr lang="zh-CN" altLang="en-US" sz="2800"/>
              <a:t>国际的强盗，</a:t>
            </a:r>
            <a:endParaRPr lang="zh-CN" altLang="en-US" sz="2800"/>
          </a:p>
          <a:p>
            <a:pPr marL="0" indent="0" algn="just">
              <a:lnSpc>
                <a:spcPct val="100000"/>
              </a:lnSpc>
              <a:buNone/>
            </a:pPr>
            <a:r>
              <a:rPr lang="zh-CN" altLang="en-US" sz="2800"/>
              <a:t>更被他照的原形毕露。</a:t>
            </a:r>
            <a:endParaRPr lang="zh-CN" altLang="en-US" sz="2800"/>
          </a:p>
          <a:p>
            <a:pPr marL="0" indent="0" algn="just">
              <a:lnSpc>
                <a:spcPct val="100000"/>
              </a:lnSpc>
              <a:buNone/>
            </a:pPr>
            <a:r>
              <a:rPr lang="zh-CN" altLang="en-US" sz="2800"/>
              <a:t>夜已阑，天将晓，</a:t>
            </a:r>
            <a:endParaRPr lang="zh-CN" altLang="en-US" sz="2800"/>
          </a:p>
          <a:p>
            <a:pPr marL="0" indent="0" algn="just">
              <a:lnSpc>
                <a:spcPct val="100000"/>
              </a:lnSpc>
              <a:buNone/>
            </a:pPr>
            <a:r>
              <a:rPr lang="zh-CN" altLang="en-US" sz="2800"/>
              <a:t>赤色之光，</a:t>
            </a:r>
            <a:endParaRPr lang="zh-CN" altLang="en-US" sz="2800"/>
          </a:p>
        </p:txBody>
      </p:sp>
      <p:sp>
        <p:nvSpPr>
          <p:cNvPr id="5" name="内容占位符 4"/>
          <p:cNvSpPr>
            <a:spLocks noGrp="1"/>
          </p:cNvSpPr>
          <p:nvPr>
            <p:ph sz="half" idx="2"/>
          </p:nvPr>
        </p:nvSpPr>
        <p:spPr>
          <a:xfrm>
            <a:off x="5953125" y="849630"/>
            <a:ext cx="5968365" cy="5388610"/>
          </a:xfrm>
        </p:spPr>
        <p:txBody>
          <a:bodyPr>
            <a:noAutofit/>
          </a:bodyPr>
          <a:lstStyle/>
          <a:p>
            <a:pPr marL="0" indent="0" algn="just">
              <a:lnSpc>
                <a:spcPct val="100000"/>
              </a:lnSpc>
              <a:buNone/>
            </a:pPr>
            <a:r>
              <a:rPr lang="zh-CN" altLang="en-US" sz="2800"/>
              <a:t>对“封建余孽”“国际强盗”，则以愤怒抨击的方式，深刻揭露其罪恶，暴露其垂死的原形，显现分明的爱憎。“夜已阑，/天将晓，/赤色之光，/早在东方闪动了”，此刻的诗人，在异国他乡，越过地平线，</a:t>
            </a:r>
            <a:endParaRPr lang="zh-CN" altLang="en-US" sz="2800"/>
          </a:p>
          <a:p>
            <a:pPr marL="0" indent="0" algn="just">
              <a:lnSpc>
                <a:spcPct val="100000"/>
              </a:lnSpc>
              <a:buNone/>
            </a:pPr>
            <a:r>
              <a:rPr lang="zh-CN" altLang="en-US" sz="2800"/>
              <a:t>举目遥望祖国，看到了地球东方闪动的曙光，坚信得到马克思主义光辉照耀和十月革命胜利的鼓舞，共产主义一定会在伟大的中华实现。</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20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in)">
                                      <p:cBhvr>
                                        <p:cTn id="12"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4002" y="24574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赤光的宣言</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sz="half" idx="1"/>
          </p:nvPr>
        </p:nvSpPr>
        <p:spPr>
          <a:xfrm>
            <a:off x="669930" y="849638"/>
            <a:ext cx="5283242" cy="5388907"/>
          </a:xfrm>
        </p:spPr>
        <p:txBody>
          <a:bodyPr>
            <a:noAutofit/>
          </a:bodyPr>
          <a:lstStyle/>
          <a:p>
            <a:pPr marL="0" indent="0" algn="just">
              <a:lnSpc>
                <a:spcPct val="100000"/>
              </a:lnSpc>
              <a:buNone/>
            </a:pPr>
            <a:r>
              <a:rPr lang="zh-CN" altLang="en-US" sz="2800"/>
              <a:t>“休忘记——/远的土耳其，/近的印度”，他心中不仅装着祖国和人民，同样装着命运相同的邻国和人民，装着世界各国和人民的共同遭遇和前途。共产党人大爱无疆的基因，从接受马克思主义真理初始，即源源注入血脉，奠定了坚实的爱国主义和国际主义思想基础。诗章结尾激情满怀，连用三个“起”字，犹如号角声声，发出强力号召，催人奋起——接近赤光，走向世界革命的大道！</a:t>
            </a:r>
            <a:endParaRPr lang="zh-CN" altLang="en-US" sz="2800"/>
          </a:p>
        </p:txBody>
      </p:sp>
      <p:sp>
        <p:nvSpPr>
          <p:cNvPr id="5" name="内容占位符 4"/>
          <p:cNvSpPr>
            <a:spLocks noGrp="1"/>
          </p:cNvSpPr>
          <p:nvPr>
            <p:ph sz="half" idx="2"/>
          </p:nvPr>
        </p:nvSpPr>
        <p:spPr>
          <a:xfrm>
            <a:off x="6238877" y="849638"/>
            <a:ext cx="5283242" cy="5388907"/>
          </a:xfrm>
        </p:spPr>
        <p:txBody>
          <a:bodyPr>
            <a:noAutofit/>
          </a:bodyPr>
          <a:lstStyle/>
          <a:p>
            <a:pPr marL="0" indent="0" algn="just">
              <a:lnSpc>
                <a:spcPct val="100000"/>
              </a:lnSpc>
              <a:buNone/>
            </a:pPr>
            <a:r>
              <a:rPr lang="zh-CN" altLang="en-US" sz="2800"/>
              <a:t>　早在东方闪动了。</a:t>
            </a:r>
            <a:endParaRPr lang="zh-CN" altLang="en-US" sz="2800"/>
          </a:p>
          <a:p>
            <a:pPr marL="0" indent="0" algn="just">
              <a:lnSpc>
                <a:spcPct val="100000"/>
              </a:lnSpc>
              <a:buNone/>
            </a:pPr>
            <a:r>
              <a:rPr lang="zh-CN" altLang="en-US" sz="2800"/>
              <a:t>　休忘记</a:t>
            </a:r>
            <a:endParaRPr lang="zh-CN" altLang="en-US" sz="2800"/>
          </a:p>
          <a:p>
            <a:pPr marL="0" indent="0" algn="just">
              <a:lnSpc>
                <a:spcPct val="100000"/>
              </a:lnSpc>
              <a:buNone/>
            </a:pPr>
            <a:r>
              <a:rPr lang="zh-CN" altLang="en-US" sz="2800"/>
              <a:t>　远的土耳其，</a:t>
            </a:r>
            <a:endParaRPr lang="zh-CN" altLang="en-US" sz="2800"/>
          </a:p>
          <a:p>
            <a:pPr marL="0" indent="0" algn="just">
              <a:lnSpc>
                <a:spcPct val="100000"/>
              </a:lnSpc>
              <a:buNone/>
            </a:pPr>
            <a:r>
              <a:rPr lang="zh-CN" altLang="en-US" sz="2800"/>
              <a:t>　近的印度。</a:t>
            </a:r>
            <a:endParaRPr lang="zh-CN" altLang="en-US" sz="2800"/>
          </a:p>
          <a:p>
            <a:pPr marL="0" indent="0" algn="just">
              <a:lnSpc>
                <a:spcPct val="100000"/>
              </a:lnSpc>
              <a:buNone/>
            </a:pPr>
            <a:r>
              <a:rPr lang="zh-CN" altLang="en-US" sz="2800"/>
              <a:t>　是呵!</a:t>
            </a:r>
            <a:endParaRPr lang="zh-CN" altLang="en-US" sz="2800"/>
          </a:p>
          <a:p>
            <a:pPr marL="0" indent="0" algn="just">
              <a:lnSpc>
                <a:spcPct val="100000"/>
              </a:lnSpc>
              <a:buNone/>
            </a:pPr>
            <a:r>
              <a:rPr lang="zh-CN" altLang="en-US" sz="2800"/>
              <a:t>　要寻求</a:t>
            </a:r>
            <a:endParaRPr lang="zh-CN" altLang="en-US" sz="2800"/>
          </a:p>
          <a:p>
            <a:pPr marL="0" indent="0" algn="just">
              <a:lnSpc>
                <a:spcPct val="100000"/>
              </a:lnSpc>
              <a:buNone/>
            </a:pPr>
            <a:r>
              <a:rPr lang="zh-CN" altLang="en-US" sz="2800"/>
              <a:t>　自由，</a:t>
            </a:r>
            <a:endParaRPr lang="zh-CN" altLang="en-US" sz="2800"/>
          </a:p>
          <a:p>
            <a:pPr marL="0" indent="0" algn="just">
              <a:lnSpc>
                <a:spcPct val="100000"/>
              </a:lnSpc>
              <a:buNone/>
            </a:pPr>
            <a:r>
              <a:rPr lang="zh-CN" altLang="en-US" sz="2800"/>
              <a:t>　独立，</a:t>
            </a:r>
            <a:endParaRPr lang="zh-CN" altLang="en-US" sz="2800"/>
          </a:p>
          <a:p>
            <a:pPr marL="0" indent="0" algn="just">
              <a:lnSpc>
                <a:spcPct val="100000"/>
              </a:lnSpc>
              <a:buNone/>
            </a:pPr>
            <a:r>
              <a:rPr lang="zh-CN" altLang="en-US" sz="2800"/>
              <a:t>　原只有接近赤光，</a:t>
            </a:r>
            <a:endParaRPr lang="zh-CN" altLang="en-US" sz="2800"/>
          </a:p>
          <a:p>
            <a:pPr marL="0" indent="0" algn="just">
              <a:lnSpc>
                <a:spcPct val="100000"/>
              </a:lnSpc>
              <a:buNone/>
            </a:pPr>
            <a:r>
              <a:rPr lang="zh-CN" altLang="en-US" sz="2800"/>
              <a:t>　走向世界革命的大道。</a:t>
            </a:r>
            <a:endParaRPr lang="zh-CN" altLang="en-US" sz="2800"/>
          </a:p>
          <a:p>
            <a:pPr marL="0" indent="0" algn="just">
              <a:lnSpc>
                <a:spcPct val="100000"/>
              </a:lnSpc>
              <a:buNone/>
            </a:pPr>
            <a:r>
              <a:rPr lang="zh-CN" altLang="en-US" sz="2800"/>
              <a:t>起，起，起，/ 我们的朋友！</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8986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赣南游击词</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a:xfrm>
            <a:off x="496570" y="952500"/>
            <a:ext cx="11301730" cy="5388610"/>
          </a:xfrm>
        </p:spPr>
        <p:txBody>
          <a:bodyPr>
            <a:noAutofit/>
          </a:bodyPr>
          <a:lstStyle/>
          <a:p>
            <a:pPr marL="0" indent="0" algn="just">
              <a:lnSpc>
                <a:spcPct val="100000"/>
              </a:lnSpc>
              <a:buNone/>
            </a:pPr>
            <a:r>
              <a:rPr lang="zh-CN" altLang="en-US" sz="2800"/>
              <a:t>天还未晓，游击队员们就早早醒来了。为什么起得这样早呢？这是因为露侵衣被夏犹寒，树间唧唧鸣知了。五岭深山昼夜温差很大，夜风很凉，战士们席地而卧，裹在身上的衣服、被子（被子实为一条毯子）又被重浓的露水给打湿了，所以虽值夏时夜里还是觉得很冷。这里，一个侵字便把寒气袭人之状逼真地写了出来。还不仅如此，不解人意的知了也早早地在四周树间唧唧地聒噪起来，冷冻加吵闹，又怎么能让人睡得着呢？由于衣服都给露水打湿了，所以起身之后，浑身都沾满了野草。不仅是睡不好，饭也吃不饱。天将午，饥肠响如鼓。还不到开午饭时间肚子早饿得咕咕叫了。但是，由于敌人搞移民并村，把群众赶往山外，对山上的游击队长期实行粮食封锁，口袋里剩下的米已少得可以一粒粒数算了，因而只好野菜和水煮了。</a:t>
            </a:r>
            <a:endParaRPr lang="zh-CN" altLang="en-US" sz="2800"/>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8986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赣南游击词</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a:xfrm>
            <a:off x="496570" y="952500"/>
            <a:ext cx="11301730" cy="5388610"/>
          </a:xfrm>
        </p:spPr>
        <p:txBody>
          <a:bodyPr>
            <a:noAutofit/>
          </a:bodyPr>
          <a:lstStyle/>
          <a:p>
            <a:pPr marL="0" indent="0" algn="just">
              <a:lnSpc>
                <a:spcPct val="100000"/>
              </a:lnSpc>
              <a:buNone/>
            </a:pPr>
            <a:r>
              <a:rPr lang="zh-CN" altLang="en-US" sz="2400"/>
              <a:t>睡不宁，吃不饱，还经常面临着敌人的合兵清剿和突然袭击。第三节写游击队傍晚时分正在集会议兵机，指挥员扳着指一算，联络员从早晨出去后一直没有传回消息，已过了约定归队的时限，所以立即果断地决定迅速转移他处。这一节表现出游击队富于警惕，机动灵活，巧于周旋。集会方机，反映出游击队的军事民主；交通晨出二句，则含蓄地反映出红军处境艰险，敌情瞬息万变；立即就迁居则表现了指挥员当机立断，迅敏制变。</a:t>
            </a:r>
            <a:endParaRPr lang="zh-CN" altLang="en-US" sz="2400"/>
          </a:p>
          <a:p>
            <a:pPr marL="0" indent="0" algn="just">
              <a:lnSpc>
                <a:spcPct val="100000"/>
              </a:lnSpc>
              <a:buNone/>
            </a:pPr>
            <a:r>
              <a:rPr lang="zh-CN" altLang="en-US" sz="2400"/>
              <a:t>接下来四、五两节进一步写行军野营的艰苦和月下野营时的高度警惕性。</a:t>
            </a:r>
            <a:endParaRPr lang="zh-CN" altLang="en-US" sz="2400"/>
          </a:p>
          <a:p>
            <a:pPr marL="0" indent="0" algn="just">
              <a:lnSpc>
                <a:spcPct val="100000"/>
              </a:lnSpc>
              <a:buNone/>
            </a:pPr>
            <a:r>
              <a:rPr lang="zh-CN" altLang="en-US" sz="2400"/>
              <a:t>连绵的阴雨已下了二十多天，在这样的天气里夜行军自然是又难又苦的。更糟糕的是由于敌人不断搜山、烧山，房屋皆被敌人烧光，恶风暴雨住无家，野营已自无篷帐，只好在大树底下遮身等待天明，努力想睡觉都几番梦不成。直到天气转晴，疲乏困顿的战士们才得以月下安营歇息。闷热的夏夜，徐徐的清风催动着人的睡意，繁盛茂密的树木聚集如云，正是避敌隐身的好所在。但就是在梦中，战士们仍然念着敌情，保持着高度的警惕性。</a:t>
            </a:r>
            <a:endParaRPr lang="zh-CN" altLang="en-US" sz="2400"/>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8986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赣南游击词</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a:xfrm>
            <a:off x="496570" y="952500"/>
            <a:ext cx="11301730" cy="5388610"/>
          </a:xfrm>
        </p:spPr>
        <p:txBody>
          <a:bodyPr>
            <a:noAutofit/>
          </a:bodyPr>
          <a:lstStyle/>
          <a:p>
            <a:pPr marL="0" indent="0" algn="just">
              <a:lnSpc>
                <a:spcPct val="100000"/>
              </a:lnSpc>
              <a:buNone/>
            </a:pPr>
            <a:r>
              <a:rPr lang="zh-CN" altLang="en-US" sz="2400"/>
              <a:t>前五节是按时间顺序组织词章，六至八节则选取了三个不同的场景，从不同的角度和侧面表现游击健儿坚韧不拔的战斗精神。</a:t>
            </a:r>
            <a:endParaRPr lang="zh-CN" altLang="en-US" sz="2400"/>
          </a:p>
          <a:p>
            <a:pPr marL="0" indent="0" algn="just">
              <a:lnSpc>
                <a:spcPct val="100000"/>
              </a:lnSpc>
              <a:buNone/>
            </a:pPr>
            <a:r>
              <a:rPr lang="zh-CN" altLang="en-US" sz="2400"/>
              <a:t>第六节以战士们林中潜伏时的纠偏，继续写游击队的高度警惕性和严明的纪律性。战士们相互轻声提醒，潜伏时不要开玩笑，附耳说话也要把声音放低，免得被林外的敌探听到。上回不就是因为有人咳嗽暴露了行动秘密吗？一定要虚心接受教训，反映出了游击队严明的纪律性和战友们之间生死与共、亲如家人的密切关系。</a:t>
            </a:r>
            <a:endParaRPr lang="zh-CN" altLang="en-US" sz="2400"/>
          </a:p>
          <a:p>
            <a:pPr marL="0" indent="0" algn="just">
              <a:lnSpc>
                <a:spcPct val="100000"/>
              </a:lnSpc>
              <a:buNone/>
            </a:pPr>
            <a:r>
              <a:rPr lang="zh-CN" altLang="en-US" sz="2400"/>
              <a:t>第七节则借描写战士们采集野蔬、猎取野物的生活场景，表现了游击队为打破敌人的粮食封锁，积极主动地想办法克服困难以坚持斗争的坚定意志和乐观精神。遍山忙、二更长六个字热情洋溢地活现了游击队员们生机勃发、不知生活疲倦的生活情态。</a:t>
            </a:r>
            <a:endParaRPr lang="zh-CN" altLang="en-US" sz="2400"/>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8986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赣南游击词</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a:xfrm>
            <a:off x="496570" y="952500"/>
            <a:ext cx="11301730" cy="5388610"/>
          </a:xfrm>
        </p:spPr>
        <p:txBody>
          <a:bodyPr>
            <a:noAutofit/>
          </a:bodyPr>
          <a:lstStyle/>
          <a:p>
            <a:pPr marL="0" indent="0" algn="just">
              <a:lnSpc>
                <a:spcPct val="100000"/>
              </a:lnSpc>
              <a:buNone/>
            </a:pPr>
            <a:r>
              <a:rPr lang="zh-CN" altLang="en-US" sz="2400"/>
              <a:t>第八节写敌人对五岭山区的疯狂清剿和军民高昂的革命斗志。满山抄指敌人对游击区的清剿，实行凶残至极的树砍光、屋烧光、人杀光的三光政策，军阀余汉谋还曾疯狂地夸下海口：这一次不把共军打死，也要烧山把他们烧死，烧不死就把他们饿死、困死！但是野火烧不尽，春风吹又生。敌人凶残的清剿、屠杀，虽然惨绝人寰空前古，而革命军民矢志反抗、血战到底的决心却士气更高。兵交即交兵、交战的意思，一句再请把兵交，表达了战士们同仇敌忾、不屈不挠的英勇气概和顽强斗志。</a:t>
            </a:r>
            <a:endParaRPr lang="zh-CN" altLang="en-US" sz="2400"/>
          </a:p>
          <a:p>
            <a:pPr marL="0" indent="0" algn="just">
              <a:lnSpc>
                <a:spcPct val="100000"/>
              </a:lnSpc>
              <a:buNone/>
            </a:pPr>
            <a:r>
              <a:rPr lang="zh-CN" altLang="en-US" sz="2400"/>
              <a:t>组词的后半部分，即第九至第十二节，写我红军游击队的战略战术，远大理想和与人民群众的血肉关系，以提示红军能在敌人大军日搜夜剿下坚持斗争并战胜敌人的力量源泉。</a:t>
            </a:r>
            <a:endParaRPr lang="zh-CN" altLang="en-US" sz="2400"/>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8986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赣南游击词</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a:xfrm>
            <a:off x="496570" y="952500"/>
            <a:ext cx="11301730" cy="5388610"/>
          </a:xfrm>
        </p:spPr>
        <p:txBody>
          <a:bodyPr>
            <a:noAutofit/>
          </a:bodyPr>
          <a:lstStyle/>
          <a:p>
            <a:pPr marL="0" indent="0" algn="just">
              <a:lnSpc>
                <a:spcPct val="100000"/>
              </a:lnSpc>
              <a:buNone/>
            </a:pPr>
            <a:r>
              <a:rPr lang="zh-CN" altLang="en-US" sz="2400"/>
              <a:t>第九节写游击队机动灵活的游击战术。鉴于第五次反围剿失败带来的教训和主力红军长征后苏区的敌我力量对比更加悬殊，在留守苏区的红军撤出中央革命根据地之前，项英和陈毅就根据中央的批示精神，开始作进行游击战争的准备，中央军区在宽田开办了游击训练班，陈毅和中央军区政治部主任贺昌等授课。突围至赣粤边区之后，即于1935年4月在大余西部的长岭召开的军政干部会上确立通过了坚持游击战争的方针。正如词中所写的，陈毅、项英等军事领导和指挥人员常常给战士们讲战术，还把游击战术编成歌诀，以便于不认识字的干部、战士们记住和掌握。红军游击队坚持机动灵活的游击战术，时而集中，时而分散，时而出击，时而隐蔽，声东击西，神出鬼没，处处掌握着主动权，使游击战术达到了最精彩的阶段。（陈毅1943年写给通缉新四军战斗的奥地利国际主义战士罗生特的信中语）。</a:t>
            </a:r>
            <a:endParaRPr lang="zh-CN" altLang="en-US" sz="2400"/>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太行春感</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p:txBody>
          <a:bodyPr>
            <a:noAutofit/>
          </a:bodyPr>
          <a:lstStyle/>
          <a:p>
            <a:pPr marL="0" indent="0" algn="ctr">
              <a:lnSpc>
                <a:spcPct val="100000"/>
              </a:lnSpc>
              <a:buNone/>
            </a:pPr>
            <a:r>
              <a:rPr lang="zh-CN" altLang="en-US" sz="2800"/>
              <a:t>远望春光镇日（整日）阴</a:t>
            </a:r>
            <a:endParaRPr lang="zh-CN" altLang="en-US" sz="2800"/>
          </a:p>
          <a:p>
            <a:pPr marL="0" indent="0" algn="just">
              <a:lnSpc>
                <a:spcPct val="100000"/>
              </a:lnSpc>
              <a:buNone/>
            </a:pPr>
            <a:r>
              <a:rPr lang="zh-CN" altLang="en-US" sz="3200"/>
              <a:t>“远望春光镇日阴”，隐喻了国民党统治区的政治气候。春天应该是阳光明媚、清新爽朗、万物复苏、一派生机勃勃的景象，但是由于蒋介石顽固地奉行“攘外必先安内”的反动投降政策，积极反共，消极抗日，疯狂地压制人民的抗日爱国力量，因此，在作者看来，虽然大自然已经进入了春天，但国民党统治区内的政治气候却依然阴沉昏暗，没有半点春天的景象。正是在极不协调当中，作者无情的揭露了国民党反动派不顾民族利益，与人民背道而驰的卖国投降行径。</a:t>
            </a:r>
            <a:endParaRPr lang="zh-CN" altLang="en-US" sz="3200"/>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太行春感</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p:txBody>
          <a:bodyPr>
            <a:noAutofit/>
          </a:bodyPr>
          <a:lstStyle/>
          <a:p>
            <a:pPr marL="0" indent="0" algn="ctr">
              <a:lnSpc>
                <a:spcPct val="100000"/>
              </a:lnSpc>
              <a:buNone/>
            </a:pPr>
            <a:r>
              <a:rPr lang="zh-CN" altLang="en-US" sz="2800"/>
              <a:t>太行高耸气萧森</a:t>
            </a:r>
            <a:endParaRPr lang="zh-CN" altLang="en-US" sz="2800"/>
          </a:p>
          <a:p>
            <a:pPr marL="0" indent="0" algn="just">
              <a:lnSpc>
                <a:spcPct val="100000"/>
              </a:lnSpc>
              <a:buNone/>
            </a:pPr>
            <a:r>
              <a:rPr lang="zh-CN" altLang="en-US" sz="2800"/>
              <a:t>国民党统治区是一片阴沉昏暗的政治形势，那中国共产党领导下的太行山抗日根据地又是一个什么样子呢。“太行高耸气森森”便是作者对根据地大好形势的生动描绘。巍峨延绵的太行山，高高地屹立在华北大地上，她云雾缭绕，林木茂密，一派蓬勃兴旺的壮丽景象，给人以庄严肃穆、雄伟坚强之感。这一切也正是抗日根据地的象征。1937年底，朱德率八路军进入太行山区以后，为了建立巩固的抗日根据地，广泛宣传了抗日救国的道理，以及八路军与华北人民的血肉关系，一时间，“八路军与华北人民共存之”，“创造抗日根据地”等标语口号随处可见，群众很快就被发动起来了，一个全民抗日的浪潮骤然而起。</a:t>
            </a:r>
            <a:endParaRPr lang="zh-CN" altLang="en-US" sz="2800"/>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太行春感</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p:txBody>
          <a:bodyPr>
            <a:noAutofit/>
          </a:bodyPr>
          <a:lstStyle/>
          <a:p>
            <a:pPr marL="0" indent="0" algn="ctr">
              <a:lnSpc>
                <a:spcPct val="100000"/>
              </a:lnSpc>
              <a:buNone/>
            </a:pPr>
            <a:r>
              <a:rPr lang="zh-CN" altLang="en-US" sz="2800"/>
              <a:t>太行高耸气萧森</a:t>
            </a:r>
            <a:endParaRPr lang="zh-CN" altLang="en-US" sz="2800"/>
          </a:p>
          <a:p>
            <a:pPr marL="0" indent="0" algn="just">
              <a:lnSpc>
                <a:spcPct val="100000"/>
              </a:lnSpc>
              <a:buNone/>
            </a:pPr>
            <a:r>
              <a:rPr lang="zh-CN" altLang="en-US" sz="2800"/>
              <a:t>与此同时，朱德同志又令一二九师各团以营或连为单位，一部分在呼汉、正太路沿线发动并组织群众开展游击战争，打击南犯之敌，一部分组成八路军工作团和游击支队，分散于太行山游击区，进一步深入发动群众，组织地方武装，建立抗日民主政权，使一批又一批的工农子弟踊跃参加八路军，投奔到抗日的队伍中来。整个太行山区从城镇到乡村，到处呈现出一派“村村像军营，人人都是兵，抗日根据地，一片练武声”的大好形势，抗日的烽火燃遍了整个太行山区。到1939年春天，根据地抗日军民，不但击溃了日寇的多次扫荡进攻，而且收复县城60余座，巩固和扩大了根据地，使太行山抗日根据地就像高耸的太行山一样，巍然屹立于华北大地，成为抗击日寇的一座坚强堡垒。</a:t>
            </a:r>
            <a:endParaRPr lang="zh-CN" altLang="en-US" sz="2800"/>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lang="zh-CN" altLang="en-US" sz="3600">
                <a:latin typeface="华文楷体" panose="02010600040101010101" charset="-122"/>
                <a:ea typeface="华文楷体" panose="02010600040101010101" charset="-122"/>
                <a:cs typeface="华文楷体" panose="02010600040101010101" charset="-122"/>
              </a:rPr>
              <a:t>水调歌头</a:t>
            </a:r>
            <a:r>
              <a:rPr lang="en-US" altLang="zh-CN" sz="3600">
                <a:latin typeface="华文楷体" panose="02010600040101010101" charset="-122"/>
                <a:ea typeface="华文楷体" panose="02010600040101010101" charset="-122"/>
                <a:cs typeface="华文楷体" panose="02010600040101010101" charset="-122"/>
              </a:rPr>
              <a:t>·</a:t>
            </a:r>
            <a:r>
              <a:rPr sz="3600">
                <a:latin typeface="华文楷体" panose="02010600040101010101" charset="-122"/>
                <a:ea typeface="华文楷体" panose="02010600040101010101" charset="-122"/>
                <a:cs typeface="华文楷体" panose="02010600040101010101" charset="-122"/>
              </a:rPr>
              <a:t>游泳</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sz="half" idx="1"/>
          </p:nvPr>
        </p:nvSpPr>
        <p:spPr/>
        <p:txBody>
          <a:bodyPr>
            <a:noAutofit/>
          </a:bodyPr>
          <a:lstStyle/>
          <a:p>
            <a:pPr marL="0" indent="0" algn="just">
              <a:lnSpc>
                <a:spcPct val="100000"/>
              </a:lnSpc>
              <a:buNone/>
            </a:pPr>
            <a:r>
              <a:rPr lang="zh-CN" altLang="en-US" sz="2800"/>
              <a:t>才饮长沙水，</a:t>
            </a:r>
            <a:endParaRPr lang="zh-CN" altLang="en-US" sz="2800"/>
          </a:p>
          <a:p>
            <a:pPr marL="0" indent="0" algn="just">
              <a:lnSpc>
                <a:spcPct val="100000"/>
              </a:lnSpc>
              <a:buNone/>
            </a:pPr>
            <a:r>
              <a:rPr lang="zh-CN" altLang="en-US" sz="2800"/>
              <a:t>又食武昌鱼。</a:t>
            </a:r>
            <a:endParaRPr lang="zh-CN" altLang="en-US" sz="2800"/>
          </a:p>
          <a:p>
            <a:pPr marL="0" indent="0" algn="just">
              <a:lnSpc>
                <a:spcPct val="100000"/>
              </a:lnSpc>
              <a:buNone/>
            </a:pPr>
            <a:r>
              <a:rPr lang="zh-CN" altLang="en-US" sz="2800"/>
              <a:t>万里长江横渡，</a:t>
            </a:r>
            <a:endParaRPr lang="zh-CN" altLang="en-US" sz="2800"/>
          </a:p>
          <a:p>
            <a:pPr marL="0" indent="0" algn="just">
              <a:lnSpc>
                <a:spcPct val="100000"/>
              </a:lnSpc>
              <a:buNone/>
            </a:pPr>
            <a:r>
              <a:rPr lang="zh-CN" altLang="en-US" sz="2800"/>
              <a:t>极目楚天舒。</a:t>
            </a:r>
            <a:endParaRPr lang="zh-CN" altLang="en-US" sz="2800"/>
          </a:p>
          <a:p>
            <a:pPr marL="0" indent="0" algn="just">
              <a:lnSpc>
                <a:spcPct val="100000"/>
              </a:lnSpc>
              <a:buNone/>
            </a:pPr>
            <a:r>
              <a:rPr lang="zh-CN" altLang="en-US" sz="2800"/>
              <a:t>不管风吹浪打，</a:t>
            </a:r>
            <a:endParaRPr lang="zh-CN" altLang="en-US" sz="2800"/>
          </a:p>
          <a:p>
            <a:pPr marL="0" indent="0" algn="just">
              <a:lnSpc>
                <a:spcPct val="100000"/>
              </a:lnSpc>
              <a:buNone/>
            </a:pPr>
            <a:r>
              <a:rPr lang="zh-CN" altLang="en-US" sz="2800"/>
              <a:t>胜似闲庭信步，</a:t>
            </a:r>
            <a:endParaRPr lang="zh-CN" altLang="en-US" sz="2800"/>
          </a:p>
          <a:p>
            <a:pPr marL="0" indent="0" algn="just">
              <a:lnSpc>
                <a:spcPct val="100000"/>
              </a:lnSpc>
              <a:buNone/>
            </a:pPr>
            <a:r>
              <a:rPr lang="zh-CN" altLang="en-US" sz="2800"/>
              <a:t>今日得宽馀。</a:t>
            </a:r>
            <a:endParaRPr lang="zh-CN" altLang="en-US" sz="2800"/>
          </a:p>
          <a:p>
            <a:pPr marL="0" indent="0" algn="just">
              <a:lnSpc>
                <a:spcPct val="100000"/>
              </a:lnSpc>
              <a:buNone/>
            </a:pPr>
            <a:r>
              <a:rPr lang="zh-CN" altLang="en-US" sz="2800"/>
              <a:t>子在川上曰：</a:t>
            </a:r>
            <a:endParaRPr lang="zh-CN" altLang="en-US" sz="2800"/>
          </a:p>
          <a:p>
            <a:pPr marL="0" indent="0" algn="just">
              <a:lnSpc>
                <a:spcPct val="100000"/>
              </a:lnSpc>
              <a:buNone/>
            </a:pPr>
            <a:r>
              <a:rPr lang="zh-CN" altLang="en-US" sz="2800"/>
              <a:t>逝者如斯夫！</a:t>
            </a:r>
            <a:endParaRPr lang="zh-CN" altLang="en-US" sz="2800"/>
          </a:p>
        </p:txBody>
      </p:sp>
      <p:sp>
        <p:nvSpPr>
          <p:cNvPr id="5" name="内容占位符 4"/>
          <p:cNvSpPr>
            <a:spLocks noGrp="1"/>
          </p:cNvSpPr>
          <p:nvPr>
            <p:ph sz="half" idx="2"/>
          </p:nvPr>
        </p:nvSpPr>
        <p:spPr/>
        <p:txBody>
          <a:bodyPr>
            <a:noAutofit/>
          </a:bodyPr>
          <a:lstStyle/>
          <a:p>
            <a:pPr marL="0" indent="0" algn="just">
              <a:lnSpc>
                <a:spcPct val="100000"/>
              </a:lnSpc>
              <a:buNone/>
            </a:pPr>
            <a:r>
              <a:rPr lang="zh-CN" altLang="en-US" sz="2800"/>
              <a:t>风樯动，</a:t>
            </a:r>
            <a:endParaRPr lang="zh-CN" altLang="en-US" sz="2800"/>
          </a:p>
          <a:p>
            <a:pPr marL="0" indent="0" algn="just">
              <a:lnSpc>
                <a:spcPct val="100000"/>
              </a:lnSpc>
              <a:buNone/>
            </a:pPr>
            <a:r>
              <a:rPr lang="zh-CN" altLang="en-US" sz="2800"/>
              <a:t>龟蛇静，</a:t>
            </a:r>
            <a:endParaRPr lang="zh-CN" altLang="en-US" sz="2800"/>
          </a:p>
          <a:p>
            <a:pPr marL="0" indent="0" algn="just">
              <a:lnSpc>
                <a:spcPct val="100000"/>
              </a:lnSpc>
              <a:buNone/>
            </a:pPr>
            <a:r>
              <a:rPr lang="zh-CN" altLang="en-US" sz="2800"/>
              <a:t>起宏图。</a:t>
            </a:r>
            <a:endParaRPr lang="zh-CN" altLang="en-US" sz="2800"/>
          </a:p>
          <a:p>
            <a:pPr marL="0" indent="0" algn="just">
              <a:lnSpc>
                <a:spcPct val="100000"/>
              </a:lnSpc>
              <a:buNone/>
            </a:pPr>
            <a:r>
              <a:rPr lang="zh-CN" altLang="en-US" sz="2800"/>
              <a:t>一桥飞架南北，</a:t>
            </a:r>
            <a:endParaRPr lang="zh-CN" altLang="en-US" sz="2800"/>
          </a:p>
          <a:p>
            <a:pPr marL="0" indent="0" algn="just">
              <a:lnSpc>
                <a:spcPct val="100000"/>
              </a:lnSpc>
              <a:buNone/>
            </a:pPr>
            <a:r>
              <a:rPr lang="zh-CN" altLang="en-US" sz="2800"/>
              <a:t>天堑变通途。</a:t>
            </a:r>
            <a:endParaRPr lang="zh-CN" altLang="en-US" sz="2800"/>
          </a:p>
          <a:p>
            <a:pPr marL="0" indent="0" algn="just">
              <a:lnSpc>
                <a:spcPct val="100000"/>
              </a:lnSpc>
              <a:buNone/>
            </a:pPr>
            <a:r>
              <a:rPr lang="zh-CN" altLang="en-US" sz="2800"/>
              <a:t>更立西江石壁，</a:t>
            </a:r>
            <a:endParaRPr lang="zh-CN" altLang="en-US" sz="2800"/>
          </a:p>
          <a:p>
            <a:pPr marL="0" indent="0" algn="just">
              <a:lnSpc>
                <a:spcPct val="100000"/>
              </a:lnSpc>
              <a:buNone/>
            </a:pPr>
            <a:r>
              <a:rPr lang="zh-CN" altLang="en-US" sz="2800"/>
              <a:t>截断巫山云雨，</a:t>
            </a:r>
            <a:endParaRPr lang="zh-CN" altLang="en-US" sz="2800"/>
          </a:p>
          <a:p>
            <a:pPr marL="0" indent="0" algn="just">
              <a:lnSpc>
                <a:spcPct val="100000"/>
              </a:lnSpc>
              <a:buNone/>
            </a:pPr>
            <a:r>
              <a:rPr lang="zh-CN" altLang="en-US" sz="2800"/>
              <a:t>高峡出平湖。</a:t>
            </a:r>
            <a:endParaRPr lang="zh-CN" altLang="en-US" sz="2800"/>
          </a:p>
          <a:p>
            <a:pPr marL="0" indent="0" algn="just">
              <a:lnSpc>
                <a:spcPct val="100000"/>
              </a:lnSpc>
              <a:buNone/>
            </a:pPr>
            <a:r>
              <a:rPr lang="zh-CN" altLang="en-US" sz="2800"/>
              <a:t>神女应无恙，</a:t>
            </a:r>
            <a:endParaRPr lang="zh-CN" altLang="en-US" sz="2800"/>
          </a:p>
          <a:p>
            <a:pPr marL="0" indent="0" algn="just">
              <a:lnSpc>
                <a:spcPct val="100000"/>
              </a:lnSpc>
              <a:buNone/>
            </a:pPr>
            <a:r>
              <a:rPr lang="zh-CN" altLang="en-US" sz="2800"/>
              <a:t>当惊世界殊。</a:t>
            </a:r>
            <a:endParaRPr lang="zh-CN" altLang="en-US" sz="2800"/>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太行春感</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p:txBody>
          <a:bodyPr>
            <a:noAutofit/>
          </a:bodyPr>
          <a:lstStyle/>
          <a:p>
            <a:pPr marL="0" indent="0" algn="ctr">
              <a:lnSpc>
                <a:spcPct val="100000"/>
              </a:lnSpc>
              <a:buNone/>
            </a:pPr>
            <a:r>
              <a:rPr lang="zh-CN" altLang="en-US" sz="2800"/>
              <a:t>远望春光镇日阴，太行高耸气萧森。</a:t>
            </a:r>
            <a:endParaRPr lang="zh-CN" altLang="en-US" sz="2800"/>
          </a:p>
          <a:p>
            <a:pPr marL="0" indent="0" algn="just">
              <a:lnSpc>
                <a:spcPct val="100000"/>
              </a:lnSpc>
              <a:buNone/>
            </a:pPr>
            <a:r>
              <a:rPr lang="zh-CN" altLang="en-US" sz="3200"/>
              <a:t>这首诗虽然是描写太行山抗日根据地的，但是首联两句却没有直接来写。第一句是作为背景来进行铺垫的，第二句是用来状景的，但是通过前后句所形成的强烈对比，太行山根据地那高大、坚强、庄严的形象已高高地树立了起来。颔联、颈联便开始对根据地作具体描写。</a:t>
            </a:r>
            <a:endParaRPr lang="zh-CN" altLang="en-US" sz="3200"/>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太行春感</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p:txBody>
          <a:bodyPr>
            <a:noAutofit/>
          </a:bodyPr>
          <a:lstStyle/>
          <a:p>
            <a:pPr marL="0" indent="0" algn="ctr">
              <a:lnSpc>
                <a:spcPct val="100000"/>
              </a:lnSpc>
              <a:buNone/>
            </a:pPr>
            <a:r>
              <a:rPr lang="zh-CN" altLang="en-US" sz="2800"/>
              <a:t>忠肝不洒中原泪，壮志坚持北伐心。</a:t>
            </a:r>
            <a:endParaRPr lang="zh-CN" altLang="en-US" sz="2800"/>
          </a:p>
          <a:p>
            <a:pPr marL="0" indent="0" algn="just">
              <a:lnSpc>
                <a:spcPct val="100000"/>
              </a:lnSpc>
              <a:buNone/>
            </a:pPr>
            <a:r>
              <a:rPr lang="zh-CN" altLang="en-US" sz="2800"/>
              <a:t>“忠肝不洒中原泪，壮志坚持北伐心”。在这两句当中，作者巧妙而恰当地运用了两个典故，表达了中国共产党领导抗日根据地军民，坚持抗战，决心打败日本侵略者的坚强信念。前句作者运用了《晋书·王导传》中的典故：东晋时期，“过江人士，每至暇日，相要出新亭饮宴。周颧中坐而叹日：‘风景不殊，举目有江山之异！’皆相视流涕。唯导愀然变色日：‘当共戮力王室，克服神州，何至作楚囚相对泣邪！’众收泪而谢之。”这个故事说的是西晋灭亡，晋元帝司马睿在建康（南京）重新建立了政权——东晋。当时，一些北方过江的士大夫为中原的沦陷而悲叹流泪的情形。</a:t>
            </a:r>
            <a:endParaRPr lang="zh-CN" altLang="en-US" sz="2800"/>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太行春感</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p:txBody>
          <a:bodyPr>
            <a:noAutofit/>
          </a:bodyPr>
          <a:lstStyle/>
          <a:p>
            <a:pPr marL="0" indent="0" algn="ctr">
              <a:lnSpc>
                <a:spcPct val="100000"/>
              </a:lnSpc>
              <a:buNone/>
            </a:pPr>
            <a:r>
              <a:rPr lang="zh-CN" altLang="en-US" sz="2800"/>
              <a:t>忠肝不洒中原泪，壮志坚持北伐心。</a:t>
            </a:r>
            <a:endParaRPr lang="zh-CN" altLang="en-US" sz="2800"/>
          </a:p>
          <a:p>
            <a:pPr marL="0" indent="0" algn="just">
              <a:lnSpc>
                <a:spcPct val="100000"/>
              </a:lnSpc>
              <a:buNone/>
            </a:pPr>
            <a:r>
              <a:rPr lang="zh-CN" altLang="en-US" sz="3200"/>
              <a:t>后句作者借用了宋朝岳飞抗击金兵南下入侵的故事。岳飞出生于北宋末年，亲眼看到了由于金兵入侵而使祖国山河破碎，人民遭难的悲惨景象。为了抵抗金兵南下，保卫南宋的半壁江山，收复中原，他19岁从军，以“还我河山”为己任，冒矢石，经风霜，长期转战在今两湖、浙、赣、苏、皖一带，历来被人们誉为民族英雄。岳飞38岁时被秦桧迫害致死。</a:t>
            </a:r>
            <a:endParaRPr lang="zh-CN" altLang="en-US" sz="3200"/>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太行春感</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p:txBody>
          <a:bodyPr>
            <a:noAutofit/>
          </a:bodyPr>
          <a:lstStyle/>
          <a:p>
            <a:pPr marL="0" indent="0" algn="ctr">
              <a:lnSpc>
                <a:spcPct val="100000"/>
              </a:lnSpc>
              <a:buNone/>
            </a:pPr>
            <a:r>
              <a:rPr lang="zh-CN" altLang="en-US" sz="2800"/>
              <a:t>忠肝不洒中原泪，壮志坚持北伐心。</a:t>
            </a:r>
            <a:endParaRPr lang="zh-CN" altLang="en-US" sz="2800"/>
          </a:p>
          <a:p>
            <a:pPr marL="0" indent="0" algn="just">
              <a:lnSpc>
                <a:spcPct val="100000"/>
              </a:lnSpc>
              <a:buNone/>
            </a:pPr>
            <a:r>
              <a:rPr lang="zh-CN" altLang="en-US" sz="3200"/>
              <a:t>这两个典故的运用，十分鲜明地表达了中国共产党及其领导的抗日根据地广大军民，决不会像古代的封建士大夫那样只会为国土的沦陷而空洒热泪，而是要像民族英雄岳飞那样，忠心报国，抗战到底，誓把日本侵略者赶出中国去的英雄气概。朱德在这里将典故运用得活泼而流畅，恰切而自然，使诗句充盈而富有意境，铿锵顿挫而又充满豪气，十分鲜明地表达了他和根据地广大军民决心抗战到底的英雄气概。这一方面是由于作者具有广博的古典文学功底和十分娴熟的写作技艺，但更重要、更主要的原因则是作者作为一个共产党人、革命家、爱国主义战士所具有的那种内在的革命气质。</a:t>
            </a:r>
            <a:endParaRPr lang="zh-CN" altLang="en-US" sz="3200"/>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太行春感</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p:txBody>
          <a:bodyPr>
            <a:noAutofit/>
          </a:bodyPr>
          <a:lstStyle/>
          <a:p>
            <a:pPr marL="0" indent="0" algn="ctr">
              <a:lnSpc>
                <a:spcPct val="100000"/>
              </a:lnSpc>
              <a:buNone/>
            </a:pPr>
            <a:r>
              <a:rPr lang="zh-CN" altLang="en-US" sz="2800"/>
              <a:t>百战新师惊贼胆，三年苦斗献吾身。</a:t>
            </a:r>
            <a:endParaRPr lang="zh-CN" altLang="en-US" sz="2800"/>
          </a:p>
          <a:p>
            <a:pPr marL="0" indent="0" algn="just">
              <a:lnSpc>
                <a:spcPct val="100000"/>
              </a:lnSpc>
              <a:buNone/>
            </a:pPr>
            <a:r>
              <a:rPr lang="zh-CN" altLang="en-US" sz="3200"/>
              <a:t>热情讴歌了中国共产党及其领导的根据地抗日军民所走过的三年艰苦的战斗历程，以及所取得的伟大功绩，笔调中充溢着豪放之感和坚韧不拔的革命气质。“百战新师”是指党所领导的抗日武装——八路军，也可以引申为根据地广大抗日军民。“三年苦斗献吾身”，概括地描述了作者自己及根据地广大抗日军民抗战三年来所进行的艰苦卓绝的抗日游击战争，高度赞扬了根据地抗日军民赤胆忠心、抗击日寇、保卫国家的大无畏的战斗精神。</a:t>
            </a:r>
            <a:endParaRPr lang="zh-CN" altLang="en-US" sz="3200"/>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太行春感</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p:txBody>
          <a:bodyPr>
            <a:noAutofit/>
          </a:bodyPr>
          <a:lstStyle/>
          <a:p>
            <a:pPr marL="0" indent="0" algn="ctr">
              <a:lnSpc>
                <a:spcPct val="100000"/>
              </a:lnSpc>
              <a:buNone/>
            </a:pPr>
            <a:r>
              <a:rPr lang="zh-CN" altLang="en-US" sz="2800"/>
              <a:t>从来燕赵多豪杰，驱逐倭儿共一樽。</a:t>
            </a:r>
            <a:endParaRPr lang="zh-CN" altLang="en-US" sz="2800"/>
          </a:p>
          <a:p>
            <a:pPr marL="0" indent="0" algn="just">
              <a:lnSpc>
                <a:spcPct val="100000"/>
              </a:lnSpc>
              <a:buNone/>
            </a:pPr>
            <a:r>
              <a:rPr lang="zh-CN" altLang="en-US" sz="3200"/>
              <a:t>唱出了作者对中国共产党领导下的根据地抗日军民，坚持抗战，驱逐日寇，夺取胜利所满怀的战斗豪情和信念，充满了革命浪漫主义和乐观主义的精神。朱德在这里借古喻今，满腔热情地赞颂英勇抗战的根据地军民都是英雄豪杰，豪迈之情，阳刚之气溢于言表，读来令人感奋，信心倍增。“驱逐倭儿共一樽”正是朱德对抗战胜利前景的憧憬。尾联两句，就其在全诗中所起的作用来讲，可以称得上是“豹尾”，它以千钧之力振起了全诗，使全诗具有一种冲天的气势，同时也极大地拓宽了诗的意境，把太行山根据地军民的英勇抗战引向了全国抗战的胜利。可以说，没有这个结尾，全诗就会黯然失色。</a:t>
            </a:r>
            <a:endParaRPr lang="zh-CN" altLang="en-US" sz="3200"/>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lang="zh-CN" altLang="en-US" sz="3600">
                <a:latin typeface="华文楷体" panose="02010600040101010101" charset="-122"/>
                <a:ea typeface="华文楷体" panose="02010600040101010101" charset="-122"/>
                <a:cs typeface="华文楷体" panose="02010600040101010101" charset="-122"/>
              </a:rPr>
              <a:t>水调歌头</a:t>
            </a:r>
            <a:r>
              <a:rPr lang="en-US" altLang="zh-CN" sz="3600">
                <a:latin typeface="华文楷体" panose="02010600040101010101" charset="-122"/>
                <a:ea typeface="华文楷体" panose="02010600040101010101" charset="-122"/>
                <a:cs typeface="华文楷体" panose="02010600040101010101" charset="-122"/>
              </a:rPr>
              <a:t>·</a:t>
            </a:r>
            <a:r>
              <a:rPr sz="3600">
                <a:latin typeface="华文楷体" panose="02010600040101010101" charset="-122"/>
                <a:ea typeface="华文楷体" panose="02010600040101010101" charset="-122"/>
                <a:cs typeface="华文楷体" panose="02010600040101010101" charset="-122"/>
              </a:rPr>
              <a:t>游泳</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sz="half" idx="1"/>
          </p:nvPr>
        </p:nvSpPr>
        <p:spPr/>
        <p:txBody>
          <a:bodyPr>
            <a:noAutofit/>
          </a:bodyPr>
          <a:lstStyle/>
          <a:p>
            <a:pPr marL="0" indent="0" algn="just">
              <a:lnSpc>
                <a:spcPct val="100000"/>
              </a:lnSpc>
              <a:buNone/>
            </a:pPr>
            <a:r>
              <a:rPr lang="zh-CN" altLang="en-US" sz="3200"/>
              <a:t>刚喝了长沙的水，又吃着武昌的鱼。我在万里长江上横渡，举目眺望舒展的长空。哪管得风吹浪涌，这一切犹如信步闲庭，今天我终于可以尽情流连。</a:t>
            </a:r>
            <a:endParaRPr lang="zh-CN" altLang="en-US" sz="3200"/>
          </a:p>
          <a:p>
            <a:pPr marL="0" indent="0" algn="just">
              <a:lnSpc>
                <a:spcPct val="100000"/>
              </a:lnSpc>
              <a:buNone/>
            </a:pPr>
            <a:endParaRPr lang="zh-CN" altLang="en-US" sz="3200"/>
          </a:p>
        </p:txBody>
      </p:sp>
      <p:sp>
        <p:nvSpPr>
          <p:cNvPr id="5" name="内容占位符 4"/>
          <p:cNvSpPr>
            <a:spLocks noGrp="1"/>
          </p:cNvSpPr>
          <p:nvPr>
            <p:ph sz="half" idx="2"/>
          </p:nvPr>
        </p:nvSpPr>
        <p:spPr/>
        <p:txBody>
          <a:bodyPr>
            <a:noAutofit/>
          </a:bodyPr>
          <a:lstStyle/>
          <a:p>
            <a:pPr marL="0" indent="0" algn="just">
              <a:lnSpc>
                <a:spcPct val="100000"/>
              </a:lnSpc>
              <a:buNone/>
            </a:pPr>
            <a:r>
              <a:rPr lang="zh-CN" altLang="en-US" sz="3200"/>
              <a:t>江面风帆飘荡，龟蛇二山静静伫立，胸中宏图升起。大桥飞跨沟通南北，长江天堑将会畅行无阻。我还要在长江西边竖起大坝，斩断巫山多雨的洪水，让三峡出现平坦的水库。神女（神女峰）如果当时还在，必定会惊愕世界变了模样。</a:t>
            </a:r>
            <a:endParaRPr lang="zh-CN" altLang="en-US" sz="3200"/>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8986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主旨思想比较阅读</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a:xfrm>
            <a:off x="496570" y="952500"/>
            <a:ext cx="11301730" cy="5388610"/>
          </a:xfrm>
        </p:spPr>
        <p:txBody>
          <a:bodyPr>
            <a:noAutofit/>
          </a:bodyPr>
          <a:lstStyle/>
          <a:p>
            <a:pPr marL="0" indent="0" algn="just">
              <a:lnSpc>
                <a:spcPct val="100000"/>
              </a:lnSpc>
              <a:buNone/>
            </a:pPr>
            <a:r>
              <a:rPr lang="zh-CN" altLang="en-US" sz="3200"/>
              <a:t>《赤光的宣言》表达了作者作为共产主义革命者对中国和世界未来充满希望的豪情壮志，军阀和帝国主义一定会被打倒，中国和其他被压迫民族一定能获得自由解放。</a:t>
            </a:r>
            <a:endParaRPr lang="zh-CN" altLang="en-US" sz="3200"/>
          </a:p>
          <a:p>
            <a:pPr marL="0" indent="0" algn="just">
              <a:lnSpc>
                <a:spcPct val="100000"/>
              </a:lnSpc>
              <a:buNone/>
            </a:pPr>
            <a:r>
              <a:rPr lang="zh-CN" altLang="en-US" sz="3200"/>
              <a:t>《赣南游击词》表达了红军将士虽然身处极其困难的境地，但仍然坚持游击斗争的革命豪情，将士一心，军民一心。</a:t>
            </a:r>
            <a:endParaRPr lang="zh-CN" altLang="en-US" sz="3200"/>
          </a:p>
          <a:p>
            <a:pPr marL="0" indent="0" algn="just">
              <a:lnSpc>
                <a:spcPct val="100000"/>
              </a:lnSpc>
              <a:buNone/>
            </a:pPr>
            <a:r>
              <a:rPr lang="zh-CN" altLang="en-US" sz="3200"/>
              <a:t>《太行春感》表达了八路军军民不畏国民党的消极抗日和日寇的扫荡坚持抗日的革命豪情。</a:t>
            </a:r>
            <a:endParaRPr lang="zh-CN" altLang="en-US" sz="3200"/>
          </a:p>
          <a:p>
            <a:pPr marL="0" indent="0" algn="just">
              <a:lnSpc>
                <a:spcPct val="100000"/>
              </a:lnSpc>
              <a:buNone/>
            </a:pPr>
            <a:r>
              <a:rPr lang="zh-CN" altLang="en-US" sz="3200"/>
              <a:t>《水调歌头</a:t>
            </a:r>
            <a:r>
              <a:rPr lang="en-US" altLang="zh-CN" sz="3200"/>
              <a:t>·</a:t>
            </a:r>
            <a:r>
              <a:rPr sz="3200"/>
              <a:t>游泳</a:t>
            </a:r>
            <a:r>
              <a:rPr lang="zh-CN" altLang="en-US" sz="3200"/>
              <a:t>》表达了作者内心的畅快和豪迈以及对社会主义建设的信心畅想。</a:t>
            </a:r>
            <a:endParaRPr lang="zh-CN" altLang="en-US" sz="3200"/>
          </a:p>
          <a:p>
            <a:pPr marL="0" indent="0" algn="just">
              <a:lnSpc>
                <a:spcPct val="100000"/>
              </a:lnSpc>
              <a:buNone/>
            </a:pPr>
            <a:r>
              <a:rPr lang="zh-CN" altLang="en-US" sz="3200"/>
              <a:t>四首诗歌贯穿始终的是作者面对各种困难的革命豪情以及对革命的未来充满信心和希望。</a:t>
            </a:r>
            <a:endParaRPr lang="zh-CN" altLang="en-US" sz="3200"/>
          </a:p>
        </p:txBody>
      </p:sp>
      <p:pic>
        <p:nvPicPr>
          <p:cNvPr id="5" name="New picture"/>
          <p:cNvPicPr/>
          <p:nvPr/>
        </p:nvPicPr>
        <p:blipFill>
          <a:blip r:embed="rId2"/>
          <a:stretch>
            <a:fillRect/>
          </a:stretch>
        </p:blipFill>
        <p:spPr>
          <a:xfrm>
            <a:off x="10693400" y="10617200"/>
            <a:ext cx="317500" cy="228600"/>
          </a:xfrm>
          <a:prstGeom prst="cube">
            <a:avLst/>
          </a:prstGeom>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4002" y="24574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赤光的宣言</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sz="half" idx="1"/>
          </p:nvPr>
        </p:nvSpPr>
        <p:spPr>
          <a:xfrm>
            <a:off x="669930" y="849638"/>
            <a:ext cx="5283242" cy="5388907"/>
          </a:xfrm>
        </p:spPr>
        <p:txBody>
          <a:bodyPr>
            <a:noAutofit/>
          </a:bodyPr>
          <a:lstStyle/>
          <a:p>
            <a:pPr marL="0" indent="0" algn="just">
              <a:lnSpc>
                <a:spcPct val="100000"/>
              </a:lnSpc>
              <a:buNone/>
            </a:pPr>
            <a:r>
              <a:rPr lang="zh-CN" altLang="en-US" sz="2800"/>
              <a:t>革命的赤光，</a:t>
            </a:r>
            <a:endParaRPr lang="zh-CN" altLang="en-US" sz="2800"/>
          </a:p>
          <a:p>
            <a:pPr marL="0" indent="0" algn="just">
              <a:lnSpc>
                <a:spcPct val="100000"/>
              </a:lnSpc>
              <a:buNone/>
            </a:pPr>
            <a:r>
              <a:rPr lang="zh-CN" altLang="en-US" sz="2800"/>
              <a:t>从北俄腾起，</a:t>
            </a:r>
            <a:endParaRPr lang="zh-CN" altLang="en-US" sz="2800"/>
          </a:p>
          <a:p>
            <a:pPr marL="0" indent="0" algn="just">
              <a:lnSpc>
                <a:spcPct val="100000"/>
              </a:lnSpc>
              <a:buNone/>
            </a:pPr>
            <a:r>
              <a:rPr lang="zh-CN" altLang="en-US" sz="2800"/>
              <a:t>惊醒了</a:t>
            </a:r>
            <a:endParaRPr lang="zh-CN" altLang="en-US" sz="2800"/>
          </a:p>
          <a:p>
            <a:pPr marL="0" indent="0" algn="just">
              <a:lnSpc>
                <a:spcPct val="100000"/>
              </a:lnSpc>
              <a:buNone/>
            </a:pPr>
            <a:r>
              <a:rPr lang="zh-CN" altLang="en-US" sz="2800"/>
              <a:t>冬虫般蛰伏的被压迫阶级，</a:t>
            </a:r>
            <a:endParaRPr lang="zh-CN" altLang="en-US" sz="2800"/>
          </a:p>
          <a:p>
            <a:pPr marL="0" indent="0" algn="just">
              <a:lnSpc>
                <a:spcPct val="100000"/>
              </a:lnSpc>
              <a:buNone/>
            </a:pPr>
            <a:r>
              <a:rPr lang="zh-CN" altLang="en-US" sz="2800"/>
              <a:t>震动了</a:t>
            </a:r>
            <a:endParaRPr lang="zh-CN" altLang="en-US" sz="2800"/>
          </a:p>
          <a:p>
            <a:pPr marL="0" indent="0" algn="just">
              <a:lnSpc>
                <a:spcPct val="100000"/>
              </a:lnSpc>
              <a:buNone/>
            </a:pPr>
            <a:r>
              <a:rPr lang="zh-CN" altLang="en-US" sz="2800"/>
              <a:t>春蚕般茧缚的世界殖民地，</a:t>
            </a:r>
            <a:endParaRPr lang="zh-CN" altLang="en-US" sz="2800"/>
          </a:p>
          <a:p>
            <a:pPr marL="0" indent="0" algn="just">
              <a:lnSpc>
                <a:spcPct val="100000"/>
              </a:lnSpc>
              <a:buNone/>
            </a:pPr>
            <a:r>
              <a:rPr lang="zh-CN" altLang="en-US" sz="2800"/>
              <a:t>封建余孽，</a:t>
            </a:r>
            <a:endParaRPr lang="zh-CN" altLang="en-US" sz="2800"/>
          </a:p>
          <a:p>
            <a:pPr marL="0" indent="0" algn="just">
              <a:lnSpc>
                <a:spcPct val="100000"/>
              </a:lnSpc>
              <a:buNone/>
            </a:pPr>
            <a:r>
              <a:rPr lang="zh-CN" altLang="en-US" sz="2800"/>
              <a:t>国际的强盗，</a:t>
            </a:r>
            <a:endParaRPr lang="zh-CN" altLang="en-US" sz="2800"/>
          </a:p>
          <a:p>
            <a:pPr marL="0" indent="0" algn="just">
              <a:lnSpc>
                <a:spcPct val="100000"/>
              </a:lnSpc>
              <a:buNone/>
            </a:pPr>
            <a:r>
              <a:rPr lang="zh-CN" altLang="en-US" sz="2800"/>
              <a:t>更被他照的原形毕露。</a:t>
            </a:r>
            <a:endParaRPr lang="zh-CN" altLang="en-US" sz="2800"/>
          </a:p>
          <a:p>
            <a:pPr marL="0" indent="0" algn="just">
              <a:lnSpc>
                <a:spcPct val="100000"/>
              </a:lnSpc>
              <a:buNone/>
            </a:pPr>
            <a:r>
              <a:rPr lang="zh-CN" altLang="en-US" sz="2800"/>
              <a:t>夜已阑，天将晓，</a:t>
            </a:r>
            <a:endParaRPr lang="zh-CN" altLang="en-US" sz="2800"/>
          </a:p>
          <a:p>
            <a:pPr marL="0" indent="0" algn="just">
              <a:lnSpc>
                <a:spcPct val="100000"/>
              </a:lnSpc>
              <a:buNone/>
            </a:pPr>
            <a:r>
              <a:rPr lang="zh-CN" altLang="en-US" sz="2800"/>
              <a:t>赤色之光，</a:t>
            </a:r>
            <a:endParaRPr lang="zh-CN" altLang="en-US" sz="2800"/>
          </a:p>
        </p:txBody>
      </p:sp>
      <p:sp>
        <p:nvSpPr>
          <p:cNvPr id="5" name="内容占位符 4"/>
          <p:cNvSpPr>
            <a:spLocks noGrp="1"/>
          </p:cNvSpPr>
          <p:nvPr>
            <p:ph sz="half" idx="2"/>
          </p:nvPr>
        </p:nvSpPr>
        <p:spPr>
          <a:xfrm>
            <a:off x="6238877" y="849638"/>
            <a:ext cx="5283242" cy="5388907"/>
          </a:xfrm>
        </p:spPr>
        <p:txBody>
          <a:bodyPr>
            <a:noAutofit/>
          </a:bodyPr>
          <a:lstStyle/>
          <a:p>
            <a:pPr marL="0" indent="0" algn="just">
              <a:lnSpc>
                <a:spcPct val="100000"/>
              </a:lnSpc>
              <a:buNone/>
            </a:pPr>
            <a:r>
              <a:rPr lang="zh-CN" altLang="en-US" sz="2800"/>
              <a:t>　早在东方闪动了。</a:t>
            </a:r>
            <a:endParaRPr lang="zh-CN" altLang="en-US" sz="2800"/>
          </a:p>
          <a:p>
            <a:pPr marL="0" indent="0" algn="just">
              <a:lnSpc>
                <a:spcPct val="100000"/>
              </a:lnSpc>
              <a:buNone/>
            </a:pPr>
            <a:r>
              <a:rPr lang="zh-CN" altLang="en-US" sz="2800"/>
              <a:t>　休忘记</a:t>
            </a:r>
            <a:endParaRPr lang="zh-CN" altLang="en-US" sz="2800"/>
          </a:p>
          <a:p>
            <a:pPr marL="0" indent="0" algn="just">
              <a:lnSpc>
                <a:spcPct val="100000"/>
              </a:lnSpc>
              <a:buNone/>
            </a:pPr>
            <a:r>
              <a:rPr lang="zh-CN" altLang="en-US" sz="2800"/>
              <a:t>　远的土耳其，</a:t>
            </a:r>
            <a:endParaRPr lang="zh-CN" altLang="en-US" sz="2800"/>
          </a:p>
          <a:p>
            <a:pPr marL="0" indent="0" algn="just">
              <a:lnSpc>
                <a:spcPct val="100000"/>
              </a:lnSpc>
              <a:buNone/>
            </a:pPr>
            <a:r>
              <a:rPr lang="zh-CN" altLang="en-US" sz="2800"/>
              <a:t>　近的印度。</a:t>
            </a:r>
            <a:endParaRPr lang="zh-CN" altLang="en-US" sz="2800"/>
          </a:p>
          <a:p>
            <a:pPr marL="0" indent="0" algn="just">
              <a:lnSpc>
                <a:spcPct val="100000"/>
              </a:lnSpc>
              <a:buNone/>
            </a:pPr>
            <a:r>
              <a:rPr lang="zh-CN" altLang="en-US" sz="2800"/>
              <a:t>　是呵!</a:t>
            </a:r>
            <a:endParaRPr lang="zh-CN" altLang="en-US" sz="2800"/>
          </a:p>
          <a:p>
            <a:pPr marL="0" indent="0" algn="just">
              <a:lnSpc>
                <a:spcPct val="100000"/>
              </a:lnSpc>
              <a:buNone/>
            </a:pPr>
            <a:r>
              <a:rPr lang="zh-CN" altLang="en-US" sz="2800"/>
              <a:t>　要寻求</a:t>
            </a:r>
            <a:endParaRPr lang="zh-CN" altLang="en-US" sz="2800"/>
          </a:p>
          <a:p>
            <a:pPr marL="0" indent="0" algn="just">
              <a:lnSpc>
                <a:spcPct val="100000"/>
              </a:lnSpc>
              <a:buNone/>
            </a:pPr>
            <a:r>
              <a:rPr lang="zh-CN" altLang="en-US" sz="2800"/>
              <a:t>　自由，</a:t>
            </a:r>
            <a:endParaRPr lang="zh-CN" altLang="en-US" sz="2800"/>
          </a:p>
          <a:p>
            <a:pPr marL="0" indent="0" algn="just">
              <a:lnSpc>
                <a:spcPct val="100000"/>
              </a:lnSpc>
              <a:buNone/>
            </a:pPr>
            <a:r>
              <a:rPr lang="zh-CN" altLang="en-US" sz="2800"/>
              <a:t>　独立，</a:t>
            </a:r>
            <a:endParaRPr lang="zh-CN" altLang="en-US" sz="2800"/>
          </a:p>
          <a:p>
            <a:pPr marL="0" indent="0" algn="just">
              <a:lnSpc>
                <a:spcPct val="100000"/>
              </a:lnSpc>
              <a:buNone/>
            </a:pPr>
            <a:r>
              <a:rPr lang="zh-CN" altLang="en-US" sz="2800"/>
              <a:t>　原只有接近赤光，</a:t>
            </a:r>
            <a:endParaRPr lang="zh-CN" altLang="en-US" sz="2800"/>
          </a:p>
          <a:p>
            <a:pPr marL="0" indent="0" algn="just">
              <a:lnSpc>
                <a:spcPct val="100000"/>
              </a:lnSpc>
              <a:buNone/>
            </a:pPr>
            <a:r>
              <a:rPr lang="zh-CN" altLang="en-US" sz="2800"/>
              <a:t>　走向世界革命的大道。</a:t>
            </a:r>
            <a:endParaRPr lang="zh-CN" altLang="en-US" sz="2800"/>
          </a:p>
          <a:p>
            <a:pPr marL="0" indent="0" algn="just">
              <a:lnSpc>
                <a:spcPct val="100000"/>
              </a:lnSpc>
              <a:buNone/>
            </a:pPr>
            <a:r>
              <a:rPr lang="zh-CN" altLang="en-US" sz="2800"/>
              <a:t>起，起，起，/ 我们的朋友！</a:t>
            </a:r>
            <a:endParaRPr lang="zh-CN" altLang="en-US" sz="2800"/>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太行春感</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p:txBody>
          <a:bodyPr>
            <a:noAutofit/>
          </a:bodyPr>
          <a:lstStyle/>
          <a:p>
            <a:pPr marL="0" indent="0" algn="ctr">
              <a:lnSpc>
                <a:spcPct val="100000"/>
              </a:lnSpc>
              <a:buNone/>
            </a:pPr>
            <a:endParaRPr lang="zh-CN" altLang="en-US" sz="2800"/>
          </a:p>
          <a:p>
            <a:pPr marL="0" indent="0" algn="ctr">
              <a:lnSpc>
                <a:spcPct val="100000"/>
              </a:lnSpc>
              <a:buNone/>
            </a:pPr>
            <a:r>
              <a:rPr lang="zh-CN" altLang="en-US" sz="3200"/>
              <a:t>远望春光镇日阴，太行高耸气森森。</a:t>
            </a:r>
            <a:endParaRPr lang="zh-CN" altLang="en-US" sz="3200"/>
          </a:p>
          <a:p>
            <a:pPr marL="0" indent="0" algn="ctr">
              <a:lnSpc>
                <a:spcPct val="100000"/>
              </a:lnSpc>
              <a:buNone/>
            </a:pPr>
            <a:r>
              <a:rPr lang="zh-CN" altLang="en-US" sz="3200"/>
              <a:t>忠肝不洒中原泪，壮志坚持北伐心。</a:t>
            </a:r>
            <a:endParaRPr lang="zh-CN" altLang="en-US" sz="3200"/>
          </a:p>
          <a:p>
            <a:pPr marL="0" indent="0" algn="ctr">
              <a:lnSpc>
                <a:spcPct val="100000"/>
              </a:lnSpc>
              <a:buNone/>
            </a:pPr>
            <a:r>
              <a:rPr lang="zh-CN" altLang="en-US" sz="3200"/>
              <a:t>百战新师惊贼胆，三年苦斗献吾身。</a:t>
            </a:r>
            <a:endParaRPr lang="zh-CN" altLang="en-US" sz="3200"/>
          </a:p>
          <a:p>
            <a:pPr marL="0" indent="0" algn="ctr">
              <a:lnSpc>
                <a:spcPct val="100000"/>
              </a:lnSpc>
              <a:buNone/>
            </a:pPr>
            <a:r>
              <a:rPr lang="zh-CN" altLang="en-US" sz="3200"/>
              <a:t>从来燕赵多豪杰，驱逐倭儿共一樽。</a:t>
            </a:r>
            <a:endParaRPr lang="zh-CN" altLang="en-US" sz="3200"/>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8986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赣南游击词</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a:xfrm>
            <a:off x="496570" y="952500"/>
            <a:ext cx="11301730" cy="5388610"/>
          </a:xfrm>
        </p:spPr>
        <p:txBody>
          <a:bodyPr>
            <a:noAutofit/>
          </a:bodyPr>
          <a:lstStyle/>
          <a:p>
            <a:pPr marL="0" indent="0" algn="just">
              <a:lnSpc>
                <a:spcPct val="100000"/>
              </a:lnSpc>
              <a:buNone/>
            </a:pPr>
            <a:r>
              <a:rPr lang="zh-CN" altLang="en-US" sz="2400"/>
              <a:t>天将晓，队员醒来早。露侵衣被夏犹寒，树间唧唧鸣知了。满身沾野草。</a:t>
            </a:r>
            <a:endParaRPr lang="zh-CN" altLang="en-US" sz="2400"/>
          </a:p>
          <a:p>
            <a:pPr marL="0" indent="0" algn="just">
              <a:lnSpc>
                <a:spcPct val="100000"/>
              </a:lnSpc>
              <a:buNone/>
            </a:pPr>
            <a:r>
              <a:rPr lang="zh-CN" altLang="en-US" sz="2400"/>
              <a:t>天将午，饥肠响如鼓。粮食封锁已三月，囊中存米清可数。野菜和水煮。</a:t>
            </a:r>
            <a:endParaRPr lang="zh-CN" altLang="en-US" sz="2400"/>
          </a:p>
          <a:p>
            <a:pPr marL="0" indent="0" algn="just">
              <a:lnSpc>
                <a:spcPct val="100000"/>
              </a:lnSpc>
              <a:buNone/>
            </a:pPr>
            <a:r>
              <a:rPr lang="zh-CN" altLang="en-US" sz="2400"/>
              <a:t>日落西，集会议兵机。交通晨出无消息，屈指归来已误期。立即就迁居。</a:t>
            </a:r>
            <a:endParaRPr lang="zh-CN" altLang="en-US" sz="2400"/>
          </a:p>
          <a:p>
            <a:pPr marL="0" indent="0" algn="just">
              <a:lnSpc>
                <a:spcPct val="100000"/>
              </a:lnSpc>
              <a:buNone/>
            </a:pPr>
            <a:r>
              <a:rPr lang="zh-CN" altLang="en-US" sz="2400"/>
              <a:t>夜难行，淫雨苦兼旬。野营已自无篷帐，大树遮身待晓明。几番梦不成。</a:t>
            </a:r>
            <a:endParaRPr lang="zh-CN" altLang="en-US" sz="2400"/>
          </a:p>
          <a:p>
            <a:pPr marL="0" indent="0" algn="just">
              <a:lnSpc>
                <a:spcPct val="100000"/>
              </a:lnSpc>
              <a:buNone/>
            </a:pPr>
            <a:r>
              <a:rPr lang="zh-CN" altLang="en-US" sz="2400"/>
              <a:t>天放晴，对月设野营。拂拂清风催睡意，森森万树若云屯。梦中念敌情。</a:t>
            </a:r>
            <a:endParaRPr lang="zh-CN" altLang="en-US" sz="2400"/>
          </a:p>
          <a:p>
            <a:pPr marL="0" indent="0" algn="just">
              <a:lnSpc>
                <a:spcPct val="100000"/>
              </a:lnSpc>
              <a:buNone/>
            </a:pPr>
            <a:r>
              <a:rPr lang="zh-CN" altLang="en-US" sz="2400"/>
              <a:t>休玩笑，耳语声放低。林外难免无敌探，前回咳嗽泄军机。纠偏要心虚。</a:t>
            </a:r>
            <a:endParaRPr lang="zh-CN" altLang="en-US" sz="2400"/>
          </a:p>
          <a:p>
            <a:pPr marL="0" indent="0" algn="just">
              <a:lnSpc>
                <a:spcPct val="100000"/>
              </a:lnSpc>
              <a:buNone/>
            </a:pPr>
            <a:r>
              <a:rPr lang="zh-CN" altLang="en-US" sz="2400"/>
              <a:t>叹缺粮，三月肉不尝。夏吃杨梅冬剥笋，猎取野猪遍山忙。捉蛇二更长。</a:t>
            </a:r>
            <a:endParaRPr lang="zh-CN" altLang="en-US" sz="2400"/>
          </a:p>
          <a:p>
            <a:pPr marL="0" indent="0" algn="just">
              <a:lnSpc>
                <a:spcPct val="100000"/>
              </a:lnSpc>
              <a:buNone/>
            </a:pPr>
            <a:r>
              <a:rPr lang="zh-CN" altLang="en-US" sz="2400"/>
              <a:t>满山抄，草木变枯焦。敌人屠杀空前古，人民反抗气更高。再请把兵交。</a:t>
            </a:r>
            <a:endParaRPr lang="zh-CN" altLang="en-US" sz="2400"/>
          </a:p>
          <a:p>
            <a:pPr marL="0" indent="0" algn="just">
              <a:lnSpc>
                <a:spcPct val="100000"/>
              </a:lnSpc>
              <a:buNone/>
            </a:pPr>
            <a:r>
              <a:rPr lang="zh-CN" altLang="en-US" sz="2400"/>
              <a:t>讲战术，稳坐钓鱼台。敌人找我偏不打，他不防备我偏来。乖乖听安排。</a:t>
            </a:r>
            <a:endParaRPr lang="zh-CN" altLang="en-US" sz="2400"/>
          </a:p>
          <a:p>
            <a:pPr marL="0" indent="0" algn="just">
              <a:lnSpc>
                <a:spcPct val="100000"/>
              </a:lnSpc>
              <a:buNone/>
            </a:pPr>
            <a:r>
              <a:rPr lang="zh-CN" altLang="en-US" sz="2400"/>
              <a:t>靠人民，支援永不忘。他是重生亲父母，我是斗争好儿郎。革命强中强。</a:t>
            </a:r>
            <a:endParaRPr lang="zh-CN" altLang="en-US" sz="2400"/>
          </a:p>
          <a:p>
            <a:pPr marL="0" indent="0" algn="just">
              <a:lnSpc>
                <a:spcPct val="100000"/>
              </a:lnSpc>
              <a:buNone/>
            </a:pPr>
            <a:r>
              <a:rPr lang="zh-CN" altLang="en-US" sz="2400"/>
              <a:t>勤学习，落伍实堪悲。此日准备好身手，他年战场获锦归。前进心不灰。</a:t>
            </a:r>
            <a:endParaRPr lang="zh-CN" altLang="en-US" sz="2400"/>
          </a:p>
          <a:p>
            <a:pPr marL="0" indent="0" algn="just">
              <a:lnSpc>
                <a:spcPct val="100000"/>
              </a:lnSpc>
              <a:buNone/>
            </a:pPr>
            <a:r>
              <a:rPr lang="zh-CN" altLang="en-US" sz="2400"/>
              <a:t>莫怨嗟，稳脚度年华。贼子引狼输禹鼎，大军抗日渡金沙。铁树要开花。</a:t>
            </a:r>
            <a:endParaRPr lang="zh-CN" altLang="en-US" sz="2400"/>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8986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作者比较阅读</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a:xfrm>
            <a:off x="496570" y="952500"/>
            <a:ext cx="11301730" cy="5388610"/>
          </a:xfrm>
        </p:spPr>
        <p:txBody>
          <a:bodyPr>
            <a:noAutofit/>
          </a:bodyPr>
          <a:lstStyle/>
          <a:p>
            <a:pPr marL="0" indent="0" algn="just">
              <a:lnSpc>
                <a:spcPct val="100000"/>
              </a:lnSpc>
              <a:buNone/>
            </a:pPr>
            <a:r>
              <a:rPr lang="zh-CN" altLang="en-US" sz="3200">
                <a:latin typeface="楷体" panose="02010609060101010101" pitchFamily="49" charset="-122"/>
                <a:cs typeface="楷体" panose="02010609060101010101" pitchFamily="49" charset="-122"/>
              </a:rPr>
              <a:t>《水调歌头</a:t>
            </a:r>
            <a:r>
              <a:rPr lang="en-US" altLang="zh-CN" sz="3200">
                <a:latin typeface="楷体" panose="02010609060101010101" pitchFamily="49" charset="-122"/>
                <a:cs typeface="楷体" panose="02010609060101010101" pitchFamily="49" charset="-122"/>
              </a:rPr>
              <a:t>·</a:t>
            </a:r>
            <a:r>
              <a:rPr sz="3200">
                <a:latin typeface="楷体" panose="02010609060101010101" pitchFamily="49" charset="-122"/>
                <a:cs typeface="楷体" panose="02010609060101010101" pitchFamily="49" charset="-122"/>
              </a:rPr>
              <a:t>游泳</a:t>
            </a:r>
            <a:r>
              <a:rPr lang="zh-CN" altLang="en-US" sz="3200">
                <a:latin typeface="楷体" panose="02010609060101010101" pitchFamily="49" charset="-122"/>
                <a:cs typeface="楷体" panose="02010609060101010101" pitchFamily="49" charset="-122"/>
              </a:rPr>
              <a:t>》作者毛泽东，本词是毛泽东１９５６年在武汉畅游长江时的感兴之作，作者时年</a:t>
            </a:r>
            <a:r>
              <a:rPr lang="en-US" altLang="zh-CN" sz="3200">
                <a:latin typeface="楷体" panose="02010609060101010101" pitchFamily="49" charset="-122"/>
                <a:cs typeface="楷体" panose="02010609060101010101" pitchFamily="49" charset="-122"/>
              </a:rPr>
              <a:t>64</a:t>
            </a:r>
            <a:r>
              <a:rPr sz="3200">
                <a:latin typeface="楷体" panose="02010609060101010101" pitchFamily="49" charset="-122"/>
                <a:cs typeface="楷体" panose="02010609060101010101" pitchFamily="49" charset="-122"/>
              </a:rPr>
              <a:t>岁</a:t>
            </a:r>
            <a:r>
              <a:rPr lang="zh-CN" altLang="en-US" sz="3200">
                <a:latin typeface="楷体" panose="02010609060101010101" pitchFamily="49" charset="-122"/>
                <a:cs typeface="楷体" panose="02010609060101010101" pitchFamily="49" charset="-122"/>
              </a:rPr>
              <a:t>；</a:t>
            </a:r>
            <a:endParaRPr lang="zh-CN" altLang="en-US" sz="3200">
              <a:latin typeface="楷体" panose="02010609060101010101" pitchFamily="49" charset="-122"/>
              <a:cs typeface="楷体" panose="02010609060101010101" pitchFamily="49" charset="-122"/>
            </a:endParaRPr>
          </a:p>
          <a:p>
            <a:pPr marL="0" indent="0" algn="just">
              <a:lnSpc>
                <a:spcPct val="100000"/>
              </a:lnSpc>
              <a:buNone/>
            </a:pPr>
            <a:r>
              <a:rPr lang="zh-CN" altLang="en-US" sz="3200">
                <a:latin typeface="楷体" panose="02010609060101010101" pitchFamily="49" charset="-122"/>
                <a:cs typeface="楷体" panose="02010609060101010101" pitchFamily="49" charset="-122"/>
              </a:rPr>
              <a:t>《赤光的宣言》作者周恩来，刊载于 1924年 2月1日中共旅欧组织和旅欧共青团合办的机关刊物《赤光》创刊号上，</a:t>
            </a:r>
            <a:r>
              <a:rPr sz="3200">
                <a:latin typeface="楷体" panose="02010609060101010101" pitchFamily="49" charset="-122"/>
                <a:cs typeface="楷体" panose="02010609060101010101" pitchFamily="49" charset="-122"/>
                <a:sym typeface="+mn-ea"/>
              </a:rPr>
              <a:t>作者时年</a:t>
            </a:r>
            <a:r>
              <a:rPr lang="en-US" altLang="zh-CN" sz="3200">
                <a:latin typeface="楷体" panose="02010609060101010101" pitchFamily="49" charset="-122"/>
                <a:cs typeface="楷体" panose="02010609060101010101" pitchFamily="49" charset="-122"/>
                <a:sym typeface="+mn-ea"/>
              </a:rPr>
              <a:t>27</a:t>
            </a:r>
            <a:r>
              <a:rPr sz="3200">
                <a:latin typeface="楷体" panose="02010609060101010101" pitchFamily="49" charset="-122"/>
                <a:cs typeface="楷体" panose="02010609060101010101" pitchFamily="49" charset="-122"/>
                <a:sym typeface="+mn-ea"/>
              </a:rPr>
              <a:t>岁</a:t>
            </a:r>
            <a:r>
              <a:rPr lang="zh-CN" altLang="en-US" sz="3200">
                <a:latin typeface="楷体" panose="02010609060101010101" pitchFamily="49" charset="-122"/>
                <a:cs typeface="楷体" panose="02010609060101010101" pitchFamily="49" charset="-122"/>
              </a:rPr>
              <a:t>；</a:t>
            </a:r>
            <a:endParaRPr lang="zh-CN" altLang="en-US" sz="3200">
              <a:latin typeface="楷体" panose="02010609060101010101" pitchFamily="49" charset="-122"/>
              <a:cs typeface="楷体" panose="02010609060101010101" pitchFamily="49" charset="-122"/>
            </a:endParaRPr>
          </a:p>
          <a:p>
            <a:pPr marL="0" indent="0" algn="just">
              <a:lnSpc>
                <a:spcPct val="100000"/>
              </a:lnSpc>
              <a:buNone/>
            </a:pPr>
            <a:r>
              <a:rPr lang="zh-CN" altLang="en-US" sz="3200">
                <a:latin typeface="楷体" panose="02010609060101010101" pitchFamily="49" charset="-122"/>
                <a:cs typeface="楷体" panose="02010609060101010101" pitchFamily="49" charset="-122"/>
              </a:rPr>
              <a:t>《太行春感》作者朱德，作于</a:t>
            </a:r>
            <a:r>
              <a:rPr lang="en-US" altLang="zh-CN" sz="3200">
                <a:latin typeface="楷体" panose="02010609060101010101" pitchFamily="49" charset="-122"/>
                <a:cs typeface="楷体" panose="02010609060101010101" pitchFamily="49" charset="-122"/>
              </a:rPr>
              <a:t>1939</a:t>
            </a:r>
            <a:r>
              <a:rPr sz="3200">
                <a:latin typeface="楷体" panose="02010609060101010101" pitchFamily="49" charset="-122"/>
                <a:cs typeface="楷体" panose="02010609060101010101" pitchFamily="49" charset="-122"/>
              </a:rPr>
              <a:t>年春，时年作者</a:t>
            </a:r>
            <a:r>
              <a:rPr lang="en-US" altLang="zh-CN" sz="3200">
                <a:latin typeface="楷体" panose="02010609060101010101" pitchFamily="49" charset="-122"/>
                <a:cs typeface="楷体" panose="02010609060101010101" pitchFamily="49" charset="-122"/>
              </a:rPr>
              <a:t>54</a:t>
            </a:r>
            <a:r>
              <a:rPr sz="3200">
                <a:latin typeface="楷体" panose="02010609060101010101" pitchFamily="49" charset="-122"/>
                <a:cs typeface="楷体" panose="02010609060101010101" pitchFamily="49" charset="-122"/>
              </a:rPr>
              <a:t>岁</a:t>
            </a:r>
            <a:r>
              <a:rPr lang="zh-CN" altLang="en-US" sz="3200">
                <a:latin typeface="楷体" panose="02010609060101010101" pitchFamily="49" charset="-122"/>
                <a:cs typeface="楷体" panose="02010609060101010101" pitchFamily="49" charset="-122"/>
              </a:rPr>
              <a:t>；</a:t>
            </a:r>
            <a:endParaRPr lang="zh-CN" altLang="en-US" sz="3200">
              <a:latin typeface="楷体" panose="02010609060101010101" pitchFamily="49" charset="-122"/>
              <a:cs typeface="楷体" panose="02010609060101010101" pitchFamily="49" charset="-122"/>
            </a:endParaRPr>
          </a:p>
          <a:p>
            <a:pPr marL="0" indent="0" algn="just">
              <a:lnSpc>
                <a:spcPct val="100000"/>
              </a:lnSpc>
              <a:buNone/>
            </a:pPr>
            <a:r>
              <a:rPr lang="zh-CN" altLang="en-US" sz="3200">
                <a:latin typeface="楷体" panose="02010609060101010101" pitchFamily="49" charset="-122"/>
                <a:cs typeface="楷体" panose="02010609060101010101" pitchFamily="49" charset="-122"/>
              </a:rPr>
              <a:t>《赣南游击词》作者陈毅，作于</a:t>
            </a:r>
            <a:r>
              <a:rPr lang="en-US" altLang="zh-CN" sz="3200">
                <a:latin typeface="楷体" panose="02010609060101010101" pitchFamily="49" charset="-122"/>
                <a:cs typeface="楷体" panose="02010609060101010101" pitchFamily="49" charset="-122"/>
              </a:rPr>
              <a:t>1936</a:t>
            </a:r>
            <a:r>
              <a:rPr sz="3200">
                <a:latin typeface="楷体" panose="02010609060101010101" pitchFamily="49" charset="-122"/>
                <a:cs typeface="楷体" panose="02010609060101010101" pitchFamily="49" charset="-122"/>
              </a:rPr>
              <a:t>年夏，时年作者</a:t>
            </a:r>
            <a:r>
              <a:rPr lang="en-US" altLang="zh-CN" sz="3200">
                <a:latin typeface="楷体" panose="02010609060101010101" pitchFamily="49" charset="-122"/>
                <a:cs typeface="楷体" panose="02010609060101010101" pitchFamily="49" charset="-122"/>
              </a:rPr>
              <a:t>36</a:t>
            </a:r>
            <a:r>
              <a:rPr sz="3200">
                <a:latin typeface="楷体" panose="02010609060101010101" pitchFamily="49" charset="-122"/>
                <a:cs typeface="楷体" panose="02010609060101010101" pitchFamily="49" charset="-122"/>
              </a:rPr>
              <a:t>岁</a:t>
            </a:r>
            <a:r>
              <a:rPr lang="zh-CN" altLang="en-US" sz="3200">
                <a:latin typeface="楷体" panose="02010609060101010101" pitchFamily="49" charset="-122"/>
                <a:cs typeface="楷体" panose="02010609060101010101" pitchFamily="49" charset="-122"/>
              </a:rPr>
              <a:t>；</a:t>
            </a:r>
            <a:endParaRPr lang="zh-CN" altLang="en-US" sz="3200">
              <a:latin typeface="楷体" panose="02010609060101010101" pitchFamily="49" charset="-122"/>
              <a:cs typeface="楷体" panose="02010609060101010101" pitchFamily="49" charset="-122"/>
            </a:endParaRP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8986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文体、写作背景阅读</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a:xfrm>
            <a:off x="496570" y="952500"/>
            <a:ext cx="11301730" cy="5388610"/>
          </a:xfrm>
        </p:spPr>
        <p:txBody>
          <a:bodyPr>
            <a:noAutofit/>
          </a:bodyPr>
          <a:lstStyle/>
          <a:p>
            <a:pPr marL="0" indent="0" algn="just">
              <a:lnSpc>
                <a:spcPct val="100000"/>
              </a:lnSpc>
              <a:buNone/>
            </a:pPr>
            <a:r>
              <a:rPr lang="zh-CN" altLang="en-US" sz="2800">
                <a:latin typeface="楷体" panose="02010609060101010101" pitchFamily="49" charset="-122"/>
                <a:cs typeface="楷体" panose="02010609060101010101" pitchFamily="49" charset="-122"/>
              </a:rPr>
              <a:t>《水调歌头</a:t>
            </a:r>
            <a:r>
              <a:rPr lang="en-US" altLang="zh-CN" sz="2800">
                <a:latin typeface="楷体" panose="02010609060101010101" pitchFamily="49" charset="-122"/>
                <a:cs typeface="楷体" panose="02010609060101010101" pitchFamily="49" charset="-122"/>
              </a:rPr>
              <a:t>·</a:t>
            </a:r>
            <a:r>
              <a:rPr sz="2800">
                <a:latin typeface="楷体" panose="02010609060101010101" pitchFamily="49" charset="-122"/>
                <a:cs typeface="楷体" panose="02010609060101010101" pitchFamily="49" charset="-122"/>
              </a:rPr>
              <a:t>游泳</a:t>
            </a:r>
            <a:r>
              <a:rPr lang="zh-CN" altLang="en-US" sz="2800">
                <a:latin typeface="楷体" panose="02010609060101010101" pitchFamily="49" charset="-122"/>
                <a:cs typeface="楷体" panose="02010609060101010101" pitchFamily="49" charset="-122"/>
              </a:rPr>
              <a:t>》是一首词，写作背景是社会主义全面建设时期；</a:t>
            </a:r>
            <a:endParaRPr lang="zh-CN" altLang="en-US" sz="2800">
              <a:latin typeface="楷体" panose="02010609060101010101" pitchFamily="49" charset="-122"/>
              <a:cs typeface="楷体" panose="02010609060101010101" pitchFamily="49" charset="-122"/>
            </a:endParaRPr>
          </a:p>
          <a:p>
            <a:pPr marL="0" indent="0" algn="just">
              <a:lnSpc>
                <a:spcPct val="100000"/>
              </a:lnSpc>
              <a:buNone/>
            </a:pPr>
            <a:r>
              <a:rPr lang="zh-CN" altLang="en-US" sz="2800">
                <a:latin typeface="楷体" panose="02010609060101010101" pitchFamily="49" charset="-122"/>
                <a:cs typeface="楷体" panose="02010609060101010101" pitchFamily="49" charset="-122"/>
              </a:rPr>
              <a:t>《赤光的宣言》是一首新诗，写作背景是俄国十月革命胜利，国民大革命运动正如火如荼开展；</a:t>
            </a:r>
            <a:endParaRPr lang="zh-CN" altLang="en-US" sz="2800">
              <a:latin typeface="楷体" panose="02010609060101010101" pitchFamily="49" charset="-122"/>
              <a:cs typeface="楷体" panose="02010609060101010101" pitchFamily="49" charset="-122"/>
            </a:endParaRPr>
          </a:p>
          <a:p>
            <a:pPr marL="0" indent="0" algn="just">
              <a:lnSpc>
                <a:spcPct val="100000"/>
              </a:lnSpc>
              <a:buNone/>
            </a:pPr>
            <a:r>
              <a:rPr lang="zh-CN" altLang="en-US" sz="2800">
                <a:latin typeface="楷体" panose="02010609060101010101" pitchFamily="49" charset="-122"/>
                <a:cs typeface="楷体" panose="02010609060101010101" pitchFamily="49" charset="-122"/>
              </a:rPr>
              <a:t>《太行春感》是一首七律，写作背景：1939年春天，抗日战争已进入第3个年头。继汪精卫投降日寇之后，蒋介石又积极反共，消极抗战，而日寇则以主要兵力进攻中共敌后抗日根据地。面对这一十分严峻的形势，中国共产党领导的八路军、新四军坚持敌后抗日运动，给敌人以沉重打击。其时，八路军总部设在晋冀鲁豫根据地的中心——太行山区武乡县王家峪等地，作为八路军总司令的朱德在这里指挥战斗，多次粉碎了日寇的扫荡，打击了侵略者的嚣张气焰，大大鼓舞了全国人民；</a:t>
            </a:r>
            <a:endParaRPr lang="zh-CN" altLang="en-US" sz="2800">
              <a:latin typeface="楷体" panose="02010609060101010101" pitchFamily="49" charset="-122"/>
              <a:cs typeface="楷体" panose="02010609060101010101" pitchFamily="49" charset="-122"/>
            </a:endParaRPr>
          </a:p>
          <a:p>
            <a:pPr marL="0" indent="0" algn="just">
              <a:lnSpc>
                <a:spcPct val="100000"/>
              </a:lnSpc>
              <a:buNone/>
            </a:pPr>
            <a:r>
              <a:rPr lang="zh-CN" altLang="en-US" sz="2800">
                <a:latin typeface="楷体" panose="02010609060101010101" pitchFamily="49" charset="-122"/>
                <a:cs typeface="楷体" panose="02010609060101010101" pitchFamily="49" charset="-122"/>
              </a:rPr>
              <a:t>《赣南游击词》是一首词。</a:t>
            </a:r>
            <a:endParaRPr lang="zh-CN" altLang="en-US" sz="2800">
              <a:latin typeface="楷体" panose="02010609060101010101" pitchFamily="49" charset="-122"/>
              <a:cs typeface="楷体" panose="02010609060101010101" pitchFamily="49" charset="-122"/>
            </a:endParaRP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8986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文体、写作背景阅读</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idx="1"/>
          </p:nvPr>
        </p:nvSpPr>
        <p:spPr>
          <a:xfrm>
            <a:off x="496570" y="952500"/>
            <a:ext cx="11301730" cy="5388610"/>
          </a:xfrm>
        </p:spPr>
        <p:txBody>
          <a:bodyPr>
            <a:noAutofit/>
          </a:bodyPr>
          <a:lstStyle/>
          <a:p>
            <a:pPr marL="0" indent="0" algn="just">
              <a:lnSpc>
                <a:spcPct val="100000"/>
              </a:lnSpc>
              <a:buNone/>
            </a:pPr>
            <a:r>
              <a:rPr lang="zh-CN" altLang="en-US" sz="2800">
                <a:latin typeface="楷体" panose="02010609060101010101" pitchFamily="49" charset="-122"/>
                <a:cs typeface="楷体" panose="02010609060101010101" pitchFamily="49" charset="-122"/>
              </a:rPr>
              <a:t>《赣南游击词》写作背景</a:t>
            </a:r>
            <a:endParaRPr lang="zh-CN" altLang="en-US" sz="2800">
              <a:latin typeface="楷体" panose="02010609060101010101" pitchFamily="49" charset="-122"/>
              <a:cs typeface="楷体" panose="02010609060101010101" pitchFamily="49" charset="-122"/>
            </a:endParaRPr>
          </a:p>
          <a:p>
            <a:pPr marL="0" indent="0" algn="just">
              <a:lnSpc>
                <a:spcPct val="100000"/>
              </a:lnSpc>
              <a:buNone/>
            </a:pPr>
            <a:r>
              <a:rPr lang="zh-CN" altLang="en-US" sz="2800">
                <a:latin typeface="楷体" panose="02010609060101010101" pitchFamily="49" charset="-122"/>
                <a:cs typeface="楷体" panose="02010609060101010101" pitchFamily="49" charset="-122"/>
              </a:rPr>
              <a:t>1936年夏季，赣粤边地区出现罕见的大雪封山。游击队的粮食断绝，只能靠摘野果、采野菜、剥竹笋充饥。面对红军游击队的困境，赣南地下党的同志组织群众利用每月初一和十五进山砍柴的机会，把大米藏在挑柴的竹杠中，把食盐溶进棉袄里，设法丢在山上，转交游击队。陈毅元帅在油山秘密据点吃着从山上“捡”来的大米饭，感慨万千，写下了这首动人的《赣南游击词》。</a:t>
            </a:r>
            <a:endParaRPr lang="zh-CN" altLang="en-US" sz="2800">
              <a:latin typeface="楷体" panose="02010609060101010101" pitchFamily="49" charset="-122"/>
              <a:cs typeface="楷体" panose="02010609060101010101" pitchFamily="49" charset="-122"/>
            </a:endParaRPr>
          </a:p>
          <a:p>
            <a:pPr marL="0" indent="0" algn="just">
              <a:lnSpc>
                <a:spcPct val="100000"/>
              </a:lnSpc>
              <a:buNone/>
            </a:pPr>
            <a:r>
              <a:rPr lang="zh-CN" altLang="en-US" sz="2800">
                <a:latin typeface="楷体" panose="02010609060101010101" pitchFamily="49" charset="-122"/>
                <a:cs typeface="楷体" panose="02010609060101010101" pitchFamily="49" charset="-122"/>
              </a:rPr>
              <a:t>四首诗歌，有新诗，也有七律，还有两首词。</a:t>
            </a:r>
            <a:endParaRPr lang="zh-CN" altLang="en-US" sz="2800">
              <a:latin typeface="楷体" panose="02010609060101010101" pitchFamily="49" charset="-122"/>
              <a:cs typeface="楷体" panose="02010609060101010101" pitchFamily="49" charset="-122"/>
            </a:endParaRPr>
          </a:p>
          <a:p>
            <a:pPr marL="0" indent="0" algn="just">
              <a:lnSpc>
                <a:spcPct val="100000"/>
              </a:lnSpc>
              <a:buNone/>
            </a:pPr>
            <a:r>
              <a:rPr lang="zh-CN" altLang="en-US" sz="2800">
                <a:latin typeface="楷体" panose="02010609060101010101" pitchFamily="49" charset="-122"/>
                <a:cs typeface="楷体" panose="02010609060101010101" pitchFamily="49" charset="-122"/>
              </a:rPr>
              <a:t>四首诗歌的写作背景，从国民大革命时期，到第二次国内革命战争时期时期，再到抗日着战争时期，全面建设社会主义时期。</a:t>
            </a:r>
            <a:endParaRPr lang="zh-CN" altLang="en-US" sz="2800">
              <a:latin typeface="楷体" panose="02010609060101010101" pitchFamily="49" charset="-122"/>
              <a:cs typeface="楷体" panose="02010609060101010101" pitchFamily="49" charset="-122"/>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4002" y="245749"/>
            <a:ext cx="10852237" cy="441964"/>
          </a:xfrm>
        </p:spPr>
        <p:txBody>
          <a:bodyPr>
            <a:noAutofit/>
          </a:bodyPr>
          <a:lstStyle/>
          <a:p>
            <a:pPr algn="ctr"/>
            <a:r>
              <a:rPr sz="3600">
                <a:latin typeface="华文楷体" panose="02010600040101010101" charset="-122"/>
                <a:ea typeface="华文楷体" panose="02010600040101010101" charset="-122"/>
                <a:cs typeface="华文楷体" panose="02010600040101010101" charset="-122"/>
              </a:rPr>
              <a:t>赤光的宣言</a:t>
            </a:r>
            <a:endParaRPr sz="3600">
              <a:latin typeface="华文楷体" panose="02010600040101010101" charset="-122"/>
              <a:ea typeface="华文楷体" panose="02010600040101010101" charset="-122"/>
              <a:cs typeface="华文楷体" panose="02010600040101010101" charset="-122"/>
            </a:endParaRPr>
          </a:p>
        </p:txBody>
      </p:sp>
      <p:sp>
        <p:nvSpPr>
          <p:cNvPr id="4" name="内容占位符 3"/>
          <p:cNvSpPr>
            <a:spLocks noGrp="1"/>
          </p:cNvSpPr>
          <p:nvPr>
            <p:ph sz="half" idx="1"/>
          </p:nvPr>
        </p:nvSpPr>
        <p:spPr>
          <a:xfrm>
            <a:off x="669930" y="849638"/>
            <a:ext cx="5283242" cy="5388907"/>
          </a:xfrm>
        </p:spPr>
        <p:txBody>
          <a:bodyPr>
            <a:noAutofit/>
          </a:bodyPr>
          <a:lstStyle/>
          <a:p>
            <a:pPr marL="0" indent="0" algn="just">
              <a:lnSpc>
                <a:spcPct val="100000"/>
              </a:lnSpc>
              <a:buNone/>
            </a:pPr>
            <a:r>
              <a:rPr lang="zh-CN" altLang="en-US" sz="2800"/>
              <a:t>革命的赤光，</a:t>
            </a:r>
            <a:endParaRPr lang="zh-CN" altLang="en-US" sz="2800"/>
          </a:p>
          <a:p>
            <a:pPr marL="0" indent="0" algn="just">
              <a:lnSpc>
                <a:spcPct val="100000"/>
              </a:lnSpc>
              <a:buNone/>
            </a:pPr>
            <a:r>
              <a:rPr lang="zh-CN" altLang="en-US" sz="2800"/>
              <a:t>从北俄腾起，</a:t>
            </a:r>
            <a:endParaRPr lang="zh-CN" altLang="en-US" sz="2800"/>
          </a:p>
          <a:p>
            <a:pPr marL="0" indent="0" algn="just">
              <a:lnSpc>
                <a:spcPct val="100000"/>
              </a:lnSpc>
              <a:buNone/>
            </a:pPr>
            <a:r>
              <a:rPr lang="zh-CN" altLang="en-US" sz="2800"/>
              <a:t>惊醒了</a:t>
            </a:r>
            <a:endParaRPr lang="zh-CN" altLang="en-US" sz="2800"/>
          </a:p>
          <a:p>
            <a:pPr marL="0" indent="0" algn="just">
              <a:lnSpc>
                <a:spcPct val="100000"/>
              </a:lnSpc>
              <a:buNone/>
            </a:pPr>
            <a:r>
              <a:rPr lang="zh-CN" altLang="en-US" sz="2800"/>
              <a:t>冬虫般蛰伏的被压迫阶级，</a:t>
            </a:r>
            <a:endParaRPr lang="zh-CN" altLang="en-US" sz="2800"/>
          </a:p>
          <a:p>
            <a:pPr marL="0" indent="0" algn="just">
              <a:lnSpc>
                <a:spcPct val="100000"/>
              </a:lnSpc>
              <a:buNone/>
            </a:pPr>
            <a:r>
              <a:rPr lang="zh-CN" altLang="en-US" sz="2800"/>
              <a:t>震动了</a:t>
            </a:r>
            <a:endParaRPr lang="zh-CN" altLang="en-US" sz="2800"/>
          </a:p>
          <a:p>
            <a:pPr marL="0" indent="0" algn="just">
              <a:lnSpc>
                <a:spcPct val="100000"/>
              </a:lnSpc>
              <a:buNone/>
            </a:pPr>
            <a:r>
              <a:rPr lang="zh-CN" altLang="en-US" sz="2800"/>
              <a:t>春蚕般茧缚的世界殖民地，</a:t>
            </a:r>
            <a:endParaRPr lang="zh-CN" altLang="en-US" sz="2800"/>
          </a:p>
          <a:p>
            <a:pPr marL="0" indent="0" algn="just">
              <a:lnSpc>
                <a:spcPct val="100000"/>
              </a:lnSpc>
              <a:buNone/>
            </a:pPr>
            <a:r>
              <a:rPr lang="zh-CN" altLang="en-US" sz="2800"/>
              <a:t>封建余孽，</a:t>
            </a:r>
            <a:endParaRPr lang="zh-CN" altLang="en-US" sz="2800"/>
          </a:p>
          <a:p>
            <a:pPr marL="0" indent="0" algn="just">
              <a:lnSpc>
                <a:spcPct val="100000"/>
              </a:lnSpc>
              <a:buNone/>
            </a:pPr>
            <a:r>
              <a:rPr lang="zh-CN" altLang="en-US" sz="2800"/>
              <a:t>国际的强盗，</a:t>
            </a:r>
            <a:endParaRPr lang="zh-CN" altLang="en-US" sz="2800"/>
          </a:p>
          <a:p>
            <a:pPr marL="0" indent="0" algn="just">
              <a:lnSpc>
                <a:spcPct val="100000"/>
              </a:lnSpc>
              <a:buNone/>
            </a:pPr>
            <a:r>
              <a:rPr lang="zh-CN" altLang="en-US" sz="2800"/>
              <a:t>更被他照的原形毕露。</a:t>
            </a:r>
            <a:endParaRPr lang="zh-CN" altLang="en-US" sz="2800"/>
          </a:p>
          <a:p>
            <a:pPr marL="0" indent="0" algn="just">
              <a:lnSpc>
                <a:spcPct val="100000"/>
              </a:lnSpc>
              <a:buNone/>
            </a:pPr>
            <a:r>
              <a:rPr lang="zh-CN" altLang="en-US" sz="2800"/>
              <a:t>夜已阑，天将晓，</a:t>
            </a:r>
            <a:endParaRPr lang="zh-CN" altLang="en-US" sz="2800"/>
          </a:p>
          <a:p>
            <a:pPr marL="0" indent="0" algn="just">
              <a:lnSpc>
                <a:spcPct val="100000"/>
              </a:lnSpc>
              <a:buNone/>
            </a:pPr>
            <a:r>
              <a:rPr lang="zh-CN" altLang="en-US" sz="2800"/>
              <a:t>赤色之光，</a:t>
            </a:r>
            <a:endParaRPr lang="zh-CN" altLang="en-US" sz="2800"/>
          </a:p>
        </p:txBody>
      </p:sp>
      <p:sp>
        <p:nvSpPr>
          <p:cNvPr id="5" name="内容占位符 4"/>
          <p:cNvSpPr>
            <a:spLocks noGrp="1"/>
          </p:cNvSpPr>
          <p:nvPr>
            <p:ph sz="half" idx="2"/>
          </p:nvPr>
        </p:nvSpPr>
        <p:spPr>
          <a:xfrm>
            <a:off x="5953125" y="849630"/>
            <a:ext cx="5968365" cy="5388610"/>
          </a:xfrm>
        </p:spPr>
        <p:txBody>
          <a:bodyPr>
            <a:noAutofit/>
          </a:bodyPr>
          <a:lstStyle/>
          <a:p>
            <a:pPr marL="0" indent="0" algn="just">
              <a:lnSpc>
                <a:spcPct val="100000"/>
              </a:lnSpc>
              <a:buNone/>
            </a:pPr>
            <a:r>
              <a:rPr lang="zh-CN" altLang="en-US" sz="2800"/>
              <a:t>诗中所指赤光，喻马克思主义思想光辉。诗章开头热烈欢呼苏俄无产阶级革命领袖列宁在其光辉照耀下，领导十月革命取得伟大胜利，并产生巨大革命影响。本着我党当时确定的革命目标“反军阀政府的国民联合，反帝国主义的国际联合”，诗作以形象化的思维方式，欣喜设置比喻：“惊醒了/冬虫般蛰伏的被压迫阶级”，展现国民联合的革命前景；“震动了/春蚕般茧缚的世界殖民地”，展现国际联合的革命前景，极为生动形象。</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101.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p="http://schemas.openxmlformats.org/presentationml/2006/main">
  <p:tag name="KSO_WM_BEAUTIFY_FLAG" val="#wm#"/>
  <p:tag name="KSO_WM_SLIDE_BACKGROUND_TYPE" val="topBottom"/>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4.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7.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8.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11.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ags/tag114.xml><?xml version="1.0" encoding="utf-8"?>
<p:tagLst xmlns:p="http://schemas.openxmlformats.org/presentationml/2006/main">
  <p:tag name="KSO_WM_BEAUTIFY_FLAG" val="#wm#"/>
  <p:tag name="KSO_WM_SLIDE_BACKGROUND_TYPE" val="bottomTop"/>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15.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7.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8.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9.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1.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22.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123.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navigation"/>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26.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7.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8.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9.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1.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2.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3.xml><?xml version="1.0" encoding="utf-8"?>
<p:tagLst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35.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6.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137.xml><?xml version="1.0" encoding="utf-8"?>
<p:tagLst xmlns:p="http://schemas.openxmlformats.org/presentationml/2006/main">
  <p:tag name="KSO_WM_BEAUTIFY_FLAG" val="#wm#"/>
  <p:tag name="KSO_WM_SLIDE_BACKGROUND_TYPE" val="belt"/>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38.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9.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1.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2.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3.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xml><?xml version="1.0" encoding="utf-8"?>
<p:tagLst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5.xml><?xml version="1.0" encoding="utf-8"?>
<p:tagLst xmlns:p="http://schemas.openxmlformats.org/presentationml/2006/main">
  <p:tag name="KSO_WM_BEAUTIFY_FLAG" val="#wm#"/>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_0**"/>
  <p:tag name="KSO_WM_UNIT_LAYERLEVEL" val="1"/>
</p:tagLst>
</file>

<file path=ppt/tags/tag146.xml><?xml version="1.0" encoding="utf-8"?>
<p:tagLst xmlns:p="http://schemas.openxmlformats.org/presentationml/2006/main">
  <p:tag name="KSO_WM_BEAUTIFY_FLAG" val="#wm#"/>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_0**"/>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7617"/>
  <p:tag name="KSO_WM_TEMPLATE_MASTER_TYPE" val="1"/>
  <p:tag name="KSO_WM_TEMPLATE_SUBCATEGORY" val="0"/>
  <p:tag name="KSO_WM_TEMPLATE_THUMBS_INDEX" val="1、4、5、6、8、10、11、12、13"/>
</p:tagLst>
</file>

<file path=ppt/tags/tag151.xml><?xml version="1.0" encoding="utf-8"?>
<p:tagLst xmlns:p="http://schemas.openxmlformats.org/presentationml/2006/main">
  <p:tag name="KSO_WM_BEAUTIFY_FLAG" val="#wm#"/>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a*1"/>
  <p:tag name="KSO_WM_UNIT_INDEX" val="1"/>
  <p:tag name="KSO_WM_UNIT_ISCONTENTSTITLE" val="0"/>
  <p:tag name="KSO_WM_UNIT_ISNUMDGMTITLE" val="0"/>
  <p:tag name="KSO_WM_UNIT_LAYERLEVEL" val="1"/>
  <p:tag name="KSO_WM_UNIT_NOCLEAR" val="0"/>
  <p:tag name="KSO_WM_UNIT_PRESET_TEXT" val="党政通用模板"/>
  <p:tag name="KSO_WM_UNIT_TYPE" val="a"/>
  <p:tag name="KSO_WM_UNIT_VALUE" val="9"/>
</p:tagLst>
</file>

<file path=ppt/tags/tag152.xml><?xml version="1.0" encoding="utf-8"?>
<p:tagLst xmlns:p="http://schemas.openxmlformats.org/presentationml/2006/main">
  <p:tag name="KSO_WM_BEAUTIFY_FLAG" val="#wm#"/>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b*1"/>
  <p:tag name="KSO_WM_UNIT_INDEX" val="1"/>
  <p:tag name="KSO_WM_UNIT_ISCONTENTSTITLE" val="0"/>
  <p:tag name="KSO_WM_UNIT_ISNUMDGMTITLE" val="0"/>
  <p:tag name="KSO_WM_UNIT_LAYERLEVEL" val="1"/>
  <p:tag name="KSO_WM_UNIT_NOCLEAR" val="0"/>
  <p:tag name="KSO_WM_UNIT_PRESET_TEXT" val="听党话，跟党走，为民宗旨不可丢"/>
  <p:tag name="KSO_WM_UNIT_TEXT_FILL_FORE_SCHEMECOLOR_INDEX" val="13"/>
  <p:tag name="KSO_WM_UNIT_TEXT_FILL_FORE_SCHEMECOLOR_INDEX_BRIGHTNESS" val="0.15"/>
  <p:tag name="KSO_WM_UNIT_TEXT_FILL_TYPE" val="1"/>
  <p:tag name="KSO_WM_UNIT_TYPE" val="b"/>
  <p:tag name="KSO_WM_UNIT_VALUE" val="30"/>
</p:tagLst>
</file>

<file path=ppt/tags/tag153.xml><?xml version="1.0" encoding="utf-8"?>
<p:tagLst xmlns:p="http://schemas.openxmlformats.org/presentationml/2006/main">
  <p:tag name="KSO_WM_BEAUTIFY_FLAG" val="#wm#"/>
  <p:tag name="KSO_WM_SLIDE_ID" val="custom20207617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7617"/>
  <p:tag name="KSO_WM_TEMPLATE_MASTER_TYPE" val="1"/>
  <p:tag name="KSO_WM_TEMPLATE_SUBCATEGORY" val="0"/>
  <p:tag name="KSO_WM_TEMPLATE_THUMBS_INDEX" val="1、4、6、7、8、10、11、13、15"/>
</p:tagLst>
</file>

<file path=ppt/tags/tag154.xml><?xml version="1.0" encoding="utf-8"?>
<p:tagLst xmlns:p="http://schemas.openxmlformats.org/presentationml/2006/main">
  <p:tag name="KSO_WM_BEAUTIFY_FLAG" val="#wm#"/>
  <p:tag name="KSO_WM_TEMPLATE_CATEGORY" val="custom"/>
  <p:tag name="KSO_WM_TEMPLATE_INDEX" val="20207617"/>
</p:tagLst>
</file>

<file path=ppt/tags/tag155.xml><?xml version="1.0" encoding="utf-8"?>
<p:tagLst xmlns:p="http://schemas.openxmlformats.org/presentationml/2006/main">
  <p:tag name="KSO_WM_BEAUTIFY_FLAG" val="#wm#"/>
  <p:tag name="KSO_WM_TEMPLATE_CATEGORY" val="custom"/>
  <p:tag name="KSO_WM_TEMPLATE_INDEX" val="20207617"/>
</p:tagLst>
</file>

<file path=ppt/tags/tag156.xml><?xml version="1.0" encoding="utf-8"?>
<p:tagLst xmlns:p="http://schemas.openxmlformats.org/presentationml/2006/main">
  <p:tag name="KSO_WM_BEAUTIFY_FLAG" val="#wm#"/>
  <p:tag name="KSO_WM_TEMPLATE_CATEGORY" val="custom"/>
  <p:tag name="KSO_WM_TEMPLATE_INDEX" val="20207617"/>
</p:tagLst>
</file>

<file path=ppt/tags/tag157.xml><?xml version="1.0" encoding="utf-8"?>
<p:tagLst xmlns:p="http://schemas.openxmlformats.org/presentationml/2006/main">
  <p:tag name="KSO_WM_BEAUTIFY_FLAG" val="#wm#"/>
  <p:tag name="KSO_WM_TEMPLATE_CATEGORY" val="custom"/>
  <p:tag name="KSO_WM_TEMPLATE_INDEX" val="20207617"/>
</p:tagLst>
</file>

<file path=ppt/tags/tag158.xml><?xml version="1.0" encoding="utf-8"?>
<p:tagLst xmlns:p="http://schemas.openxmlformats.org/presentationml/2006/main">
  <p:tag name="KSO_WM_BEAUTIFY_FLAG" val="#wm#"/>
  <p:tag name="KSO_WM_TEMPLATE_CATEGORY" val="custom"/>
  <p:tag name="KSO_WM_TEMPLATE_INDEX" val="20207617"/>
</p:tagLst>
</file>

<file path=ppt/tags/tag159.xml><?xml version="1.0" encoding="utf-8"?>
<p:tagLst xmlns:p="http://schemas.openxmlformats.org/presentationml/2006/main">
  <p:tag name="KSO_WM_BEAUTIFY_FLAG" val="#wm#"/>
  <p:tag name="KSO_WM_TEMPLATE_CATEGORY" val="custom"/>
  <p:tag name="KSO_WM_TEMPLATE_INDEX" val="20207617"/>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TEMPLATE_CATEGORY" val="custom"/>
  <p:tag name="KSO_WM_TEMPLATE_INDEX" val="20207617"/>
</p:tagLst>
</file>

<file path=ppt/tags/tag161.xml><?xml version="1.0" encoding="utf-8"?>
<p:tagLst xmlns:p="http://schemas.openxmlformats.org/presentationml/2006/main">
  <p:tag name="KSO_WM_BEAUTIFY_FLAG" val="#wm#"/>
  <p:tag name="KSO_WM_TEMPLATE_CATEGORY" val="custom"/>
  <p:tag name="KSO_WM_TEMPLATE_INDEX" val="20207617"/>
</p:tagLst>
</file>

<file path=ppt/tags/tag162.xml><?xml version="1.0" encoding="utf-8"?>
<p:tagLst xmlns:p="http://schemas.openxmlformats.org/presentationml/2006/main">
  <p:tag name="KSO_WM_BEAUTIFY_FLAG" val="#wm#"/>
  <p:tag name="KSO_WM_TEMPLATE_CATEGORY" val="custom"/>
  <p:tag name="KSO_WM_TEMPLATE_INDEX" val="20207617"/>
</p:tagLst>
</file>

<file path=ppt/tags/tag163.xml><?xml version="1.0" encoding="utf-8"?>
<p:tagLst xmlns:p="http://schemas.openxmlformats.org/presentationml/2006/main">
  <p:tag name="KSO_WM_BEAUTIFY_FLAG" val="#wm#"/>
  <p:tag name="KSO_WM_TEMPLATE_CATEGORY" val="custom"/>
  <p:tag name="KSO_WM_TEMPLATE_INDEX" val="20207617"/>
</p:tagLst>
</file>

<file path=ppt/tags/tag164.xml><?xml version="1.0" encoding="utf-8"?>
<p:tagLst xmlns:p="http://schemas.openxmlformats.org/presentationml/2006/main">
  <p:tag name="KSO_WM_BEAUTIFY_FLAG" val="#wm#"/>
  <p:tag name="KSO_WM_TEMPLATE_CATEGORY" val="custom"/>
  <p:tag name="KSO_WM_TEMPLATE_INDEX" val="20207617"/>
</p:tagLst>
</file>

<file path=ppt/tags/tag165.xml><?xml version="1.0" encoding="utf-8"?>
<p:tagLst xmlns:p="http://schemas.openxmlformats.org/presentationml/2006/main">
  <p:tag name="KSO_WM_BEAUTIFY_FLAG" val="#wm#"/>
  <p:tag name="KSO_WM_TEMPLATE_CATEGORY" val="custom"/>
  <p:tag name="KSO_WM_TEMPLATE_INDEX" val="20207617"/>
</p:tagLst>
</file>

<file path=ppt/tags/tag166.xml><?xml version="1.0" encoding="utf-8"?>
<p:tagLst xmlns:p="http://schemas.openxmlformats.org/presentationml/2006/main">
  <p:tag name="KSO_WM_BEAUTIFY_FLAG" val="#wm#"/>
  <p:tag name="KSO_WM_TEMPLATE_CATEGORY" val="custom"/>
  <p:tag name="KSO_WM_TEMPLATE_INDEX" val="20207617"/>
</p:tagLst>
</file>

<file path=ppt/tags/tag167.xml><?xml version="1.0" encoding="utf-8"?>
<p:tagLst xmlns:p="http://schemas.openxmlformats.org/presentationml/2006/main">
  <p:tag name="KSO_WM_BEAUTIFY_FLAG" val="#wm#"/>
  <p:tag name="KSO_WM_TEMPLATE_CATEGORY" val="custom"/>
  <p:tag name="KSO_WM_TEMPLATE_INDEX" val="20207617"/>
</p:tagLst>
</file>

<file path=ppt/tags/tag168.xml><?xml version="1.0" encoding="utf-8"?>
<p:tagLst xmlns:p="http://schemas.openxmlformats.org/presentationml/2006/main">
  <p:tag name="KSO_WM_BEAUTIFY_FLAG" val="#wm#"/>
  <p:tag name="KSO_WM_TEMPLATE_CATEGORY" val="custom"/>
  <p:tag name="KSO_WM_TEMPLATE_INDEX" val="20207617"/>
</p:tagLst>
</file>

<file path=ppt/tags/tag169.xml><?xml version="1.0" encoding="utf-8"?>
<p:tagLst xmlns:p="http://schemas.openxmlformats.org/presentationml/2006/main">
  <p:tag name="KSO_WM_BEAUTIFY_FLAG" val="#wm#"/>
  <p:tag name="KSO_WM_TEMPLATE_CATEGORY" val="custom"/>
  <p:tag name="KSO_WM_TEMPLATE_INDEX" val="20207617"/>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TEMPLATE_CATEGORY" val="custom"/>
  <p:tag name="KSO_WM_TEMPLATE_INDEX" val="20207617"/>
</p:tagLst>
</file>

<file path=ppt/tags/tag171.xml><?xml version="1.0" encoding="utf-8"?>
<p:tagLst xmlns:p="http://schemas.openxmlformats.org/presentationml/2006/main">
  <p:tag name="KSO_WM_BEAUTIFY_FLAG" val="#wm#"/>
  <p:tag name="KSO_WM_TEMPLATE_CATEGORY" val="custom"/>
  <p:tag name="KSO_WM_TEMPLATE_INDEX" val="20207617"/>
</p:tagLst>
</file>

<file path=ppt/tags/tag172.xml><?xml version="1.0" encoding="utf-8"?>
<p:tagLst xmlns:p="http://schemas.openxmlformats.org/presentationml/2006/main">
  <p:tag name="KSO_WM_BEAUTIFY_FLAG" val="#wm#"/>
  <p:tag name="KSO_WM_TEMPLATE_CATEGORY" val="custom"/>
  <p:tag name="KSO_WM_TEMPLATE_INDEX" val="20207617"/>
</p:tagLst>
</file>

<file path=ppt/tags/tag173.xml><?xml version="1.0" encoding="utf-8"?>
<p:tagLst xmlns:p="http://schemas.openxmlformats.org/presentationml/2006/main">
  <p:tag name="KSO_WM_BEAUTIFY_FLAG" val="#wm#"/>
  <p:tag name="KSO_WM_TEMPLATE_CATEGORY" val="custom"/>
  <p:tag name="KSO_WM_TEMPLATE_INDEX" val="20207617"/>
</p:tagLst>
</file>

<file path=ppt/tags/tag174.xml><?xml version="1.0" encoding="utf-8"?>
<p:tagLst xmlns:p="http://schemas.openxmlformats.org/presentationml/2006/main">
  <p:tag name="KSO_WM_BEAUTIFY_FLAG" val="#wm#"/>
  <p:tag name="KSO_WM_TEMPLATE_CATEGORY" val="custom"/>
  <p:tag name="KSO_WM_TEMPLATE_INDEX" val="20207617"/>
</p:tagLst>
</file>

<file path=ppt/tags/tag175.xml><?xml version="1.0" encoding="utf-8"?>
<p:tagLst xmlns:p="http://schemas.openxmlformats.org/presentationml/2006/main">
  <p:tag name="KSO_WM_BEAUTIFY_FLAG" val="#wm#"/>
  <p:tag name="KSO_WM_TEMPLATE_CATEGORY" val="custom"/>
  <p:tag name="KSO_WM_TEMPLATE_INDEX" val="20207617"/>
</p:tagLst>
</file>

<file path=ppt/tags/tag176.xml><?xml version="1.0" encoding="utf-8"?>
<p:tagLst xmlns:p="http://schemas.openxmlformats.org/presentationml/2006/main">
  <p:tag name="KSO_WM_BEAUTIFY_FLAG" val="#wm#"/>
  <p:tag name="KSO_WM_TEMPLATE_CATEGORY" val="custom"/>
  <p:tag name="KSO_WM_TEMPLATE_INDEX" val="20207617"/>
</p:tagLst>
</file>

<file path=ppt/tags/tag177.xml><?xml version="1.0" encoding="utf-8"?>
<p:tagLst xmlns:p="http://schemas.openxmlformats.org/presentationml/2006/main">
  <p:tag name="KSO_WM_BEAUTIFY_FLAG" val="#wm#"/>
  <p:tag name="KSO_WM_TEMPLATE_CATEGORY" val="custom"/>
  <p:tag name="KSO_WM_TEMPLATE_INDEX" val="20207617"/>
</p:tagLst>
</file>

<file path=ppt/tags/tag178.xml><?xml version="1.0" encoding="utf-8"?>
<p:tagLst xmlns:p="http://schemas.openxmlformats.org/presentationml/2006/main">
  <p:tag name="KSO_WM_BEAUTIFY_FLAG" val="#wm#"/>
  <p:tag name="KSO_WM_TEMPLATE_CATEGORY" val="custom"/>
  <p:tag name="KSO_WM_TEMPLATE_INDEX" val="20207617"/>
</p:tagLst>
</file>

<file path=ppt/tags/tag179.xml><?xml version="1.0" encoding="utf-8"?>
<p:tagLst xmlns:p="http://schemas.openxmlformats.org/presentationml/2006/main">
  <p:tag name="KSO_WM_BEAUTIFY_FLAG" val="#wm#"/>
  <p:tag name="KSO_WM_TEMPLATE_CATEGORY" val="custom"/>
  <p:tag name="KSO_WM_TEMPLATE_INDEX" val="20207617"/>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OS" val="Unix 3.10 unknown"/>
  <p:tag name="AS_RELEASE_DATE" val="2020.11.30"/>
  <p:tag name="AS_TITLE" val="Aspose.Slides for Java"/>
  <p:tag name="AS_VERSION" val="20.11"/>
  <p:tag name="COMMONDATA" val="eyJoZGlkIjoiNjE4MmJiNjk4MjQ1YThiNTdjZTdkYTE2ODA4NDk0NzIifQ=="/>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89.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p="http://schemas.openxmlformats.org/presentationml/2006/main">
  <p:tag name="KSO_WM_BEAUTIFY_FLAG" val="#wm#"/>
  <p:tag name="KSO_WM_SLIDE_BACKGROUND_TYPE" val="leftRight"/>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2.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8.xml><?xml version="1.0" encoding="utf-8"?>
<p:tagLst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xml><?xml version="1.0" encoding="utf-8"?>
<p:tagLst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153">
      <a:dk1>
        <a:sysClr val="windowText" lastClr="000000"/>
      </a:dk1>
      <a:lt1>
        <a:sysClr val="window" lastClr="FFFFFF"/>
      </a:lt1>
      <a:dk2>
        <a:srgbClr val="DE5B4D"/>
      </a:dk2>
      <a:lt2>
        <a:srgbClr val="FFFFFF"/>
      </a:lt2>
      <a:accent1>
        <a:srgbClr val="CA2A14"/>
      </a:accent1>
      <a:accent2>
        <a:srgbClr val="DF413C"/>
      </a:accent2>
      <a:accent3>
        <a:srgbClr val="DF0E25"/>
      </a:accent3>
      <a:accent4>
        <a:srgbClr val="E58450"/>
      </a:accent4>
      <a:accent5>
        <a:srgbClr val="F2B248"/>
      </a:accent5>
      <a:accent6>
        <a:srgbClr val="FFD63F"/>
      </a:accent6>
      <a:hlink>
        <a:srgbClr val="658BD5"/>
      </a:hlink>
      <a:folHlink>
        <a:srgbClr val="A16AA5"/>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170</Paragraphs>
  <Slides>27</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27</vt:i4>
      </vt:variant>
    </vt:vector>
  </HeadingPairs>
  <TitlesOfParts>
    <vt:vector baseType="lpstr" size="34">
      <vt:lpstr>Arial</vt:lpstr>
      <vt:lpstr>Calibri</vt:lpstr>
      <vt:lpstr>楷体</vt:lpstr>
      <vt:lpstr>汉仪尚巍手书W</vt:lpstr>
      <vt:lpstr>微软雅黑</vt:lpstr>
      <vt:lpstr>华文楷体</vt:lpstr>
      <vt:lpstr>Office 主题</vt:lpstr>
      <vt:lpstr>伟人诗词阅读</vt:lpstr>
      <vt:lpstr>水调歌头·游泳</vt:lpstr>
      <vt:lpstr>赤光的宣言</vt:lpstr>
      <vt:lpstr>太行春感</vt:lpstr>
      <vt:lpstr>赣南游击词</vt:lpstr>
      <vt:lpstr>作者比较阅读</vt:lpstr>
      <vt:lpstr>文体、写作背景阅读</vt:lpstr>
      <vt:lpstr>文体、写作背景阅读</vt:lpstr>
      <vt:lpstr>赤光的宣言</vt:lpstr>
      <vt:lpstr>赤光的宣言</vt:lpstr>
      <vt:lpstr>赤光的宣言</vt:lpstr>
      <vt:lpstr>赣南游击词</vt:lpstr>
      <vt:lpstr>赣南游击词</vt:lpstr>
      <vt:lpstr>赣南游击词</vt:lpstr>
      <vt:lpstr>赣南游击词</vt:lpstr>
      <vt:lpstr>赣南游击词</vt:lpstr>
      <vt:lpstr>太行春感</vt:lpstr>
      <vt:lpstr>太行春感</vt:lpstr>
      <vt:lpstr>太行春感</vt:lpstr>
      <vt:lpstr>太行春感</vt:lpstr>
      <vt:lpstr>太行春感</vt:lpstr>
      <vt:lpstr>太行春感</vt:lpstr>
      <vt:lpstr>太行春感</vt:lpstr>
      <vt:lpstr>太行春感</vt:lpstr>
      <vt:lpstr>太行春感</vt:lpstr>
      <vt:lpstr>水调歌头·游泳</vt:lpstr>
      <vt:lpstr>主旨思想比较阅读</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2022-07-25T19:29:13.027</cp:lastPrinted>
  <dcterms:created xsi:type="dcterms:W3CDTF">2022-07-25T19:29:13Z</dcterms:created>
  <dcterms:modified xsi:type="dcterms:W3CDTF">2022-07-25T11:29:13Z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