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69" r:id="rId3"/>
    <p:sldId id="301" r:id="rId4"/>
    <p:sldId id="326" r:id="rId5"/>
    <p:sldId id="327" r:id="rId6"/>
    <p:sldId id="332" r:id="rId7"/>
    <p:sldId id="329" r:id="rId8"/>
    <p:sldId id="328" r:id="rId9"/>
    <p:sldId id="333" r:id="rId10"/>
    <p:sldId id="336" r:id="rId11"/>
    <p:sldId id="337" r:id="rId12"/>
    <p:sldId id="284" r:id="rId13"/>
    <p:sldId id="338" r:id="rId14"/>
    <p:sldId id="369" r:id="rId15"/>
    <p:sldId id="387" r:id="rId16"/>
    <p:sldId id="388" r:id="rId17"/>
    <p:sldId id="365" r:id="rId18"/>
    <p:sldId id="360" r:id="rId19"/>
    <p:sldId id="361" r:id="rId20"/>
    <p:sldId id="386" r:id="rId21"/>
    <p:sldId id="264" r:id="rId22"/>
    <p:sldId id="334" r:id="rId23"/>
    <p:sldId id="335" r:id="rId24"/>
    <p:sldId id="418" r:id="rId25"/>
    <p:sldId id="407" r:id="rId26"/>
    <p:sldId id="320" r:id="rId27"/>
    <p:sldId id="419" r:id="rId28"/>
    <p:sldId id="420" r:id="rId29"/>
  </p:sldIdLst>
  <p:sldSz cx="9144000" cy="6858000" type="screen4x3"/>
  <p:notesSz cx="6858000" cy="9144000"/>
  <p:custDataLst>
    <p:tags r:id="rId3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b="1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94"/>
    <p:restoredTop sz="94614"/>
  </p:normalViewPr>
  <p:slideViewPr>
    <p:cSldViewPr showGuides="1">
      <p:cViewPr varScale="1">
        <p:scale>
          <a:sx n="73" d="100"/>
          <a:sy n="73" d="100"/>
        </p:scale>
        <p:origin x="552" y="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tags" Target="tags/tag1.xml" /><Relationship Id="rId31" Type="http://schemas.openxmlformats.org/officeDocument/2006/relationships/presProps" Target="presProps.xml" /><Relationship Id="rId32" Type="http://schemas.openxmlformats.org/officeDocument/2006/relationships/viewProps" Target="viewProps.xml" /><Relationship Id="rId33" Type="http://schemas.openxmlformats.org/officeDocument/2006/relationships/theme" Target="theme/theme1.xml" /><Relationship Id="rId34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3010" name="页眉占位符 43009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fontAlgn="base"/>
            <a:endParaRPr lang="zh-CN" sz="1200" b="0" strike="noStrike" noProof="1"/>
          </a:p>
        </p:txBody>
      </p:sp>
      <p:sp>
        <p:nvSpPr>
          <p:cNvPr id="43011" name="日期占位符 43010"/>
          <p:cNvSpPr>
            <a:spLocks noGrp="1"/>
          </p:cNvSpPr>
          <p:nvPr>
            <p:ph type="dt" idx="1"/>
          </p:nvPr>
        </p:nvSpPr>
        <p:spPr>
          <a:xfrm>
            <a:off x="3886200" y="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 algn="r" fontAlgn="base"/>
            <a:endParaRPr lang="zh-CN" altLang="en-US" sz="1200" b="0" strike="noStrike" noProof="1"/>
          </a:p>
        </p:txBody>
      </p:sp>
      <p:sp>
        <p:nvSpPr>
          <p:cNvPr id="3076" name="幻灯片图像占位符 43011"/>
          <p:cNvSpPr>
            <a:spLocks noGrp="1" noRot="1" noChangeAspect="1" noTextEdit="1"/>
          </p:cNvSpPr>
          <p:nvPr>
            <p:ph type="sldImg" idx="6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3077" name="文本占位符 43012"/>
          <p:cNvSpPr>
            <a:spLocks noGrp="1"/>
          </p:cNvSpPr>
          <p:nvPr>
            <p:ph type="body" sz="quarter" idx="7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43014" name="页脚占位符 43013"/>
          <p:cNvSpPr>
            <a:spLocks noGrp="1"/>
          </p:cNvSpPr>
          <p:nvPr>
            <p:ph type="ftr" sz="quarter" idx="4"/>
          </p:nvPr>
        </p:nvSpPr>
        <p:spPr>
          <a:xfrm>
            <a:off x="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fontAlgn="base"/>
            <a:endParaRPr lang="zh-CN" sz="1200" b="0" strike="noStrike" noProof="1"/>
          </a:p>
        </p:txBody>
      </p:sp>
      <p:sp>
        <p:nvSpPr>
          <p:cNvPr id="43015" name="灯片编号占位符 43014"/>
          <p:cNvSpPr>
            <a:spLocks noGrp="1"/>
          </p:cNvSpPr>
          <p:nvPr>
            <p:ph type="sldNum" sz="quarter" idx="5"/>
          </p:nvPr>
        </p:nvSpPr>
        <p:spPr>
          <a:xfrm>
            <a:off x="3886200" y="8686800"/>
            <a:ext cx="2971800" cy="457200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 fontAlgn="base"/>
            <a:fld id="{9A0DB2DC-4C9A-4742-B13C-FB6460FD3503}" type="slidenum">
              <a:rPr lang="en-US" altLang="zh-CN" sz="1200" b="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z="1200" b="0" strike="noStrike" noProof="1"/>
          </a:p>
        </p:txBody>
      </p:sp>
    </p:spTree>
    <p:extLst>
      <p:ext uri="{BB962C8B-B14F-4D97-AF65-F5344CB8AC3E}">
        <p14:creationId xmlns:p14="http://schemas.microsoft.com/office/powerpoint/2010/main" val="3373461843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lvl="0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30000"/>
      </a:spcBef>
      <a:spcAft>
        <a:spcPct val="0"/>
      </a:spcAft>
      <a:buNone/>
      <a:defRPr sz="12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image" Target="../media/image1.jpeg" /><Relationship Id="rId2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MasterPhAnim="0" type="title">
  <p:cSld name="标题幻灯片">
    <p:bg>
      <p:bgPr>
        <a:blipFill rotWithShape="0">
          <a:blip r:embed="rId1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6386" name="标题 16385"/>
          <p:cNvSpPr>
            <a:spLocks noGrp="1" noRot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>
            <a:lvl1pPr lvl="0">
              <a:defRPr kern="1200"/>
            </a:lvl1pPr>
          </a:lstStyle>
          <a:p>
            <a:pPr lvl="0" fontAlgn="base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16387" name="副标题 16386"/>
          <p:cNvSpPr>
            <a:spLocks noGrp="1" noRot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>
            <a:lvl1pPr marL="0" lvl="0" indent="0" algn="ctr">
              <a:buNone/>
              <a:defRPr kern="1200"/>
            </a:lvl1pPr>
            <a:lvl2pPr marL="457200" lvl="1" indent="-457200" algn="ctr">
              <a:buNone/>
              <a:defRPr kern="1200"/>
            </a:lvl2pPr>
            <a:lvl3pPr marL="914400" lvl="2" indent="-914400" algn="ctr">
              <a:buNone/>
              <a:defRPr kern="1200"/>
            </a:lvl3pPr>
            <a:lvl4pPr marL="1371600" lvl="3" indent="-1371600" algn="ctr">
              <a:buNone/>
              <a:defRPr kern="1200"/>
            </a:lvl4pPr>
            <a:lvl5pPr marL="1828800" lvl="4" indent="-1828800" algn="ctr">
              <a:buNone/>
              <a:defRPr kern="1200"/>
            </a:lvl5pPr>
          </a:lstStyle>
          <a:p>
            <a:pPr lvl="0" fontAlgn="base"/>
            <a:r>
              <a:rPr lang="zh-CN" altLang="en-US" strike="noStrike" noProof="1"/>
              <a:t>单击此处编辑母版副标题样式</a:t>
            </a:r>
          </a:p>
        </p:txBody>
      </p:sp>
      <p:sp>
        <p:nvSpPr>
          <p:cNvPr id="16388" name="日期占位符 16387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endParaRPr lang="zh-CN" altLang="en-US" noProof="1"/>
          </a:p>
        </p:txBody>
      </p:sp>
      <p:sp>
        <p:nvSpPr>
          <p:cNvPr id="16389" name="页脚占位符 16388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endParaRPr lang="zh-CN" noProof="1"/>
          </a:p>
        </p:txBody>
      </p:sp>
      <p:sp>
        <p:nvSpPr>
          <p:cNvPr id="16390" name="灯片编号占位符 16389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fontAlgn="base"/>
            <a:fld id="{9A0DB2DC-4C9A-4742-B13C-FB6460FD3503}" type="slidenum">
              <a:rPr lang="en-US" altLang="zh-CN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07188" y="228600"/>
            <a:ext cx="2135188" cy="5870575"/>
          </a:xfrm>
        </p:spPr>
        <p:txBody>
          <a:bodyPr vert="eaVert"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228600"/>
            <a:ext cx="6281784" cy="5870575"/>
          </a:xfrm>
        </p:spPr>
        <p:txBody>
          <a:bodyPr vert="eaVert"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1625" y="1600200"/>
            <a:ext cx="4184968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7408" y="1600200"/>
            <a:ext cx="4184968" cy="4498975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987425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  <a:p>
            <a:pPr lvl="1" fontAlgn="base"/>
            <a:r>
              <a:rPr lang="zh-CN" altLang="en-US" strike="noStrike" noProof="1" smtClean="0"/>
              <a:t>第二级</a:t>
            </a:r>
          </a:p>
          <a:p>
            <a:pPr lvl="2" fontAlgn="base"/>
            <a:r>
              <a:rPr lang="zh-CN" altLang="en-US" strike="noStrike" noProof="1" smtClean="0"/>
              <a:t>第三级</a:t>
            </a:r>
          </a:p>
          <a:p>
            <a:pPr lvl="3" fontAlgn="base"/>
            <a:r>
              <a:rPr lang="zh-CN" altLang="en-US" strike="noStrike" noProof="1" smtClean="0"/>
              <a:t>第四级</a:t>
            </a:r>
          </a:p>
          <a:p>
            <a:pPr lvl="4" fontAlgn="base"/>
            <a:r>
              <a:rPr lang="zh-CN" altLang="en-US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fontAlgn="base"/>
            <a:endParaRPr lang="zh-CN" altLang="en-US" strike="noStrike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 fontAlgn="base"/>
            <a:r>
              <a:rPr lang="zh-CN" altLang="en-US" strike="noStrike" noProof="1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image" Target="../media/image1.jpeg" /><Relationship Id="rId13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6" name="标题 15361"/>
          <p:cNvSpPr>
            <a:spLocks noGrp="1" noRot="1"/>
          </p:cNvSpPr>
          <p:nvPr>
            <p:ph type="title"/>
          </p:nvPr>
        </p:nvSpPr>
        <p:spPr>
          <a:xfrm>
            <a:off x="301625" y="228600"/>
            <a:ext cx="854075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 indent="0"/>
            <a:r>
              <a:rPr lang="zh-CN" altLang="en-US"/>
              <a:t>单击此处编辑母版标题样式</a:t>
            </a:r>
          </a:p>
        </p:txBody>
      </p:sp>
      <p:sp>
        <p:nvSpPr>
          <p:cNvPr id="1027" name="文本占位符 15362"/>
          <p:cNvSpPr>
            <a:spLocks noGrp="1" noRot="1"/>
          </p:cNvSpPr>
          <p:nvPr>
            <p:ph type="body" idx="5"/>
          </p:nvPr>
        </p:nvSpPr>
        <p:spPr>
          <a:xfrm>
            <a:off x="301625" y="1600200"/>
            <a:ext cx="8540750" cy="4498975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lvl="0" indent="-342900"/>
            <a:r>
              <a:rPr lang="zh-CN" altLang="en-US"/>
              <a:t>单击此处编辑母版文本样式</a:t>
            </a:r>
          </a:p>
          <a:p>
            <a:pPr lvl="1" indent="-285750"/>
            <a:r>
              <a:rPr lang="zh-CN" altLang="en-US"/>
              <a:t>第二级</a:t>
            </a:r>
          </a:p>
          <a:p>
            <a:pPr lvl="2" indent="-228600"/>
            <a:r>
              <a:rPr lang="zh-CN" altLang="en-US"/>
              <a:t>第三级</a:t>
            </a:r>
          </a:p>
          <a:p>
            <a:pPr lvl="3" indent="-228600"/>
            <a:r>
              <a:rPr lang="zh-CN" altLang="en-US"/>
              <a:t>第四级</a:t>
            </a:r>
          </a:p>
          <a:p>
            <a:pPr lvl="4" indent="-228600"/>
            <a:r>
              <a:rPr lang="zh-CN" altLang="en-US"/>
              <a:t>第五级</a:t>
            </a:r>
          </a:p>
        </p:txBody>
      </p:sp>
      <p:sp>
        <p:nvSpPr>
          <p:cNvPr id="15364" name="日期占位符 15363"/>
          <p:cNvSpPr>
            <a:spLocks noGrp="1"/>
          </p:cNvSpPr>
          <p:nvPr>
            <p:ph type="dt" sz="half" idx="2"/>
          </p:nvPr>
        </p:nvSpPr>
        <p:spPr>
          <a:xfrm>
            <a:off x="301625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>
              <a:defRPr sz="1400" b="0"/>
            </a:lvl1pPr>
          </a:lstStyle>
          <a:p>
            <a:pPr lvl="0" fontAlgn="base"/>
            <a:endParaRPr lang="zh-CN" altLang="en-US" strike="noStrike" noProof="1"/>
          </a:p>
        </p:txBody>
      </p:sp>
      <p:sp>
        <p:nvSpPr>
          <p:cNvPr id="15365" name="页脚占位符 15364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ctr">
              <a:defRPr sz="1400" b="0"/>
            </a:lvl1pPr>
          </a:lstStyle>
          <a:p>
            <a:pPr lvl="0" fontAlgn="base"/>
            <a:endParaRPr lang="zh-CN" strike="noStrike" noProof="1"/>
          </a:p>
        </p:txBody>
      </p:sp>
      <p:sp>
        <p:nvSpPr>
          <p:cNvPr id="15366" name="灯片编号占位符 15365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289175" cy="4762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algn="r">
              <a:defRPr sz="1400" b="0"/>
            </a:lvl1pPr>
          </a:lstStyle>
          <a:p>
            <a:pPr lvl="0" fontAlgn="base"/>
            <a:fld id="{9A0DB2DC-4C9A-4742-B13C-FB6460FD3503}" type="slidenum">
              <a:rPr lang="en-US" altLang="zh-CN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  <a:t>‹#›</a:t>
            </a:fld>
            <a:endParaRPr lang="zh-CN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marL="0" lvl="0" indent="0" algn="ctr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Clr>
          <a:srgbClr val="000000"/>
        </a:buClr>
        <a:buNone/>
        <a:defRPr sz="44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42900" lvl="0" indent="-3429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85000"/>
        <a:buFont typeface="Wingdings 2" panose="05020102010507070707" pitchFamily="18" charset="2"/>
        <a:buChar char="¡"/>
        <a:defRPr sz="32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742950" lvl="1" indent="-28575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 2" panose="05020102010507070707" pitchFamily="18" charset="2"/>
        <a:buChar char=""/>
        <a:defRPr sz="2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1143000" lvl="2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600200" lvl="3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hlink"/>
        </a:buClr>
        <a:buSzPct val="90000"/>
        <a:buFont typeface="Wingdings 2" panose="05020102010507070707" pitchFamily="18" charset="2"/>
        <a:buChar char="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2057400" lvl="4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514600" lvl="5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971800" lvl="6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429000" lvl="7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886200" lvl="8" indent="-228600" algn="l" defTabSz="914400" eaLnBrk="1" fontAlgn="base" latinLnBrk="0" hangingPunct="1">
        <a:lnSpc>
          <a:spcPct val="100000"/>
        </a:lnSpc>
        <a:spcBef>
          <a:spcPct val="20000"/>
        </a:spcBef>
        <a:spcAft>
          <a:spcPct val="0"/>
        </a:spcAft>
        <a:buClr>
          <a:schemeClr val="folHlink"/>
        </a:buClr>
        <a:buSzPct val="90000"/>
        <a:buFont typeface="Wingdings 2" panose="05020102010507070707" pitchFamily="18" charset="2"/>
        <a:buChar char="¡"/>
        <a:defRPr sz="20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457200" lvl="1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914400" lvl="2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371600" lvl="3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828800" lvl="4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2286000" lvl="5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743200" lvl="6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3200400" lvl="7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3657600" lvl="8" indent="0" algn="l" defTabSz="914400" eaLnBrk="1" fontAlgn="base" latinLnBrk="0" hangingPunct="1">
        <a:lnSpc>
          <a:spcPct val="100000"/>
        </a:lnSpc>
        <a:spcBef>
          <a:spcPct val="0"/>
        </a:spcBef>
        <a:spcAft>
          <a:spcPct val="0"/>
        </a:spcAft>
        <a:buNone/>
        <a:defRPr sz="1800" b="1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2.png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slide" Target="slide14.xml" TargetMode="Internal" /><Relationship Id="rId3" Type="http://schemas.openxmlformats.org/officeDocument/2006/relationships/slide" Target="slide16.xml" TargetMode="Internal" /><Relationship Id="rId4" Type="http://schemas.openxmlformats.org/officeDocument/2006/relationships/slide" Target="slide13.xml" TargetMode="Interna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Relationship Id="rId3" Type="http://schemas.openxmlformats.org/officeDocument/2006/relationships/slide" Target="slide12.xml" TargetMode="Interna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0.png" /><Relationship Id="rId3" Type="http://schemas.openxmlformats.org/officeDocument/2006/relationships/image" Target="../media/image11.png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9.png" /><Relationship Id="rId3" Type="http://schemas.openxmlformats.org/officeDocument/2006/relationships/slide" Target="slide12.xml" TargetMode="Interna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2.png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3.png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4.png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3.png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6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5.jpeg" /><Relationship Id="rId3" Type="http://schemas.openxmlformats.org/officeDocument/2006/relationships/image" Target="../media/image16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4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5.png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6.png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7.png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8.png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9460" name="图片 1945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9461" name="文本框 19460"/>
          <p:cNvSpPr txBox="1"/>
          <p:nvPr/>
        </p:nvSpPr>
        <p:spPr>
          <a:xfrm>
            <a:off x="7237095" y="1196975"/>
            <a:ext cx="1402080" cy="4319588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8000">
                <a:latin typeface="方正毡笔黑简体" panose="03000509000000000000" charset="-122"/>
                <a:ea typeface="方正毡笔黑简体" panose="03000509000000000000" charset="-122"/>
              </a:rPr>
              <a:t>嫦娥奔月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6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49236 -0.043056 -0.184306 -0.174167 -0.256736 -0.213426 C -0.329167 -0.252685 -0.321944 -0.217685 -0.362014 -0.196111 C -0.402083 -0.174537 -0.428611 -0.157685 -0.457153 -0.105741 C -0.485694 -0.053796 -0.507361 0.005 -0.504792 0.063426 C -0.502222 0.121852 -0.482014 0.142315 -0.444236 0.186574 C -0.406458 0.230833 -0.390833 0.256574 -0.315833 0.28463 C -0.240833 0.312685 -0.142222 0.342685 -0.069236 0.326944 C 0.00375 0.311204 0.032083 0.267315 0.049097 0.205741 C 0.066111 0.144167 0.023681 0.061204 0.015903 0.019259 C 0.008125 -0.022685 0.010625 -0.002963 0.010139 -0.003889" pathEditMode="relative" ptsTypes="">
                                      <p:cBhvr>
                                        <p:cTn id="16" dur="2000" fill="hold"/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4337" name="矩形 109572"/>
          <p:cNvSpPr/>
          <p:nvPr/>
        </p:nvSpPr>
        <p:spPr>
          <a:xfrm>
            <a:off x="1548130" y="5463858"/>
            <a:ext cx="1712913" cy="701675"/>
          </a:xfrm>
          <a:prstGeom prst="rect">
            <a:avLst/>
          </a:prstGeom>
          <a:noFill/>
          <a:ln w="9525">
            <a:noFill/>
          </a:ln>
        </p:spPr>
        <p:txBody>
          <a:bodyPr wrap="none" anchor="ctr">
            <a:spAutoFit/>
          </a:bodyPr>
          <a:lstStyle/>
          <a:p>
            <a:pPr lvl="0" indent="0" algn="ctr"/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绵延：</a:t>
            </a:r>
          </a:p>
        </p:txBody>
      </p:sp>
      <p:sp>
        <p:nvSpPr>
          <p:cNvPr id="14338" name="文本框 109573"/>
          <p:cNvSpPr txBox="1"/>
          <p:nvPr/>
        </p:nvSpPr>
        <p:spPr>
          <a:xfrm>
            <a:off x="1547813" y="981075"/>
            <a:ext cx="32400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莽莽榛榛：</a:t>
            </a:r>
          </a:p>
        </p:txBody>
      </p:sp>
      <p:sp>
        <p:nvSpPr>
          <p:cNvPr id="14339" name="文本框 109574"/>
          <p:cNvSpPr txBox="1"/>
          <p:nvPr/>
        </p:nvSpPr>
        <p:spPr>
          <a:xfrm>
            <a:off x="1547813" y="2060575"/>
            <a:ext cx="28082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神通广大：</a:t>
            </a:r>
          </a:p>
        </p:txBody>
      </p:sp>
      <p:sp>
        <p:nvSpPr>
          <p:cNvPr id="14340" name="文本框 109575"/>
          <p:cNvSpPr txBox="1"/>
          <p:nvPr/>
        </p:nvSpPr>
        <p:spPr>
          <a:xfrm>
            <a:off x="1547813" y="3213100"/>
            <a:ext cx="25923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眉开眼笑：</a:t>
            </a:r>
          </a:p>
        </p:txBody>
      </p:sp>
      <p:sp>
        <p:nvSpPr>
          <p:cNvPr id="14341" name="文本框 109576"/>
          <p:cNvSpPr txBox="1"/>
          <p:nvPr/>
        </p:nvSpPr>
        <p:spPr>
          <a:xfrm>
            <a:off x="1584325" y="4321493"/>
            <a:ext cx="251936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澄澈：</a:t>
            </a:r>
          </a:p>
        </p:txBody>
      </p:sp>
      <p:sp>
        <p:nvSpPr>
          <p:cNvPr id="14342" name="文本框 109577"/>
          <p:cNvSpPr txBox="1"/>
          <p:nvPr/>
        </p:nvSpPr>
        <p:spPr>
          <a:xfrm>
            <a:off x="350520" y="1871663"/>
            <a:ext cx="1006475" cy="352742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5400">
                <a:latin typeface="Arial" panose="020b0604020202020204" pitchFamily="34" charset="0"/>
                <a:ea typeface="宋体" panose="02010600030101010101" pitchFamily="2" charset="-122"/>
              </a:rPr>
              <a:t>解释词语</a:t>
            </a:r>
          </a:p>
        </p:txBody>
      </p:sp>
      <p:sp>
        <p:nvSpPr>
          <p:cNvPr id="14343" name="文本框 109578"/>
          <p:cNvSpPr txBox="1"/>
          <p:nvPr/>
        </p:nvSpPr>
        <p:spPr>
          <a:xfrm>
            <a:off x="3924300" y="981075"/>
            <a:ext cx="50038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形容草木丛生的样子。</a:t>
            </a:r>
          </a:p>
        </p:txBody>
      </p:sp>
      <p:sp>
        <p:nvSpPr>
          <p:cNvPr id="14344" name="文本框 109579"/>
          <p:cNvSpPr txBox="1"/>
          <p:nvPr/>
        </p:nvSpPr>
        <p:spPr>
          <a:xfrm>
            <a:off x="3924300" y="2133600"/>
            <a:ext cx="374491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指本领特别大。</a:t>
            </a:r>
          </a:p>
        </p:txBody>
      </p:sp>
      <p:sp>
        <p:nvSpPr>
          <p:cNvPr id="14345" name="文本框 109580"/>
          <p:cNvSpPr txBox="1"/>
          <p:nvPr/>
        </p:nvSpPr>
        <p:spPr>
          <a:xfrm>
            <a:off x="3924300" y="3284538"/>
            <a:ext cx="52197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形容高兴愉快的样子。</a:t>
            </a:r>
            <a:endParaRPr lang="zh-CN" altLang="en-US" sz="40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346" name="文本框 109581"/>
          <p:cNvSpPr txBox="1"/>
          <p:nvPr/>
        </p:nvSpPr>
        <p:spPr>
          <a:xfrm>
            <a:off x="3059113" y="4321810"/>
            <a:ext cx="2808287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清澈透明。</a:t>
            </a:r>
          </a:p>
        </p:txBody>
      </p:sp>
      <p:sp>
        <p:nvSpPr>
          <p:cNvPr id="14347" name="文本框 109582"/>
          <p:cNvSpPr txBox="1"/>
          <p:nvPr/>
        </p:nvSpPr>
        <p:spPr>
          <a:xfrm>
            <a:off x="2987675" y="5463858"/>
            <a:ext cx="295116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延续不断。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43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3" grpId="0"/>
      <p:bldP spid="14344" grpId="0"/>
      <p:bldP spid="14345" grpId="0"/>
      <p:bldP spid="14346" grpId="0"/>
      <p:bldP spid="1434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5361" name="文本框 33793"/>
          <p:cNvSpPr txBox="1"/>
          <p:nvPr/>
        </p:nvSpPr>
        <p:spPr>
          <a:xfrm>
            <a:off x="323850" y="2455545"/>
            <a:ext cx="8496300" cy="33210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400">
                <a:latin typeface="华文楷体" pitchFamily="2" charset="-122"/>
                <a:ea typeface="华文楷体" pitchFamily="2" charset="-122"/>
              </a:rPr>
              <a:t>本文选自</a:t>
            </a:r>
            <a:r>
              <a:rPr lang="en-US" altLang="zh-CN" sz="4400" b="0">
                <a:latin typeface="Arial" panose="020b0604020202020204" pitchFamily="34" charset="0"/>
                <a:ea typeface="宋体" panose="02010600030101010101" pitchFamily="2" charset="-122"/>
              </a:rPr>
              <a:t>_____________</a:t>
            </a:r>
            <a:r>
              <a:rPr lang="zh-CN" altLang="en-US" sz="4400" b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endParaRPr lang="zh-CN" altLang="en-US" sz="4400">
              <a:latin typeface="华文楷体" pitchFamily="2" charset="-122"/>
              <a:ea typeface="华文楷体" pitchFamily="2" charset="-122"/>
            </a:endParaRPr>
          </a:p>
          <a:p>
            <a:pPr lvl="0" indent="0"/>
            <a:r>
              <a:rPr lang="zh-CN" altLang="en-US" sz="4400">
                <a:latin typeface="华文楷体" pitchFamily="2" charset="-122"/>
                <a:ea typeface="华文楷体" pitchFamily="2" charset="-122"/>
              </a:rPr>
              <a:t>作者</a:t>
            </a:r>
            <a:r>
              <a:rPr lang="en-US" altLang="zh-CN" sz="4400" b="0">
                <a:latin typeface="Arial" panose="020b0604020202020204" pitchFamily="34" charset="0"/>
                <a:ea typeface="宋体" panose="02010600030101010101" pitchFamily="2" charset="-122"/>
              </a:rPr>
              <a:t>_______</a:t>
            </a:r>
            <a:r>
              <a:rPr lang="zh-CN" altLang="en-US" sz="4400" b="0"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en-US" altLang="zh-CN" sz="4400" b="0">
                <a:latin typeface="Arial" panose="020b0604020202020204" pitchFamily="34" charset="0"/>
                <a:ea typeface="宋体" panose="02010600030101010101" pitchFamily="2" charset="-122"/>
              </a:rPr>
              <a:t>_______</a:t>
            </a:r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</a:rPr>
              <a:t>家。</a:t>
            </a:r>
          </a:p>
          <a:p>
            <a:pPr lvl="0" indent="0"/>
            <a:r>
              <a:rPr lang="zh-CN" altLang="en-US" sz="4400">
                <a:latin typeface="Arial" panose="020b0604020202020204" pitchFamily="34" charset="0"/>
                <a:ea typeface="宋体" panose="02010600030101010101" pitchFamily="2" charset="-122"/>
              </a:rPr>
              <a:t>论著有</a:t>
            </a:r>
            <a:r>
              <a:rPr lang="en-US" altLang="zh-CN" sz="4000" b="0">
                <a:latin typeface="Arial" panose="020b0604020202020204" pitchFamily="34" charset="0"/>
                <a:ea typeface="宋体" panose="02010600030101010101" pitchFamily="2" charset="-122"/>
              </a:rPr>
              <a:t>_______________________</a:t>
            </a:r>
            <a:r>
              <a:rPr lang="zh-CN" altLang="en-US" sz="4000" b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zh-CN" altLang="en-US" sz="4000">
              <a:latin typeface="华文楷体" pitchFamily="2" charset="-122"/>
              <a:ea typeface="华文楷体" pitchFamily="2" charset="-122"/>
            </a:endParaRPr>
          </a:p>
          <a:p>
            <a:pPr lvl="0" indent="0"/>
            <a:r>
              <a:rPr lang="en-US" altLang="zh-CN" sz="4000" b="0">
                <a:latin typeface="Arial" panose="020b0604020202020204" pitchFamily="34" charset="0"/>
                <a:ea typeface="宋体" panose="02010600030101010101" pitchFamily="2" charset="-122"/>
              </a:rPr>
              <a:t>______________</a:t>
            </a:r>
            <a:r>
              <a:rPr lang="zh-CN" altLang="en-US" sz="4000">
                <a:latin typeface="华文楷体" pitchFamily="2" charset="-122"/>
                <a:ea typeface="华文楷体" pitchFamily="2" charset="-122"/>
              </a:rPr>
              <a:t>是中国第一部汉民族古代神话</a:t>
            </a:r>
            <a:r>
              <a:rPr lang="zh-CN" altLang="en-US" sz="4000">
                <a:latin typeface="华文新魏" pitchFamily="2" charset="-122"/>
                <a:ea typeface="华文新魏" pitchFamily="2" charset="-122"/>
              </a:rPr>
              <a:t>专著。</a:t>
            </a:r>
          </a:p>
        </p:txBody>
      </p:sp>
      <p:sp>
        <p:nvSpPr>
          <p:cNvPr id="15362" name="文本框 33794"/>
          <p:cNvSpPr txBox="1"/>
          <p:nvPr/>
        </p:nvSpPr>
        <p:spPr>
          <a:xfrm>
            <a:off x="4488180" y="3078163"/>
            <a:ext cx="230346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神话学</a:t>
            </a:r>
          </a:p>
        </p:txBody>
      </p:sp>
      <p:sp>
        <p:nvSpPr>
          <p:cNvPr id="15363" name="文本框 33795"/>
          <p:cNvSpPr txBox="1"/>
          <p:nvPr/>
        </p:nvSpPr>
        <p:spPr>
          <a:xfrm>
            <a:off x="1727200" y="3927475"/>
            <a:ext cx="7092950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中国古代神话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》《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山海经校注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</a:p>
        </p:txBody>
      </p:sp>
      <p:sp>
        <p:nvSpPr>
          <p:cNvPr id="15364" name="文本框 33796"/>
          <p:cNvSpPr txBox="1"/>
          <p:nvPr/>
        </p:nvSpPr>
        <p:spPr>
          <a:xfrm>
            <a:off x="2017395" y="3078163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袁珂</a:t>
            </a:r>
          </a:p>
        </p:txBody>
      </p:sp>
      <p:sp>
        <p:nvSpPr>
          <p:cNvPr id="15365" name="文本框 33797"/>
          <p:cNvSpPr txBox="1"/>
          <p:nvPr/>
        </p:nvSpPr>
        <p:spPr>
          <a:xfrm>
            <a:off x="324485" y="4476433"/>
            <a:ext cx="4681538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中国古代神话</a:t>
            </a:r>
            <a:r>
              <a:rPr lang="en-US" altLang="zh-CN" sz="40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  <a:endParaRPr lang="en-US" altLang="zh-CN" sz="4000" b="0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366" name="文本框 33798"/>
          <p:cNvSpPr txBox="1"/>
          <p:nvPr/>
        </p:nvSpPr>
        <p:spPr>
          <a:xfrm>
            <a:off x="2812733" y="2533968"/>
            <a:ext cx="3671887" cy="64135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《</a:t>
            </a:r>
            <a:r>
              <a:rPr lang="zh-CN" altLang="en-US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神话故事新编</a:t>
            </a:r>
            <a:r>
              <a:rPr lang="en-US" altLang="zh-CN" sz="360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》</a:t>
            </a:r>
          </a:p>
        </p:txBody>
      </p:sp>
      <p:sp>
        <p:nvSpPr>
          <p:cNvPr id="2" name="云形标注 1"/>
          <p:cNvSpPr/>
          <p:nvPr/>
        </p:nvSpPr>
        <p:spPr>
          <a:xfrm>
            <a:off x="3037205" y="143510"/>
            <a:ext cx="5654040" cy="2132330"/>
          </a:xfrm>
          <a:prstGeom prst="cloudCallout">
            <a:avLst/>
          </a:prstGeom>
          <a:solidFill>
            <a:schemeClr val="accent5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>
                <a:gradFill>
                  <a:gsLst>
                    <a:gs pos="0">
                      <a:srgbClr val="E30000"/>
                    </a:gs>
                    <a:gs pos="100000">
                      <a:srgbClr val="760303"/>
                    </a:gs>
                  </a:gsLst>
                  <a:lin ang="5400000" scaled="0"/>
                </a:gra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方正剪纸简体" panose="03000509000000000000" charset="-122"/>
                <a:ea typeface="方正剪纸简体" panose="03000509000000000000" charset="-122"/>
              </a:rPr>
              <a:t>走进作者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3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53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15363" grpId="0"/>
      <p:bldP spid="15364" grpId="0"/>
      <p:bldP spid="15365" grpId="0"/>
      <p:bldP spid="1536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27" name=" 227"/>
          <p:cNvSpPr/>
          <p:nvPr/>
        </p:nvSpPr>
        <p:spPr>
          <a:xfrm>
            <a:off x="4133215" y="334010"/>
            <a:ext cx="4581525" cy="2846070"/>
          </a:xfrm>
          <a:prstGeom prst="wedgeEllipseCallout">
            <a:avLst>
              <a:gd name="adj1" fmla="val -25046"/>
              <a:gd name="adj2" fmla="val 65698"/>
            </a:avLst>
          </a:prstGeom>
          <a:solidFill>
            <a:schemeClr val="accent3"/>
          </a:solidFill>
          <a:ln>
            <a:noFill/>
          </a:ln>
          <a:effectLst>
            <a:glow rad="127000">
              <a:srgbClr val="91B59B"/>
            </a:glow>
            <a:outerShdw blurRad="50800" dist="50800" dir="5400000" algn="ctr" rotWithShape="0">
              <a:srgbClr val="92D050">
                <a:alpha val="100000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品读神话</a:t>
            </a:r>
          </a:p>
          <a:p>
            <a:pPr algn="ctr" eaLnBrk="1" fontAlgn="auto" hangingPunct="1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整体感知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667385" y="3763645"/>
            <a:ext cx="667258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sym typeface="+mn-ea"/>
                <a:hlinkClick r:id="rId2" action="ppaction://hlinksldjump"/>
              </a:rPr>
              <a:t>女娲为什么要造人？</a:t>
            </a:r>
            <a:endParaRPr lang="zh-CN" altLang="en-US" sz="5400">
              <a:sym typeface="+mn-ea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561975" y="5077460"/>
            <a:ext cx="7311390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sym typeface="+mn-ea"/>
                <a:hlinkClick r:id="rId3" action="ppaction://hlinksldjump"/>
              </a:rPr>
              <a:t>女娲是如何造人的？</a:t>
            </a:r>
            <a:endParaRPr lang="zh-CN" altLang="en-US" sz="5400">
              <a:sym typeface="+mn-ea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67385" y="2449830"/>
            <a:ext cx="498030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sym typeface="+mn-ea"/>
                <a:hlinkClick r:id="rId4" action="ppaction://hlinksldjump"/>
              </a:rPr>
              <a:t>女娲是谁？</a:t>
            </a:r>
            <a:endParaRPr lang="zh-CN" altLang="en-US" sz="5400"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8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" grpId="0"/>
      <p:bldP spid="2" grpId="0"/>
      <p:bldP spid="4" grpId="0"/>
      <p:bldP spid="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>
            <a:hlinkClick r:id="rId3" action="ppaction://hlinksldjump"/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635" y="-6985"/>
            <a:ext cx="9145905" cy="687197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105150" y="314325"/>
            <a:ext cx="1280160" cy="655066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7200"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神通广大的女神</a:t>
            </a: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64653 0.018426 0.264236 0.110833 0.31875 0.061574 C 0.373264 0.012315 0.304306 -0.177315 0.272569 -0.246204 C 0.240833 -0.315093 0.231042 -0.283426 0.160069 -0.282685 C 0.089097 -0.281944 0.002569 -0.26463 -0.082222 -0.242315 C -0.167014 -0.22 -0.222708 -0.222315 -0.263958 -0.171204 C -0.305208 -0.120093 -0.299167 -0.042778 -0.288472 0.013426 C -0.277778 0.06963 -0.256111 0.08463 -0.210556 0.10963 C -0.165 0.13463 -0.100625 0.163426 -0.060556 0.138426 C -0.020486 0.113426 -0.021042 0.00963 -0.010069 -0.01537 C 0.000903 -0.04037 -0.007778 0.007315 -0.005764 0.013426 C -0.00375 0.019537 -0.001458 0.016111 0 0.01537 C 0.001458 0.01463 0.001458 0.012685 0.001458 0.00963 C 0.001458 0.006574 0.000347 0.001852 0 0 Z" pathEditMode="relative" ptsTypes="">
                                      <p:cBhvr>
                                        <p:cTn id="11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86860" y="3053715"/>
            <a:ext cx="5089525" cy="3822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70" y="-16510"/>
            <a:ext cx="5870575" cy="3909695"/>
          </a:xfrm>
          <a:prstGeom prst="rect">
            <a:avLst/>
          </a:prstGeom>
        </p:spPr>
      </p:pic>
      <p:sp useBgFill="1">
        <p:nvSpPr>
          <p:cNvPr id="6" name="流程图: 摘录 5"/>
          <p:cNvSpPr/>
          <p:nvPr/>
        </p:nvSpPr>
        <p:spPr>
          <a:xfrm>
            <a:off x="547370" y="4177030"/>
            <a:ext cx="1906905" cy="1762125"/>
          </a:xfrm>
          <a:prstGeom prst="flowChartExtract">
            <a:avLst/>
          </a:prstGeom>
          <a:effectLst>
            <a:glow rad="127000">
              <a:srgbClr val="FF000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chemeClr val="tx1"/>
                </a:solidFill>
              </a:rPr>
              <a:t>荒凉</a:t>
            </a:r>
          </a:p>
        </p:txBody>
      </p:sp>
      <p:sp useBgFill="1">
        <p:nvSpPr>
          <p:cNvPr id="7" name="流程图: 合并 6"/>
          <p:cNvSpPr/>
          <p:nvPr/>
        </p:nvSpPr>
        <p:spPr>
          <a:xfrm>
            <a:off x="6355080" y="1208405"/>
            <a:ext cx="2136140" cy="1845310"/>
          </a:xfrm>
          <a:prstGeom prst="flowChartMerge">
            <a:avLst/>
          </a:prstGeom>
          <a:effectLst>
            <a:glow rad="127000">
              <a:srgbClr val="C0000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chemeClr val="tx1"/>
                </a:solidFill>
              </a:rPr>
              <a:t>寂寞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l="36756" t="1774" r="6735" b="11874"/>
          <a:stretch>
            <a:fillRect/>
          </a:stretch>
        </p:blipFill>
        <p:spPr>
          <a:xfrm flipH="1">
            <a:off x="88265" y="34925"/>
            <a:ext cx="5168265" cy="6118225"/>
          </a:xfrm>
          <a:prstGeom prst="ellipse">
            <a:avLst/>
          </a:prstGeom>
        </p:spPr>
      </p:pic>
      <p:sp useBgFill="1">
        <p:nvSpPr>
          <p:cNvPr id="4" name="心形 3">
            <a:hlinkClick r:id="rId3" action="ppaction://hlinksldjump"/>
          </p:cNvPr>
          <p:cNvSpPr/>
          <p:nvPr/>
        </p:nvSpPr>
        <p:spPr>
          <a:xfrm>
            <a:off x="5427980" y="3186430"/>
            <a:ext cx="3625215" cy="3439160"/>
          </a:xfrm>
          <a:prstGeom prst="heart">
            <a:avLst/>
          </a:prstGeom>
          <a:effectLst>
            <a:glow rad="127000">
              <a:srgbClr val="FF000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000">
                <a:solidFill>
                  <a:schemeClr val="tx1"/>
                </a:solidFill>
              </a:rPr>
              <a:t>非常</a:t>
            </a:r>
          </a:p>
          <a:p>
            <a:pPr algn="ctr"/>
            <a:r>
              <a:rPr lang="zh-CN" altLang="en-US" sz="6000">
                <a:solidFill>
                  <a:schemeClr val="tx1"/>
                </a:solidFill>
              </a:rPr>
              <a:t>孤独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335" y="-41910"/>
            <a:ext cx="9167495" cy="6894195"/>
          </a:xfrm>
          <a:prstGeom prst="rect">
            <a:avLst/>
          </a:prstGeom>
        </p:spPr>
      </p:pic>
      <p:sp>
        <p:nvSpPr>
          <p:cNvPr id="2" name="右箭头标注 1"/>
          <p:cNvSpPr/>
          <p:nvPr/>
        </p:nvSpPr>
        <p:spPr>
          <a:xfrm>
            <a:off x="1095375" y="748030"/>
            <a:ext cx="2035175" cy="4997450"/>
          </a:xfrm>
          <a:prstGeom prst="rightArrowCallout">
            <a:avLst/>
          </a:prstGeom>
          <a:solidFill>
            <a:schemeClr val="accent5"/>
          </a:solidFill>
          <a:effectLst>
            <a:glow rad="127000">
              <a:srgbClr val="C0000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>
                <a:solidFill>
                  <a:schemeClr val="tx1"/>
                </a:solidFill>
              </a:rPr>
              <a:t>揉团黄泥造人</a:t>
            </a:r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700" y="-8255"/>
            <a:ext cx="9166860" cy="6860540"/>
          </a:xfrm>
          <a:prstGeom prst="rect">
            <a:avLst/>
          </a:prstGeom>
        </p:spPr>
      </p:pic>
      <p:sp>
        <p:nvSpPr>
          <p:cNvPr id="3" name="上箭头标注 2"/>
          <p:cNvSpPr/>
          <p:nvPr/>
        </p:nvSpPr>
        <p:spPr>
          <a:xfrm>
            <a:off x="695325" y="3242310"/>
            <a:ext cx="4987290" cy="1918970"/>
          </a:xfrm>
          <a:prstGeom prst="upArrowCallout">
            <a:avLst/>
          </a:prstGeom>
          <a:solidFill>
            <a:schemeClr val="accent5"/>
          </a:solidFill>
          <a:effectLst>
            <a:glow rad="127000">
              <a:srgbClr val="C0000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>
                <a:solidFill>
                  <a:schemeClr val="tx1"/>
                </a:solidFill>
              </a:rPr>
              <a:t>挥洒泥点造人</a:t>
            </a:r>
          </a:p>
        </p:txBody>
      </p:sp>
    </p:spTree>
  </p:cSld>
  <p:clrMapOvr>
    <a:masterClrMapping/>
  </p:clrMapOvr>
  <p:transition>
    <p:spli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405" y="-14605"/>
            <a:ext cx="9182100" cy="6886575"/>
          </a:xfrm>
          <a:prstGeom prst="rect">
            <a:avLst/>
          </a:prstGeom>
        </p:spPr>
      </p:pic>
      <p:sp>
        <p:nvSpPr>
          <p:cNvPr id="4" name="下箭头标注 3"/>
          <p:cNvSpPr/>
          <p:nvPr/>
        </p:nvSpPr>
        <p:spPr>
          <a:xfrm>
            <a:off x="1462405" y="102870"/>
            <a:ext cx="5626735" cy="1790065"/>
          </a:xfrm>
          <a:prstGeom prst="downArrowCallout">
            <a:avLst>
              <a:gd name="adj1" fmla="val 25000"/>
              <a:gd name="adj2" fmla="val 34533"/>
              <a:gd name="adj3" fmla="val 25000"/>
              <a:gd name="adj4" fmla="val 64977"/>
            </a:avLst>
          </a:prstGeom>
          <a:solidFill>
            <a:schemeClr val="accent5"/>
          </a:solidFill>
          <a:effectLst>
            <a:glow rad="127000">
              <a:srgbClr val="800000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>
                <a:solidFill>
                  <a:schemeClr val="tx1"/>
                </a:solidFill>
              </a:rPr>
              <a:t>男女婚配造人</a:t>
            </a:r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67587" name="组合 67586"/>
          <p:cNvGrpSpPr/>
          <p:nvPr/>
        </p:nvGrpSpPr>
        <p:grpSpPr>
          <a:xfrm>
            <a:off x="193675" y="1323022"/>
            <a:ext cx="4151313" cy="3675063"/>
            <a:chOff x="-36" y="943"/>
            <a:chExt cx="2615" cy="2315"/>
          </a:xfrm>
        </p:grpSpPr>
        <p:sp>
          <p:nvSpPr>
            <p:cNvPr id="44035" name="文本框 67587"/>
            <p:cNvSpPr txBox="1"/>
            <p:nvPr/>
          </p:nvSpPr>
          <p:spPr>
            <a:xfrm>
              <a:off x="-36" y="1920"/>
              <a:ext cx="1679" cy="55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t">
              <a:spAutoFit/>
            </a:bodyPr>
            <a:lstStyle/>
            <a:p>
              <a:pPr lvl="0" indent="0">
                <a:buClr>
                  <a:srgbClr val="000000"/>
                </a:buClr>
              </a:pPr>
              <a:r>
                <a:rPr lang="zh-CN" altLang="en-US" sz="4800">
                  <a:latin typeface="Times New Roman" panose="02020603050405020304" pitchFamily="18" charset="0"/>
                  <a:ea typeface="隶书" pitchFamily="49" charset="-122"/>
                </a:rPr>
                <a:t>女娲造人</a:t>
              </a:r>
            </a:p>
          </p:txBody>
        </p:sp>
        <p:sp>
          <p:nvSpPr>
            <p:cNvPr id="44036" name="左大括号 67588"/>
            <p:cNvSpPr/>
            <p:nvPr/>
          </p:nvSpPr>
          <p:spPr>
            <a:xfrm>
              <a:off x="1521" y="1108"/>
              <a:ext cx="239" cy="2150"/>
            </a:xfrm>
            <a:prstGeom prst="leftBrace">
              <a:avLst>
                <a:gd name="adj1" fmla="val 132819"/>
                <a:gd name="adj2" fmla="val 50829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/>
              <a:endParaRPr lang="zh-CN" altLang="en-US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sp>
          <p:nvSpPr>
            <p:cNvPr id="44037" name="文本框 67589"/>
            <p:cNvSpPr txBox="1"/>
            <p:nvPr/>
          </p:nvSpPr>
          <p:spPr>
            <a:xfrm>
              <a:off x="1760" y="943"/>
              <a:ext cx="819" cy="5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>
                <a:buClr>
                  <a:srgbClr val="000000"/>
                </a:buClr>
              </a:pPr>
              <a:r>
                <a:rPr lang="zh-CN" altLang="en-US" sz="4400">
                  <a:latin typeface="隶书" pitchFamily="49" charset="-122"/>
                  <a:ea typeface="隶书" pitchFamily="49" charset="-122"/>
                </a:rPr>
                <a:t>原因</a:t>
              </a:r>
              <a:endParaRPr lang="en-US" altLang="zh-CN" sz="2800">
                <a:latin typeface="隶书" pitchFamily="49" charset="-122"/>
                <a:ea typeface="隶书" pitchFamily="49" charset="-122"/>
              </a:endParaRPr>
            </a:p>
          </p:txBody>
        </p:sp>
      </p:grpSp>
      <p:sp>
        <p:nvSpPr>
          <p:cNvPr id="67591" name="文本框 67590"/>
          <p:cNvSpPr txBox="1"/>
          <p:nvPr/>
        </p:nvSpPr>
        <p:spPr>
          <a:xfrm>
            <a:off x="4777740" y="988060"/>
            <a:ext cx="3535680" cy="147955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buClr>
                <a:srgbClr val="000000"/>
              </a:buClr>
            </a:pPr>
            <a:r>
              <a:rPr lang="zh-CN" altLang="en-US" sz="4400">
                <a:latin typeface="Times New Roman" panose="02020603050405020304" pitchFamily="18" charset="0"/>
                <a:ea typeface="隶书" pitchFamily="49" charset="-122"/>
              </a:rPr>
              <a:t>世间荒凉寂寞</a:t>
            </a:r>
          </a:p>
          <a:p>
            <a:pPr lvl="0" indent="0">
              <a:buClr>
                <a:srgbClr val="000000"/>
              </a:buClr>
            </a:pPr>
            <a:r>
              <a:rPr lang="zh-CN" altLang="en-US" sz="4400">
                <a:latin typeface="Times New Roman" panose="02020603050405020304" pitchFamily="18" charset="0"/>
                <a:ea typeface="隶书" pitchFamily="49" charset="-122"/>
              </a:rPr>
              <a:t>女娲非常孤独</a:t>
            </a:r>
          </a:p>
        </p:txBody>
      </p:sp>
      <p:grpSp>
        <p:nvGrpSpPr>
          <p:cNvPr id="67592" name="组合 67591"/>
          <p:cNvGrpSpPr/>
          <p:nvPr/>
        </p:nvGrpSpPr>
        <p:grpSpPr>
          <a:xfrm>
            <a:off x="3045778" y="3522980"/>
            <a:ext cx="1731963" cy="1728788"/>
            <a:chOff x="1245" y="1776"/>
            <a:chExt cx="1091" cy="1089"/>
          </a:xfrm>
        </p:grpSpPr>
        <p:sp>
          <p:nvSpPr>
            <p:cNvPr id="44040" name="文本框 67592"/>
            <p:cNvSpPr txBox="1"/>
            <p:nvPr/>
          </p:nvSpPr>
          <p:spPr>
            <a:xfrm>
              <a:off x="1245" y="2066"/>
              <a:ext cx="819" cy="5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pPr lvl="0" indent="0">
                <a:buClr>
                  <a:srgbClr val="000000"/>
                </a:buClr>
              </a:pPr>
              <a:r>
                <a:rPr lang="zh-CN" altLang="en-US" sz="4400">
                  <a:latin typeface="Times New Roman" panose="02020603050405020304" pitchFamily="18" charset="0"/>
                  <a:ea typeface="隶书" pitchFamily="49" charset="-122"/>
                </a:rPr>
                <a:t>过程</a:t>
              </a:r>
            </a:p>
          </p:txBody>
        </p:sp>
        <p:sp>
          <p:nvSpPr>
            <p:cNvPr id="44041" name="左大括号 67593"/>
            <p:cNvSpPr/>
            <p:nvPr/>
          </p:nvSpPr>
          <p:spPr>
            <a:xfrm>
              <a:off x="2200" y="1776"/>
              <a:ext cx="136" cy="1089"/>
            </a:xfrm>
            <a:prstGeom prst="leftBrace">
              <a:avLst>
                <a:gd name="adj1" fmla="val 66653"/>
                <a:gd name="adj2" fmla="val 50000"/>
              </a:avLst>
            </a:prstGeom>
            <a:noFill/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anchor="t"/>
            <a:lstStyle/>
            <a:p>
              <a:pPr lvl="0" indent="0"/>
              <a:endParaRPr lang="zh-CN" altLang="en-US" sz="440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67595" name="文本框 67594"/>
          <p:cNvSpPr txBox="1"/>
          <p:nvPr/>
        </p:nvSpPr>
        <p:spPr>
          <a:xfrm>
            <a:off x="4915535" y="2873693"/>
            <a:ext cx="3535680" cy="8089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buClr>
                <a:srgbClr val="000000"/>
              </a:buClr>
            </a:pPr>
            <a:r>
              <a:rPr lang="zh-CN" altLang="en-US" sz="4400">
                <a:latin typeface="Times New Roman" panose="02020603050405020304" pitchFamily="18" charset="0"/>
                <a:ea typeface="隶书" pitchFamily="49" charset="-122"/>
              </a:rPr>
              <a:t>揉团黄泥造人</a:t>
            </a:r>
          </a:p>
        </p:txBody>
      </p:sp>
      <p:sp>
        <p:nvSpPr>
          <p:cNvPr id="44044" name="文本框 67596"/>
          <p:cNvSpPr txBox="1"/>
          <p:nvPr/>
        </p:nvSpPr>
        <p:spPr>
          <a:xfrm>
            <a:off x="4915535" y="3841115"/>
            <a:ext cx="3535680" cy="8089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buClr>
                <a:srgbClr val="000000"/>
              </a:buClr>
            </a:pPr>
            <a:r>
              <a:rPr lang="zh-CN" altLang="en-US" sz="4400">
                <a:latin typeface="Times New Roman" panose="02020603050405020304" pitchFamily="18" charset="0"/>
                <a:ea typeface="隶书" pitchFamily="49" charset="-122"/>
              </a:rPr>
              <a:t>挥洒泥点造人</a:t>
            </a:r>
          </a:p>
        </p:txBody>
      </p:sp>
      <p:sp>
        <p:nvSpPr>
          <p:cNvPr id="44047" name="文本框 67599"/>
          <p:cNvSpPr txBox="1"/>
          <p:nvPr/>
        </p:nvSpPr>
        <p:spPr>
          <a:xfrm>
            <a:off x="4915535" y="4885055"/>
            <a:ext cx="3535680" cy="80899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lvl="0" indent="0">
              <a:buClr>
                <a:srgbClr val="000000"/>
              </a:buClr>
            </a:pPr>
            <a:r>
              <a:rPr lang="zh-CN" altLang="en-US" sz="4400">
                <a:latin typeface="Times New Roman" panose="02020603050405020304" pitchFamily="18" charset="0"/>
                <a:ea typeface="隶书" pitchFamily="49" charset="-122"/>
              </a:rPr>
              <a:t>男女婚配造人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75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75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40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7591" grpId="0"/>
      <p:bldP spid="67595" grpId="0"/>
      <p:bldP spid="44044" grpId="0"/>
      <p:bldP spid="4404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57347" name="图片 5734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7349" name="文本框 57348"/>
          <p:cNvSpPr txBox="1"/>
          <p:nvPr/>
        </p:nvSpPr>
        <p:spPr>
          <a:xfrm>
            <a:off x="900113" y="4652963"/>
            <a:ext cx="4681537" cy="1310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8000">
                <a:latin typeface="方正毡笔黑简体" panose="03000509000000000000" charset="-122"/>
                <a:ea typeface="方正毡笔黑简体" panose="03000509000000000000" charset="-122"/>
              </a:rPr>
              <a:t>后羿射日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7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73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0.052708 -0.02 0.203403 -0.05037 0.269722 -0.125 C 0.336042 -0.19963 0.327431 -0.308056 0.331736 -0.373056 C 0.336042 -0.438056 0.322847 -0.433796 0.291389 -0.45 C 0.259931 -0.466204 0.222083 -0.464259 0.174514 -0.453889 C 0.126944 -0.443519 0.098681 -0.421481 0.053403 -0.398056 C 0.008125 -0.37463 -0.014653 -0.348519 -0.051875 -0.336574 C -0.089097 -0.32463 -0.095417 -0.381944 -0.132639 -0.338519 C -0.169861 -0.295093 -0.226181 -0.192685 -0.237986 -0.119259 C -0.249792 -0.045833 -0.240833 -0.001944 -0.191806 0.028796 C -0.142778 0.059537 -0.032847 0.039259 0.007222 0.03463 C 0.047292 0.03 0.012361 0.011667 0.008681 0.005741" pathEditMode="relative" ptsTypes="">
                                      <p:cBhvr>
                                        <p:cTn id="16" dur="2000" fill="hold"/>
                                        <p:tgtEl>
                                          <p:spTgt spid="573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7349" grpId="0" build="allAtOnce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0242" name="内容占位符 10241"/>
          <p:cNvSpPr>
            <a:spLocks noGrp="1" noRot="1"/>
          </p:cNvSpPr>
          <p:nvPr>
            <p:ph idx="1"/>
          </p:nvPr>
        </p:nvSpPr>
        <p:spPr>
          <a:xfrm>
            <a:off x="395605" y="1125855"/>
            <a:ext cx="4032250" cy="2102485"/>
          </a:xfrm>
        </p:spPr>
        <p:txBody>
          <a:bodyPr anchor="t"/>
          <a:lstStyle/>
          <a:p>
            <a:r>
              <a:rPr lang="zh-CN" altLang="en-US" sz="3600" b="1">
                <a:ea typeface="华文中宋" pitchFamily="2" charset="-122"/>
              </a:rPr>
              <a:t>一天变化七十次</a:t>
            </a:r>
          </a:p>
          <a:p>
            <a:r>
              <a:rPr lang="zh-CN" altLang="en-US" sz="3600" b="1">
                <a:ea typeface="华文中宋" pitchFamily="2" charset="-122"/>
              </a:rPr>
              <a:t>揉黄泥造人</a:t>
            </a:r>
          </a:p>
          <a:p>
            <a:r>
              <a:rPr lang="zh-CN" altLang="en-US" sz="3600" b="1">
                <a:ea typeface="华文中宋" pitchFamily="2" charset="-122"/>
              </a:rPr>
              <a:t>挥洒泥浆造人</a:t>
            </a:r>
            <a:endParaRPr lang="en-US" altLang="zh-CN" sz="3600" b="1">
              <a:ea typeface="华文中宋" pitchFamily="2" charset="-122"/>
            </a:endParaRPr>
          </a:p>
        </p:txBody>
      </p:sp>
      <p:sp>
        <p:nvSpPr>
          <p:cNvPr id="10243" name="矩形 10242"/>
          <p:cNvSpPr/>
          <p:nvPr/>
        </p:nvSpPr>
        <p:spPr>
          <a:xfrm>
            <a:off x="468313" y="3716338"/>
            <a:ext cx="3467100" cy="2116137"/>
          </a:xfrm>
          <a:prstGeom prst="rect">
            <a:avLst/>
          </a:prstGeom>
          <a:noFill/>
          <a:ln w="9525">
            <a:noFill/>
          </a:ln>
        </p:spPr>
        <p:txBody>
          <a:bodyPr anchor="t"/>
          <a:lstStyle/>
          <a:p>
            <a:pPr marL="342900" lvl="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</a:pPr>
            <a:r>
              <a:rPr lang="zh-CN" altLang="en-US" sz="3600">
                <a:latin typeface="Arial" panose="020b0604020202020204" pitchFamily="34" charset="0"/>
                <a:ea typeface="华文中宋" pitchFamily="2" charset="-122"/>
              </a:rPr>
              <a:t>寂寞孤独</a:t>
            </a:r>
          </a:p>
          <a:p>
            <a:pPr marL="342900" lvl="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</a:pPr>
            <a:r>
              <a:rPr lang="zh-CN" altLang="en-US" sz="3600">
                <a:latin typeface="Arial" panose="020b0604020202020204" pitchFamily="34" charset="0"/>
                <a:ea typeface="华文中宋" pitchFamily="2" charset="-122"/>
              </a:rPr>
              <a:t>满心欢喜</a:t>
            </a:r>
          </a:p>
          <a:p>
            <a:pPr marL="342900" lvl="0" indent="-342900">
              <a:spcBef>
                <a:spcPct val="20000"/>
              </a:spcBef>
              <a:buClr>
                <a:schemeClr val="folHlink"/>
              </a:buClr>
              <a:buSzPct val="85000"/>
              <a:buFont typeface="Wingdings 2" panose="05020102010507070707" pitchFamily="18" charset="2"/>
              <a:buChar char="¡"/>
            </a:pPr>
            <a:r>
              <a:rPr lang="zh-CN" altLang="en-US" sz="3600">
                <a:latin typeface="Arial" panose="020b0604020202020204" pitchFamily="34" charset="0"/>
                <a:ea typeface="华文中宋" pitchFamily="2" charset="-122"/>
              </a:rPr>
              <a:t>疲倦不堪</a:t>
            </a:r>
            <a:endParaRPr lang="en-US" altLang="zh-CN" sz="3600">
              <a:latin typeface="Arial" panose="020b0604020202020204" pitchFamily="34" charset="0"/>
              <a:ea typeface="华文中宋" pitchFamily="2" charset="-122"/>
            </a:endParaRPr>
          </a:p>
        </p:txBody>
      </p:sp>
      <p:sp>
        <p:nvSpPr>
          <p:cNvPr id="10244" name="右大括号 10243"/>
          <p:cNvSpPr/>
          <p:nvPr/>
        </p:nvSpPr>
        <p:spPr>
          <a:xfrm>
            <a:off x="3455670" y="3860800"/>
            <a:ext cx="288925" cy="1727200"/>
          </a:xfrm>
          <a:prstGeom prst="rightBrace">
            <a:avLst>
              <a:gd name="adj1" fmla="val 4978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5" name="右大括号 10244"/>
          <p:cNvSpPr/>
          <p:nvPr/>
        </p:nvSpPr>
        <p:spPr>
          <a:xfrm>
            <a:off x="4138930" y="1313815"/>
            <a:ext cx="288925" cy="1727200"/>
          </a:xfrm>
          <a:prstGeom prst="rightBrace">
            <a:avLst>
              <a:gd name="adj1" fmla="val 49789"/>
              <a:gd name="adj2" fmla="val 50000"/>
            </a:avLst>
          </a:prstGeom>
          <a:noFill/>
          <a:ln w="9525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  <p:txBody>
          <a:bodyPr anchor="t"/>
          <a:lstStyle/>
          <a:p>
            <a:pPr lvl="0" indent="0"/>
            <a:endParaRPr lang="zh-CN" altLang="en-US" sz="240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246" name="文本框 10245"/>
          <p:cNvSpPr txBox="1"/>
          <p:nvPr/>
        </p:nvSpPr>
        <p:spPr>
          <a:xfrm>
            <a:off x="4427855" y="1445895"/>
            <a:ext cx="2160905" cy="1463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60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神”的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60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神通广大</a:t>
            </a:r>
          </a:p>
        </p:txBody>
      </p:sp>
      <p:sp>
        <p:nvSpPr>
          <p:cNvPr id="10247" name="文本框 10246"/>
          <p:cNvSpPr txBox="1"/>
          <p:nvPr/>
        </p:nvSpPr>
        <p:spPr>
          <a:xfrm>
            <a:off x="3935730" y="4043045"/>
            <a:ext cx="2764155" cy="1463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en-US" altLang="zh-CN" sz="360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“</a:t>
            </a:r>
            <a:r>
              <a:rPr lang="zh-CN" altLang="en-US" sz="360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人”的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600">
                <a:solidFill>
                  <a:srgbClr val="C00000"/>
                </a:solidFill>
                <a:latin typeface="Arial" panose="020b0604020202020204" pitchFamily="34" charset="0"/>
                <a:ea typeface="楷体_GB2312" pitchFamily="49" charset="-122"/>
              </a:rPr>
              <a:t>心理、情感</a:t>
            </a:r>
          </a:p>
        </p:txBody>
      </p:sp>
      <p:sp>
        <p:nvSpPr>
          <p:cNvPr id="10248" name="文本框 10247"/>
          <p:cNvSpPr txBox="1"/>
          <p:nvPr/>
        </p:nvSpPr>
        <p:spPr>
          <a:xfrm>
            <a:off x="6857683" y="1445895"/>
            <a:ext cx="2160587" cy="1463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  <a:ea typeface="方正姚体" pitchFamily="2" charset="-122"/>
              </a:rPr>
              <a:t>想像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方正姚体" pitchFamily="2" charset="-122"/>
              </a:rPr>
              <a:t>大胆奇特</a:t>
            </a:r>
          </a:p>
        </p:txBody>
      </p:sp>
      <p:sp>
        <p:nvSpPr>
          <p:cNvPr id="10249" name="文本框 10248"/>
          <p:cNvSpPr txBox="1"/>
          <p:nvPr/>
        </p:nvSpPr>
        <p:spPr>
          <a:xfrm>
            <a:off x="6857683" y="3860800"/>
            <a:ext cx="2411412" cy="1463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3600">
                <a:latin typeface="Arial" panose="020b0604020202020204" pitchFamily="34" charset="0"/>
                <a:ea typeface="方正姚体" pitchFamily="2" charset="-122"/>
              </a:rPr>
              <a:t>想像</a:t>
            </a:r>
          </a:p>
          <a:p>
            <a:pPr lvl="0" indent="0">
              <a:spcBef>
                <a:spcPct val="50000"/>
              </a:spcBef>
            </a:pPr>
            <a:r>
              <a:rPr lang="zh-CN" altLang="en-US" sz="3600">
                <a:solidFill>
                  <a:srgbClr val="FF3300"/>
                </a:solidFill>
                <a:latin typeface="Arial" panose="020b0604020202020204" pitchFamily="34" charset="0"/>
                <a:ea typeface="方正姚体" pitchFamily="2" charset="-122"/>
              </a:rPr>
              <a:t>真实合理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0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5" dur="500"/>
                                        <p:tgtEl>
                                          <p:spTgt spid="102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500"/>
                                        <p:tgtEl>
                                          <p:spTgt spid="1024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" dur="500"/>
                                        <p:tgtEl>
                                          <p:spTgt spid="1024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6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9" dur="5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4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9" dur="500"/>
                                        <p:tgtEl>
                                          <p:spTgt spid="102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4" dur="500"/>
                                        <p:tgtEl>
                                          <p:spTgt spid="102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/>
      <p:bldP spid="10246" grpId="0"/>
      <p:bldP spid="10247" grpId="0"/>
      <p:bldP spid="10248" grpId="0"/>
      <p:bldP spid="10249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5841" name="文本占位符 105474"/>
          <p:cNvSpPr>
            <a:spLocks noGrp="1" noRot="1"/>
          </p:cNvSpPr>
          <p:nvPr>
            <p:ph idx="1"/>
          </p:nvPr>
        </p:nvSpPr>
        <p:spPr>
          <a:xfrm>
            <a:off x="395288" y="1052513"/>
            <a:ext cx="8540750" cy="5362575"/>
          </a:xfrm>
        </p:spPr>
        <p:txBody>
          <a:bodyPr anchor="t"/>
          <a:lstStyle/>
          <a:p>
            <a:pPr>
              <a:lnSpc>
                <a:spcPct val="90000"/>
              </a:lnSpc>
              <a:buNone/>
            </a:pPr>
            <a:r>
              <a:rPr lang="zh-CN" altLang="en-US" sz="4400" b="1"/>
              <a:t>上帝用泥土，按着他的形象造人，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400" b="1"/>
              <a:t>第一个人是亚当，神在他鼻孔里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400" b="1"/>
              <a:t>吹气，使他成为有灵的活人。神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400" b="1"/>
              <a:t>取下亚当一块肋骨，用肋骨造了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400" b="1"/>
              <a:t>第二个人。亚当称她为“女人”，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400" b="1"/>
              <a:t>神为他们预备了婚姻，使他们可</a:t>
            </a:r>
          </a:p>
          <a:p>
            <a:pPr>
              <a:lnSpc>
                <a:spcPct val="90000"/>
              </a:lnSpc>
              <a:buNone/>
            </a:pPr>
            <a:r>
              <a:rPr lang="zh-CN" altLang="en-US" sz="4400" b="1"/>
              <a:t>以繁衍后代。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58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584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584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584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841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58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5841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7" presetClass="entr" presetSubtype="10" fill="hold" grpId="6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8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58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5841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841" grpId="6" uiExpand="1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6865" name="文本占位符 106498"/>
          <p:cNvSpPr>
            <a:spLocks noGrp="1" noRot="1"/>
          </p:cNvSpPr>
          <p:nvPr>
            <p:ph type="body"/>
          </p:nvPr>
        </p:nvSpPr>
        <p:spPr>
          <a:xfrm>
            <a:off x="184785" y="286385"/>
            <a:ext cx="8854440" cy="6228715"/>
          </a:xfrm>
        </p:spPr>
        <p:txBody>
          <a:bodyPr anchor="t"/>
          <a:lstStyle/>
          <a:p>
            <a:pPr lvl="0" indent="-342900">
              <a:buNone/>
            </a:pPr>
            <a:r>
              <a:rPr lang="zh-CN" altLang="en-US" sz="4400" b="1"/>
              <a:t>普罗米修斯捧起泥土，用河水把它</a:t>
            </a:r>
          </a:p>
          <a:p>
            <a:pPr lvl="0" indent="-342900">
              <a:buNone/>
            </a:pPr>
            <a:r>
              <a:rPr lang="zh-CN" altLang="en-US" sz="4400" b="1"/>
              <a:t>沾湿调和起来，按照世界的主宰的</a:t>
            </a:r>
          </a:p>
          <a:p>
            <a:pPr lvl="0" indent="-342900">
              <a:buNone/>
            </a:pPr>
            <a:r>
              <a:rPr lang="zh-CN" altLang="en-US" sz="4400" b="1"/>
              <a:t>模样，捏成人形。他从动物的灵魂</a:t>
            </a:r>
          </a:p>
          <a:p>
            <a:pPr lvl="0" indent="-342900">
              <a:buNone/>
            </a:pPr>
            <a:r>
              <a:rPr lang="zh-CN" altLang="en-US" sz="4400" b="1"/>
              <a:t>中摄取了善与恶两种性格，将它们</a:t>
            </a:r>
          </a:p>
          <a:p>
            <a:pPr lvl="0" indent="-342900">
              <a:buNone/>
            </a:pPr>
            <a:r>
              <a:rPr lang="zh-CN" altLang="en-US" sz="4400" b="1"/>
              <a:t>封进人的胸膛里。智慧女神雅典娜</a:t>
            </a:r>
          </a:p>
          <a:p>
            <a:pPr lvl="0" indent="-342900">
              <a:buNone/>
            </a:pPr>
            <a:r>
              <a:rPr lang="zh-CN" altLang="en-US" sz="4400" b="1"/>
              <a:t>惊叹这神的创造物，于是朝具有一</a:t>
            </a:r>
          </a:p>
          <a:p>
            <a:pPr lvl="0" indent="-342900">
              <a:buNone/>
            </a:pPr>
            <a:r>
              <a:rPr lang="zh-CN" altLang="en-US" sz="4400" b="1"/>
              <a:t>半灵魂的泥人吹起了神气，使它获</a:t>
            </a:r>
          </a:p>
          <a:p>
            <a:pPr lvl="0" indent="-342900">
              <a:buNone/>
            </a:pPr>
            <a:r>
              <a:rPr lang="zh-CN" altLang="en-US" sz="4400" b="1"/>
              <a:t>得了灵性。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68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68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68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68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68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3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68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368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68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68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 nodeType="afterGroup">
                            <p:stCondLst>
                              <p:cond delay="3500"/>
                            </p:stCondLst>
                            <p:childTnLst>
                              <p:par>
                                <p:cTn id="40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68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686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5" grpId="0" uiExpand="1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3"/>
          <p:cNvSpPr txBox="1"/>
          <p:nvPr/>
        </p:nvSpPr>
        <p:spPr>
          <a:xfrm>
            <a:off x="605155" y="3860165"/>
            <a:ext cx="7933690" cy="14325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到底是谁</a:t>
            </a:r>
            <a:r>
              <a:rPr lang="zh-CN" altLang="en-US" sz="8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舒体简体" panose="02010601030101010101" charset="-122"/>
                <a:ea typeface="方正舒体简体" panose="02010601030101010101" charset="-122"/>
              </a:rPr>
              <a:t>造</a:t>
            </a:r>
            <a:r>
              <a:rPr lang="zh-CN" altLang="en-US" sz="54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了人？</a:t>
            </a:r>
          </a:p>
        </p:txBody>
      </p:sp>
      <p:sp>
        <p:nvSpPr>
          <p:cNvPr id="5" name="爆炸形 1 4"/>
          <p:cNvSpPr/>
          <p:nvPr/>
        </p:nvSpPr>
        <p:spPr>
          <a:xfrm>
            <a:off x="3625850" y="490855"/>
            <a:ext cx="5236210" cy="3369310"/>
          </a:xfrm>
          <a:prstGeom prst="irregularSeal1">
            <a:avLst/>
          </a:prstGeom>
          <a:solidFill>
            <a:schemeClr val="accent3"/>
          </a:solidFill>
          <a:effectLst>
            <a:glow rad="127000">
              <a:srgbClr val="A1C3AA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8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讨论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41" presetClass="entr" presetSubtype="0" fill="hold" grpId="4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4"/>
      <p:bldP spid="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椭圆 1"/>
          <p:cNvSpPr/>
          <p:nvPr/>
        </p:nvSpPr>
        <p:spPr>
          <a:xfrm>
            <a:off x="3717290" y="192405"/>
            <a:ext cx="5351780" cy="6473190"/>
          </a:xfrm>
          <a:prstGeom prst="ellipse">
            <a:avLst/>
          </a:prstGeom>
          <a:solidFill>
            <a:schemeClr val="accent3"/>
          </a:solidFill>
          <a:effectLst>
            <a:glow rad="127000">
              <a:srgbClr val="91B59B"/>
            </a:glo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>
                <a:solidFill>
                  <a:schemeClr val="tx1"/>
                </a:solidFill>
                <a:sym typeface="+mn-ea"/>
              </a:rPr>
              <a:t>关于神仙</a:t>
            </a:r>
          </a:p>
          <a:p>
            <a:pPr algn="ctr"/>
            <a:r>
              <a:rPr lang="zh-CN" altLang="en-US" sz="4000">
                <a:solidFill>
                  <a:schemeClr val="tx1"/>
                </a:solidFill>
                <a:sym typeface="+mn-ea"/>
              </a:rPr>
              <a:t>或古代英雄的故事。是古代人民对自然现象和社会生活的一种天真的解释和美丽的向往。一种原始的、幻想性很强的、不自觉的艺术创造。</a:t>
            </a:r>
          </a:p>
        </p:txBody>
      </p:sp>
      <p:pic>
        <p:nvPicPr>
          <p:cNvPr id="8194" name="图片 1003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45" y="193040"/>
            <a:ext cx="4320540" cy="4999990"/>
          </a:xfrm>
          <a:prstGeom prst="ellipse">
            <a:avLst/>
          </a:prstGeom>
          <a:noFill/>
          <a:ln w="9525">
            <a:noFill/>
          </a:ln>
          <a:effectLst>
            <a:glow rad="127000">
              <a:srgbClr val="91B59B"/>
            </a:glow>
          </a:effec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0" presetClass="entr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2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3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73" name="图片 77827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2032000" y="1623695"/>
            <a:ext cx="5080000" cy="67881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0" indent="0" algn="l"/>
            <a:r>
              <a:rPr lang="zh-CN" altLang="en-US" sz="360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检测拓展，巩固知识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1207770" y="2962910"/>
            <a:ext cx="7071360" cy="2076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3200" b="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200" b="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、圈出下列词语中的错别字，在括号内写出正确的字。 </a:t>
            </a:r>
          </a:p>
          <a:p>
            <a:pPr marL="0" indent="0" algn="l"/>
            <a:r>
              <a:rPr lang="zh-CN" altLang="en-US" sz="3200" b="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绵廷（   ）奔奔榛榛（   ）开僻（   ）  </a:t>
            </a:r>
          </a:p>
          <a:p>
            <a:pPr marL="0" indent="0" algn="l"/>
            <a:r>
              <a:rPr lang="zh-CN" altLang="en-US" sz="3200" b="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气慨（   ）兴高彩烈（   ）柔团（   ）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357120" y="3924935"/>
            <a:ext cx="128587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延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2357120" y="4460240"/>
            <a:ext cx="17018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概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5151755" y="3881120"/>
            <a:ext cx="54483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莽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151755" y="4460240"/>
            <a:ext cx="109664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采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092315" y="3924935"/>
            <a:ext cx="110490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辟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7112000" y="4460240"/>
            <a:ext cx="1085215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揉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1639570" y="4460240"/>
            <a:ext cx="7175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1639570" y="3924935"/>
            <a:ext cx="7175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6026785" y="4460240"/>
            <a:ext cx="7175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6394450" y="3924935"/>
            <a:ext cx="7175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3996055" y="4460240"/>
            <a:ext cx="7175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×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3422650" y="3924935"/>
            <a:ext cx="71755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×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  <p:cond evt="onBegin" delay="0">
                          <p:tn val="23"/>
                        </p:cond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  <p:cond evt="onBegin" delay="0">
                          <p:tn val="29"/>
                        </p:cond>
                      </p:stCondLst>
                      <p:childTnLst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  <p:cond evt="onBegin" delay="0">
                          <p:tn val="35"/>
                        </p:cond>
                      </p:stCondLst>
                      <p:childTnLst>
                        <p:par>
                          <p:cTn id="3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 nodeType="clickPar">
                      <p:stCondLst>
                        <p:cond delay="indefinite"/>
                        <p:cond evt="onBegin" delay="0">
                          <p:tn val="41"/>
                        </p:cond>
                      </p:stCondLst>
                      <p:childTnLst>
                        <p:par>
                          <p:cTn id="4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  <p:cond evt="onBegin" delay="0">
                          <p:tn val="47"/>
                        </p:cond>
                      </p:stCondLst>
                      <p:childTnLst>
                        <p:par>
                          <p:cTn id="4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  <p:cond evt="onBegin" delay="0">
                          <p:tn val="53"/>
                        </p:cond>
                      </p:stCondLst>
                      <p:childTnLst>
                        <p:par>
                          <p:cTn id="5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  <p:cond evt="onBegin" delay="0">
                          <p:tn val="59"/>
                        </p:cond>
                      </p:stCondLst>
                      <p:childTnLst>
                        <p:par>
                          <p:cTn id="6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 nodeType="clickPar">
                      <p:stCondLst>
                        <p:cond delay="indefinite"/>
                        <p:cond evt="onBegin" delay="0">
                          <p:tn val="65"/>
                        </p:cond>
                      </p:stCondLst>
                      <p:childTnLst>
                        <p:par>
                          <p:cTn id="6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  <p:cond evt="onBegin" delay="0">
                          <p:tn val="71"/>
                        </p:cond>
                      </p:stCondLst>
                      <p:childTnLst>
                        <p:par>
                          <p:cTn id="7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  <p:cond evt="onBegin" delay="0">
                          <p:tn val="77"/>
                        </p:cond>
                      </p:stCondLst>
                      <p:childTnLst>
                        <p:par>
                          <p:cTn id="7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3" grpId="0"/>
      <p:bldP spid="4" grpId="0"/>
      <p:bldP spid="5" grpId="0"/>
      <p:bldP spid="6" grpId="0"/>
      <p:bldP spid="7" grpId="0"/>
      <p:bldP spid="8" grpId="0"/>
      <p:bldP spid="9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73" name="图片 77827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235075" y="1287145"/>
            <a:ext cx="6674485" cy="4027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3200" b="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3200" b="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、在下列语句中填入恰当的关联词。</a:t>
            </a:r>
          </a:p>
          <a:p>
            <a:pPr marL="0" indent="0" algn="l"/>
            <a:r>
              <a:rPr lang="en-US" altLang="zh-CN" sz="3200" b="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⑴</a:t>
            </a:r>
            <a:r>
              <a:rPr lang="zh-CN" altLang="en-US" sz="3200" b="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人的身体（    ）小，（    ）据说（    ）是神创造的，相貌和举动也有些像神。</a:t>
            </a:r>
          </a:p>
          <a:p>
            <a:pPr marL="0" indent="0" algn="l"/>
            <a:r>
              <a:rPr lang="en-US" altLang="zh-CN" sz="3200" b="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⑵</a:t>
            </a:r>
            <a:r>
              <a:rPr lang="zh-CN" altLang="en-US" sz="3200" b="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大地上（     ）有了人类，女娲的工作（    ）没有终止。</a:t>
            </a:r>
          </a:p>
          <a:p>
            <a:pPr marL="0" indent="0" algn="l"/>
            <a:r>
              <a:rPr lang="en-US" altLang="zh-CN" sz="3200" b="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⑶</a:t>
            </a:r>
            <a:r>
              <a:rPr lang="zh-CN" altLang="en-US" sz="3200" b="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这世间，（     ）怎样说吧，（    ）不免显得有些荒凉寂寞。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503295" y="1779905"/>
            <a:ext cx="124269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虽然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5534660" y="1779905"/>
            <a:ext cx="1422400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但是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511935" y="2241550"/>
            <a:ext cx="1188720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因为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3216910" y="3253740"/>
            <a:ext cx="99885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虽然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2508885" y="3665855"/>
            <a:ext cx="70802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却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3581400" y="4279265"/>
            <a:ext cx="108648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无论</a:t>
            </a:r>
          </a:p>
        </p:txBody>
      </p:sp>
      <p:sp>
        <p:nvSpPr>
          <p:cNvPr id="8" name="文本框 7"/>
          <p:cNvSpPr txBox="1"/>
          <p:nvPr/>
        </p:nvSpPr>
        <p:spPr>
          <a:xfrm>
            <a:off x="7049135" y="4279265"/>
            <a:ext cx="86042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总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  <p:cond evt="onBegin" delay="0">
                          <p:tn val="31"/>
                        </p:cond>
                      </p:stCondLst>
                      <p:childTnLst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  <p:cond evt="onBegin" delay="0">
                          <p:tn val="37"/>
                        </p:cond>
                      </p:stCondLst>
                      <p:childTnLst>
                        <p:par>
                          <p:cTn id="3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  <p:cond evt="onBegin" delay="0">
                          <p:tn val="43"/>
                        </p:cond>
                      </p:stCondLst>
                      <p:childTnLst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  <p:bldP spid="5" grpId="0"/>
      <p:bldP spid="6" grpId="0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8673" name="图片 77827" descr="图片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0" name="文本框 99"/>
          <p:cNvSpPr txBox="1"/>
          <p:nvPr/>
        </p:nvSpPr>
        <p:spPr>
          <a:xfrm>
            <a:off x="1179830" y="1717675"/>
            <a:ext cx="7082155" cy="342201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0" algn="l"/>
            <a:r>
              <a:rPr lang="en-US" altLang="zh-CN" sz="3600" b="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3600" b="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、根据解释写出相应的词语。 </a:t>
            </a:r>
          </a:p>
          <a:p>
            <a:pPr marL="0" indent="0" algn="l"/>
            <a:r>
              <a:rPr lang="en-US" altLang="zh-CN" sz="3600" b="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A.</a:t>
            </a:r>
            <a:r>
              <a:rPr lang="zh-CN" altLang="en-US" sz="3600" b="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草木丛生的样子。（         ） </a:t>
            </a:r>
          </a:p>
          <a:p>
            <a:pPr marL="0" indent="0" algn="l"/>
            <a:r>
              <a:rPr lang="en-US" altLang="zh-CN" sz="3600" b="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B.</a:t>
            </a:r>
            <a:r>
              <a:rPr lang="zh-CN" altLang="en-US" sz="3600" b="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形容高兴愉快的样子。（         ）</a:t>
            </a:r>
          </a:p>
          <a:p>
            <a:pPr marL="0" indent="0" algn="l"/>
            <a:r>
              <a:rPr lang="en-US" altLang="zh-CN" sz="3600" b="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C.</a:t>
            </a:r>
            <a:r>
              <a:rPr lang="zh-CN" altLang="en-US" sz="3600" b="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形容本领特别大。（         ）</a:t>
            </a:r>
          </a:p>
          <a:p>
            <a:pPr marL="0" indent="0" algn="l"/>
            <a:r>
              <a:rPr lang="en-US" altLang="zh-CN" sz="3600" b="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D.</a:t>
            </a:r>
            <a:r>
              <a:rPr lang="zh-CN" altLang="en-US" sz="3600" b="0" u="none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指事前没有准备，临时想出办法。（         ）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5561330" y="2314575"/>
            <a:ext cx="2056130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莽莽榛榛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404610" y="2822575"/>
            <a:ext cx="1963420" cy="5791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眉开眼笑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5561330" y="3401695"/>
            <a:ext cx="232473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神通广大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431925" y="4526280"/>
            <a:ext cx="2148205" cy="6134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灵机一动</a:t>
            </a:r>
          </a:p>
        </p:txBody>
      </p:sp>
      <p:pic>
        <p:nvPicPr>
          <p:cNvPr id="28674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1861800" y="11607800"/>
            <a:ext cx="3429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  <p:cond evt="onBegin" delay="0">
                          <p:tn val="13"/>
                        </p:cond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  <p:cond evt="onBegin" delay="0">
                          <p:tn val="19"/>
                        </p:cond>
                      </p:stCondLst>
                      <p:childTnLst>
                        <p:par>
                          <p:cTn id="2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  <p:cond evt="onBegin" delay="0">
                          <p:tn val="25"/>
                        </p:cond>
                      </p:stCondLst>
                      <p:childTnLst>
                        <p:par>
                          <p:cTn id="2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0" grpId="0"/>
      <p:bldP spid="2" grpId="0"/>
      <p:bldP spid="3" grpId="0"/>
      <p:bldP spid="4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0117" name="图片 9011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0118" name="文本框 90117"/>
          <p:cNvSpPr txBox="1"/>
          <p:nvPr/>
        </p:nvSpPr>
        <p:spPr>
          <a:xfrm>
            <a:off x="1117283" y="1125538"/>
            <a:ext cx="1402080" cy="4752975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8000">
                <a:latin typeface="方正毡笔黑简体" panose="03000509000000000000" charset="-122"/>
                <a:ea typeface="方正毡笔黑简体" panose="03000509000000000000" charset="-122"/>
              </a:rPr>
              <a:t>夸父逐日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90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C -0.01111 0.00162 -0.02222 0.00347 0.01268 0.05064 C 0.04757 0.09781 0.13177 0.25318 0.20955 0.28324 C 0.28733 0.3133 0.4224 0.26289 0.47934 0.23052 C 0.53629 0.19815 0.56945 0.1385 0.5507 0.08879 C 0.53195 0.03908 0.40156 -0.01942 0.36667 -0.06774 C 0.33177 -0.11606 0.36511 -0.14034 0.34132 -0.20092 C 0.31754 -0.2615 0.25122 -0.39838 0.22379 -0.43121 C 0.19636 -0.46404 0.19601 -0.42289 0.17622 -0.39745 C 0.15643 -0.37202 0.129 -0.32023 0.10469 -0.27907 C 0.08038 -0.23791 0.05365 -0.18843 0.03021 -0.15005 C 0.00677 -0.11167 -0.02934 -0.07606 -0.03646 -0.04855 C -0.04357 -0.02104 -0.01666 0.00532 -0.01267 0.0148" pathEditMode="relative" ptsTypes="aaaaaaaaaaaaA">
                                      <p:cBhvr>
                                        <p:cTn id="16" dur="1000" fill="hold"/>
                                        <p:tgtEl>
                                          <p:spTgt spid="90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0118" grpId="0"/>
      <p:bldP spid="90118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64" name="图片 92163"/>
          <p:cNvPicPr>
            <a:picLocks noChangeAspect="1"/>
          </p:cNvPicPr>
          <p:nvPr/>
        </p:nvPicPr>
        <p:blipFill>
          <a:blip r:embed="rId2">
            <a:clrChange>
              <a:clrFrom>
                <a:srgbClr val="232EAA"/>
              </a:clrFrom>
              <a:clrTo>
                <a:srgbClr val="232EAA">
                  <a:alpha val="0"/>
                </a:srgbClr>
              </a:clrTo>
            </a:clrChange>
            <a:lum contrast="-24001"/>
          </a:blip>
          <a:stretch>
            <a:fillRect/>
          </a:stretch>
        </p:blipFill>
        <p:spPr>
          <a:xfrm>
            <a:off x="0" y="0"/>
            <a:ext cx="9144000" cy="68691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2165" name="文本框 92164"/>
          <p:cNvSpPr txBox="1"/>
          <p:nvPr/>
        </p:nvSpPr>
        <p:spPr>
          <a:xfrm>
            <a:off x="1042988" y="4652963"/>
            <a:ext cx="5040312" cy="13106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8000">
                <a:latin typeface="方正毡笔黑简体" panose="03000509000000000000" charset="-122"/>
                <a:ea typeface="方正毡笔黑简体" panose="03000509000000000000" charset="-122"/>
              </a:rPr>
              <a:t>牛郎织女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  <p:cond evt="onBegin" delay="0">
                          <p:tn val="7"/>
                        </p:cond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0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05556E-06 2.19653E-06 C 0.04532 -0.00925 0.16702 -0.07492 0.22396 -0.12509 C 0.28091 -0.1748 0.33056 -0.2296 0.34132 -0.30058 C 0.35209 -0.3711 0.30851 -0.50012 0.28889 -0.54983 C 0.26928 -0.59954 0.25087 -0.61503 0.22396 -0.59838 C 0.19705 -0.58174 0.17049 -0.4807 0.12709 -0.45041 C 0.08369 -0.42012 0.00938 -0.41642 -0.03645 -0.41665 C -0.08229 -0.41688 -0.12534 -0.47815 -0.14756 -0.45249 C -0.16979 -0.42682 -0.17135 -0.31145 -0.16979 -0.2622 C -0.16822 -0.21295 -0.15833 -0.18867 -0.13802 -0.15653 C -0.1177 -0.1244 -0.0717 -0.0948 -0.04756 -0.06983 C -0.02343 -0.04486 -0.04531 0.00925 8.05556E-06 2.19653E-06 Z" pathEditMode="relative" ptsTypes="aaaaaaaaaaaa">
                                      <p:cBhvr>
                                        <p:cTn id="16" dur="1000" fill="hold"/>
                                        <p:tgtEl>
                                          <p:spTgt spid="9216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65" grpId="1"/>
      <p:bldP spid="92165" grpId="2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8194" name="图片 10035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17015" y="664845"/>
            <a:ext cx="6116320" cy="5744845"/>
          </a:xfrm>
          <a:prstGeom prst="ellipse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10241" name="图片 952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70" y="-26035"/>
            <a:ext cx="9143365" cy="68922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>
    <p:wipe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9217" name="图片 942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270" y="0"/>
            <a:ext cx="9147175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文本框 1"/>
          <p:cNvSpPr txBox="1"/>
          <p:nvPr/>
        </p:nvSpPr>
        <p:spPr>
          <a:xfrm>
            <a:off x="1214755" y="274320"/>
            <a:ext cx="1935480" cy="6309995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zh-CN" sz="11500">
                <a:latin typeface="方正藏体简体" panose="02000000000000000000" charset="-122"/>
                <a:ea typeface="方正藏体简体" panose="02000000000000000000" charset="-122"/>
              </a:rPr>
              <a:t>女娲造人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071495" y="1026795"/>
            <a:ext cx="774700" cy="19202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latin typeface="方正藏体简体" panose="02000000000000000000" charset="-122"/>
                <a:ea typeface="方正藏体简体" panose="02000000000000000000" charset="-122"/>
              </a:rPr>
              <a:t>袁</a:t>
            </a:r>
          </a:p>
          <a:p>
            <a:r>
              <a:rPr lang="zh-CN" altLang="en-US" sz="6000">
                <a:latin typeface="方正藏体简体" panose="02000000000000000000" charset="-122"/>
                <a:ea typeface="方正藏体简体" panose="02000000000000000000" charset="-122"/>
              </a:rPr>
              <a:t>珂</a:t>
            </a:r>
          </a:p>
        </p:txBody>
      </p:sp>
    </p:spTree>
  </p:cSld>
  <p:clrMapOvr>
    <a:masterClrMapping/>
  </p:clrMapOvr>
  <p:transition>
    <p:wipe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/>
        </p:nvSpPr>
        <p:spPr>
          <a:xfrm>
            <a:off x="1982470" y="-104775"/>
            <a:ext cx="7115175" cy="6614160"/>
          </a:xfrm>
          <a:prstGeom prst="rect">
            <a:avLst/>
          </a:prstGeom>
          <a:noFill/>
          <a:effectLst>
            <a:glow rad="127000">
              <a:schemeClr val="tx1"/>
            </a:glow>
          </a:effectLst>
        </p:spPr>
        <p:txBody>
          <a:bodyPr wrap="square" rtlCol="0" anchor="t">
            <a:spAutoFit/>
          </a:bodyPr>
          <a:lstStyle/>
          <a:p>
            <a:pPr algn="ctr">
              <a:lnSpc>
                <a:spcPct val="100000"/>
              </a:lnSpc>
            </a:pPr>
            <a:endParaRPr lang="en-US" altLang="zh-CN" sz="44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en-US" altLang="zh-CN"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1</a:t>
            </a:r>
            <a:r>
              <a:rPr lang="zh-CN" altLang="zh-CN"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、</a:t>
            </a:r>
            <a:r>
              <a:rPr lang="zh-CN" altLang="en-US"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流利、有感情地朗读课文，掌握本文生字词。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sym typeface="+mn-ea"/>
            </a:endParaRPr>
          </a:p>
          <a:p>
            <a:pPr marL="0" indent="0" algn="l">
              <a:lnSpc>
                <a:spcPct val="100000"/>
              </a:lnSpc>
              <a:buNone/>
            </a:pPr>
            <a:r>
              <a:rPr lang="zh-CN" altLang="en-US"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 </a:t>
            </a:r>
            <a:r>
              <a:rPr lang="en-US" altLang="zh-CN"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2</a:t>
            </a:r>
            <a:r>
              <a:rPr lang="zh-CN" altLang="en-US"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、了解神话的特点，通过分析女娲的形象，理解文章的联想与想象的写作手法。（重难点）  </a:t>
            </a:r>
            <a:endParaRPr lang="zh-CN" altLang="en-US" sz="4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苏新诗柳楷简体" panose="02000000000000000000" charset="-122"/>
              <a:ea typeface="方正苏新诗柳楷简体" panose="02000000000000000000" charset="-122"/>
              <a:sym typeface="+mn-ea"/>
            </a:endParaRPr>
          </a:p>
          <a:p>
            <a:pPr algn="l">
              <a:lnSpc>
                <a:spcPct val="100000"/>
              </a:lnSpc>
            </a:pPr>
            <a:r>
              <a:rPr lang="en-US" altLang="zh-CN"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3</a:t>
            </a:r>
            <a:r>
              <a:rPr lang="zh-CN" altLang="en-US"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苏新诗柳楷简体" panose="02000000000000000000" charset="-122"/>
                <a:ea typeface="方正苏新诗柳楷简体" panose="02000000000000000000" charset="-122"/>
                <a:sym typeface="+mn-ea"/>
              </a:rPr>
              <a:t>、感受人类诞生带来的喜悦之情。 </a:t>
            </a:r>
          </a:p>
        </p:txBody>
      </p:sp>
      <p:sp useBgFill="1">
        <p:nvSpPr>
          <p:cNvPr id="3" name="菱形 2"/>
          <p:cNvSpPr/>
          <p:nvPr/>
        </p:nvSpPr>
        <p:spPr>
          <a:xfrm>
            <a:off x="117475" y="113030"/>
            <a:ext cx="1718945" cy="6631305"/>
          </a:xfrm>
          <a:prstGeom prst="diamond">
            <a:avLst/>
          </a:prstGeom>
          <a:effectLst>
            <a:glow rad="127000">
              <a:srgbClr val="C00000"/>
            </a:glow>
            <a:outerShdw blurRad="57150" dist="19050" dir="5400000" algn="ctr" rotWithShape="0">
              <a:srgbClr val="000000">
                <a:alpha val="63000"/>
              </a:srgbClr>
            </a:outerShdw>
          </a:effectLst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sz="7200">
                <a:solidFill>
                  <a:schemeClr val="tx1"/>
                </a:solidFill>
                <a:latin typeface="方正苏新诗柳楷简体" panose="02000000000000000000" charset="-122"/>
                <a:ea typeface="方正苏新诗柳楷简体" panose="02000000000000000000" charset="-122"/>
              </a:rPr>
              <a:t>学习目标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2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13313" name="文本框 108547"/>
          <p:cNvSpPr txBox="1"/>
          <p:nvPr/>
        </p:nvSpPr>
        <p:spPr>
          <a:xfrm>
            <a:off x="1692275" y="765175"/>
            <a:ext cx="23622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莽莽</a:t>
            </a:r>
            <a:r>
              <a:rPr lang="zh-CN" altLang="en-US" sz="4000" u="sng">
                <a:latin typeface="Times New Roman" panose="02020603050405020304" pitchFamily="18" charset="0"/>
                <a:ea typeface="宋体" panose="02010600030101010101" pitchFamily="2" charset="-122"/>
              </a:rPr>
              <a:t>榛榛</a:t>
            </a:r>
            <a:endParaRPr lang="zh-CN" altLang="en-US" sz="4000" u="sng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4" name="文本框 108548"/>
          <p:cNvSpPr txBox="1"/>
          <p:nvPr/>
        </p:nvSpPr>
        <p:spPr>
          <a:xfrm>
            <a:off x="6156325" y="765175"/>
            <a:ext cx="12192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u="sng">
                <a:latin typeface="Times New Roman" panose="02020603050405020304" pitchFamily="18" charset="0"/>
                <a:ea typeface="宋体" panose="02010600030101010101" pitchFamily="2" charset="-122"/>
              </a:rPr>
              <a:t>幽</a:t>
            </a: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光</a:t>
            </a:r>
            <a:endParaRPr lang="zh-CN" altLang="en-US" sz="4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5" name="文本框 108549"/>
          <p:cNvSpPr txBox="1"/>
          <p:nvPr/>
        </p:nvSpPr>
        <p:spPr>
          <a:xfrm>
            <a:off x="1692275" y="1916113"/>
            <a:ext cx="23622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生气</a:t>
            </a:r>
            <a:r>
              <a:rPr lang="zh-CN" altLang="en-US" sz="4000" u="sng">
                <a:latin typeface="Times New Roman" panose="02020603050405020304" pitchFamily="18" charset="0"/>
                <a:ea typeface="宋体" panose="02010600030101010101" pitchFamily="2" charset="-122"/>
              </a:rPr>
              <a:t>蓬勃</a:t>
            </a:r>
            <a:endParaRPr lang="zh-CN" altLang="en-US" sz="4000" u="sng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6" name="文本框 108551"/>
          <p:cNvSpPr txBox="1"/>
          <p:nvPr/>
        </p:nvSpPr>
        <p:spPr>
          <a:xfrm>
            <a:off x="1692275" y="3068638"/>
            <a:ext cx="27432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u="sng">
                <a:latin typeface="Times New Roman" panose="02020603050405020304" pitchFamily="18" charset="0"/>
                <a:ea typeface="宋体" panose="02010600030101010101" pitchFamily="2" charset="-122"/>
              </a:rPr>
              <a:t>神</a:t>
            </a: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通广大</a:t>
            </a:r>
            <a:endParaRPr lang="zh-CN" altLang="en-US" sz="4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7" name="文本框 108552"/>
          <p:cNvSpPr txBox="1"/>
          <p:nvPr/>
        </p:nvSpPr>
        <p:spPr>
          <a:xfrm>
            <a:off x="1764030" y="4292600"/>
            <a:ext cx="1981200" cy="701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u="sng">
                <a:latin typeface="Times New Roman" panose="02020603050405020304" pitchFamily="18" charset="0"/>
                <a:ea typeface="宋体" panose="02010600030101010101" pitchFamily="2" charset="-122"/>
              </a:rPr>
              <a:t>澄    澈</a:t>
            </a:r>
            <a:endParaRPr lang="zh-CN" altLang="en-US" sz="4000" u="sng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18" name="文本框 108553"/>
          <p:cNvSpPr txBox="1"/>
          <p:nvPr/>
        </p:nvSpPr>
        <p:spPr>
          <a:xfrm>
            <a:off x="1692275" y="5374005"/>
            <a:ext cx="2159000" cy="701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u="sng">
                <a:latin typeface="Arial" panose="020b0604020202020204" pitchFamily="34" charset="0"/>
                <a:ea typeface="宋体" panose="02010600030101010101" pitchFamily="2" charset="-122"/>
              </a:rPr>
              <a:t>掺    和</a:t>
            </a:r>
          </a:p>
        </p:txBody>
      </p:sp>
      <p:sp>
        <p:nvSpPr>
          <p:cNvPr id="13319" name="文本框 108554"/>
          <p:cNvSpPr txBox="1"/>
          <p:nvPr/>
        </p:nvSpPr>
        <p:spPr>
          <a:xfrm>
            <a:off x="6084888" y="1916113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 u="sng">
                <a:latin typeface="Times New Roman" panose="02020603050405020304" pitchFamily="18" charset="0"/>
                <a:ea typeface="宋体" panose="02010600030101010101" pitchFamily="2" charset="-122"/>
              </a:rPr>
              <a:t>绵</a:t>
            </a: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延</a:t>
            </a:r>
            <a:endParaRPr lang="zh-CN" altLang="en-US" sz="4000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0" name="文本框 108555"/>
          <p:cNvSpPr txBox="1"/>
          <p:nvPr/>
        </p:nvSpPr>
        <p:spPr>
          <a:xfrm>
            <a:off x="6084888" y="3068638"/>
            <a:ext cx="13716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灵</a:t>
            </a:r>
            <a:r>
              <a:rPr lang="zh-CN" altLang="en-US" sz="4000" u="sng">
                <a:latin typeface="Times New Roman" panose="02020603050405020304" pitchFamily="18" charset="0"/>
                <a:ea typeface="宋体" panose="02010600030101010101" pitchFamily="2" charset="-122"/>
              </a:rPr>
              <a:t>敏</a:t>
            </a:r>
            <a:endParaRPr lang="zh-CN" altLang="en-US" sz="4000" u="sng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3321" name="文本框 108556"/>
          <p:cNvSpPr txBox="1"/>
          <p:nvPr/>
        </p:nvSpPr>
        <p:spPr>
          <a:xfrm>
            <a:off x="6156325" y="4221163"/>
            <a:ext cx="1728788" cy="70104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000" u="sng">
                <a:latin typeface="Arial" panose="020b0604020202020204" pitchFamily="34" charset="0"/>
                <a:ea typeface="宋体" panose="02010600030101010101" pitchFamily="2" charset="-122"/>
              </a:rPr>
              <a:t>踪</a:t>
            </a:r>
            <a:r>
              <a:rPr lang="zh-CN" altLang="en-US" sz="4000">
                <a:latin typeface="Arial" panose="020b0604020202020204" pitchFamily="34" charset="0"/>
                <a:ea typeface="宋体" panose="02010600030101010101" pitchFamily="2" charset="-122"/>
              </a:rPr>
              <a:t>迹</a:t>
            </a:r>
          </a:p>
        </p:txBody>
      </p:sp>
      <p:sp>
        <p:nvSpPr>
          <p:cNvPr id="13322" name="文本框 108557"/>
          <p:cNvSpPr txBox="1"/>
          <p:nvPr/>
        </p:nvSpPr>
        <p:spPr>
          <a:xfrm>
            <a:off x="6156325" y="5445125"/>
            <a:ext cx="1223963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zh-CN" altLang="en-US" sz="4000">
                <a:latin typeface="Times New Roman" panose="02020603050405020304" pitchFamily="18" charset="0"/>
                <a:ea typeface="宋体" panose="02010600030101010101" pitchFamily="2" charset="-122"/>
              </a:rPr>
              <a:t>枯</a:t>
            </a:r>
            <a:r>
              <a:rPr lang="zh-CN" altLang="en-US" sz="4000" u="sng">
                <a:latin typeface="Times New Roman" panose="02020603050405020304" pitchFamily="18" charset="0"/>
                <a:ea typeface="宋体" panose="02010600030101010101" pitchFamily="2" charset="-122"/>
              </a:rPr>
              <a:t>藤</a:t>
            </a:r>
            <a:endParaRPr lang="zh-CN" altLang="en-US" sz="4000" u="sng"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8559" name="文本框 108558"/>
          <p:cNvSpPr txBox="1"/>
          <p:nvPr/>
        </p:nvSpPr>
        <p:spPr>
          <a:xfrm>
            <a:off x="3995738" y="765175"/>
            <a:ext cx="13716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000" b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zhēn</a:t>
            </a:r>
          </a:p>
        </p:txBody>
      </p:sp>
      <p:sp>
        <p:nvSpPr>
          <p:cNvPr id="108560" name="文本框 108559"/>
          <p:cNvSpPr txBox="1"/>
          <p:nvPr/>
        </p:nvSpPr>
        <p:spPr>
          <a:xfrm>
            <a:off x="3851275" y="1916113"/>
            <a:ext cx="19812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000" b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péng bó </a:t>
            </a:r>
          </a:p>
        </p:txBody>
      </p:sp>
      <p:sp>
        <p:nvSpPr>
          <p:cNvPr id="108561" name="文本框 108560"/>
          <p:cNvSpPr txBox="1"/>
          <p:nvPr/>
        </p:nvSpPr>
        <p:spPr>
          <a:xfrm>
            <a:off x="3851275" y="3068638"/>
            <a:ext cx="1295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000" b="0" err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shén </a:t>
            </a:r>
          </a:p>
        </p:txBody>
      </p:sp>
      <p:sp>
        <p:nvSpPr>
          <p:cNvPr id="108562" name="文本框 108561"/>
          <p:cNvSpPr txBox="1"/>
          <p:nvPr/>
        </p:nvSpPr>
        <p:spPr>
          <a:xfrm>
            <a:off x="3816350" y="4292600"/>
            <a:ext cx="2339975" cy="7010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000" err="1">
                <a:solidFill>
                  <a:srgbClr val="FF0000"/>
                </a:solidFill>
                <a:latin typeface="+mn-ea"/>
                <a:ea typeface="+mn-ea"/>
              </a:rPr>
              <a:t>chéngchè</a:t>
            </a:r>
            <a:r>
              <a:rPr lang="en-US" altLang="zh-CN" sz="4000" b="0">
                <a:solidFill>
                  <a:srgbClr val="FF0000"/>
                </a:solidFill>
                <a:latin typeface="+mj-ea"/>
                <a:ea typeface="+mj-ea"/>
              </a:rPr>
              <a:t> </a:t>
            </a:r>
          </a:p>
        </p:txBody>
      </p:sp>
      <p:sp>
        <p:nvSpPr>
          <p:cNvPr id="108563" name="文本框 108562"/>
          <p:cNvSpPr txBox="1"/>
          <p:nvPr/>
        </p:nvSpPr>
        <p:spPr>
          <a:xfrm>
            <a:off x="7467600" y="763588"/>
            <a:ext cx="10668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0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yōu</a:t>
            </a:r>
          </a:p>
        </p:txBody>
      </p:sp>
      <p:sp>
        <p:nvSpPr>
          <p:cNvPr id="108564" name="文本框 108563"/>
          <p:cNvSpPr txBox="1"/>
          <p:nvPr/>
        </p:nvSpPr>
        <p:spPr>
          <a:xfrm>
            <a:off x="7467600" y="1916113"/>
            <a:ext cx="12192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0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mián</a:t>
            </a:r>
          </a:p>
        </p:txBody>
      </p:sp>
      <p:sp>
        <p:nvSpPr>
          <p:cNvPr id="108565" name="文本框 108564"/>
          <p:cNvSpPr txBox="1"/>
          <p:nvPr/>
        </p:nvSpPr>
        <p:spPr>
          <a:xfrm>
            <a:off x="7467600" y="3068638"/>
            <a:ext cx="1676400" cy="70167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lvl="0" indent="0">
              <a:spcBef>
                <a:spcPct val="50000"/>
              </a:spcBef>
              <a:buClr>
                <a:srgbClr val="000000"/>
              </a:buClr>
            </a:pPr>
            <a:r>
              <a:rPr lang="en-US" altLang="zh-CN" sz="4000" b="0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mǐn</a:t>
            </a:r>
          </a:p>
        </p:txBody>
      </p:sp>
      <p:sp>
        <p:nvSpPr>
          <p:cNvPr id="13330" name="文本框 108566"/>
          <p:cNvSpPr txBox="1"/>
          <p:nvPr/>
        </p:nvSpPr>
        <p:spPr>
          <a:xfrm>
            <a:off x="356870" y="1312228"/>
            <a:ext cx="914400" cy="4392612"/>
          </a:xfrm>
          <a:prstGeom prst="rect">
            <a:avLst/>
          </a:prstGeom>
          <a:noFill/>
          <a:ln w="9525">
            <a:noFill/>
          </a:ln>
        </p:spPr>
        <p:txBody>
          <a:bodyPr vert="eaVert" anchor="t">
            <a:spAutoFit/>
          </a:bodyPr>
          <a:lstStyle/>
          <a:p>
            <a:pPr lvl="0" indent="0">
              <a:spcBef>
                <a:spcPct val="50000"/>
              </a:spcBef>
            </a:pPr>
            <a:r>
              <a:rPr lang="zh-CN" altLang="en-US" sz="48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毡笔黑简体" panose="03000509000000000000" charset="-122"/>
                <a:ea typeface="方正毡笔黑简体" panose="03000509000000000000" charset="-122"/>
              </a:rPr>
              <a:t>给画线的字注音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3745230" y="5404485"/>
            <a:ext cx="2540000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+mn-ea"/>
                <a:ea typeface="+mn-ea"/>
              </a:rPr>
              <a:t>chān huo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380605" y="4221480"/>
            <a:ext cx="1776095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+mn-ea"/>
                <a:ea typeface="+mn-ea"/>
              </a:rPr>
              <a:t>zōng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7375525" y="5374005"/>
            <a:ext cx="2070100" cy="7010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  <a:latin typeface="+mn-ea"/>
                <a:ea typeface="+mn-ea"/>
              </a:rPr>
              <a:t>téng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85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85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85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85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85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85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85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8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8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8559" grpId="0"/>
      <p:bldP spid="108560" grpId="0"/>
      <p:bldP spid="108561" grpId="0"/>
      <p:bldP spid="108562" grpId="0"/>
      <p:bldP spid="108563" grpId="0"/>
      <p:bldP spid="108564" grpId="0"/>
      <p:bldP spid="108565" grpId="0"/>
      <p:bldP spid="2" grpId="0"/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砖雕艺术">
  <a:themeElements>
    <a:clrScheme name="">
      <a:dk1>
        <a:srgbClr val="080808"/>
      </a:dk1>
      <a:lt1>
        <a:srgbClr val="FFFFFF"/>
      </a:lt1>
      <a:dk2>
        <a:srgbClr val="0039AC"/>
      </a:dk2>
      <a:lt2>
        <a:srgbClr val="C0C0C0"/>
      </a:lt2>
      <a:accent1>
        <a:srgbClr val="FFFF99"/>
      </a:accent1>
      <a:accent2>
        <a:srgbClr val="FFCC66"/>
      </a:accent2>
      <a:accent3>
        <a:srgbClr val="FFFFFF"/>
      </a:accent3>
      <a:accent4>
        <a:srgbClr val="050505"/>
      </a:accent4>
      <a:accent5>
        <a:srgbClr val="FFFFCA"/>
      </a:accent5>
      <a:accent6>
        <a:srgbClr val="E5B75B"/>
      </a:accent6>
      <a:hlink>
        <a:srgbClr val="0066FF"/>
      </a:hlink>
      <a:folHlink>
        <a:srgbClr val="CC3300"/>
      </a:folHlink>
    </a:clrScheme>
    <a:fontScheme name="">
      <a:majorFont>
        <a:latin typeface="Arial"/>
        <a:ea typeface="宋体"/>
        <a:cs typeface="Arial"/>
      </a:majorFont>
      <a:minorFont>
        <a:latin typeface="Arial"/>
        <a:ea typeface="宋体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">
        <a:dk1>
          <a:srgbClr val="080808"/>
        </a:dk1>
        <a:lt1>
          <a:srgbClr val="FFFFFF"/>
        </a:lt1>
        <a:dk2>
          <a:srgbClr val="0039AC"/>
        </a:dk2>
        <a:lt2>
          <a:srgbClr val="C0C0C0"/>
        </a:lt2>
        <a:accent1>
          <a:srgbClr val="FFFF99"/>
        </a:accent1>
        <a:accent2>
          <a:srgbClr val="FFCC66"/>
        </a:accent2>
        <a:accent3>
          <a:srgbClr val="FFFFFF"/>
        </a:accent3>
        <a:accent4>
          <a:srgbClr val="050505"/>
        </a:accent4>
        <a:accent5>
          <a:srgbClr val="FFFFCA"/>
        </a:accent5>
        <a:accent6>
          <a:srgbClr val="E5B75B"/>
        </a:accent6>
        <a:hlink>
          <a:srgbClr val="0066FF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99"/>
        </a:dk1>
        <a:lt1>
          <a:srgbClr val="ADD3AF"/>
        </a:lt1>
        <a:dk2>
          <a:srgbClr val="D65700"/>
        </a:dk2>
        <a:lt2>
          <a:srgbClr val="B2B2B2"/>
        </a:lt2>
        <a:accent1>
          <a:srgbClr val="B8E9EE"/>
        </a:accent1>
        <a:accent2>
          <a:srgbClr val="FFCC00"/>
        </a:accent2>
        <a:accent3>
          <a:srgbClr val="D3E5D3"/>
        </a:accent3>
        <a:accent4>
          <a:srgbClr val="2A2A83"/>
        </a:accent4>
        <a:accent5>
          <a:srgbClr val="D8F2F5"/>
        </a:accent5>
        <a:accent6>
          <a:srgbClr val="E5B700"/>
        </a:accent6>
        <a:hlink>
          <a:srgbClr val="008080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3BB2"/>
        </a:dk1>
        <a:lt1>
          <a:srgbClr val="CCFFCC"/>
        </a:lt1>
        <a:dk2>
          <a:srgbClr val="003366"/>
        </a:dk2>
        <a:lt2>
          <a:srgbClr val="C0C0C0"/>
        </a:lt2>
        <a:accent1>
          <a:srgbClr val="FFFFFF"/>
        </a:accent1>
        <a:accent2>
          <a:srgbClr val="009900"/>
        </a:accent2>
        <a:accent3>
          <a:srgbClr val="E2FFE2"/>
        </a:accent3>
        <a:accent4>
          <a:srgbClr val="003199"/>
        </a:accent4>
        <a:accent5>
          <a:srgbClr val="FFFFFF"/>
        </a:accent5>
        <a:accent6>
          <a:srgbClr val="008900"/>
        </a:accent6>
        <a:hlink>
          <a:srgbClr val="333399"/>
        </a:hlink>
        <a:folHlink>
          <a:srgbClr val="E45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CC"/>
        </a:dk1>
        <a:lt1>
          <a:srgbClr val="CCECFF"/>
        </a:lt1>
        <a:dk2>
          <a:srgbClr val="006666"/>
        </a:dk2>
        <a:lt2>
          <a:srgbClr val="C0C0C0"/>
        </a:lt2>
        <a:accent1>
          <a:srgbClr val="FFFF99"/>
        </a:accent1>
        <a:accent2>
          <a:srgbClr val="FFCCFF"/>
        </a:accent2>
        <a:accent3>
          <a:srgbClr val="E2F4FF"/>
        </a:accent3>
        <a:accent4>
          <a:srgbClr val="0000AF"/>
        </a:accent4>
        <a:accent5>
          <a:srgbClr val="FFFFCA"/>
        </a:accent5>
        <a:accent6>
          <a:srgbClr val="E5B7E5"/>
        </a:accent6>
        <a:hlink>
          <a:srgbClr val="CC33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CC"/>
        </a:lt1>
        <a:dk2>
          <a:srgbClr val="5A5A86"/>
        </a:dk2>
        <a:lt2>
          <a:srgbClr val="C0C0C0"/>
        </a:lt2>
        <a:accent1>
          <a:srgbClr val="D5E9F7"/>
        </a:accent1>
        <a:accent2>
          <a:srgbClr val="FFCC00"/>
        </a:accent2>
        <a:accent3>
          <a:srgbClr val="FFFFE2"/>
        </a:accent3>
        <a:accent4>
          <a:srgbClr val="000000"/>
        </a:accent4>
        <a:accent5>
          <a:srgbClr val="E6F2FA"/>
        </a:accent5>
        <a:accent6>
          <a:srgbClr val="E5B700"/>
        </a:accent6>
        <a:hlink>
          <a:srgbClr val="CC3300"/>
        </a:hlink>
        <a:folHlink>
          <a:srgbClr val="007D7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6666"/>
        </a:dk1>
        <a:lt1>
          <a:srgbClr val="FFECD9"/>
        </a:lt1>
        <a:dk2>
          <a:srgbClr val="000099"/>
        </a:dk2>
        <a:lt2>
          <a:srgbClr val="B2B2B2"/>
        </a:lt2>
        <a:accent1>
          <a:srgbClr val="EAEAEA"/>
        </a:accent1>
        <a:accent2>
          <a:srgbClr val="FF6600"/>
        </a:accent2>
        <a:accent3>
          <a:srgbClr val="FFF4E9"/>
        </a:accent3>
        <a:accent4>
          <a:srgbClr val="005757"/>
        </a:accent4>
        <a:accent5>
          <a:srgbClr val="F2F2F2"/>
        </a:accent5>
        <a:accent6>
          <a:srgbClr val="E55B00"/>
        </a:accent6>
        <a:hlink>
          <a:srgbClr val="0066FF"/>
        </a:hlink>
        <a:folHlink>
          <a:srgbClr val="77777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585884"/>
        </a:dk1>
        <a:lt1>
          <a:srgbClr val="DDDDDD"/>
        </a:lt1>
        <a:dk2>
          <a:srgbClr val="000000"/>
        </a:dk2>
        <a:lt2>
          <a:srgbClr val="969696"/>
        </a:lt2>
        <a:accent1>
          <a:srgbClr val="FFFFCC"/>
        </a:accent1>
        <a:accent2>
          <a:srgbClr val="99CC00"/>
        </a:accent2>
        <a:accent3>
          <a:srgbClr val="EBEBEB"/>
        </a:accent3>
        <a:accent4>
          <a:srgbClr val="4B4B71"/>
        </a:accent4>
        <a:accent5>
          <a:srgbClr val="FFFFE2"/>
        </a:accent5>
        <a:accent6>
          <a:srgbClr val="89B700"/>
        </a:accent6>
        <a:hlink>
          <a:srgbClr val="FF3300"/>
        </a:hlink>
        <a:folHlink>
          <a:srgbClr val="6E3B8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333399"/>
        </a:dk1>
        <a:lt1>
          <a:srgbClr val="FFD9D9"/>
        </a:lt1>
        <a:dk2>
          <a:srgbClr val="00716E"/>
        </a:dk2>
        <a:lt2>
          <a:srgbClr val="C0C0C0"/>
        </a:lt2>
        <a:accent1>
          <a:srgbClr val="AED2BA"/>
        </a:accent1>
        <a:accent2>
          <a:srgbClr val="FF9933"/>
        </a:accent2>
        <a:accent3>
          <a:srgbClr val="FFE9E9"/>
        </a:accent3>
        <a:accent4>
          <a:srgbClr val="2A2A83"/>
        </a:accent4>
        <a:accent5>
          <a:srgbClr val="D3E5D9"/>
        </a:accent5>
        <a:accent6>
          <a:srgbClr val="E5892D"/>
        </a:accent6>
        <a:hlink>
          <a:srgbClr val="CC3300"/>
        </a:hlink>
        <a:folHlink>
          <a:srgbClr val="0066CC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7"/>
      </a:accent6>
      <a:hlink>
        <a:srgbClr val="CCCCFF"/>
      </a:hlink>
      <a:folHlink>
        <a:srgbClr val="B2B2B2"/>
      </a:folHlink>
    </a:clrScheme>
    <a:fontScheme name="Cambria-Calibri">
      <a:majorFont>
        <a:latin typeface="Cambria"/>
        <a:ea typeface="Arial"/>
        <a:cs typeface="Arial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2007-2010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atMod val="350000"/>
                <a:shade val="99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resentationFormat>On-screen Show (4:3)</PresentationFormat>
  <Paragraphs>143</Paragraphs>
  <Slides>27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baseType="lpstr" size="46">
      <vt:lpstr>Arial</vt:lpstr>
      <vt:lpstr>宋体</vt:lpstr>
      <vt:lpstr>Wingdings 2</vt:lpstr>
      <vt:lpstr>Cambria</vt:lpstr>
      <vt:lpstr>Calibri</vt:lpstr>
      <vt:lpstr>方正毡笔黑简体</vt:lpstr>
      <vt:lpstr>方正藏体简体</vt:lpstr>
      <vt:lpstr>方正苏新诗柳楷简体</vt:lpstr>
      <vt:lpstr>Times New Roman</vt:lpstr>
      <vt:lpstr>华文楷体</vt:lpstr>
      <vt:lpstr>华文新魏</vt:lpstr>
      <vt:lpstr>方正剪纸简体</vt:lpstr>
      <vt:lpstr>隶书</vt:lpstr>
      <vt:lpstr>华文中宋</vt:lpstr>
      <vt:lpstr>楷体_GB2312</vt:lpstr>
      <vt:lpstr>方正姚体</vt:lpstr>
      <vt:lpstr>方正舒体简体</vt:lpstr>
      <vt:lpstr>微软雅黑</vt:lpstr>
      <vt:lpstr>砖雕艺术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2021-09-13T21:03:44.744</cp:lastPrinted>
  <dcterms:created xsi:type="dcterms:W3CDTF">2021-09-13T21:03:44Z</dcterms:created>
  <dcterms:modified xsi:type="dcterms:W3CDTF">2021-09-13T13:03:46Z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