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7" r:id="rId2"/>
    <p:sldId id="258" r:id="rId3"/>
    <p:sldId id="271" r:id="rId4"/>
    <p:sldId id="260" r:id="rId5"/>
    <p:sldId id="259" r:id="rId6"/>
    <p:sldId id="262" r:id="rId7"/>
    <p:sldId id="263" r:id="rId8"/>
    <p:sldId id="264" r:id="rId9"/>
    <p:sldId id="265" r:id="rId10"/>
    <p:sldId id="266" r:id="rId11"/>
    <p:sldId id="267" r:id="rId12"/>
    <p:sldId id="268" r:id="rId13"/>
    <p:sldId id="269" r:id="rId14"/>
    <p:sldId id="270" r:id="rId15"/>
    <p:sldId id="272" r:id="rId16"/>
    <p:sldId id="286" r:id="rId17"/>
    <p:sldId id="287" r:id="rId18"/>
    <p:sldId id="276" r:id="rId19"/>
    <p:sldId id="284" r:id="rId20"/>
    <p:sldId id="275" r:id="rId21"/>
    <p:sldId id="288" r:id="rId22"/>
    <p:sldId id="289" r:id="rId23"/>
    <p:sldId id="273" r:id="rId24"/>
    <p:sldId id="279" r:id="rId25"/>
    <p:sldId id="280" r:id="rId26"/>
    <p:sldId id="281" r:id="rId27"/>
    <p:sldId id="285" r:id="rId28"/>
    <p:sldId id="274" r:id="rId29"/>
    <p:sldId id="277" r:id="rId3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17" autoAdjust="0"/>
    <p:restoredTop sz="94660"/>
  </p:normalViewPr>
  <p:slideViewPr>
    <p:cSldViewPr>
      <p:cViewPr>
        <p:scale>
          <a:sx n="71" d="100"/>
          <a:sy n="71" d="100"/>
        </p:scale>
        <p:origin x="-1380" y="-3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Ref idx="1003">
        <a:schemeClr val="bg2"/>
      </p:bgRef>
    </p:bg>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173157"/>
            <a:ext cx="7772400" cy="1470025"/>
          </a:xfrm>
        </p:spPr>
        <p:txBody>
          <a:bodyPr anchor="b"/>
          <a:lstStyle>
            <a:lvl1pPr algn="l">
              <a:defRPr sz="4800"/>
            </a:lvl1pPr>
          </a:lstStyle>
          <a:p>
            <a:r>
              <a:rPr kumimoji="0" lang="zh-CN" altLang="en-US" smtClean="0"/>
              <a:t>单击此处编辑母版标题样式</a:t>
            </a:r>
            <a:endParaRPr kumimoji="0" lang="en-US"/>
          </a:p>
        </p:txBody>
      </p:sp>
      <p:sp>
        <p:nvSpPr>
          <p:cNvPr id="3" name="副标题 2"/>
          <p:cNvSpPr>
            <a:spLocks noGrp="1"/>
          </p:cNvSpPr>
          <p:nvPr>
            <p:ph type="subTitle" idx="1"/>
          </p:nvPr>
        </p:nvSpPr>
        <p:spPr>
          <a:xfrm>
            <a:off x="687716" y="2643182"/>
            <a:ext cx="6670366" cy="1752600"/>
          </a:xfrm>
        </p:spPr>
        <p:txBody>
          <a:bodyPr/>
          <a:lstStyle>
            <a:lvl1pPr marL="0" indent="0" algn="l">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CN" altLang="en-US" smtClean="0"/>
              <a:t>单击此处编辑母版副标题样式</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2010-8-29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2010-8-29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143768" y="274639"/>
            <a:ext cx="1543032"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9"/>
            <a:ext cx="6615130" cy="5851525"/>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2010-8-29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2010-8-29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3">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685800" y="2924181"/>
            <a:ext cx="7772400" cy="1362075"/>
          </a:xfrm>
        </p:spPr>
        <p:txBody>
          <a:bodyPr anchor="t"/>
          <a:lstStyle>
            <a:lvl1pPr algn="l">
              <a:defRPr sz="4400" b="0" cap="all"/>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685800" y="142874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2010-8-29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2010-8-29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2010-8-29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2010-8-29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2010-8-29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3" name="内容占位符 2"/>
          <p:cNvSpPr>
            <a:spLocks noGrp="1"/>
          </p:cNvSpPr>
          <p:nvPr>
            <p:ph idx="1"/>
          </p:nvPr>
        </p:nvSpPr>
        <p:spPr>
          <a:xfrm>
            <a:off x="460382" y="1071546"/>
            <a:ext cx="5111750" cy="50497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文本占位符 3"/>
          <p:cNvSpPr>
            <a:spLocks noGrp="1"/>
          </p:cNvSpPr>
          <p:nvPr>
            <p:ph type="body" sz="half" idx="2"/>
          </p:nvPr>
        </p:nvSpPr>
        <p:spPr>
          <a:xfrm>
            <a:off x="5679083" y="1071546"/>
            <a:ext cx="3008313" cy="34290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2010-8-29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2" name="标题 1"/>
          <p:cNvSpPr>
            <a:spLocks noGrp="1"/>
          </p:cNvSpPr>
          <p:nvPr>
            <p:ph type="title"/>
          </p:nvPr>
        </p:nvSpPr>
        <p:spPr>
          <a:xfrm>
            <a:off x="457205" y="285728"/>
            <a:ext cx="8230993" cy="696626"/>
          </a:xfrm>
        </p:spPr>
        <p:txBody>
          <a:bodyPr anchor="ctr"/>
          <a:lstStyle>
            <a:lvl1pPr algn="ctr">
              <a:defRPr sz="3600" b="0"/>
            </a:lvl1pPr>
          </a:lstStyle>
          <a:p>
            <a:r>
              <a:rPr kumimoji="0" lang="zh-CN" altLang="en-US" smtClean="0"/>
              <a:t>单击此处编辑母版标题样式</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001024" y="642918"/>
            <a:ext cx="785818" cy="4572032"/>
          </a:xfrm>
        </p:spPr>
        <p:txBody>
          <a:bodyPr vert="eaVert" anchor="ctr"/>
          <a:lstStyle>
            <a:lvl1pPr algn="l">
              <a:defRPr sz="2400" b="0"/>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442922" y="541340"/>
            <a:ext cx="6415094" cy="5459428"/>
          </a:xfrm>
          <a:prstGeom prst="roundRect">
            <a:avLst>
              <a:gd name="adj" fmla="val 4800"/>
            </a:avLst>
          </a:prstGeom>
          <a:solidFill>
            <a:schemeClr val="accent1">
              <a:tint val="20000"/>
            </a:schemeClr>
          </a:solidFill>
          <a:ln w="38100">
            <a:gradFill flip="none" rotWithShape="1">
              <a:gsLst>
                <a:gs pos="0">
                  <a:schemeClr val="accent1">
                    <a:alpha val="50000"/>
                  </a:schemeClr>
                </a:gs>
                <a:gs pos="100000">
                  <a:schemeClr val="accent1">
                    <a:tint val="20000"/>
                  </a:schemeClr>
                </a:gs>
              </a:gsLst>
              <a:lin ang="16200000" scaled="1"/>
              <a:tileRect/>
            </a:gradFill>
          </a:ln>
          <a:effectLst>
            <a:outerShdw blurRad="76200" dist="38100" dir="5400000" sx="100500" sy="100500" algn="tl"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CN" altLang="en-US" smtClean="0"/>
              <a:t>单击图标添加图片</a:t>
            </a:r>
            <a:endParaRPr kumimoji="0" lang="en-US"/>
          </a:p>
        </p:txBody>
      </p:sp>
      <p:sp>
        <p:nvSpPr>
          <p:cNvPr id="4" name="文本占位符 3"/>
          <p:cNvSpPr>
            <a:spLocks noGrp="1"/>
          </p:cNvSpPr>
          <p:nvPr>
            <p:ph type="body" sz="half" idx="2"/>
          </p:nvPr>
        </p:nvSpPr>
        <p:spPr>
          <a:xfrm>
            <a:off x="7072330" y="1000108"/>
            <a:ext cx="914368" cy="4214842"/>
          </a:xfrm>
        </p:spPr>
        <p:txBody>
          <a:bodyPr vert="eaVert"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2010-8-29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8" name="图片 7"/>
          <p:cNvPicPr>
            <a:picLocks noChangeAspect="1"/>
          </p:cNvPicPr>
          <p:nvPr/>
        </p:nvPicPr>
        <p:blipFill>
          <a:blip r:embed="rId13">
            <a:duotone>
              <a:schemeClr val="accent1"/>
              <a:srgbClr val="FFFFFF"/>
            </a:duotone>
            <a:lum bright="12000" contrast="40000"/>
          </a:blip>
          <a:stretch>
            <a:fillRect/>
          </a:stretch>
        </p:blipFill>
        <p:spPr>
          <a:xfrm>
            <a:off x="6667809" y="4915143"/>
            <a:ext cx="2476191" cy="1942857"/>
          </a:xfrm>
          <a:prstGeom prst="rect">
            <a:avLst/>
          </a:prstGeom>
          <a:noFill/>
          <a:ln>
            <a:noFill/>
          </a:ln>
        </p:spPr>
      </p:pic>
      <p:sp>
        <p:nvSpPr>
          <p:cNvPr id="10" name="矩形 9"/>
          <p:cNvSpPr/>
          <p:nvPr/>
        </p:nvSpPr>
        <p:spPr>
          <a:xfrm>
            <a:off x="0" y="0"/>
            <a:ext cx="9144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20000"/>
                </a:schemeClr>
              </a:gs>
              <a:gs pos="100000">
                <a:schemeClr val="accent1">
                  <a:tint val="50000"/>
                  <a:shade val="100000"/>
                  <a:hueMod val="100000"/>
                  <a:satMod val="500000"/>
                </a:schemeClr>
              </a:gs>
            </a:gsLst>
            <a:lin ang="18900000" scaled="1"/>
            <a:tileRect/>
          </a:gradFill>
          <a:ln w="12700" cap="rnd" cmpd="sng" algn="ctr">
            <a:noFill/>
            <a:prstDash val="solid"/>
          </a:ln>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sp>
        <p:nvSpPr>
          <p:cNvPr id="11" name="矩形 10"/>
          <p:cNvSpPr/>
          <p:nvPr/>
        </p:nvSpPr>
        <p:spPr>
          <a:xfrm>
            <a:off x="0" y="40951"/>
            <a:ext cx="4572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5000"/>
                </a:schemeClr>
              </a:gs>
              <a:gs pos="100000">
                <a:schemeClr val="accent1">
                  <a:tint val="50000"/>
                  <a:shade val="100000"/>
                  <a:hueMod val="100000"/>
                  <a:satMod val="500000"/>
                  <a:alpha val="60000"/>
                </a:schemeClr>
              </a:gs>
            </a:gsLst>
            <a:lin ang="8100000" scaled="1"/>
            <a:tileRect/>
          </a:gradFill>
          <a:ln w="12700" cap="rnd" cmpd="sng" algn="ctr">
            <a:noFill/>
            <a:prstDash val="solid"/>
          </a:ln>
          <a:effectLst>
            <a:glow>
              <a:schemeClr val="accent1">
                <a:tint val="100000"/>
                <a:shade val="100000"/>
                <a:hueMod val="100000"/>
                <a:satMod val="100000"/>
              </a:schemeClr>
            </a:glow>
            <a:softEdge rad="12700"/>
          </a:effectLst>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pic>
        <p:nvPicPr>
          <p:cNvPr id="9" name="图片 8"/>
          <p:cNvPicPr>
            <a:picLocks noChangeAspect="1"/>
          </p:cNvPicPr>
          <p:nvPr/>
        </p:nvPicPr>
        <p:blipFill>
          <a:blip r:embed="rId14">
            <a:duotone>
              <a:schemeClr val="accent1"/>
              <a:srgbClr val="FFFFFF"/>
            </a:duotone>
            <a:lum bright="35000" contrast="40000"/>
          </a:blip>
          <a:stretch>
            <a:fillRect/>
          </a:stretch>
        </p:blipFill>
        <p:spPr>
          <a:xfrm>
            <a:off x="0" y="6420445"/>
            <a:ext cx="9144000" cy="437555"/>
          </a:xfrm>
          <a:prstGeom prst="rect">
            <a:avLst/>
          </a:prstGeom>
          <a:noFill/>
          <a:ln>
            <a:noFill/>
          </a:ln>
          <a:effectLst/>
        </p:spPr>
      </p:pic>
      <p:sp>
        <p:nvSpPr>
          <p:cNvPr id="2" name="标题占位符 1"/>
          <p:cNvSpPr>
            <a:spLocks noGrp="1"/>
          </p:cNvSpPr>
          <p:nvPr>
            <p:ph type="title"/>
          </p:nvPr>
        </p:nvSpPr>
        <p:spPr>
          <a:xfrm>
            <a:off x="457200" y="274638"/>
            <a:ext cx="8229600" cy="1143000"/>
          </a:xfrm>
          <a:prstGeom prst="rect">
            <a:avLst/>
          </a:prstGeom>
        </p:spPr>
        <p:txBody>
          <a:bodyPr vert="horz" rtlCol="0" anchor="ctr">
            <a:normAutofit/>
          </a:body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4" name="日期占位符 3"/>
          <p:cNvSpPr>
            <a:spLocks noGrp="1"/>
          </p:cNvSpPr>
          <p:nvPr>
            <p:ph type="dt" sz="half" idx="2"/>
          </p:nvPr>
        </p:nvSpPr>
        <p:spPr>
          <a:xfrm>
            <a:off x="457200" y="6356350"/>
            <a:ext cx="2133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fld id="{530820CF-B880-4189-942D-D702A7CBA730}" type="datetimeFigureOut">
              <a:rPr lang="zh-CN" altLang="en-US" smtClean="0"/>
              <a:pPr/>
              <a:t>2010-8-29</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rtlCol="0" anchor="ctr"/>
          <a:lstStyle>
            <a:lvl1pPr algn="ctr" eaLnBrk="1" latinLnBrk="0" hangingPunct="1">
              <a:defRPr kumimoji="0"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accent1"/>
        </a:buClr>
        <a:buSzPct val="50000"/>
        <a:buFont typeface="Wingdings 2"/>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accent2"/>
        </a:buClr>
        <a:buSzPct val="50000"/>
        <a:buFont typeface="Wingdings 2"/>
        <a:buChar char="³"/>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accent3"/>
        </a:buClr>
        <a:buSzPct val="6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accent5"/>
        </a:buClr>
        <a:buSzPct val="45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accent6"/>
        </a:buClr>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slide" Target="slide12.xml"/><Relationship Id="rId1" Type="http://schemas.openxmlformats.org/officeDocument/2006/relationships/slideLayout" Target="../slideLayouts/slideLayout2.xml"/><Relationship Id="rId4" Type="http://schemas.openxmlformats.org/officeDocument/2006/relationships/slide" Target="slide14.xml"/></Relationships>
</file>

<file path=ppt/slides/_rels/slide12.xml.rels><?xml version="1.0" encoding="UTF-8" standalone="yes"?>
<Relationships xmlns="http://schemas.openxmlformats.org/package/2006/relationships"><Relationship Id="rId2" Type="http://schemas.openxmlformats.org/officeDocument/2006/relationships/slide" Target="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7.gif"/><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file:///D:\.&#12298;&#27777;&#22253;&#26149;&#38271;&#27801;&#12299;&#37197;&#22270;&#26391;&#35829;.exe" TargetMode="External"/><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2353f3Npq1GE"/>
          <p:cNvPicPr>
            <a:picLocks noChangeAspect="1" noChangeArrowheads="1" noCrop="1"/>
          </p:cNvPicPr>
          <p:nvPr/>
        </p:nvPicPr>
        <p:blipFill>
          <a:blip r:embed="rId2"/>
          <a:srcRect/>
          <a:stretch>
            <a:fillRect/>
          </a:stretch>
        </p:blipFill>
        <p:spPr bwMode="auto">
          <a:xfrm>
            <a:off x="0" y="0"/>
            <a:ext cx="9144000" cy="6858000"/>
          </a:xfrm>
          <a:prstGeom prst="rect">
            <a:avLst/>
          </a:prstGeom>
          <a:noFill/>
        </p:spPr>
      </p:pic>
      <p:sp>
        <p:nvSpPr>
          <p:cNvPr id="3074" name="Rectangle 2"/>
          <p:cNvSpPr>
            <a:spLocks noGrp="1" noChangeArrowheads="1"/>
          </p:cNvSpPr>
          <p:nvPr>
            <p:ph type="ctrTitle"/>
          </p:nvPr>
        </p:nvSpPr>
        <p:spPr>
          <a:xfrm>
            <a:off x="1691680" y="2996952"/>
            <a:ext cx="6984776" cy="2438400"/>
          </a:xfrm>
        </p:spPr>
        <p:txBody>
          <a:bodyPr/>
          <a:lstStyle/>
          <a:p>
            <a:pPr>
              <a:lnSpc>
                <a:spcPct val="150000"/>
              </a:lnSpc>
            </a:pPr>
            <a:r>
              <a:rPr lang="zh-CN" altLang="en-US" sz="6000" b="1" dirty="0" smtClean="0">
                <a:solidFill>
                  <a:srgbClr val="008000"/>
                </a:solidFill>
                <a:latin typeface="华文隶书" pitchFamily="2" charset="-122"/>
                <a:ea typeface="华文隶书" pitchFamily="2" charset="-122"/>
              </a:rPr>
              <a:t>沁园春</a:t>
            </a:r>
            <a:r>
              <a:rPr lang="en-US" altLang="zh-CN" sz="6000" b="1" dirty="0">
                <a:solidFill>
                  <a:srgbClr val="008000"/>
                </a:solidFill>
                <a:latin typeface="华文隶书" pitchFamily="2" charset="-122"/>
                <a:ea typeface="华文隶书" pitchFamily="2" charset="-122"/>
              </a:rPr>
              <a:t>·</a:t>
            </a:r>
            <a:r>
              <a:rPr lang="zh-CN" altLang="en-US" sz="6000" b="1" dirty="0">
                <a:solidFill>
                  <a:srgbClr val="008000"/>
                </a:solidFill>
                <a:latin typeface="华文隶书" pitchFamily="2" charset="-122"/>
                <a:ea typeface="华文隶书" pitchFamily="2" charset="-122"/>
              </a:rPr>
              <a:t>长沙</a:t>
            </a:r>
            <a:r>
              <a:rPr lang="zh-CN" altLang="en-US" sz="6000" dirty="0">
                <a:latin typeface="华文隶书" pitchFamily="2" charset="-122"/>
                <a:ea typeface="华文隶书" pitchFamily="2" charset="-122"/>
              </a:rPr>
              <a:t> </a:t>
            </a:r>
          </a:p>
        </p:txBody>
      </p:sp>
      <p:pic>
        <p:nvPicPr>
          <p:cNvPr id="3089" name="Picture 17" descr="BD14531_">
            <a:hlinkClick r:id="" action="ppaction://noaction"/>
          </p:cNvPr>
          <p:cNvPicPr>
            <a:picLocks noChangeAspect="1" noChangeArrowheads="1"/>
          </p:cNvPicPr>
          <p:nvPr/>
        </p:nvPicPr>
        <p:blipFill>
          <a:blip r:embed="rId3"/>
          <a:srcRect/>
          <a:stretch>
            <a:fillRect/>
          </a:stretch>
        </p:blipFill>
        <p:spPr bwMode="auto">
          <a:xfrm>
            <a:off x="6781800" y="3352800"/>
            <a:ext cx="136525" cy="136525"/>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868346"/>
          </a:xfrm>
        </p:spPr>
        <p:txBody>
          <a:bodyPr/>
          <a:lstStyle/>
          <a:p>
            <a:r>
              <a:rPr lang="zh-CN" altLang="en-US" dirty="0" smtClean="0"/>
              <a:t>二、预习展示</a:t>
            </a:r>
            <a:endParaRPr lang="zh-CN" altLang="en-US" dirty="0"/>
          </a:p>
        </p:txBody>
      </p:sp>
      <p:sp>
        <p:nvSpPr>
          <p:cNvPr id="3" name="内容占位符 2"/>
          <p:cNvSpPr>
            <a:spLocks noGrp="1"/>
          </p:cNvSpPr>
          <p:nvPr>
            <p:ph idx="1"/>
          </p:nvPr>
        </p:nvSpPr>
        <p:spPr>
          <a:xfrm>
            <a:off x="457200" y="1214422"/>
            <a:ext cx="8229600" cy="4911741"/>
          </a:xfrm>
        </p:spPr>
        <p:txBody>
          <a:bodyPr/>
          <a:lstStyle/>
          <a:p>
            <a:r>
              <a:rPr lang="en-US" altLang="zh-CN" b="1" dirty="0" smtClean="0">
                <a:latin typeface="+mn-ea"/>
              </a:rPr>
              <a:t>1</a:t>
            </a:r>
            <a:r>
              <a:rPr lang="zh-CN" altLang="en-US" b="1" dirty="0" smtClean="0">
                <a:latin typeface="+mn-ea"/>
              </a:rPr>
              <a:t>、请同学朗读（</a:t>
            </a:r>
            <a:r>
              <a:rPr lang="en-US" altLang="zh-CN" b="1" dirty="0" smtClean="0">
                <a:latin typeface="+mn-ea"/>
              </a:rPr>
              <a:t>3~5</a:t>
            </a:r>
            <a:r>
              <a:rPr lang="zh-CN" altLang="en-US" b="1" dirty="0" smtClean="0">
                <a:latin typeface="+mn-ea"/>
              </a:rPr>
              <a:t>名）；</a:t>
            </a:r>
            <a:endParaRPr lang="en-US" altLang="zh-CN" b="1" dirty="0" smtClean="0">
              <a:latin typeface="+mn-ea"/>
            </a:endParaRPr>
          </a:p>
          <a:p>
            <a:r>
              <a:rPr lang="en-US" altLang="zh-CN" b="1" dirty="0" smtClean="0">
                <a:latin typeface="+mn-ea"/>
              </a:rPr>
              <a:t>2</a:t>
            </a:r>
            <a:r>
              <a:rPr lang="zh-CN" altLang="en-US" b="1" dirty="0" smtClean="0">
                <a:latin typeface="+mn-ea"/>
              </a:rPr>
              <a:t>、再次播放录音，同学跟读；</a:t>
            </a:r>
            <a:endParaRPr lang="en-US" altLang="zh-CN" b="1" dirty="0" smtClean="0">
              <a:latin typeface="+mn-ea"/>
            </a:endParaRPr>
          </a:p>
          <a:p>
            <a:r>
              <a:rPr lang="en-US" altLang="zh-CN" b="1" dirty="0" smtClean="0">
                <a:latin typeface="+mn-ea"/>
              </a:rPr>
              <a:t>3</a:t>
            </a:r>
            <a:r>
              <a:rPr lang="zh-CN" altLang="en-US" b="1" dirty="0" smtClean="0">
                <a:latin typeface="+mn-ea"/>
              </a:rPr>
              <a:t>、再找同学朗读（</a:t>
            </a:r>
            <a:r>
              <a:rPr lang="en-US" altLang="zh-CN" b="1" dirty="0" smtClean="0">
                <a:latin typeface="+mn-ea"/>
              </a:rPr>
              <a:t>2~3</a:t>
            </a:r>
            <a:r>
              <a:rPr lang="zh-CN" altLang="en-US" b="1" dirty="0" smtClean="0">
                <a:latin typeface="+mn-ea"/>
              </a:rPr>
              <a:t>）名；</a:t>
            </a:r>
            <a:endParaRPr lang="en-US" altLang="zh-CN" b="1" dirty="0" smtClean="0">
              <a:latin typeface="+mn-ea"/>
            </a:endParaRPr>
          </a:p>
          <a:p>
            <a:r>
              <a:rPr lang="en-US" altLang="zh-CN" b="1" dirty="0" smtClean="0">
                <a:latin typeface="+mn-ea"/>
              </a:rPr>
              <a:t>4</a:t>
            </a:r>
            <a:r>
              <a:rPr lang="zh-CN" altLang="en-US" b="1" dirty="0" smtClean="0">
                <a:latin typeface="+mn-ea"/>
              </a:rPr>
              <a:t>、齐背。</a:t>
            </a:r>
            <a:endParaRPr lang="en-US" altLang="zh-CN" b="1" dirty="0" smtClean="0">
              <a:latin typeface="+mn-ea"/>
            </a:endParaRPr>
          </a:p>
          <a:p>
            <a:r>
              <a:rPr lang="en-US" altLang="zh-CN" b="1" dirty="0" smtClean="0">
                <a:latin typeface="+mn-ea"/>
              </a:rPr>
              <a:t>5</a:t>
            </a:r>
            <a:r>
              <a:rPr lang="zh-CN" altLang="en-US" b="1" dirty="0" smtClean="0">
                <a:latin typeface="+mn-ea"/>
              </a:rPr>
              <a:t>、注意生字词（板书）。</a:t>
            </a:r>
            <a:endParaRPr lang="en-US" altLang="zh-CN" b="1" dirty="0" smtClean="0">
              <a:latin typeface="+mn-ea"/>
            </a:endParaRPr>
          </a:p>
          <a:p>
            <a:r>
              <a:rPr lang="en-US" altLang="zh-CN" b="1" dirty="0" smtClean="0">
                <a:latin typeface="+mn-ea"/>
              </a:rPr>
              <a:t>6</a:t>
            </a:r>
            <a:r>
              <a:rPr lang="zh-CN" altLang="en-US" b="1" dirty="0" smtClean="0">
                <a:latin typeface="+mn-ea"/>
              </a:rPr>
              <a:t>、下节课检查背诵和默写。</a:t>
            </a:r>
            <a:endParaRPr lang="en-US" altLang="zh-CN" b="1" dirty="0" smtClean="0">
              <a:latin typeface="+mn-ea"/>
            </a:endParaRPr>
          </a:p>
          <a:p>
            <a:pPr>
              <a:buNone/>
            </a:pPr>
            <a:endParaRPr lang="en-US" altLang="zh-CN" dirty="0" smtClean="0"/>
          </a:p>
          <a:p>
            <a:pPr>
              <a:buNone/>
            </a:pPr>
            <a:endParaRPr lang="zh-CN"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868346"/>
          </a:xfrm>
        </p:spPr>
        <p:txBody>
          <a:bodyPr/>
          <a:lstStyle/>
          <a:p>
            <a:r>
              <a:rPr lang="zh-CN" altLang="en-US" dirty="0" smtClean="0"/>
              <a:t>请同学思考回答上节课的问题</a:t>
            </a:r>
            <a:endParaRPr lang="zh-CN" altLang="en-US" dirty="0"/>
          </a:p>
        </p:txBody>
      </p:sp>
      <p:sp>
        <p:nvSpPr>
          <p:cNvPr id="3" name="内容占位符 2"/>
          <p:cNvSpPr>
            <a:spLocks noGrp="1"/>
          </p:cNvSpPr>
          <p:nvPr>
            <p:ph idx="1"/>
          </p:nvPr>
        </p:nvSpPr>
        <p:spPr>
          <a:xfrm>
            <a:off x="457200" y="1285860"/>
            <a:ext cx="8229600" cy="4840303"/>
          </a:xfrm>
        </p:spPr>
        <p:txBody>
          <a:bodyPr>
            <a:normAutofit lnSpcReduction="10000"/>
          </a:bodyPr>
          <a:lstStyle/>
          <a:p>
            <a:r>
              <a:rPr lang="en-US" altLang="zh-CN" b="1" dirty="0" smtClean="0">
                <a:latin typeface="+mn-ea"/>
              </a:rPr>
              <a:t>1</a:t>
            </a:r>
            <a:r>
              <a:rPr lang="zh-CN" altLang="en-US" b="1" dirty="0" smtClean="0">
                <a:latin typeface="+mn-ea"/>
              </a:rPr>
              <a:t>、上片和下片分别写了什么？</a:t>
            </a:r>
            <a:endParaRPr lang="en-US" altLang="zh-CN" b="1" dirty="0" smtClean="0">
              <a:latin typeface="+mn-ea"/>
            </a:endParaRPr>
          </a:p>
          <a:p>
            <a:r>
              <a:rPr lang="en-US" altLang="zh-CN" b="1" dirty="0" smtClean="0">
                <a:latin typeface="+mn-ea"/>
              </a:rPr>
              <a:t>2</a:t>
            </a:r>
            <a:r>
              <a:rPr lang="zh-CN" altLang="en-US" b="1" dirty="0" smtClean="0">
                <a:latin typeface="+mn-ea"/>
              </a:rPr>
              <a:t>、诗人选取了哪些意象？有何特点？与其他写“秋”的</a:t>
            </a:r>
            <a:r>
              <a:rPr lang="zh-CN" altLang="en-US" b="1" dirty="0" smtClean="0">
                <a:latin typeface="+mn-ea"/>
                <a:hlinkClick r:id="rId2" action="ppaction://hlinksldjump"/>
              </a:rPr>
              <a:t>诗文</a:t>
            </a:r>
            <a:r>
              <a:rPr lang="zh-CN" altLang="en-US" b="1" dirty="0" smtClean="0">
                <a:latin typeface="+mn-ea"/>
              </a:rPr>
              <a:t>有何不有？</a:t>
            </a:r>
            <a:endParaRPr lang="en-US" altLang="zh-CN" b="1" dirty="0" smtClean="0">
              <a:latin typeface="+mn-ea"/>
            </a:endParaRPr>
          </a:p>
          <a:p>
            <a:r>
              <a:rPr lang="en-US" altLang="zh-CN" b="1" dirty="0" smtClean="0">
                <a:latin typeface="+mn-ea"/>
              </a:rPr>
              <a:t>3</a:t>
            </a:r>
            <a:r>
              <a:rPr lang="zh-CN" altLang="en-US" b="1" dirty="0" smtClean="0">
                <a:latin typeface="+mn-ea"/>
              </a:rPr>
              <a:t>、赏析 诗中精彩的字词，哪些字词富有表现力？</a:t>
            </a:r>
            <a:endParaRPr lang="en-US" altLang="zh-CN" b="1" dirty="0" smtClean="0">
              <a:latin typeface="+mn-ea"/>
            </a:endParaRPr>
          </a:p>
          <a:p>
            <a:r>
              <a:rPr lang="en-US" altLang="zh-CN" b="1" dirty="0" smtClean="0">
                <a:latin typeface="+mn-ea"/>
              </a:rPr>
              <a:t>4</a:t>
            </a:r>
            <a:r>
              <a:rPr lang="zh-CN" altLang="en-US" b="1" dirty="0" smtClean="0">
                <a:latin typeface="+mn-ea"/>
              </a:rPr>
              <a:t>、再次朗读诗中写景的句子。</a:t>
            </a:r>
            <a:endParaRPr lang="en-US" altLang="zh-CN" b="1" dirty="0" smtClean="0">
              <a:latin typeface="+mn-ea"/>
            </a:endParaRPr>
          </a:p>
          <a:p>
            <a:r>
              <a:rPr lang="en-US" altLang="zh-CN" b="1" dirty="0" smtClean="0">
                <a:latin typeface="+mn-ea"/>
              </a:rPr>
              <a:t>4</a:t>
            </a:r>
            <a:r>
              <a:rPr lang="zh-CN" altLang="en-US" b="1" dirty="0" smtClean="0">
                <a:latin typeface="+mn-ea"/>
              </a:rPr>
              <a:t>、自由提问，同学回答，老师解答。</a:t>
            </a:r>
            <a:endParaRPr lang="en-US" altLang="zh-CN" b="1" dirty="0" smtClean="0">
              <a:latin typeface="+mn-ea"/>
            </a:endParaRPr>
          </a:p>
          <a:p>
            <a:r>
              <a:rPr lang="en-US" altLang="zh-CN" b="1" dirty="0" smtClean="0">
                <a:latin typeface="+mn-ea"/>
              </a:rPr>
              <a:t>5</a:t>
            </a:r>
            <a:r>
              <a:rPr lang="zh-CN" altLang="en-US" b="1" dirty="0" smtClean="0">
                <a:latin typeface="+mn-ea"/>
              </a:rPr>
              <a:t>、说说你对诗人情感的理解（</a:t>
            </a:r>
            <a:r>
              <a:rPr lang="zh-CN" altLang="en-US" b="1" dirty="0" smtClean="0">
                <a:latin typeface="+mn-ea"/>
                <a:hlinkClick r:id="rId3" action="ppaction://hlinksldjump"/>
              </a:rPr>
              <a:t>背景</a:t>
            </a:r>
            <a:r>
              <a:rPr lang="zh-CN" altLang="en-US" b="1" dirty="0" smtClean="0">
                <a:latin typeface="+mn-ea"/>
              </a:rPr>
              <a:t>）。</a:t>
            </a:r>
            <a:endParaRPr lang="en-US" altLang="zh-CN" b="1" dirty="0" smtClean="0">
              <a:latin typeface="+mn-ea"/>
            </a:endParaRPr>
          </a:p>
          <a:p>
            <a:r>
              <a:rPr lang="en-US" altLang="zh-CN" b="1" dirty="0" smtClean="0">
                <a:latin typeface="+mn-ea"/>
              </a:rPr>
              <a:t>6</a:t>
            </a:r>
            <a:r>
              <a:rPr lang="zh-CN" altLang="en-US" b="1" dirty="0" smtClean="0">
                <a:latin typeface="+mn-ea"/>
              </a:rPr>
              <a:t>、调动情感，朗读诗中抒情的部分。</a:t>
            </a:r>
            <a:endParaRPr lang="en-US" altLang="zh-CN" b="1" dirty="0" smtClean="0">
              <a:latin typeface="+mn-ea"/>
            </a:endParaRPr>
          </a:p>
        </p:txBody>
      </p:sp>
      <p:sp>
        <p:nvSpPr>
          <p:cNvPr id="4" name="心形 3">
            <a:hlinkClick r:id="rId4" action="ppaction://hlinksldjump"/>
          </p:cNvPr>
          <p:cNvSpPr/>
          <p:nvPr/>
        </p:nvSpPr>
        <p:spPr>
          <a:xfrm>
            <a:off x="7929586" y="5929330"/>
            <a:ext cx="857256" cy="714380"/>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其他写秋的诗文</a:t>
            </a:r>
            <a:endParaRPr lang="zh-CN" altLang="en-US" dirty="0"/>
          </a:p>
        </p:txBody>
      </p:sp>
      <p:sp>
        <p:nvSpPr>
          <p:cNvPr id="3" name="内容占位符 2"/>
          <p:cNvSpPr>
            <a:spLocks noGrp="1"/>
          </p:cNvSpPr>
          <p:nvPr>
            <p:ph idx="1"/>
          </p:nvPr>
        </p:nvSpPr>
        <p:spPr>
          <a:xfrm>
            <a:off x="457200" y="1600200"/>
            <a:ext cx="8401080" cy="4525963"/>
          </a:xfrm>
        </p:spPr>
        <p:txBody>
          <a:bodyPr/>
          <a:lstStyle/>
          <a:p>
            <a:pPr>
              <a:buNone/>
            </a:pPr>
            <a:r>
              <a:rPr lang="en-US" altLang="zh-CN" dirty="0" smtClean="0"/>
              <a:t>    </a:t>
            </a:r>
            <a:r>
              <a:rPr lang="zh-CN" altLang="en-US" b="1" dirty="0" smtClean="0">
                <a:latin typeface="+mn-ea"/>
              </a:rPr>
              <a:t>秋风萧瑟天气凉，草木摇落露为霜。（曹丕）</a:t>
            </a:r>
            <a:endParaRPr lang="en-US" altLang="zh-CN" b="1" dirty="0" smtClean="0">
              <a:latin typeface="+mn-ea"/>
            </a:endParaRPr>
          </a:p>
          <a:p>
            <a:r>
              <a:rPr lang="zh-CN" altLang="en-US" b="1" dirty="0" smtClean="0">
                <a:latin typeface="+mn-ea"/>
              </a:rPr>
              <a:t>寂寞梧桐深院锁清秋。（李煜）</a:t>
            </a:r>
            <a:endParaRPr lang="en-US" altLang="zh-CN" b="1" dirty="0" smtClean="0">
              <a:latin typeface="+mn-ea"/>
            </a:endParaRPr>
          </a:p>
          <a:p>
            <a:r>
              <a:rPr lang="zh-CN" altLang="en-US" b="1" dirty="0" smtClean="0">
                <a:latin typeface="+mn-ea"/>
              </a:rPr>
              <a:t>万里悲秋常作客，百年多病独登台。（杜甫）</a:t>
            </a:r>
            <a:endParaRPr lang="en-US" altLang="zh-CN" b="1" dirty="0" smtClean="0">
              <a:latin typeface="+mn-ea"/>
            </a:endParaRPr>
          </a:p>
          <a:p>
            <a:r>
              <a:rPr lang="zh-CN" altLang="en-US" b="1" dirty="0" smtClean="0">
                <a:latin typeface="+mn-ea"/>
              </a:rPr>
              <a:t>枯藤老树昏鸦，小桥流水人家。（马致远）</a:t>
            </a:r>
            <a:endParaRPr lang="en-US" altLang="zh-CN" b="1" dirty="0" smtClean="0">
              <a:latin typeface="+mn-ea"/>
            </a:endParaRPr>
          </a:p>
          <a:p>
            <a:r>
              <a:rPr lang="zh-CN" altLang="en-US" b="1" dirty="0" smtClean="0">
                <a:latin typeface="+mn-ea"/>
              </a:rPr>
              <a:t>月落乌啼霜满天，江枫渔火对愁眠。（张继）</a:t>
            </a:r>
            <a:endParaRPr lang="zh-CN" altLang="en-US" b="1" dirty="0">
              <a:latin typeface="+mn-ea"/>
            </a:endParaRPr>
          </a:p>
        </p:txBody>
      </p:sp>
      <p:sp>
        <p:nvSpPr>
          <p:cNvPr id="4" name="心形 3">
            <a:hlinkClick r:id="rId2" action="ppaction://hlinksldjump"/>
          </p:cNvPr>
          <p:cNvSpPr/>
          <p:nvPr/>
        </p:nvSpPr>
        <p:spPr>
          <a:xfrm>
            <a:off x="7286644" y="5429264"/>
            <a:ext cx="928694" cy="714380"/>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96908"/>
          </a:xfrm>
        </p:spPr>
        <p:txBody>
          <a:bodyPr/>
          <a:lstStyle/>
          <a:p>
            <a:r>
              <a:rPr lang="zh-CN" altLang="en-US" dirty="0" smtClean="0"/>
              <a:t>写作背景</a:t>
            </a:r>
            <a:endParaRPr lang="zh-CN" altLang="en-US" dirty="0"/>
          </a:p>
        </p:txBody>
      </p:sp>
      <p:sp>
        <p:nvSpPr>
          <p:cNvPr id="3" name="内容占位符 2"/>
          <p:cNvSpPr>
            <a:spLocks noGrp="1"/>
          </p:cNvSpPr>
          <p:nvPr>
            <p:ph idx="1"/>
          </p:nvPr>
        </p:nvSpPr>
        <p:spPr>
          <a:xfrm>
            <a:off x="457200" y="1142984"/>
            <a:ext cx="8401080" cy="4983179"/>
          </a:xfrm>
        </p:spPr>
        <p:txBody>
          <a:bodyPr>
            <a:normAutofit/>
          </a:bodyPr>
          <a:lstStyle/>
          <a:p>
            <a:r>
              <a:rPr lang="zh-CN" altLang="en-US" dirty="0" smtClean="0">
                <a:solidFill>
                  <a:srgbClr val="663300"/>
                </a:solidFill>
                <a:latin typeface="楷体_GB2312" pitchFamily="49" charset="-122"/>
                <a:ea typeface="楷体_GB2312" pitchFamily="49" charset="-122"/>
              </a:rPr>
              <a:t>　　</a:t>
            </a:r>
            <a:r>
              <a:rPr kumimoji="1" lang="en-US" altLang="zh-CN" b="1" dirty="0" smtClean="0">
                <a:latin typeface="+mn-ea"/>
              </a:rPr>
              <a:t> 1925</a:t>
            </a:r>
            <a:r>
              <a:rPr kumimoji="1" lang="zh-CN" altLang="en-US" b="1" dirty="0" smtClean="0">
                <a:latin typeface="+mn-ea"/>
              </a:rPr>
              <a:t>年秋天，当时正是工农运动风起云涌的时代。统一战线内部以蒋介石为代表的国民党右派，加紧了篡夺革命领导权的阴谋活动。在共产党内，党的总书记陈独秀错误估计了当时的形势，拱手将革命领导权让给资产阶级。在这种情况下，解决中国革命领导权问题就成了一个迫切问题。 </a:t>
            </a:r>
            <a:endParaRPr lang="zh-CN" altLang="en-US" b="1" dirty="0">
              <a:latin typeface="+mn-ea"/>
            </a:endParaRPr>
          </a:p>
        </p:txBody>
      </p:sp>
      <p:sp>
        <p:nvSpPr>
          <p:cNvPr id="4" name="心形 3">
            <a:hlinkClick r:id="rId2" action="ppaction://hlinksldjump"/>
          </p:cNvPr>
          <p:cNvSpPr/>
          <p:nvPr/>
        </p:nvSpPr>
        <p:spPr>
          <a:xfrm>
            <a:off x="8001024" y="6072206"/>
            <a:ext cx="785818" cy="571504"/>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三、掌握词的基本知识</a:t>
            </a:r>
            <a:endParaRPr lang="zh-CN" altLang="en-US" dirty="0"/>
          </a:p>
        </p:txBody>
      </p:sp>
      <p:sp>
        <p:nvSpPr>
          <p:cNvPr id="3" name="内容占位符 2"/>
          <p:cNvSpPr>
            <a:spLocks noGrp="1"/>
          </p:cNvSpPr>
          <p:nvPr>
            <p:ph idx="1"/>
          </p:nvPr>
        </p:nvSpPr>
        <p:spPr/>
        <p:txBody>
          <a:bodyPr/>
          <a:lstStyle/>
          <a:p>
            <a:r>
              <a:rPr lang="zh-CN" altLang="en-US" b="1" dirty="0" smtClean="0">
                <a:latin typeface="+mn-ea"/>
              </a:rPr>
              <a:t>　　词，产生于隋唐，全盛于宋，配乐歌唱，句式不齐，又名“长短句” ，最初被称为“曲词”或“曲子词” </a:t>
            </a:r>
            <a:r>
              <a:rPr lang="en-US" altLang="zh-CN" b="1" dirty="0" smtClean="0">
                <a:latin typeface="+mn-ea"/>
              </a:rPr>
              <a:t>,</a:t>
            </a:r>
            <a:r>
              <a:rPr lang="zh-CN" altLang="en-US" b="1" dirty="0" smtClean="0">
                <a:latin typeface="+mn-ea"/>
              </a:rPr>
              <a:t>是配乐歌唱的，后来</a:t>
            </a:r>
            <a:r>
              <a:rPr lang="en-US" altLang="zh-CN" b="1" dirty="0" smtClean="0">
                <a:latin typeface="+mn-ea"/>
              </a:rPr>
              <a:t>,</a:t>
            </a:r>
            <a:r>
              <a:rPr lang="zh-CN" altLang="en-US" b="1" dirty="0" smtClean="0">
                <a:latin typeface="+mn-ea"/>
              </a:rPr>
              <a:t>词逐渐与音乐分离了</a:t>
            </a:r>
            <a:r>
              <a:rPr lang="en-US" altLang="zh-CN" b="1" dirty="0" smtClean="0">
                <a:latin typeface="+mn-ea"/>
              </a:rPr>
              <a:t>,</a:t>
            </a:r>
            <a:r>
              <a:rPr lang="zh-CN" altLang="en-US" b="1" dirty="0" smtClean="0">
                <a:latin typeface="+mn-ea"/>
              </a:rPr>
              <a:t>成为诗的别体</a:t>
            </a:r>
            <a:r>
              <a:rPr lang="en-US" altLang="zh-CN" b="1" dirty="0" smtClean="0">
                <a:latin typeface="+mn-ea"/>
              </a:rPr>
              <a:t>,</a:t>
            </a:r>
            <a:r>
              <a:rPr lang="zh-CN" altLang="en-US" b="1" dirty="0" smtClean="0">
                <a:latin typeface="+mn-ea"/>
              </a:rPr>
              <a:t>所以</a:t>
            </a:r>
            <a:r>
              <a:rPr lang="en-US" altLang="zh-CN" b="1" dirty="0" smtClean="0">
                <a:latin typeface="+mn-ea"/>
              </a:rPr>
              <a:t>,</a:t>
            </a:r>
            <a:r>
              <a:rPr lang="zh-CN" altLang="en-US" b="1" dirty="0" smtClean="0">
                <a:latin typeface="+mn-ea"/>
              </a:rPr>
              <a:t>有人把他称为“诗余”。写词时依据的乐谱叫做“词调”，各种词调的名称便是“词牌”，如“沁园春”、“满江红”、“西江月”等。有的作家在词牌下另标词题，如</a:t>
            </a:r>
            <a:r>
              <a:rPr lang="en-US" altLang="zh-CN" b="1" dirty="0" smtClean="0">
                <a:latin typeface="+mn-ea"/>
              </a:rPr>
              <a:t>《</a:t>
            </a:r>
            <a:r>
              <a:rPr lang="zh-CN" altLang="en-US" b="1" dirty="0" smtClean="0">
                <a:latin typeface="+mn-ea"/>
              </a:rPr>
              <a:t>沁园春  长沙</a:t>
            </a:r>
            <a:r>
              <a:rPr lang="en-US" altLang="zh-CN" b="1" dirty="0" smtClean="0">
                <a:latin typeface="+mn-ea"/>
              </a:rPr>
              <a:t>》</a:t>
            </a:r>
            <a:r>
              <a:rPr lang="zh-CN" altLang="en-US" b="1" dirty="0" smtClean="0">
                <a:latin typeface="+mn-ea"/>
              </a:rPr>
              <a:t>。</a:t>
            </a:r>
            <a:endParaRPr lang="zh-CN" altLang="en-US" b="1" dirty="0">
              <a:latin typeface="+mn-ea"/>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994122"/>
          </a:xfrm>
        </p:spPr>
        <p:txBody>
          <a:bodyPr/>
          <a:lstStyle/>
          <a:p>
            <a:r>
              <a:rPr lang="zh-CN" altLang="en-US" dirty="0" smtClean="0"/>
              <a:t>四、学习鉴赏诗词的基本手法</a:t>
            </a:r>
            <a:endParaRPr lang="zh-CN" altLang="en-US" dirty="0"/>
          </a:p>
        </p:txBody>
      </p:sp>
      <p:sp>
        <p:nvSpPr>
          <p:cNvPr id="3" name="内容占位符 2"/>
          <p:cNvSpPr>
            <a:spLocks noGrp="1"/>
          </p:cNvSpPr>
          <p:nvPr>
            <p:ph idx="1"/>
          </p:nvPr>
        </p:nvSpPr>
        <p:spPr>
          <a:xfrm>
            <a:off x="457200" y="1916832"/>
            <a:ext cx="8229600" cy="4209331"/>
          </a:xfrm>
        </p:spPr>
        <p:txBody>
          <a:bodyPr/>
          <a:lstStyle/>
          <a:p>
            <a:pPr>
              <a:buNone/>
            </a:pPr>
            <a:r>
              <a:rPr lang="zh-CN" altLang="en-US" b="1" dirty="0" smtClean="0"/>
              <a:t>　　　这首词描述了几幅画面？可以根据内容给各幅画加个小标题吗？</a:t>
            </a:r>
          </a:p>
          <a:p>
            <a:pPr>
              <a:buNone/>
            </a:pPr>
            <a:endParaRPr lang="en-US" altLang="zh-CN" b="1" dirty="0" smtClean="0">
              <a:latin typeface="+mn-ea"/>
            </a:endParaRPr>
          </a:p>
          <a:p>
            <a:pPr>
              <a:buNone/>
            </a:pPr>
            <a:endParaRPr lang="en-US" altLang="zh-CN"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b="1" dirty="0" smtClean="0"/>
              <a:t>独立寒秋图、湘江秋景图、</a:t>
            </a:r>
            <a:endParaRPr lang="en-US" altLang="zh-CN" b="1" dirty="0" smtClean="0"/>
          </a:p>
          <a:p>
            <a:r>
              <a:rPr lang="zh-CN" altLang="en-US" b="1" dirty="0" smtClean="0"/>
              <a:t>峥嵘岁月图、中流击水图</a:t>
            </a:r>
            <a:endParaRPr lang="zh-CN" altLang="en-US"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latinLnBrk="1"/>
            <a:r>
              <a:rPr lang="en-US" b="1" dirty="0" smtClean="0"/>
              <a:t>1</a:t>
            </a:r>
            <a:r>
              <a:rPr lang="zh-CN" altLang="en-US" b="1" dirty="0" smtClean="0"/>
              <a:t>、研习“湘江秋景”图（“看”字所领的</a:t>
            </a:r>
            <a:r>
              <a:rPr lang="en-US" b="1" dirty="0" smtClean="0"/>
              <a:t>7</a:t>
            </a:r>
            <a:r>
              <a:rPr lang="zh-CN" altLang="en-US" b="1" dirty="0" smtClean="0"/>
              <a:t>句）</a:t>
            </a:r>
            <a:r>
              <a:rPr lang="en-US" b="1" dirty="0" smtClean="0"/>
              <a:t> </a:t>
            </a:r>
            <a:endParaRPr lang="zh-CN" altLang="en-US" b="1" dirty="0" smtClean="0"/>
          </a:p>
          <a:p>
            <a:pPr latinLnBrk="1"/>
            <a:r>
              <a:rPr lang="zh-CN" altLang="en-US" b="1" dirty="0" smtClean="0"/>
              <a:t>提问：词人是怎样变换视角描绘眼前这大好秋色的呢？</a:t>
            </a:r>
            <a:r>
              <a:rPr lang="en-US" b="1" dirty="0" smtClean="0"/>
              <a:t> </a:t>
            </a:r>
            <a:endParaRPr lang="zh-CN" altLang="en-US" b="1" dirty="0" smtClean="0"/>
          </a:p>
          <a:p>
            <a:endParaRPr lang="zh-CN" altLang="en-US"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2"/>
          <p:cNvSpPr txBox="1">
            <a:spLocks noChangeArrowheads="1"/>
          </p:cNvSpPr>
          <p:nvPr/>
        </p:nvSpPr>
        <p:spPr bwMode="auto">
          <a:xfrm>
            <a:off x="0" y="2514600"/>
            <a:ext cx="990600" cy="1006475"/>
          </a:xfrm>
          <a:prstGeom prst="rect">
            <a:avLst/>
          </a:prstGeom>
          <a:noFill/>
          <a:ln w="9525">
            <a:noFill/>
            <a:miter lim="800000"/>
            <a:headEnd/>
            <a:tailEnd/>
          </a:ln>
          <a:effectLst/>
        </p:spPr>
        <p:txBody>
          <a:bodyPr>
            <a:spAutoFit/>
          </a:bodyPr>
          <a:lstStyle/>
          <a:p>
            <a:r>
              <a:rPr kumimoji="1" lang="zh-CN" altLang="en-US" sz="6000">
                <a:latin typeface="宋体" pitchFamily="2" charset="-122"/>
                <a:ea typeface="宋体" pitchFamily="2" charset="-122"/>
              </a:rPr>
              <a:t>看</a:t>
            </a:r>
            <a:r>
              <a:rPr kumimoji="1" lang="zh-CN" altLang="en-US" sz="6000">
                <a:ea typeface="宋体" pitchFamily="2" charset="-122"/>
              </a:rPr>
              <a:t> </a:t>
            </a:r>
          </a:p>
        </p:txBody>
      </p:sp>
      <p:sp>
        <p:nvSpPr>
          <p:cNvPr id="45059" name="Text Box 3"/>
          <p:cNvSpPr txBox="1">
            <a:spLocks noChangeArrowheads="1"/>
          </p:cNvSpPr>
          <p:nvPr/>
        </p:nvSpPr>
        <p:spPr bwMode="auto">
          <a:xfrm>
            <a:off x="1524000" y="457200"/>
            <a:ext cx="3048000" cy="1004888"/>
          </a:xfrm>
          <a:prstGeom prst="rect">
            <a:avLst/>
          </a:prstGeom>
          <a:noFill/>
          <a:ln w="9525">
            <a:noFill/>
            <a:miter lim="800000"/>
            <a:headEnd/>
            <a:tailEnd/>
          </a:ln>
          <a:effectLst/>
        </p:spPr>
        <p:txBody>
          <a:bodyPr>
            <a:spAutoFit/>
          </a:bodyPr>
          <a:lstStyle/>
          <a:p>
            <a:r>
              <a:rPr kumimoji="1" lang="zh-CN" altLang="en-US" sz="2400">
                <a:latin typeface="宋体" pitchFamily="2" charset="-122"/>
                <a:ea typeface="宋体" pitchFamily="2" charset="-122"/>
              </a:rPr>
              <a:t>万山红遍</a:t>
            </a:r>
          </a:p>
          <a:p>
            <a:endParaRPr kumimoji="1" lang="en-US" altLang="zh-CN" sz="2400">
              <a:latin typeface="宋体" pitchFamily="2" charset="-122"/>
              <a:ea typeface="宋体" pitchFamily="2" charset="-122"/>
            </a:endParaRPr>
          </a:p>
        </p:txBody>
      </p:sp>
      <p:sp>
        <p:nvSpPr>
          <p:cNvPr id="45060" name="Text Box 4"/>
          <p:cNvSpPr txBox="1">
            <a:spLocks noChangeArrowheads="1"/>
          </p:cNvSpPr>
          <p:nvPr/>
        </p:nvSpPr>
        <p:spPr bwMode="auto">
          <a:xfrm>
            <a:off x="1447800" y="2743200"/>
            <a:ext cx="3048000" cy="1004888"/>
          </a:xfrm>
          <a:prstGeom prst="rect">
            <a:avLst/>
          </a:prstGeom>
          <a:noFill/>
          <a:ln w="9525">
            <a:noFill/>
            <a:miter lim="800000"/>
            <a:headEnd/>
            <a:tailEnd/>
          </a:ln>
          <a:effectLst/>
        </p:spPr>
        <p:txBody>
          <a:bodyPr>
            <a:spAutoFit/>
          </a:bodyPr>
          <a:lstStyle/>
          <a:p>
            <a:endParaRPr kumimoji="1" lang="en-US" altLang="zh-CN" sz="2400">
              <a:latin typeface="宋体" pitchFamily="2" charset="-122"/>
              <a:ea typeface="宋体" pitchFamily="2" charset="-122"/>
            </a:endParaRPr>
          </a:p>
          <a:p>
            <a:r>
              <a:rPr kumimoji="1" lang="zh-CN" altLang="en-US" sz="2400">
                <a:latin typeface="宋体" pitchFamily="2" charset="-122"/>
                <a:ea typeface="宋体" pitchFamily="2" charset="-122"/>
              </a:rPr>
              <a:t>百舸争流</a:t>
            </a:r>
            <a:r>
              <a:rPr kumimoji="1" lang="zh-CN" altLang="en-US" sz="2400">
                <a:ea typeface="宋体" pitchFamily="2" charset="-122"/>
              </a:rPr>
              <a:t> </a:t>
            </a:r>
          </a:p>
        </p:txBody>
      </p:sp>
      <p:sp>
        <p:nvSpPr>
          <p:cNvPr id="45061" name="Text Box 5"/>
          <p:cNvSpPr txBox="1">
            <a:spLocks noChangeArrowheads="1"/>
          </p:cNvSpPr>
          <p:nvPr/>
        </p:nvSpPr>
        <p:spPr bwMode="auto">
          <a:xfrm>
            <a:off x="1447800" y="4114800"/>
            <a:ext cx="2743200" cy="457200"/>
          </a:xfrm>
          <a:prstGeom prst="rect">
            <a:avLst/>
          </a:prstGeom>
          <a:noFill/>
          <a:ln w="9525">
            <a:noFill/>
            <a:miter lim="800000"/>
            <a:headEnd/>
            <a:tailEnd/>
          </a:ln>
          <a:effectLst/>
        </p:spPr>
        <p:txBody>
          <a:bodyPr>
            <a:spAutoFit/>
          </a:bodyPr>
          <a:lstStyle/>
          <a:p>
            <a:r>
              <a:rPr kumimoji="1" lang="zh-CN" altLang="en-US" sz="2400">
                <a:latin typeface="宋体" pitchFamily="2" charset="-122"/>
                <a:ea typeface="宋体" pitchFamily="2" charset="-122"/>
              </a:rPr>
              <a:t>鹰击长空</a:t>
            </a:r>
            <a:r>
              <a:rPr kumimoji="1" lang="zh-CN" altLang="en-US" sz="2400" b="0">
                <a:ea typeface="宋体" pitchFamily="2" charset="-122"/>
              </a:rPr>
              <a:t> </a:t>
            </a:r>
          </a:p>
        </p:txBody>
      </p:sp>
      <p:sp>
        <p:nvSpPr>
          <p:cNvPr id="45062" name="Text Box 6"/>
          <p:cNvSpPr txBox="1">
            <a:spLocks noChangeArrowheads="1"/>
          </p:cNvSpPr>
          <p:nvPr/>
        </p:nvSpPr>
        <p:spPr bwMode="auto">
          <a:xfrm>
            <a:off x="1371600" y="5029200"/>
            <a:ext cx="2743200" cy="457200"/>
          </a:xfrm>
          <a:prstGeom prst="rect">
            <a:avLst/>
          </a:prstGeom>
          <a:noFill/>
          <a:ln w="9525">
            <a:noFill/>
            <a:miter lim="800000"/>
            <a:headEnd/>
            <a:tailEnd/>
          </a:ln>
          <a:effectLst/>
        </p:spPr>
        <p:txBody>
          <a:bodyPr>
            <a:spAutoFit/>
          </a:bodyPr>
          <a:lstStyle/>
          <a:p>
            <a:r>
              <a:rPr kumimoji="1" lang="zh-CN" altLang="en-US" sz="2400">
                <a:latin typeface="宋体" pitchFamily="2" charset="-122"/>
                <a:ea typeface="宋体" pitchFamily="2" charset="-122"/>
              </a:rPr>
              <a:t>鱼翔浅底</a:t>
            </a:r>
            <a:r>
              <a:rPr kumimoji="1" lang="zh-CN" altLang="en-US" sz="2400">
                <a:ea typeface="宋体" pitchFamily="2" charset="-122"/>
              </a:rPr>
              <a:t> </a:t>
            </a:r>
          </a:p>
        </p:txBody>
      </p:sp>
      <p:sp>
        <p:nvSpPr>
          <p:cNvPr id="45063" name="Text Box 7"/>
          <p:cNvSpPr txBox="1">
            <a:spLocks noChangeArrowheads="1"/>
          </p:cNvSpPr>
          <p:nvPr/>
        </p:nvSpPr>
        <p:spPr bwMode="auto">
          <a:xfrm>
            <a:off x="1524000" y="1295400"/>
            <a:ext cx="1676400" cy="1004888"/>
          </a:xfrm>
          <a:prstGeom prst="rect">
            <a:avLst/>
          </a:prstGeom>
          <a:noFill/>
          <a:ln w="9525">
            <a:noFill/>
            <a:miter lim="800000"/>
            <a:headEnd/>
            <a:tailEnd/>
          </a:ln>
          <a:effectLst/>
        </p:spPr>
        <p:txBody>
          <a:bodyPr>
            <a:spAutoFit/>
          </a:bodyPr>
          <a:lstStyle/>
          <a:p>
            <a:r>
              <a:rPr kumimoji="1" lang="zh-CN" altLang="en-US" sz="2400">
                <a:latin typeface="宋体" pitchFamily="2" charset="-122"/>
                <a:ea typeface="宋体" pitchFamily="2" charset="-122"/>
              </a:rPr>
              <a:t>层林尽染</a:t>
            </a:r>
            <a:r>
              <a:rPr kumimoji="1" lang="zh-CN" altLang="en-US" sz="2400" b="0">
                <a:ea typeface="宋体" pitchFamily="2" charset="-122"/>
              </a:rPr>
              <a:t> </a:t>
            </a:r>
          </a:p>
          <a:p>
            <a:endParaRPr kumimoji="1" lang="en-US" altLang="zh-CN" sz="2400" b="0">
              <a:ea typeface="宋体" pitchFamily="2" charset="-122"/>
            </a:endParaRPr>
          </a:p>
        </p:txBody>
      </p:sp>
      <p:sp>
        <p:nvSpPr>
          <p:cNvPr id="45064" name="Text Box 8"/>
          <p:cNvSpPr txBox="1">
            <a:spLocks noChangeArrowheads="1"/>
          </p:cNvSpPr>
          <p:nvPr/>
        </p:nvSpPr>
        <p:spPr bwMode="auto">
          <a:xfrm>
            <a:off x="1524000" y="2209800"/>
            <a:ext cx="1676400" cy="1004888"/>
          </a:xfrm>
          <a:prstGeom prst="rect">
            <a:avLst/>
          </a:prstGeom>
          <a:noFill/>
          <a:ln w="9525">
            <a:noFill/>
            <a:miter lim="800000"/>
            <a:headEnd/>
            <a:tailEnd/>
          </a:ln>
          <a:effectLst/>
        </p:spPr>
        <p:txBody>
          <a:bodyPr>
            <a:spAutoFit/>
          </a:bodyPr>
          <a:lstStyle/>
          <a:p>
            <a:r>
              <a:rPr kumimoji="1" lang="zh-CN" altLang="en-US" sz="2400">
                <a:latin typeface="宋体" pitchFamily="2" charset="-122"/>
                <a:ea typeface="宋体" pitchFamily="2" charset="-122"/>
              </a:rPr>
              <a:t>漫江碧透</a:t>
            </a:r>
          </a:p>
          <a:p>
            <a:endParaRPr kumimoji="1" lang="en-US" altLang="zh-CN" sz="2400" b="0">
              <a:ea typeface="宋体" pitchFamily="2" charset="-122"/>
            </a:endParaRPr>
          </a:p>
        </p:txBody>
      </p:sp>
      <p:sp>
        <p:nvSpPr>
          <p:cNvPr id="45065" name="AutoShape 9"/>
          <p:cNvSpPr>
            <a:spLocks/>
          </p:cNvSpPr>
          <p:nvPr/>
        </p:nvSpPr>
        <p:spPr bwMode="auto">
          <a:xfrm>
            <a:off x="2987675" y="685800"/>
            <a:ext cx="212725" cy="871538"/>
          </a:xfrm>
          <a:prstGeom prst="rightBrace">
            <a:avLst>
              <a:gd name="adj1" fmla="val 34142"/>
              <a:gd name="adj2" fmla="val 50000"/>
            </a:avLst>
          </a:prstGeom>
          <a:noFill/>
          <a:ln w="9525">
            <a:solidFill>
              <a:schemeClr val="tx1"/>
            </a:solidFill>
            <a:round/>
            <a:headEnd/>
            <a:tailEnd/>
          </a:ln>
          <a:effectLst/>
        </p:spPr>
        <p:txBody>
          <a:bodyPr wrap="none" anchor="ctr"/>
          <a:lstStyle/>
          <a:p>
            <a:endParaRPr lang="zh-CN" altLang="en-US"/>
          </a:p>
        </p:txBody>
      </p:sp>
      <p:sp>
        <p:nvSpPr>
          <p:cNvPr id="45066" name="Text Box 10"/>
          <p:cNvSpPr txBox="1">
            <a:spLocks noChangeArrowheads="1"/>
          </p:cNvSpPr>
          <p:nvPr/>
        </p:nvSpPr>
        <p:spPr bwMode="auto">
          <a:xfrm>
            <a:off x="3348038" y="765175"/>
            <a:ext cx="936625" cy="457200"/>
          </a:xfrm>
          <a:prstGeom prst="rect">
            <a:avLst/>
          </a:prstGeom>
          <a:noFill/>
          <a:ln w="9525">
            <a:noFill/>
            <a:miter lim="800000"/>
            <a:headEnd/>
            <a:tailEnd/>
          </a:ln>
          <a:effectLst/>
        </p:spPr>
        <p:txBody>
          <a:bodyPr>
            <a:spAutoFit/>
          </a:bodyPr>
          <a:lstStyle/>
          <a:p>
            <a:r>
              <a:rPr kumimoji="1" lang="zh-CN" altLang="en-US" sz="2400"/>
              <a:t>远眺</a:t>
            </a:r>
            <a:r>
              <a:rPr kumimoji="1" lang="zh-CN" altLang="en-US" sz="2400" b="0">
                <a:ea typeface="宋体" pitchFamily="2" charset="-122"/>
              </a:rPr>
              <a:t> </a:t>
            </a:r>
          </a:p>
        </p:txBody>
      </p:sp>
      <p:sp>
        <p:nvSpPr>
          <p:cNvPr id="45067" name="AutoShape 11"/>
          <p:cNvSpPr>
            <a:spLocks/>
          </p:cNvSpPr>
          <p:nvPr/>
        </p:nvSpPr>
        <p:spPr bwMode="auto">
          <a:xfrm>
            <a:off x="914400" y="685800"/>
            <a:ext cx="685800" cy="4648200"/>
          </a:xfrm>
          <a:prstGeom prst="leftBrace">
            <a:avLst>
              <a:gd name="adj1" fmla="val 56481"/>
              <a:gd name="adj2" fmla="val 50000"/>
            </a:avLst>
          </a:prstGeom>
          <a:noFill/>
          <a:ln w="9525">
            <a:solidFill>
              <a:schemeClr val="tx1"/>
            </a:solidFill>
            <a:round/>
            <a:headEnd/>
            <a:tailEnd/>
          </a:ln>
          <a:effectLst/>
        </p:spPr>
        <p:txBody>
          <a:bodyPr wrap="none" anchor="ctr"/>
          <a:lstStyle/>
          <a:p>
            <a:endParaRPr lang="zh-CN" altLang="en-US"/>
          </a:p>
        </p:txBody>
      </p:sp>
      <p:sp>
        <p:nvSpPr>
          <p:cNvPr id="45068" name="Text Box 12"/>
          <p:cNvSpPr txBox="1">
            <a:spLocks noChangeArrowheads="1"/>
          </p:cNvSpPr>
          <p:nvPr/>
        </p:nvSpPr>
        <p:spPr bwMode="auto">
          <a:xfrm>
            <a:off x="3276600" y="4076700"/>
            <a:ext cx="990600" cy="457200"/>
          </a:xfrm>
          <a:prstGeom prst="rect">
            <a:avLst/>
          </a:prstGeom>
          <a:noFill/>
          <a:ln w="9525">
            <a:noFill/>
            <a:miter lim="800000"/>
            <a:headEnd/>
            <a:tailEnd/>
          </a:ln>
          <a:effectLst/>
        </p:spPr>
        <p:txBody>
          <a:bodyPr>
            <a:spAutoFit/>
          </a:bodyPr>
          <a:lstStyle/>
          <a:p>
            <a:r>
              <a:rPr kumimoji="1" lang="en-US" altLang="zh-CN" sz="2400"/>
              <a:t>  </a:t>
            </a:r>
            <a:r>
              <a:rPr kumimoji="1" lang="zh-CN" altLang="en-US" sz="2400"/>
              <a:t>仰视   </a:t>
            </a:r>
            <a:r>
              <a:rPr kumimoji="1" lang="zh-CN" altLang="en-US" sz="2400" b="0">
                <a:ea typeface="宋体" pitchFamily="2" charset="-122"/>
              </a:rPr>
              <a:t> </a:t>
            </a:r>
          </a:p>
        </p:txBody>
      </p:sp>
      <p:sp>
        <p:nvSpPr>
          <p:cNvPr id="45069" name="Text Box 13"/>
          <p:cNvSpPr txBox="1">
            <a:spLocks noChangeArrowheads="1"/>
          </p:cNvSpPr>
          <p:nvPr/>
        </p:nvSpPr>
        <p:spPr bwMode="auto">
          <a:xfrm>
            <a:off x="3419475" y="5013325"/>
            <a:ext cx="990600" cy="457200"/>
          </a:xfrm>
          <a:prstGeom prst="rect">
            <a:avLst/>
          </a:prstGeom>
          <a:noFill/>
          <a:ln w="9525">
            <a:noFill/>
            <a:miter lim="800000"/>
            <a:headEnd/>
            <a:tailEnd/>
          </a:ln>
          <a:effectLst/>
        </p:spPr>
        <p:txBody>
          <a:bodyPr>
            <a:spAutoFit/>
          </a:bodyPr>
          <a:lstStyle/>
          <a:p>
            <a:r>
              <a:rPr kumimoji="1" lang="zh-CN" altLang="en-US" sz="2400"/>
              <a:t>俯视    </a:t>
            </a:r>
            <a:r>
              <a:rPr kumimoji="1" lang="zh-CN" altLang="en-US" sz="2400">
                <a:ea typeface="宋体" pitchFamily="2" charset="-122"/>
              </a:rPr>
              <a:t> </a:t>
            </a:r>
          </a:p>
        </p:txBody>
      </p:sp>
      <p:sp>
        <p:nvSpPr>
          <p:cNvPr id="45073" name="Text Box 17"/>
          <p:cNvSpPr txBox="1">
            <a:spLocks noChangeArrowheads="1"/>
          </p:cNvSpPr>
          <p:nvPr/>
        </p:nvSpPr>
        <p:spPr bwMode="auto">
          <a:xfrm>
            <a:off x="5435600" y="765175"/>
            <a:ext cx="838200" cy="457200"/>
          </a:xfrm>
          <a:prstGeom prst="rect">
            <a:avLst/>
          </a:prstGeom>
          <a:noFill/>
          <a:ln w="9525">
            <a:noFill/>
            <a:miter lim="800000"/>
            <a:headEnd/>
            <a:tailEnd/>
          </a:ln>
          <a:effectLst/>
        </p:spPr>
        <p:txBody>
          <a:bodyPr>
            <a:spAutoFit/>
          </a:bodyPr>
          <a:lstStyle/>
          <a:p>
            <a:r>
              <a:rPr kumimoji="1" lang="zh-CN" altLang="en-US" sz="2400"/>
              <a:t>远景</a:t>
            </a:r>
            <a:r>
              <a:rPr kumimoji="1" lang="zh-CN" altLang="en-US" sz="2400" b="0">
                <a:ea typeface="宋体" pitchFamily="2" charset="-122"/>
              </a:rPr>
              <a:t> </a:t>
            </a:r>
          </a:p>
        </p:txBody>
      </p:sp>
      <p:sp>
        <p:nvSpPr>
          <p:cNvPr id="45077" name="Text Box 21"/>
          <p:cNvSpPr txBox="1">
            <a:spLocks noChangeArrowheads="1"/>
          </p:cNvSpPr>
          <p:nvPr/>
        </p:nvSpPr>
        <p:spPr bwMode="auto">
          <a:xfrm>
            <a:off x="5410200" y="2667000"/>
            <a:ext cx="838200" cy="457200"/>
          </a:xfrm>
          <a:prstGeom prst="rect">
            <a:avLst/>
          </a:prstGeom>
          <a:noFill/>
          <a:ln w="9525">
            <a:noFill/>
            <a:miter lim="800000"/>
            <a:headEnd/>
            <a:tailEnd/>
          </a:ln>
          <a:effectLst/>
        </p:spPr>
        <p:txBody>
          <a:bodyPr>
            <a:spAutoFit/>
          </a:bodyPr>
          <a:lstStyle/>
          <a:p>
            <a:r>
              <a:rPr kumimoji="1" lang="zh-CN" altLang="en-US" sz="2400"/>
              <a:t>近景</a:t>
            </a:r>
            <a:r>
              <a:rPr kumimoji="1" lang="zh-CN" altLang="en-US" sz="2400" b="0">
                <a:ea typeface="宋体" pitchFamily="2" charset="-122"/>
              </a:rPr>
              <a:t> </a:t>
            </a:r>
          </a:p>
        </p:txBody>
      </p:sp>
      <p:sp>
        <p:nvSpPr>
          <p:cNvPr id="45078" name="Text Box 22"/>
          <p:cNvSpPr txBox="1">
            <a:spLocks noChangeArrowheads="1"/>
          </p:cNvSpPr>
          <p:nvPr/>
        </p:nvSpPr>
        <p:spPr bwMode="auto">
          <a:xfrm>
            <a:off x="4284663" y="4149725"/>
            <a:ext cx="2016125" cy="457200"/>
          </a:xfrm>
          <a:prstGeom prst="rect">
            <a:avLst/>
          </a:prstGeom>
          <a:noFill/>
          <a:ln w="9525">
            <a:noFill/>
            <a:miter lim="800000"/>
            <a:headEnd/>
            <a:tailEnd/>
          </a:ln>
          <a:effectLst/>
        </p:spPr>
        <p:txBody>
          <a:bodyPr>
            <a:spAutoFit/>
          </a:bodyPr>
          <a:lstStyle/>
          <a:p>
            <a:r>
              <a:rPr kumimoji="1" lang="en-US" altLang="zh-CN" sz="2400"/>
              <a:t>                </a:t>
            </a:r>
            <a:r>
              <a:rPr kumimoji="1" lang="zh-CN" altLang="en-US" sz="2400"/>
              <a:t>高景</a:t>
            </a:r>
            <a:r>
              <a:rPr kumimoji="1" lang="zh-CN" altLang="en-US" sz="2400" b="0">
                <a:ea typeface="宋体" pitchFamily="2" charset="-122"/>
              </a:rPr>
              <a:t> </a:t>
            </a:r>
          </a:p>
        </p:txBody>
      </p:sp>
      <p:sp>
        <p:nvSpPr>
          <p:cNvPr id="45079" name="Line 23"/>
          <p:cNvSpPr>
            <a:spLocks noChangeShapeType="1"/>
          </p:cNvSpPr>
          <p:nvPr/>
        </p:nvSpPr>
        <p:spPr bwMode="auto">
          <a:xfrm>
            <a:off x="2819400" y="4343400"/>
            <a:ext cx="457200" cy="0"/>
          </a:xfrm>
          <a:prstGeom prst="line">
            <a:avLst/>
          </a:prstGeom>
          <a:noFill/>
          <a:ln w="9525">
            <a:solidFill>
              <a:schemeClr val="tx1"/>
            </a:solidFill>
            <a:round/>
            <a:headEnd/>
            <a:tailEnd/>
          </a:ln>
          <a:effectLst/>
        </p:spPr>
        <p:txBody>
          <a:bodyPr wrap="none"/>
          <a:lstStyle/>
          <a:p>
            <a:endParaRPr lang="zh-CN" altLang="en-US"/>
          </a:p>
        </p:txBody>
      </p:sp>
      <p:sp>
        <p:nvSpPr>
          <p:cNvPr id="45080" name="Text Box 24"/>
          <p:cNvSpPr txBox="1">
            <a:spLocks noChangeArrowheads="1"/>
          </p:cNvSpPr>
          <p:nvPr/>
        </p:nvSpPr>
        <p:spPr bwMode="auto">
          <a:xfrm>
            <a:off x="5364163" y="4652963"/>
            <a:ext cx="1152525" cy="822325"/>
          </a:xfrm>
          <a:prstGeom prst="rect">
            <a:avLst/>
          </a:prstGeom>
          <a:noFill/>
          <a:ln w="9525">
            <a:noFill/>
            <a:miter lim="800000"/>
            <a:headEnd/>
            <a:tailEnd/>
          </a:ln>
          <a:effectLst/>
        </p:spPr>
        <p:txBody>
          <a:bodyPr>
            <a:spAutoFit/>
          </a:bodyPr>
          <a:lstStyle/>
          <a:p>
            <a:r>
              <a:rPr kumimoji="1" lang="en-US" altLang="zh-CN" sz="2400"/>
              <a:t>                 </a:t>
            </a:r>
            <a:r>
              <a:rPr kumimoji="1" lang="zh-CN" altLang="en-US" sz="2400"/>
              <a:t>低景</a:t>
            </a:r>
            <a:r>
              <a:rPr kumimoji="1" lang="zh-CN" altLang="en-US" sz="2400" b="0">
                <a:ea typeface="宋体" pitchFamily="2" charset="-122"/>
              </a:rPr>
              <a:t> </a:t>
            </a:r>
          </a:p>
        </p:txBody>
      </p:sp>
      <p:sp>
        <p:nvSpPr>
          <p:cNvPr id="45081" name="Line 25"/>
          <p:cNvSpPr>
            <a:spLocks noChangeShapeType="1"/>
          </p:cNvSpPr>
          <p:nvPr/>
        </p:nvSpPr>
        <p:spPr bwMode="auto">
          <a:xfrm>
            <a:off x="4500563" y="981075"/>
            <a:ext cx="762000" cy="0"/>
          </a:xfrm>
          <a:prstGeom prst="line">
            <a:avLst/>
          </a:prstGeom>
          <a:noFill/>
          <a:ln w="9525">
            <a:solidFill>
              <a:schemeClr val="tx1"/>
            </a:solidFill>
            <a:round/>
            <a:headEnd/>
            <a:tailEnd/>
          </a:ln>
          <a:effectLst/>
        </p:spPr>
        <p:txBody>
          <a:bodyPr wrap="none"/>
          <a:lstStyle/>
          <a:p>
            <a:endParaRPr lang="zh-CN" altLang="en-US"/>
          </a:p>
        </p:txBody>
      </p:sp>
      <p:sp>
        <p:nvSpPr>
          <p:cNvPr id="45082" name="AutoShape 26"/>
          <p:cNvSpPr>
            <a:spLocks/>
          </p:cNvSpPr>
          <p:nvPr/>
        </p:nvSpPr>
        <p:spPr bwMode="auto">
          <a:xfrm>
            <a:off x="6248400" y="981075"/>
            <a:ext cx="381000" cy="1584325"/>
          </a:xfrm>
          <a:prstGeom prst="rightBrace">
            <a:avLst>
              <a:gd name="adj1" fmla="val 34653"/>
              <a:gd name="adj2" fmla="val 50000"/>
            </a:avLst>
          </a:prstGeom>
          <a:noFill/>
          <a:ln w="9525">
            <a:solidFill>
              <a:schemeClr val="tx1"/>
            </a:solidFill>
            <a:round/>
            <a:headEnd/>
            <a:tailEnd/>
          </a:ln>
          <a:effectLst/>
        </p:spPr>
        <p:txBody>
          <a:bodyPr wrap="none" anchor="ctr"/>
          <a:lstStyle/>
          <a:p>
            <a:endParaRPr lang="zh-CN" altLang="en-US"/>
          </a:p>
        </p:txBody>
      </p:sp>
      <p:sp>
        <p:nvSpPr>
          <p:cNvPr id="45083" name="Text Box 27"/>
          <p:cNvSpPr txBox="1">
            <a:spLocks noChangeArrowheads="1"/>
          </p:cNvSpPr>
          <p:nvPr/>
        </p:nvSpPr>
        <p:spPr bwMode="auto">
          <a:xfrm>
            <a:off x="6705600" y="1371600"/>
            <a:ext cx="533400" cy="822325"/>
          </a:xfrm>
          <a:prstGeom prst="rect">
            <a:avLst/>
          </a:prstGeom>
          <a:noFill/>
          <a:ln w="9525">
            <a:noFill/>
            <a:miter lim="800000"/>
            <a:headEnd/>
            <a:tailEnd/>
          </a:ln>
          <a:effectLst/>
        </p:spPr>
        <p:txBody>
          <a:bodyPr>
            <a:spAutoFit/>
          </a:bodyPr>
          <a:lstStyle/>
          <a:p>
            <a:r>
              <a:rPr kumimoji="1" lang="zh-CN" altLang="en-US" sz="2400"/>
              <a:t>静景</a:t>
            </a:r>
          </a:p>
        </p:txBody>
      </p:sp>
      <p:sp>
        <p:nvSpPr>
          <p:cNvPr id="45085" name="Text Box 29"/>
          <p:cNvSpPr txBox="1">
            <a:spLocks noChangeArrowheads="1"/>
          </p:cNvSpPr>
          <p:nvPr/>
        </p:nvSpPr>
        <p:spPr bwMode="auto">
          <a:xfrm>
            <a:off x="6732588" y="3213100"/>
            <a:ext cx="1066800" cy="1552575"/>
          </a:xfrm>
          <a:prstGeom prst="rect">
            <a:avLst/>
          </a:prstGeom>
          <a:noFill/>
          <a:ln w="9525">
            <a:noFill/>
            <a:miter lim="800000"/>
            <a:headEnd/>
            <a:tailEnd/>
          </a:ln>
          <a:effectLst/>
        </p:spPr>
        <p:txBody>
          <a:bodyPr>
            <a:spAutoFit/>
          </a:bodyPr>
          <a:lstStyle/>
          <a:p>
            <a:endParaRPr kumimoji="1" lang="en-US" altLang="zh-CN" sz="2400"/>
          </a:p>
          <a:p>
            <a:r>
              <a:rPr kumimoji="1" lang="zh-CN" altLang="en-US" sz="2400"/>
              <a:t>动</a:t>
            </a:r>
          </a:p>
          <a:p>
            <a:r>
              <a:rPr kumimoji="1" lang="zh-CN" altLang="en-US" sz="2400"/>
              <a:t>景</a:t>
            </a:r>
          </a:p>
        </p:txBody>
      </p:sp>
      <p:sp>
        <p:nvSpPr>
          <p:cNvPr id="45086" name="Line 30"/>
          <p:cNvSpPr>
            <a:spLocks noChangeShapeType="1"/>
          </p:cNvSpPr>
          <p:nvPr/>
        </p:nvSpPr>
        <p:spPr bwMode="auto">
          <a:xfrm>
            <a:off x="2743200" y="5257800"/>
            <a:ext cx="457200" cy="0"/>
          </a:xfrm>
          <a:prstGeom prst="line">
            <a:avLst/>
          </a:prstGeom>
          <a:noFill/>
          <a:ln w="9525">
            <a:solidFill>
              <a:schemeClr val="tx1"/>
            </a:solidFill>
            <a:round/>
            <a:headEnd/>
            <a:tailEnd/>
          </a:ln>
          <a:effectLst/>
        </p:spPr>
        <p:txBody>
          <a:bodyPr wrap="none"/>
          <a:lstStyle/>
          <a:p>
            <a:endParaRPr lang="zh-CN" altLang="en-US"/>
          </a:p>
        </p:txBody>
      </p:sp>
      <p:sp>
        <p:nvSpPr>
          <p:cNvPr id="45087" name="Line 31"/>
          <p:cNvSpPr>
            <a:spLocks noChangeShapeType="1"/>
          </p:cNvSpPr>
          <p:nvPr/>
        </p:nvSpPr>
        <p:spPr bwMode="auto">
          <a:xfrm>
            <a:off x="4500563" y="4365625"/>
            <a:ext cx="457200" cy="0"/>
          </a:xfrm>
          <a:prstGeom prst="line">
            <a:avLst/>
          </a:prstGeom>
          <a:noFill/>
          <a:ln w="9525">
            <a:solidFill>
              <a:schemeClr val="tx1"/>
            </a:solidFill>
            <a:round/>
            <a:headEnd/>
            <a:tailEnd/>
          </a:ln>
          <a:effectLst/>
        </p:spPr>
        <p:txBody>
          <a:bodyPr wrap="none"/>
          <a:lstStyle/>
          <a:p>
            <a:endParaRPr lang="zh-CN" altLang="en-US"/>
          </a:p>
        </p:txBody>
      </p:sp>
      <p:sp>
        <p:nvSpPr>
          <p:cNvPr id="45090" name="Line 34"/>
          <p:cNvSpPr>
            <a:spLocks noChangeShapeType="1"/>
          </p:cNvSpPr>
          <p:nvPr/>
        </p:nvSpPr>
        <p:spPr bwMode="auto">
          <a:xfrm>
            <a:off x="4284663" y="5229225"/>
            <a:ext cx="457200" cy="0"/>
          </a:xfrm>
          <a:prstGeom prst="line">
            <a:avLst/>
          </a:prstGeom>
          <a:noFill/>
          <a:ln w="9525">
            <a:solidFill>
              <a:schemeClr val="tx1"/>
            </a:solidFill>
            <a:round/>
            <a:headEnd/>
            <a:tailEnd/>
          </a:ln>
          <a:effectLst/>
        </p:spPr>
        <p:txBody>
          <a:bodyPr wrap="none"/>
          <a:lstStyle/>
          <a:p>
            <a:endParaRPr lang="zh-CN" altLang="en-US"/>
          </a:p>
        </p:txBody>
      </p:sp>
      <p:sp>
        <p:nvSpPr>
          <p:cNvPr id="45093" name="AutoShape 37"/>
          <p:cNvSpPr>
            <a:spLocks/>
          </p:cNvSpPr>
          <p:nvPr/>
        </p:nvSpPr>
        <p:spPr bwMode="auto">
          <a:xfrm flipH="1">
            <a:off x="6934200" y="685800"/>
            <a:ext cx="838200" cy="4648200"/>
          </a:xfrm>
          <a:prstGeom prst="leftBrace">
            <a:avLst>
              <a:gd name="adj1" fmla="val 46212"/>
              <a:gd name="adj2" fmla="val 50000"/>
            </a:avLst>
          </a:prstGeom>
          <a:noFill/>
          <a:ln w="9525">
            <a:solidFill>
              <a:schemeClr val="tx1"/>
            </a:solidFill>
            <a:round/>
            <a:headEnd/>
            <a:tailEnd/>
          </a:ln>
          <a:effectLst/>
        </p:spPr>
        <p:txBody>
          <a:bodyPr wrap="none" anchor="ctr"/>
          <a:lstStyle/>
          <a:p>
            <a:endParaRPr lang="zh-CN" altLang="en-US"/>
          </a:p>
        </p:txBody>
      </p:sp>
      <p:sp>
        <p:nvSpPr>
          <p:cNvPr id="45094" name="Text Box 38"/>
          <p:cNvSpPr txBox="1">
            <a:spLocks noChangeArrowheads="1"/>
          </p:cNvSpPr>
          <p:nvPr/>
        </p:nvSpPr>
        <p:spPr bwMode="auto">
          <a:xfrm>
            <a:off x="7924800" y="1447800"/>
            <a:ext cx="609600" cy="3081338"/>
          </a:xfrm>
          <a:prstGeom prst="rect">
            <a:avLst/>
          </a:prstGeom>
          <a:noFill/>
          <a:ln w="9525">
            <a:noFill/>
            <a:miter lim="800000"/>
            <a:headEnd/>
            <a:tailEnd/>
          </a:ln>
          <a:effectLst/>
        </p:spPr>
        <p:txBody>
          <a:bodyPr>
            <a:spAutoFit/>
          </a:bodyPr>
          <a:lstStyle/>
          <a:p>
            <a:r>
              <a:rPr kumimoji="1" lang="zh-CN" altLang="en-US" sz="2800">
                <a:latin typeface="宋体" pitchFamily="2" charset="-122"/>
                <a:ea typeface="宋体" pitchFamily="2" charset="-122"/>
              </a:rPr>
              <a:t>万类霜天竞自由</a:t>
            </a:r>
            <a:r>
              <a:rPr kumimoji="1" lang="zh-CN" altLang="en-US" sz="2800">
                <a:ea typeface="宋体" pitchFamily="2" charset="-122"/>
              </a:rPr>
              <a:t> </a:t>
            </a:r>
          </a:p>
        </p:txBody>
      </p:sp>
      <p:sp>
        <p:nvSpPr>
          <p:cNvPr id="45095" name="Text Box 39"/>
          <p:cNvSpPr txBox="1">
            <a:spLocks noChangeArrowheads="1"/>
          </p:cNvSpPr>
          <p:nvPr/>
        </p:nvSpPr>
        <p:spPr bwMode="auto">
          <a:xfrm>
            <a:off x="2320925" y="2349500"/>
            <a:ext cx="793750" cy="1223963"/>
          </a:xfrm>
          <a:prstGeom prst="rect">
            <a:avLst/>
          </a:prstGeom>
          <a:noFill/>
          <a:ln w="9525" algn="ctr">
            <a:noFill/>
            <a:miter lim="800000"/>
            <a:headEnd/>
            <a:tailEnd/>
          </a:ln>
          <a:effectLst/>
        </p:spPr>
        <p:txBody>
          <a:bodyPr vert="eaVert">
            <a:spAutoFit/>
          </a:bodyPr>
          <a:lstStyle/>
          <a:p>
            <a:endParaRPr lang="zh-CN" altLang="zh-CN"/>
          </a:p>
        </p:txBody>
      </p:sp>
      <p:sp>
        <p:nvSpPr>
          <p:cNvPr id="45096" name="AutoShape 40"/>
          <p:cNvSpPr>
            <a:spLocks/>
          </p:cNvSpPr>
          <p:nvPr/>
        </p:nvSpPr>
        <p:spPr bwMode="auto">
          <a:xfrm>
            <a:off x="2987675" y="2492375"/>
            <a:ext cx="212725" cy="871538"/>
          </a:xfrm>
          <a:prstGeom prst="rightBrace">
            <a:avLst>
              <a:gd name="adj1" fmla="val 34142"/>
              <a:gd name="adj2" fmla="val 50000"/>
            </a:avLst>
          </a:prstGeom>
          <a:noFill/>
          <a:ln w="9525">
            <a:solidFill>
              <a:schemeClr val="tx1"/>
            </a:solidFill>
            <a:round/>
            <a:headEnd/>
            <a:tailEnd/>
          </a:ln>
          <a:effectLst/>
        </p:spPr>
        <p:txBody>
          <a:bodyPr wrap="none" anchor="ctr"/>
          <a:lstStyle/>
          <a:p>
            <a:endParaRPr lang="zh-CN" altLang="en-US"/>
          </a:p>
        </p:txBody>
      </p:sp>
      <p:sp>
        <p:nvSpPr>
          <p:cNvPr id="45097" name="Text Box 41"/>
          <p:cNvSpPr txBox="1">
            <a:spLocks noChangeArrowheads="1"/>
          </p:cNvSpPr>
          <p:nvPr/>
        </p:nvSpPr>
        <p:spPr bwMode="auto">
          <a:xfrm>
            <a:off x="3348038" y="2708275"/>
            <a:ext cx="1295400" cy="457200"/>
          </a:xfrm>
          <a:prstGeom prst="rect">
            <a:avLst/>
          </a:prstGeom>
          <a:noFill/>
          <a:ln w="9525" algn="ctr">
            <a:noFill/>
            <a:miter lim="800000"/>
            <a:headEnd/>
            <a:tailEnd/>
          </a:ln>
          <a:effectLst/>
        </p:spPr>
        <p:txBody>
          <a:bodyPr>
            <a:spAutoFit/>
          </a:bodyPr>
          <a:lstStyle/>
          <a:p>
            <a:r>
              <a:rPr lang="zh-CN" altLang="en-US" sz="2400"/>
              <a:t>近观</a:t>
            </a:r>
          </a:p>
        </p:txBody>
      </p:sp>
      <p:sp>
        <p:nvSpPr>
          <p:cNvPr id="45103" name="AutoShape 47"/>
          <p:cNvSpPr>
            <a:spLocks/>
          </p:cNvSpPr>
          <p:nvPr/>
        </p:nvSpPr>
        <p:spPr bwMode="auto">
          <a:xfrm>
            <a:off x="6372225" y="3573463"/>
            <a:ext cx="381000" cy="1584325"/>
          </a:xfrm>
          <a:prstGeom prst="rightBrace">
            <a:avLst>
              <a:gd name="adj1" fmla="val 34653"/>
              <a:gd name="adj2" fmla="val 50000"/>
            </a:avLst>
          </a:prstGeom>
          <a:noFill/>
          <a:ln w="9525">
            <a:solidFill>
              <a:schemeClr val="tx1"/>
            </a:solidFill>
            <a:round/>
            <a:headEnd/>
            <a:tailEnd/>
          </a:ln>
          <a:effectLst/>
        </p:spPr>
        <p:txBody>
          <a:bodyPr wrap="none" anchor="ct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5058"/>
                                        </p:tgtEl>
                                        <p:attrNameLst>
                                          <p:attrName>style.visibility</p:attrName>
                                        </p:attrNameLst>
                                      </p:cBhvr>
                                      <p:to>
                                        <p:strVal val="visible"/>
                                      </p:to>
                                    </p:set>
                                    <p:anim calcmode="lin" valueType="num">
                                      <p:cBhvr additive="base">
                                        <p:cTn id="7" dur="500" fill="hold"/>
                                        <p:tgtEl>
                                          <p:spTgt spid="45058"/>
                                        </p:tgtEl>
                                        <p:attrNameLst>
                                          <p:attrName>ppt_x</p:attrName>
                                        </p:attrNameLst>
                                      </p:cBhvr>
                                      <p:tavLst>
                                        <p:tav tm="0">
                                          <p:val>
                                            <p:strVal val="0-#ppt_w/2"/>
                                          </p:val>
                                        </p:tav>
                                        <p:tav tm="100000">
                                          <p:val>
                                            <p:strVal val="#ppt_x"/>
                                          </p:val>
                                        </p:tav>
                                      </p:tavLst>
                                    </p:anim>
                                    <p:anim calcmode="lin" valueType="num">
                                      <p:cBhvr additive="base">
                                        <p:cTn id="8" dur="500" fill="hold"/>
                                        <p:tgtEl>
                                          <p:spTgt spid="4505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5059"/>
                                        </p:tgtEl>
                                        <p:attrNameLst>
                                          <p:attrName>style.visibility</p:attrName>
                                        </p:attrNameLst>
                                      </p:cBhvr>
                                      <p:to>
                                        <p:strVal val="visible"/>
                                      </p:to>
                                    </p:set>
                                    <p:anim calcmode="lin" valueType="num">
                                      <p:cBhvr additive="base">
                                        <p:cTn id="13" dur="500" fill="hold"/>
                                        <p:tgtEl>
                                          <p:spTgt spid="45059"/>
                                        </p:tgtEl>
                                        <p:attrNameLst>
                                          <p:attrName>ppt_x</p:attrName>
                                        </p:attrNameLst>
                                      </p:cBhvr>
                                      <p:tavLst>
                                        <p:tav tm="0">
                                          <p:val>
                                            <p:strVal val="0-#ppt_w/2"/>
                                          </p:val>
                                        </p:tav>
                                        <p:tav tm="100000">
                                          <p:val>
                                            <p:strVal val="#ppt_x"/>
                                          </p:val>
                                        </p:tav>
                                      </p:tavLst>
                                    </p:anim>
                                    <p:anim calcmode="lin" valueType="num">
                                      <p:cBhvr additive="base">
                                        <p:cTn id="14" dur="500" fill="hold"/>
                                        <p:tgtEl>
                                          <p:spTgt spid="45059"/>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5063"/>
                                        </p:tgtEl>
                                        <p:attrNameLst>
                                          <p:attrName>style.visibility</p:attrName>
                                        </p:attrNameLst>
                                      </p:cBhvr>
                                      <p:to>
                                        <p:strVal val="visible"/>
                                      </p:to>
                                    </p:set>
                                    <p:anim calcmode="lin" valueType="num">
                                      <p:cBhvr additive="base">
                                        <p:cTn id="19" dur="500" fill="hold"/>
                                        <p:tgtEl>
                                          <p:spTgt spid="45063"/>
                                        </p:tgtEl>
                                        <p:attrNameLst>
                                          <p:attrName>ppt_x</p:attrName>
                                        </p:attrNameLst>
                                      </p:cBhvr>
                                      <p:tavLst>
                                        <p:tav tm="0">
                                          <p:val>
                                            <p:strVal val="0-#ppt_w/2"/>
                                          </p:val>
                                        </p:tav>
                                        <p:tav tm="100000">
                                          <p:val>
                                            <p:strVal val="#ppt_x"/>
                                          </p:val>
                                        </p:tav>
                                      </p:tavLst>
                                    </p:anim>
                                    <p:anim calcmode="lin" valueType="num">
                                      <p:cBhvr additive="base">
                                        <p:cTn id="20" dur="500" fill="hold"/>
                                        <p:tgtEl>
                                          <p:spTgt spid="45063"/>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5064"/>
                                        </p:tgtEl>
                                        <p:attrNameLst>
                                          <p:attrName>style.visibility</p:attrName>
                                        </p:attrNameLst>
                                      </p:cBhvr>
                                      <p:to>
                                        <p:strVal val="visible"/>
                                      </p:to>
                                    </p:set>
                                    <p:anim calcmode="lin" valueType="num">
                                      <p:cBhvr additive="base">
                                        <p:cTn id="25" dur="500" fill="hold"/>
                                        <p:tgtEl>
                                          <p:spTgt spid="45064"/>
                                        </p:tgtEl>
                                        <p:attrNameLst>
                                          <p:attrName>ppt_x</p:attrName>
                                        </p:attrNameLst>
                                      </p:cBhvr>
                                      <p:tavLst>
                                        <p:tav tm="0">
                                          <p:val>
                                            <p:strVal val="0-#ppt_w/2"/>
                                          </p:val>
                                        </p:tav>
                                        <p:tav tm="100000">
                                          <p:val>
                                            <p:strVal val="#ppt_x"/>
                                          </p:val>
                                        </p:tav>
                                      </p:tavLst>
                                    </p:anim>
                                    <p:anim calcmode="lin" valueType="num">
                                      <p:cBhvr additive="base">
                                        <p:cTn id="26" dur="500" fill="hold"/>
                                        <p:tgtEl>
                                          <p:spTgt spid="45064"/>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5060"/>
                                        </p:tgtEl>
                                        <p:attrNameLst>
                                          <p:attrName>style.visibility</p:attrName>
                                        </p:attrNameLst>
                                      </p:cBhvr>
                                      <p:to>
                                        <p:strVal val="visible"/>
                                      </p:to>
                                    </p:set>
                                    <p:anim calcmode="lin" valueType="num">
                                      <p:cBhvr additive="base">
                                        <p:cTn id="31" dur="500" fill="hold"/>
                                        <p:tgtEl>
                                          <p:spTgt spid="45060"/>
                                        </p:tgtEl>
                                        <p:attrNameLst>
                                          <p:attrName>ppt_x</p:attrName>
                                        </p:attrNameLst>
                                      </p:cBhvr>
                                      <p:tavLst>
                                        <p:tav tm="0">
                                          <p:val>
                                            <p:strVal val="0-#ppt_w/2"/>
                                          </p:val>
                                        </p:tav>
                                        <p:tav tm="100000">
                                          <p:val>
                                            <p:strVal val="#ppt_x"/>
                                          </p:val>
                                        </p:tav>
                                      </p:tavLst>
                                    </p:anim>
                                    <p:anim calcmode="lin" valueType="num">
                                      <p:cBhvr additive="base">
                                        <p:cTn id="32" dur="500" fill="hold"/>
                                        <p:tgtEl>
                                          <p:spTgt spid="45060"/>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5061"/>
                                        </p:tgtEl>
                                        <p:attrNameLst>
                                          <p:attrName>style.visibility</p:attrName>
                                        </p:attrNameLst>
                                      </p:cBhvr>
                                      <p:to>
                                        <p:strVal val="visible"/>
                                      </p:to>
                                    </p:set>
                                    <p:anim calcmode="lin" valueType="num">
                                      <p:cBhvr additive="base">
                                        <p:cTn id="37" dur="500" fill="hold"/>
                                        <p:tgtEl>
                                          <p:spTgt spid="45061"/>
                                        </p:tgtEl>
                                        <p:attrNameLst>
                                          <p:attrName>ppt_x</p:attrName>
                                        </p:attrNameLst>
                                      </p:cBhvr>
                                      <p:tavLst>
                                        <p:tav tm="0">
                                          <p:val>
                                            <p:strVal val="0-#ppt_w/2"/>
                                          </p:val>
                                        </p:tav>
                                        <p:tav tm="100000">
                                          <p:val>
                                            <p:strVal val="#ppt_x"/>
                                          </p:val>
                                        </p:tav>
                                      </p:tavLst>
                                    </p:anim>
                                    <p:anim calcmode="lin" valueType="num">
                                      <p:cBhvr additive="base">
                                        <p:cTn id="38" dur="500" fill="hold"/>
                                        <p:tgtEl>
                                          <p:spTgt spid="45061"/>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45062"/>
                                        </p:tgtEl>
                                        <p:attrNameLst>
                                          <p:attrName>style.visibility</p:attrName>
                                        </p:attrNameLst>
                                      </p:cBhvr>
                                      <p:to>
                                        <p:strVal val="visible"/>
                                      </p:to>
                                    </p:set>
                                    <p:anim calcmode="lin" valueType="num">
                                      <p:cBhvr additive="base">
                                        <p:cTn id="43" dur="500" fill="hold"/>
                                        <p:tgtEl>
                                          <p:spTgt spid="45062"/>
                                        </p:tgtEl>
                                        <p:attrNameLst>
                                          <p:attrName>ppt_x</p:attrName>
                                        </p:attrNameLst>
                                      </p:cBhvr>
                                      <p:tavLst>
                                        <p:tav tm="0">
                                          <p:val>
                                            <p:strVal val="0-#ppt_w/2"/>
                                          </p:val>
                                        </p:tav>
                                        <p:tav tm="100000">
                                          <p:val>
                                            <p:strVal val="#ppt_x"/>
                                          </p:val>
                                        </p:tav>
                                      </p:tavLst>
                                    </p:anim>
                                    <p:anim calcmode="lin" valueType="num">
                                      <p:cBhvr additive="base">
                                        <p:cTn id="44" dur="500" fill="hold"/>
                                        <p:tgtEl>
                                          <p:spTgt spid="45062"/>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45066"/>
                                        </p:tgtEl>
                                        <p:attrNameLst>
                                          <p:attrName>style.visibility</p:attrName>
                                        </p:attrNameLst>
                                      </p:cBhvr>
                                      <p:to>
                                        <p:strVal val="visible"/>
                                      </p:to>
                                    </p:set>
                                    <p:anim calcmode="lin" valueType="num">
                                      <p:cBhvr additive="base">
                                        <p:cTn id="49" dur="500" fill="hold"/>
                                        <p:tgtEl>
                                          <p:spTgt spid="45066"/>
                                        </p:tgtEl>
                                        <p:attrNameLst>
                                          <p:attrName>ppt_x</p:attrName>
                                        </p:attrNameLst>
                                      </p:cBhvr>
                                      <p:tavLst>
                                        <p:tav tm="0">
                                          <p:val>
                                            <p:strVal val="0-#ppt_w/2"/>
                                          </p:val>
                                        </p:tav>
                                        <p:tav tm="100000">
                                          <p:val>
                                            <p:strVal val="#ppt_x"/>
                                          </p:val>
                                        </p:tav>
                                      </p:tavLst>
                                    </p:anim>
                                    <p:anim calcmode="lin" valueType="num">
                                      <p:cBhvr additive="base">
                                        <p:cTn id="50" dur="500" fill="hold"/>
                                        <p:tgtEl>
                                          <p:spTgt spid="45066"/>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45068"/>
                                        </p:tgtEl>
                                        <p:attrNameLst>
                                          <p:attrName>style.visibility</p:attrName>
                                        </p:attrNameLst>
                                      </p:cBhvr>
                                      <p:to>
                                        <p:strVal val="visible"/>
                                      </p:to>
                                    </p:set>
                                    <p:anim calcmode="lin" valueType="num">
                                      <p:cBhvr additive="base">
                                        <p:cTn id="55" dur="500" fill="hold"/>
                                        <p:tgtEl>
                                          <p:spTgt spid="45068"/>
                                        </p:tgtEl>
                                        <p:attrNameLst>
                                          <p:attrName>ppt_x</p:attrName>
                                        </p:attrNameLst>
                                      </p:cBhvr>
                                      <p:tavLst>
                                        <p:tav tm="0">
                                          <p:val>
                                            <p:strVal val="0-#ppt_w/2"/>
                                          </p:val>
                                        </p:tav>
                                        <p:tav tm="100000">
                                          <p:val>
                                            <p:strVal val="#ppt_x"/>
                                          </p:val>
                                        </p:tav>
                                      </p:tavLst>
                                    </p:anim>
                                    <p:anim calcmode="lin" valueType="num">
                                      <p:cBhvr additive="base">
                                        <p:cTn id="56" dur="500" fill="hold"/>
                                        <p:tgtEl>
                                          <p:spTgt spid="45068"/>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45069"/>
                                        </p:tgtEl>
                                        <p:attrNameLst>
                                          <p:attrName>style.visibility</p:attrName>
                                        </p:attrNameLst>
                                      </p:cBhvr>
                                      <p:to>
                                        <p:strVal val="visible"/>
                                      </p:to>
                                    </p:set>
                                    <p:anim calcmode="lin" valueType="num">
                                      <p:cBhvr additive="base">
                                        <p:cTn id="61" dur="500" fill="hold"/>
                                        <p:tgtEl>
                                          <p:spTgt spid="45069"/>
                                        </p:tgtEl>
                                        <p:attrNameLst>
                                          <p:attrName>ppt_x</p:attrName>
                                        </p:attrNameLst>
                                      </p:cBhvr>
                                      <p:tavLst>
                                        <p:tav tm="0">
                                          <p:val>
                                            <p:strVal val="0-#ppt_w/2"/>
                                          </p:val>
                                        </p:tav>
                                        <p:tav tm="100000">
                                          <p:val>
                                            <p:strVal val="#ppt_x"/>
                                          </p:val>
                                        </p:tav>
                                      </p:tavLst>
                                    </p:anim>
                                    <p:anim calcmode="lin" valueType="num">
                                      <p:cBhvr additive="base">
                                        <p:cTn id="62" dur="500" fill="hold"/>
                                        <p:tgtEl>
                                          <p:spTgt spid="45069"/>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45073"/>
                                        </p:tgtEl>
                                        <p:attrNameLst>
                                          <p:attrName>style.visibility</p:attrName>
                                        </p:attrNameLst>
                                      </p:cBhvr>
                                      <p:to>
                                        <p:strVal val="visible"/>
                                      </p:to>
                                    </p:set>
                                    <p:anim calcmode="lin" valueType="num">
                                      <p:cBhvr additive="base">
                                        <p:cTn id="67" dur="500" fill="hold"/>
                                        <p:tgtEl>
                                          <p:spTgt spid="45073"/>
                                        </p:tgtEl>
                                        <p:attrNameLst>
                                          <p:attrName>ppt_x</p:attrName>
                                        </p:attrNameLst>
                                      </p:cBhvr>
                                      <p:tavLst>
                                        <p:tav tm="0">
                                          <p:val>
                                            <p:strVal val="0-#ppt_w/2"/>
                                          </p:val>
                                        </p:tav>
                                        <p:tav tm="100000">
                                          <p:val>
                                            <p:strVal val="#ppt_x"/>
                                          </p:val>
                                        </p:tav>
                                      </p:tavLst>
                                    </p:anim>
                                    <p:anim calcmode="lin" valueType="num">
                                      <p:cBhvr additive="base">
                                        <p:cTn id="68" dur="500" fill="hold"/>
                                        <p:tgtEl>
                                          <p:spTgt spid="45073"/>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45077"/>
                                        </p:tgtEl>
                                        <p:attrNameLst>
                                          <p:attrName>style.visibility</p:attrName>
                                        </p:attrNameLst>
                                      </p:cBhvr>
                                      <p:to>
                                        <p:strVal val="visible"/>
                                      </p:to>
                                    </p:set>
                                    <p:anim calcmode="lin" valueType="num">
                                      <p:cBhvr additive="base">
                                        <p:cTn id="73" dur="500" fill="hold"/>
                                        <p:tgtEl>
                                          <p:spTgt spid="45077"/>
                                        </p:tgtEl>
                                        <p:attrNameLst>
                                          <p:attrName>ppt_x</p:attrName>
                                        </p:attrNameLst>
                                      </p:cBhvr>
                                      <p:tavLst>
                                        <p:tav tm="0">
                                          <p:val>
                                            <p:strVal val="0-#ppt_w/2"/>
                                          </p:val>
                                        </p:tav>
                                        <p:tav tm="100000">
                                          <p:val>
                                            <p:strVal val="#ppt_x"/>
                                          </p:val>
                                        </p:tav>
                                      </p:tavLst>
                                    </p:anim>
                                    <p:anim calcmode="lin" valueType="num">
                                      <p:cBhvr additive="base">
                                        <p:cTn id="74" dur="500" fill="hold"/>
                                        <p:tgtEl>
                                          <p:spTgt spid="45077"/>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45078"/>
                                        </p:tgtEl>
                                        <p:attrNameLst>
                                          <p:attrName>style.visibility</p:attrName>
                                        </p:attrNameLst>
                                      </p:cBhvr>
                                      <p:to>
                                        <p:strVal val="visible"/>
                                      </p:to>
                                    </p:set>
                                    <p:anim calcmode="lin" valueType="num">
                                      <p:cBhvr additive="base">
                                        <p:cTn id="79" dur="500" fill="hold"/>
                                        <p:tgtEl>
                                          <p:spTgt spid="45078"/>
                                        </p:tgtEl>
                                        <p:attrNameLst>
                                          <p:attrName>ppt_x</p:attrName>
                                        </p:attrNameLst>
                                      </p:cBhvr>
                                      <p:tavLst>
                                        <p:tav tm="0">
                                          <p:val>
                                            <p:strVal val="0-#ppt_w/2"/>
                                          </p:val>
                                        </p:tav>
                                        <p:tav tm="100000">
                                          <p:val>
                                            <p:strVal val="#ppt_x"/>
                                          </p:val>
                                        </p:tav>
                                      </p:tavLst>
                                    </p:anim>
                                    <p:anim calcmode="lin" valueType="num">
                                      <p:cBhvr additive="base">
                                        <p:cTn id="80" dur="500" fill="hold"/>
                                        <p:tgtEl>
                                          <p:spTgt spid="45078"/>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8" fill="hold" grpId="0" nodeType="clickEffect">
                                  <p:stCondLst>
                                    <p:cond delay="0"/>
                                  </p:stCondLst>
                                  <p:childTnLst>
                                    <p:set>
                                      <p:cBhvr>
                                        <p:cTn id="84" dur="1" fill="hold">
                                          <p:stCondLst>
                                            <p:cond delay="0"/>
                                          </p:stCondLst>
                                        </p:cTn>
                                        <p:tgtEl>
                                          <p:spTgt spid="45080"/>
                                        </p:tgtEl>
                                        <p:attrNameLst>
                                          <p:attrName>style.visibility</p:attrName>
                                        </p:attrNameLst>
                                      </p:cBhvr>
                                      <p:to>
                                        <p:strVal val="visible"/>
                                      </p:to>
                                    </p:set>
                                    <p:anim calcmode="lin" valueType="num">
                                      <p:cBhvr additive="base">
                                        <p:cTn id="85" dur="500" fill="hold"/>
                                        <p:tgtEl>
                                          <p:spTgt spid="45080"/>
                                        </p:tgtEl>
                                        <p:attrNameLst>
                                          <p:attrName>ppt_x</p:attrName>
                                        </p:attrNameLst>
                                      </p:cBhvr>
                                      <p:tavLst>
                                        <p:tav tm="0">
                                          <p:val>
                                            <p:strVal val="0-#ppt_w/2"/>
                                          </p:val>
                                        </p:tav>
                                        <p:tav tm="100000">
                                          <p:val>
                                            <p:strVal val="#ppt_x"/>
                                          </p:val>
                                        </p:tav>
                                      </p:tavLst>
                                    </p:anim>
                                    <p:anim calcmode="lin" valueType="num">
                                      <p:cBhvr additive="base">
                                        <p:cTn id="86" dur="500" fill="hold"/>
                                        <p:tgtEl>
                                          <p:spTgt spid="45080"/>
                                        </p:tgtEl>
                                        <p:attrNameLst>
                                          <p:attrName>ppt_y</p:attrName>
                                        </p:attrNameLst>
                                      </p:cBhvr>
                                      <p:tavLst>
                                        <p:tav tm="0">
                                          <p:val>
                                            <p:strVal val="#ppt_y"/>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8" fill="hold" grpId="0" nodeType="clickEffect">
                                  <p:stCondLst>
                                    <p:cond delay="0"/>
                                  </p:stCondLst>
                                  <p:childTnLst>
                                    <p:set>
                                      <p:cBhvr>
                                        <p:cTn id="90" dur="1" fill="hold">
                                          <p:stCondLst>
                                            <p:cond delay="0"/>
                                          </p:stCondLst>
                                        </p:cTn>
                                        <p:tgtEl>
                                          <p:spTgt spid="45083"/>
                                        </p:tgtEl>
                                        <p:attrNameLst>
                                          <p:attrName>style.visibility</p:attrName>
                                        </p:attrNameLst>
                                      </p:cBhvr>
                                      <p:to>
                                        <p:strVal val="visible"/>
                                      </p:to>
                                    </p:set>
                                    <p:anim calcmode="lin" valueType="num">
                                      <p:cBhvr additive="base">
                                        <p:cTn id="91" dur="500" fill="hold"/>
                                        <p:tgtEl>
                                          <p:spTgt spid="45083"/>
                                        </p:tgtEl>
                                        <p:attrNameLst>
                                          <p:attrName>ppt_x</p:attrName>
                                        </p:attrNameLst>
                                      </p:cBhvr>
                                      <p:tavLst>
                                        <p:tav tm="0">
                                          <p:val>
                                            <p:strVal val="0-#ppt_w/2"/>
                                          </p:val>
                                        </p:tav>
                                        <p:tav tm="100000">
                                          <p:val>
                                            <p:strVal val="#ppt_x"/>
                                          </p:val>
                                        </p:tav>
                                      </p:tavLst>
                                    </p:anim>
                                    <p:anim calcmode="lin" valueType="num">
                                      <p:cBhvr additive="base">
                                        <p:cTn id="92" dur="500" fill="hold"/>
                                        <p:tgtEl>
                                          <p:spTgt spid="45083"/>
                                        </p:tgtEl>
                                        <p:attrNameLst>
                                          <p:attrName>ppt_y</p:attrName>
                                        </p:attrNameLst>
                                      </p:cBhvr>
                                      <p:tavLst>
                                        <p:tav tm="0">
                                          <p:val>
                                            <p:strVal val="#ppt_y"/>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8" fill="hold" grpId="0" nodeType="clickEffect">
                                  <p:stCondLst>
                                    <p:cond delay="0"/>
                                  </p:stCondLst>
                                  <p:childTnLst>
                                    <p:set>
                                      <p:cBhvr>
                                        <p:cTn id="96" dur="1" fill="hold">
                                          <p:stCondLst>
                                            <p:cond delay="0"/>
                                          </p:stCondLst>
                                        </p:cTn>
                                        <p:tgtEl>
                                          <p:spTgt spid="45085"/>
                                        </p:tgtEl>
                                        <p:attrNameLst>
                                          <p:attrName>style.visibility</p:attrName>
                                        </p:attrNameLst>
                                      </p:cBhvr>
                                      <p:to>
                                        <p:strVal val="visible"/>
                                      </p:to>
                                    </p:set>
                                    <p:anim calcmode="lin" valueType="num">
                                      <p:cBhvr additive="base">
                                        <p:cTn id="97" dur="500" fill="hold"/>
                                        <p:tgtEl>
                                          <p:spTgt spid="45085"/>
                                        </p:tgtEl>
                                        <p:attrNameLst>
                                          <p:attrName>ppt_x</p:attrName>
                                        </p:attrNameLst>
                                      </p:cBhvr>
                                      <p:tavLst>
                                        <p:tav tm="0">
                                          <p:val>
                                            <p:strVal val="0-#ppt_w/2"/>
                                          </p:val>
                                        </p:tav>
                                        <p:tav tm="100000">
                                          <p:val>
                                            <p:strVal val="#ppt_x"/>
                                          </p:val>
                                        </p:tav>
                                      </p:tavLst>
                                    </p:anim>
                                    <p:anim calcmode="lin" valueType="num">
                                      <p:cBhvr additive="base">
                                        <p:cTn id="98" dur="500" fill="hold"/>
                                        <p:tgtEl>
                                          <p:spTgt spid="45085"/>
                                        </p:tgtEl>
                                        <p:attrNameLst>
                                          <p:attrName>ppt_y</p:attrName>
                                        </p:attrNameLst>
                                      </p:cBhvr>
                                      <p:tavLst>
                                        <p:tav tm="0">
                                          <p:val>
                                            <p:strVal val="#ppt_y"/>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8" fill="hold" grpId="0" nodeType="clickEffect">
                                  <p:stCondLst>
                                    <p:cond delay="0"/>
                                  </p:stCondLst>
                                  <p:childTnLst>
                                    <p:set>
                                      <p:cBhvr>
                                        <p:cTn id="102" dur="1" fill="hold">
                                          <p:stCondLst>
                                            <p:cond delay="0"/>
                                          </p:stCondLst>
                                        </p:cTn>
                                        <p:tgtEl>
                                          <p:spTgt spid="45094"/>
                                        </p:tgtEl>
                                        <p:attrNameLst>
                                          <p:attrName>style.visibility</p:attrName>
                                        </p:attrNameLst>
                                      </p:cBhvr>
                                      <p:to>
                                        <p:strVal val="visible"/>
                                      </p:to>
                                    </p:set>
                                    <p:anim calcmode="lin" valueType="num">
                                      <p:cBhvr additive="base">
                                        <p:cTn id="103" dur="500" fill="hold"/>
                                        <p:tgtEl>
                                          <p:spTgt spid="45094"/>
                                        </p:tgtEl>
                                        <p:attrNameLst>
                                          <p:attrName>ppt_x</p:attrName>
                                        </p:attrNameLst>
                                      </p:cBhvr>
                                      <p:tavLst>
                                        <p:tav tm="0">
                                          <p:val>
                                            <p:strVal val="0-#ppt_w/2"/>
                                          </p:val>
                                        </p:tav>
                                        <p:tav tm="100000">
                                          <p:val>
                                            <p:strVal val="#ppt_x"/>
                                          </p:val>
                                        </p:tav>
                                      </p:tavLst>
                                    </p:anim>
                                    <p:anim calcmode="lin" valueType="num">
                                      <p:cBhvr additive="base">
                                        <p:cTn id="104" dur="500" fill="hold"/>
                                        <p:tgtEl>
                                          <p:spTgt spid="4509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utoUpdateAnimBg="0"/>
      <p:bldP spid="45059" grpId="0" autoUpdateAnimBg="0"/>
      <p:bldP spid="45060" grpId="0" autoUpdateAnimBg="0"/>
      <p:bldP spid="45061" grpId="0" autoUpdateAnimBg="0"/>
      <p:bldP spid="45062" grpId="0" autoUpdateAnimBg="0"/>
      <p:bldP spid="45063" grpId="0" autoUpdateAnimBg="0"/>
      <p:bldP spid="45064" grpId="0" autoUpdateAnimBg="0"/>
      <p:bldP spid="45066" grpId="0" autoUpdateAnimBg="0"/>
      <p:bldP spid="45068" grpId="0" autoUpdateAnimBg="0"/>
      <p:bldP spid="45069" grpId="0" autoUpdateAnimBg="0"/>
      <p:bldP spid="45073" grpId="0" autoUpdateAnimBg="0"/>
      <p:bldP spid="45077" grpId="0" autoUpdateAnimBg="0"/>
      <p:bldP spid="45078" grpId="0" autoUpdateAnimBg="0"/>
      <p:bldP spid="45080" grpId="0" autoUpdateAnimBg="0"/>
      <p:bldP spid="45083" grpId="0" autoUpdateAnimBg="0"/>
      <p:bldP spid="45085" grpId="0" autoUpdateAnimBg="0"/>
      <p:bldP spid="45094"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a:buNone/>
            </a:pPr>
            <a:r>
              <a:rPr lang="zh-CN" altLang="en-US" b="1" dirty="0" smtClean="0"/>
              <a:t>　　　小结：远近结合，总分有序，动静交错，红绿辉映，描绘了一幅多姿多彩、生机勃勃、色彩绚丽的湘江秋景图</a:t>
            </a:r>
            <a:endParaRPr lang="zh-CN" alt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2898GEdpm1GE"/>
          <p:cNvPicPr>
            <a:picLocks noChangeAspect="1" noChangeArrowheads="1" noCrop="1"/>
          </p:cNvPicPr>
          <p:nvPr/>
        </p:nvPicPr>
        <p:blipFill>
          <a:blip r:embed="rId2"/>
          <a:srcRect/>
          <a:stretch>
            <a:fillRect/>
          </a:stretch>
        </p:blipFill>
        <p:spPr bwMode="auto">
          <a:xfrm>
            <a:off x="0" y="44450"/>
            <a:ext cx="9144000" cy="6813550"/>
          </a:xfrm>
          <a:prstGeom prst="rect">
            <a:avLst/>
          </a:prstGeom>
          <a:noFill/>
        </p:spPr>
      </p:pic>
      <p:sp>
        <p:nvSpPr>
          <p:cNvPr id="2052" name="Text Box 4"/>
          <p:cNvSpPr txBox="1">
            <a:spLocks noChangeArrowheads="1"/>
          </p:cNvSpPr>
          <p:nvPr/>
        </p:nvSpPr>
        <p:spPr bwMode="auto">
          <a:xfrm>
            <a:off x="467544" y="764704"/>
            <a:ext cx="6324600" cy="2862322"/>
          </a:xfrm>
          <a:prstGeom prst="rect">
            <a:avLst/>
          </a:prstGeom>
          <a:noFill/>
          <a:ln w="9525">
            <a:noFill/>
            <a:miter lim="800000"/>
            <a:headEnd/>
            <a:tailEnd/>
          </a:ln>
          <a:effectLst/>
        </p:spPr>
        <p:txBody>
          <a:bodyPr>
            <a:spAutoFit/>
          </a:bodyPr>
          <a:lstStyle/>
          <a:p>
            <a:pPr algn="just"/>
            <a:r>
              <a:rPr lang="en-US" altLang="zh-CN" sz="3600" b="1" dirty="0">
                <a:latin typeface="宋体" pitchFamily="2" charset="-122"/>
              </a:rPr>
              <a:t>    </a:t>
            </a:r>
            <a:r>
              <a:rPr lang="zh-CN" altLang="en-US" sz="3600" b="1" dirty="0" smtClean="0">
                <a:latin typeface="宋体" pitchFamily="2" charset="-122"/>
              </a:rPr>
              <a:t>美学家</a:t>
            </a:r>
            <a:r>
              <a:rPr lang="zh-CN" altLang="en-US" sz="3600" b="1" dirty="0">
                <a:latin typeface="宋体" pitchFamily="2" charset="-122"/>
              </a:rPr>
              <a:t>朱光潜先生说：要养成纯正的文学趣味，最好是从读诗入手，能欣赏诗，自然能欣赏小说、</a:t>
            </a:r>
            <a:r>
              <a:rPr lang="zh-CN" altLang="en-US" sz="3600" b="1" dirty="0" smtClean="0">
                <a:latin typeface="宋体" pitchFamily="2" charset="-122"/>
              </a:rPr>
              <a:t>戏剧及其他</a:t>
            </a:r>
            <a:r>
              <a:rPr lang="zh-CN" altLang="en-US" sz="3600" b="1" dirty="0">
                <a:latin typeface="宋体" pitchFamily="2" charset="-122"/>
              </a:rPr>
              <a:t>种类的文学。 </a:t>
            </a:r>
          </a:p>
        </p:txBody>
      </p:sp>
      <p:sp>
        <p:nvSpPr>
          <p:cNvPr id="2054" name="Text Box 6"/>
          <p:cNvSpPr txBox="1">
            <a:spLocks noChangeArrowheads="1"/>
          </p:cNvSpPr>
          <p:nvPr/>
        </p:nvSpPr>
        <p:spPr bwMode="auto">
          <a:xfrm>
            <a:off x="1259632" y="4077072"/>
            <a:ext cx="6019800" cy="457200"/>
          </a:xfrm>
          <a:prstGeom prst="rect">
            <a:avLst/>
          </a:prstGeom>
          <a:noFill/>
          <a:ln w="9525">
            <a:noFill/>
            <a:miter lim="800000"/>
            <a:headEnd/>
            <a:tailEnd/>
          </a:ln>
          <a:effectLst/>
        </p:spPr>
        <p:txBody>
          <a:bodyPr>
            <a:spAutoFit/>
          </a:bodyPr>
          <a:lstStyle/>
          <a:p>
            <a:endParaRPr lang="zh-CN" altLang="zh-CN"/>
          </a:p>
        </p:txBody>
      </p:sp>
      <p:pic>
        <p:nvPicPr>
          <p:cNvPr id="2057" name="Picture 9" descr="BD14531_">
            <a:hlinkClick r:id="rId3" action="ppaction://hlinksldjump"/>
          </p:cNvPr>
          <p:cNvPicPr>
            <a:picLocks noChangeAspect="1" noChangeArrowheads="1"/>
          </p:cNvPicPr>
          <p:nvPr/>
        </p:nvPicPr>
        <p:blipFill>
          <a:blip r:embed="rId4"/>
          <a:srcRect/>
          <a:stretch>
            <a:fillRect/>
          </a:stretch>
        </p:blipFill>
        <p:spPr bwMode="auto">
          <a:xfrm>
            <a:off x="6934200" y="6172200"/>
            <a:ext cx="136525" cy="1365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对比鉴赏</a:t>
            </a:r>
            <a:endParaRPr lang="zh-CN" altLang="en-US" dirty="0"/>
          </a:p>
        </p:txBody>
      </p:sp>
      <p:sp>
        <p:nvSpPr>
          <p:cNvPr id="3" name="内容占位符 2"/>
          <p:cNvSpPr>
            <a:spLocks noGrp="1"/>
          </p:cNvSpPr>
          <p:nvPr>
            <p:ph idx="1"/>
          </p:nvPr>
        </p:nvSpPr>
        <p:spPr>
          <a:xfrm>
            <a:off x="971600" y="1772816"/>
            <a:ext cx="7488832" cy="4525963"/>
          </a:xfrm>
        </p:spPr>
        <p:txBody>
          <a:bodyPr/>
          <a:lstStyle/>
          <a:p>
            <a:pPr algn="ctr">
              <a:buNone/>
            </a:pPr>
            <a:r>
              <a:rPr lang="zh-CN" altLang="en-US" sz="4000" b="1" dirty="0" smtClean="0">
                <a:latin typeface="+mn-ea"/>
              </a:rPr>
              <a:t>山居秋瞑</a:t>
            </a:r>
            <a:endParaRPr lang="en-US" altLang="zh-CN" sz="4000" b="1" dirty="0" smtClean="0">
              <a:latin typeface="+mn-ea"/>
            </a:endParaRPr>
          </a:p>
          <a:p>
            <a:pPr>
              <a:buNone/>
            </a:pPr>
            <a:r>
              <a:rPr lang="en-US" altLang="zh-CN" sz="4000" b="1" dirty="0" smtClean="0">
                <a:latin typeface="+mn-ea"/>
              </a:rPr>
              <a:t>                         </a:t>
            </a:r>
            <a:r>
              <a:rPr lang="zh-CN" altLang="en-US" b="1" dirty="0" smtClean="0">
                <a:latin typeface="+mj-ea"/>
              </a:rPr>
              <a:t>王维</a:t>
            </a:r>
            <a:endParaRPr lang="en-US" altLang="zh-CN" b="1" dirty="0" smtClean="0">
              <a:latin typeface="+mj-ea"/>
            </a:endParaRPr>
          </a:p>
          <a:p>
            <a:pPr algn="ctr"/>
            <a:r>
              <a:rPr lang="zh-CN" altLang="en-US" b="1" dirty="0" smtClean="0"/>
              <a:t>空山新雨后，天气晚来秋。 </a:t>
            </a:r>
          </a:p>
          <a:p>
            <a:pPr algn="ctr"/>
            <a:r>
              <a:rPr lang="zh-CN" altLang="en-US" b="1" dirty="0" smtClean="0"/>
              <a:t>明月松间照，清泉石上流。 </a:t>
            </a:r>
          </a:p>
          <a:p>
            <a:pPr algn="ctr"/>
            <a:r>
              <a:rPr lang="zh-CN" altLang="en-US" b="1" dirty="0" smtClean="0"/>
              <a:t>竹喧归浣女，莲动下渔舟。 </a:t>
            </a:r>
          </a:p>
          <a:p>
            <a:pPr algn="ctr"/>
            <a:r>
              <a:rPr lang="zh-CN" altLang="en-US" b="1" dirty="0" smtClean="0"/>
              <a:t>随意春芳歇，王孙自可留。</a:t>
            </a:r>
            <a:endParaRPr lang="zh-CN" altLang="en-US" dirty="0" smtClean="0"/>
          </a:p>
          <a:p>
            <a:endParaRPr lang="zh-CN"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latinLnBrk="1"/>
            <a:r>
              <a:rPr lang="en-US" b="1" dirty="0" smtClean="0"/>
              <a:t>2</a:t>
            </a:r>
            <a:r>
              <a:rPr lang="zh-CN" altLang="en-US" b="1" dirty="0" smtClean="0"/>
              <a:t>、研习“中流击水”图（最后三句）</a:t>
            </a:r>
            <a:r>
              <a:rPr lang="en-US" b="1" dirty="0" smtClean="0"/>
              <a:t> </a:t>
            </a:r>
            <a:endParaRPr lang="zh-CN" altLang="en-US" b="1" dirty="0" smtClean="0"/>
          </a:p>
          <a:p>
            <a:pPr latinLnBrk="1"/>
            <a:r>
              <a:rPr lang="zh-CN" altLang="en-US" b="1" dirty="0" smtClean="0"/>
              <a:t>讨论：“中流击水”这一情景蕴含着词人怎样的感情？</a:t>
            </a:r>
            <a:r>
              <a:rPr lang="en-US" b="1" dirty="0" smtClean="0"/>
              <a:t> </a:t>
            </a:r>
            <a:endParaRPr lang="zh-CN" altLang="en-US" b="1" dirty="0" smtClean="0"/>
          </a:p>
          <a:p>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b="1" dirty="0" smtClean="0"/>
              <a:t>“中流击水，浪遏飞舟”，采取象征的手法，形象地表达了一代革命青年的凌云壮志，以天下为己任，以及在新时代的大潮里，乘风破浪，鼓桨前进，立誓振兴中华的气概豪情。</a:t>
            </a:r>
            <a:endParaRPr lang="zh-CN"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五、鉴赏毛泽东其他诗词</a:t>
            </a:r>
            <a:endParaRPr lang="zh-CN" altLang="en-US" dirty="0"/>
          </a:p>
        </p:txBody>
      </p:sp>
      <p:sp>
        <p:nvSpPr>
          <p:cNvPr id="3" name="内容占位符 2"/>
          <p:cNvSpPr>
            <a:spLocks noGrp="1"/>
          </p:cNvSpPr>
          <p:nvPr>
            <p:ph idx="1"/>
          </p:nvPr>
        </p:nvSpPr>
        <p:spPr>
          <a:xfrm>
            <a:off x="457200" y="1700808"/>
            <a:ext cx="8229600" cy="4425355"/>
          </a:xfrm>
        </p:spPr>
        <p:txBody>
          <a:bodyPr/>
          <a:lstStyle/>
          <a:p>
            <a:pPr algn="ctr">
              <a:buNone/>
            </a:pPr>
            <a:r>
              <a:rPr lang="zh-CN" altLang="en-US" sz="4000" b="1" dirty="0" smtClean="0">
                <a:latin typeface="+mn-ea"/>
              </a:rPr>
              <a:t>咏蛙</a:t>
            </a:r>
            <a:endParaRPr lang="en-US" altLang="zh-CN" sz="4000" b="1" dirty="0" smtClean="0">
              <a:latin typeface="+mn-ea"/>
            </a:endParaRPr>
          </a:p>
          <a:p>
            <a:pPr algn="ctr">
              <a:buNone/>
            </a:pPr>
            <a:r>
              <a:rPr lang="zh-CN" altLang="en-US" dirty="0" smtClean="0">
                <a:latin typeface="+mj-ea"/>
                <a:ea typeface="+mj-ea"/>
              </a:rPr>
              <a:t>毛泽东 </a:t>
            </a:r>
            <a:r>
              <a:rPr lang="en-US" altLang="zh-CN" dirty="0" smtClean="0">
                <a:latin typeface="+mj-ea"/>
                <a:ea typeface="+mj-ea"/>
              </a:rPr>
              <a:t>1910</a:t>
            </a:r>
            <a:r>
              <a:rPr lang="zh-CN" altLang="en-US" dirty="0" smtClean="0">
                <a:latin typeface="+mj-ea"/>
                <a:ea typeface="+mj-ea"/>
              </a:rPr>
              <a:t>年 </a:t>
            </a:r>
            <a:endParaRPr lang="en-US" altLang="zh-CN" dirty="0" smtClean="0">
              <a:latin typeface="+mj-ea"/>
              <a:ea typeface="+mj-ea"/>
            </a:endParaRPr>
          </a:p>
          <a:p>
            <a:pPr algn="ctr">
              <a:buNone/>
            </a:pPr>
            <a:endParaRPr lang="zh-CN" altLang="en-US" dirty="0" smtClean="0">
              <a:latin typeface="+mj-ea"/>
              <a:ea typeface="+mj-ea"/>
            </a:endParaRPr>
          </a:p>
          <a:p>
            <a:pPr algn="ctr">
              <a:buNone/>
            </a:pPr>
            <a:r>
              <a:rPr lang="zh-CN" altLang="en-US" dirty="0" smtClean="0"/>
              <a:t>　　</a:t>
            </a:r>
            <a:r>
              <a:rPr lang="zh-CN" altLang="en-US" b="1" dirty="0" smtClean="0"/>
              <a:t>独坐池塘如虎踞，绿杨树下养精神。 </a:t>
            </a:r>
          </a:p>
          <a:p>
            <a:pPr algn="ctr">
              <a:buNone/>
            </a:pPr>
            <a:r>
              <a:rPr lang="zh-CN" altLang="en-US" b="1" dirty="0" smtClean="0"/>
              <a:t>　　春来我不先开口，哪个虫儿敢作声？</a:t>
            </a:r>
            <a:endParaRPr lang="zh-CN" altLang="en-US"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b="1" dirty="0" smtClean="0"/>
              <a:t>七绝</a:t>
            </a:r>
            <a:r>
              <a:rPr lang="en-US" b="1" dirty="0" smtClean="0"/>
              <a:t>·</a:t>
            </a:r>
            <a:r>
              <a:rPr lang="zh-CN" altLang="en-US" b="1" dirty="0" smtClean="0"/>
              <a:t>改西乡隆盛诗赠父亲</a:t>
            </a:r>
            <a:r>
              <a:rPr lang="zh-CN" altLang="en-US" dirty="0" smtClean="0"/>
              <a:t/>
            </a:r>
            <a:br>
              <a:rPr lang="zh-CN" altLang="en-US" dirty="0" smtClean="0"/>
            </a:br>
            <a:endParaRPr lang="zh-CN" altLang="en-US" dirty="0"/>
          </a:p>
        </p:txBody>
      </p:sp>
      <p:sp>
        <p:nvSpPr>
          <p:cNvPr id="3" name="内容占位符 2"/>
          <p:cNvSpPr>
            <a:spLocks noGrp="1"/>
          </p:cNvSpPr>
          <p:nvPr>
            <p:ph idx="1"/>
          </p:nvPr>
        </p:nvSpPr>
        <p:spPr/>
        <p:txBody>
          <a:bodyPr/>
          <a:lstStyle/>
          <a:p>
            <a:pPr algn="ctr">
              <a:buNone/>
            </a:pPr>
            <a:r>
              <a:rPr lang="zh-CN" altLang="en-US" sz="2000" b="1" dirty="0" smtClean="0"/>
              <a:t>一九零九</a:t>
            </a:r>
            <a:endParaRPr lang="en-US" altLang="zh-CN" sz="2000" b="1" dirty="0" smtClean="0"/>
          </a:p>
          <a:p>
            <a:pPr algn="ctr">
              <a:buNone/>
            </a:pPr>
            <a:endParaRPr lang="zh-CN" altLang="en-US" sz="2000" b="1" dirty="0" smtClean="0"/>
          </a:p>
          <a:p>
            <a:pPr algn="ctr">
              <a:buNone/>
            </a:pPr>
            <a:r>
              <a:rPr lang="en-US" b="1" dirty="0" smtClean="0">
                <a:latin typeface="+mn-ea"/>
              </a:rPr>
              <a:t>    </a:t>
            </a:r>
            <a:r>
              <a:rPr lang="zh-CN" altLang="en-US" b="1" dirty="0" smtClean="0">
                <a:latin typeface="+mn-ea"/>
              </a:rPr>
              <a:t>孩儿立志出乡关，学不成名誓不还。</a:t>
            </a:r>
          </a:p>
          <a:p>
            <a:pPr algn="ctr">
              <a:buNone/>
            </a:pPr>
            <a:r>
              <a:rPr lang="zh-CN" altLang="en-US" b="1" dirty="0" smtClean="0">
                <a:latin typeface="+mn-ea"/>
              </a:rPr>
              <a:t>埋骨何须桑梓地，人生无处不青山</a:t>
            </a:r>
          </a:p>
          <a:p>
            <a:endParaRPr lang="zh-CN" altLang="en-US" dirty="0" smtClean="0"/>
          </a:p>
          <a:p>
            <a:endParaRPr lang="zh-CN"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水调歌头  游泳</a:t>
            </a:r>
            <a:endParaRPr lang="zh-CN" altLang="en-US" dirty="0"/>
          </a:p>
        </p:txBody>
      </p:sp>
      <p:sp>
        <p:nvSpPr>
          <p:cNvPr id="3" name="内容占位符 2"/>
          <p:cNvSpPr>
            <a:spLocks noGrp="1"/>
          </p:cNvSpPr>
          <p:nvPr>
            <p:ph idx="1"/>
          </p:nvPr>
        </p:nvSpPr>
        <p:spPr/>
        <p:txBody>
          <a:bodyPr>
            <a:normAutofit/>
          </a:bodyPr>
          <a:lstStyle/>
          <a:p>
            <a:pPr algn="ctr">
              <a:buNone/>
            </a:pPr>
            <a:r>
              <a:rPr lang="zh-CN" altLang="en-US" sz="2000" dirty="0" smtClean="0">
                <a:latin typeface="+mj-ea"/>
                <a:ea typeface="+mj-ea"/>
              </a:rPr>
              <a:t>一九五六年六月</a:t>
            </a:r>
          </a:p>
          <a:p>
            <a:pPr>
              <a:buNone/>
            </a:pPr>
            <a:r>
              <a:rPr lang="zh-CN" altLang="en-US" b="1" dirty="0" smtClean="0"/>
              <a:t>    　　才饮长沙水，又食武昌鱼。万里长江横渡，极目楚天舒。不管风吹浪打，胜似闲庭信步，今日得宽馀。子在川上曰：“逝者如斯夫”。</a:t>
            </a:r>
          </a:p>
          <a:p>
            <a:pPr>
              <a:buNone/>
            </a:pPr>
            <a:r>
              <a:rPr lang="zh-CN" altLang="en-US" b="1" dirty="0" smtClean="0"/>
              <a:t>　　　风樯动，龟蛇静，起宏图。一桥飞架南北，天堑变通途。更立西江石壁，截断巫山云雨，高峡出平湖。神女应无恙，当惊世界殊。</a:t>
            </a:r>
          </a:p>
          <a:p>
            <a:endParaRPr lang="zh-CN"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dirty="0" smtClean="0"/>
              <a:t>卜算子　咏梅</a:t>
            </a:r>
            <a:endParaRPr lang="zh-CN" altLang="en-US" dirty="0"/>
          </a:p>
        </p:txBody>
      </p:sp>
      <p:sp>
        <p:nvSpPr>
          <p:cNvPr id="3" name="内容占位符 2"/>
          <p:cNvSpPr>
            <a:spLocks noGrp="1"/>
          </p:cNvSpPr>
          <p:nvPr>
            <p:ph idx="1"/>
          </p:nvPr>
        </p:nvSpPr>
        <p:spPr/>
        <p:txBody>
          <a:bodyPr/>
          <a:lstStyle/>
          <a:p>
            <a:pPr algn="ctr">
              <a:buNone/>
            </a:pPr>
            <a:r>
              <a:rPr lang="zh-CN" altLang="en-US" sz="2400" dirty="0" smtClean="0">
                <a:latin typeface="+mj-ea"/>
                <a:ea typeface="+mj-ea"/>
              </a:rPr>
              <a:t>一九六一年十二月</a:t>
            </a:r>
          </a:p>
          <a:p>
            <a:pPr algn="ctr">
              <a:buNone/>
            </a:pPr>
            <a:r>
              <a:rPr lang="zh-CN" altLang="en-US" sz="2400" dirty="0" smtClean="0">
                <a:latin typeface="+mj-ea"/>
                <a:ea typeface="+mj-ea"/>
              </a:rPr>
              <a:t>读陆游咏梅词反其意而用之</a:t>
            </a:r>
          </a:p>
          <a:p>
            <a:pPr>
              <a:buNone/>
            </a:pPr>
            <a:r>
              <a:rPr lang="zh-CN" altLang="en-US" dirty="0" smtClean="0"/>
              <a:t>　　　</a:t>
            </a:r>
            <a:endParaRPr lang="en-US" altLang="zh-CN" dirty="0" smtClean="0"/>
          </a:p>
          <a:p>
            <a:pPr>
              <a:buNone/>
            </a:pPr>
            <a:r>
              <a:rPr lang="zh-CN" altLang="en-US" dirty="0" smtClean="0"/>
              <a:t>　　　</a:t>
            </a:r>
            <a:r>
              <a:rPr lang="zh-CN" altLang="en-US" b="1" dirty="0" smtClean="0"/>
              <a:t>风雨送春归， 飞雪迎春到。 已是悬崖百丈冰， 犹有花枝俏。</a:t>
            </a:r>
          </a:p>
          <a:p>
            <a:pPr>
              <a:buNone/>
            </a:pPr>
            <a:r>
              <a:rPr lang="zh-CN" altLang="en-US" b="1" dirty="0" smtClean="0"/>
              <a:t>　　　俏也不争春， 只把春来报。 待到山花烂漫时， 她在丛中笑。</a:t>
            </a:r>
            <a:endParaRPr lang="zh-CN" altLang="en-US"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0"/>
            <a:ext cx="8229600" cy="1196752"/>
          </a:xfrm>
        </p:spPr>
        <p:txBody>
          <a:bodyPr>
            <a:normAutofit fontScale="90000"/>
          </a:bodyPr>
          <a:lstStyle/>
          <a:p>
            <a:r>
              <a:rPr lang="zh-CN" altLang="en-US" dirty="0" smtClean="0"/>
              <a:t>诗人 领袖　　</a:t>
            </a:r>
            <a:r>
              <a:rPr lang="en-US" altLang="zh-CN" dirty="0" smtClean="0"/>
              <a:t/>
            </a:r>
            <a:br>
              <a:rPr lang="en-US" altLang="zh-CN" dirty="0" smtClean="0"/>
            </a:br>
            <a:r>
              <a:rPr lang="zh-CN" altLang="en-US" sz="3100" dirty="0" smtClean="0"/>
              <a:t>任先青</a:t>
            </a:r>
            <a:endParaRPr lang="zh-CN" altLang="en-US" sz="3100" dirty="0"/>
          </a:p>
        </p:txBody>
      </p:sp>
      <p:sp>
        <p:nvSpPr>
          <p:cNvPr id="3" name="内容占位符 2"/>
          <p:cNvSpPr>
            <a:spLocks noGrp="1"/>
          </p:cNvSpPr>
          <p:nvPr>
            <p:ph idx="1"/>
          </p:nvPr>
        </p:nvSpPr>
        <p:spPr>
          <a:xfrm>
            <a:off x="457200" y="1340768"/>
            <a:ext cx="8229600" cy="4785395"/>
          </a:xfrm>
        </p:spPr>
        <p:txBody>
          <a:bodyPr>
            <a:normAutofit fontScale="92500"/>
          </a:bodyPr>
          <a:lstStyle/>
          <a:p>
            <a:pPr>
              <a:buNone/>
            </a:pPr>
            <a:r>
              <a:rPr lang="zh-CN" altLang="en-US" dirty="0" smtClean="0"/>
              <a:t>　　　</a:t>
            </a:r>
            <a:r>
              <a:rPr lang="zh-CN" altLang="en-US" b="1" dirty="0" smtClean="0"/>
              <a:t>你用平平仄仄的枪声，写诗，二万五千里是最长一行。 常于马背上构思，便具有了战略家的目光。战地黄花，如血残阳，成了最美的意象。 有时潇洒地抽烟，抬头望断南飞雁， 宽阔的脑际却有大江流淌，雪天更善畅想，神思飞扬起来，飘成梅花漫天的北国风光。 相信你是最严肃的诗人，屈指数算，一首气势磅礴的诗，调动了半个世纪的酝酿。　 轻易不朗诵，天安门城楼上只那一句，便成了世界的诗眼，嘹亮了东方！</a:t>
            </a:r>
            <a:endParaRPr lang="zh-CN" altLang="en-US"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六、改写和访写</a:t>
            </a:r>
            <a:endParaRPr lang="zh-CN" altLang="en-US" dirty="0"/>
          </a:p>
        </p:txBody>
      </p:sp>
      <p:sp>
        <p:nvSpPr>
          <p:cNvPr id="3" name="内容占位符 2"/>
          <p:cNvSpPr>
            <a:spLocks noGrp="1"/>
          </p:cNvSpPr>
          <p:nvPr>
            <p:ph idx="1"/>
          </p:nvPr>
        </p:nvSpPr>
        <p:spPr/>
        <p:txBody>
          <a:bodyPr/>
          <a:lstStyle/>
          <a:p>
            <a:endParaRPr lang="zh-CN"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250825" y="2420938"/>
            <a:ext cx="611188" cy="2520950"/>
          </a:xfrm>
          <a:prstGeom prst="rect">
            <a:avLst/>
          </a:prstGeom>
          <a:noFill/>
          <a:ln w="9525">
            <a:noFill/>
            <a:miter lim="800000"/>
            <a:headEnd/>
            <a:tailEnd/>
          </a:ln>
          <a:effectLst/>
        </p:spPr>
        <p:txBody>
          <a:bodyPr vert="eaVert">
            <a:spAutoFit/>
          </a:bodyPr>
          <a:lstStyle/>
          <a:p>
            <a:pPr>
              <a:spcBef>
                <a:spcPct val="0"/>
              </a:spcBef>
            </a:pPr>
            <a:r>
              <a:rPr lang="zh-CN" altLang="en-US" sz="2800">
                <a:ea typeface="宋体" pitchFamily="2" charset="-122"/>
              </a:rPr>
              <a:t>沁园春  长沙</a:t>
            </a:r>
          </a:p>
        </p:txBody>
      </p:sp>
      <p:sp>
        <p:nvSpPr>
          <p:cNvPr id="41987" name="AutoShape 3"/>
          <p:cNvSpPr>
            <a:spLocks/>
          </p:cNvSpPr>
          <p:nvPr/>
        </p:nvSpPr>
        <p:spPr bwMode="auto">
          <a:xfrm>
            <a:off x="827088" y="1700213"/>
            <a:ext cx="360362" cy="3744912"/>
          </a:xfrm>
          <a:prstGeom prst="leftBrace">
            <a:avLst>
              <a:gd name="adj1" fmla="val 86601"/>
              <a:gd name="adj2" fmla="val 50000"/>
            </a:avLst>
          </a:prstGeom>
          <a:noFill/>
          <a:ln w="9525">
            <a:solidFill>
              <a:schemeClr val="tx1"/>
            </a:solidFill>
            <a:round/>
            <a:headEnd/>
            <a:tailEnd/>
          </a:ln>
          <a:effectLst/>
        </p:spPr>
        <p:txBody>
          <a:bodyPr wrap="none" anchor="ctr"/>
          <a:lstStyle/>
          <a:p>
            <a:endParaRPr lang="zh-CN" altLang="en-US"/>
          </a:p>
        </p:txBody>
      </p:sp>
      <p:sp>
        <p:nvSpPr>
          <p:cNvPr id="41988" name="Text Box 4"/>
          <p:cNvSpPr txBox="1">
            <a:spLocks noChangeArrowheads="1"/>
          </p:cNvSpPr>
          <p:nvPr/>
        </p:nvSpPr>
        <p:spPr bwMode="auto">
          <a:xfrm>
            <a:off x="1187450" y="1341438"/>
            <a:ext cx="549275" cy="936625"/>
          </a:xfrm>
          <a:prstGeom prst="rect">
            <a:avLst/>
          </a:prstGeom>
          <a:noFill/>
          <a:ln w="9525">
            <a:noFill/>
            <a:miter lim="800000"/>
            <a:headEnd/>
            <a:tailEnd/>
          </a:ln>
          <a:effectLst/>
        </p:spPr>
        <p:txBody>
          <a:bodyPr vert="eaVert">
            <a:spAutoFit/>
          </a:bodyPr>
          <a:lstStyle/>
          <a:p>
            <a:pPr>
              <a:spcBef>
                <a:spcPct val="0"/>
              </a:spcBef>
            </a:pPr>
            <a:r>
              <a:rPr lang="zh-CN" altLang="en-US" sz="2400">
                <a:ea typeface="宋体" pitchFamily="2" charset="-122"/>
              </a:rPr>
              <a:t>上阕</a:t>
            </a:r>
          </a:p>
        </p:txBody>
      </p:sp>
      <p:sp>
        <p:nvSpPr>
          <p:cNvPr id="41989" name="Text Box 5"/>
          <p:cNvSpPr txBox="1">
            <a:spLocks noChangeArrowheads="1"/>
          </p:cNvSpPr>
          <p:nvPr/>
        </p:nvSpPr>
        <p:spPr bwMode="auto">
          <a:xfrm>
            <a:off x="1219200" y="5105400"/>
            <a:ext cx="549275" cy="863600"/>
          </a:xfrm>
          <a:prstGeom prst="rect">
            <a:avLst/>
          </a:prstGeom>
          <a:noFill/>
          <a:ln w="9525">
            <a:noFill/>
            <a:miter lim="800000"/>
            <a:headEnd/>
            <a:tailEnd/>
          </a:ln>
          <a:effectLst/>
        </p:spPr>
        <p:txBody>
          <a:bodyPr vert="eaVert">
            <a:spAutoFit/>
          </a:bodyPr>
          <a:lstStyle/>
          <a:p>
            <a:pPr>
              <a:spcBef>
                <a:spcPct val="0"/>
              </a:spcBef>
            </a:pPr>
            <a:r>
              <a:rPr lang="zh-CN" altLang="en-US" sz="2400">
                <a:ea typeface="宋体" pitchFamily="2" charset="-122"/>
              </a:rPr>
              <a:t>下阕</a:t>
            </a:r>
          </a:p>
        </p:txBody>
      </p:sp>
      <p:sp>
        <p:nvSpPr>
          <p:cNvPr id="41990" name="AutoShape 6"/>
          <p:cNvSpPr>
            <a:spLocks/>
          </p:cNvSpPr>
          <p:nvPr/>
        </p:nvSpPr>
        <p:spPr bwMode="auto">
          <a:xfrm>
            <a:off x="1763713" y="549275"/>
            <a:ext cx="215900" cy="2232025"/>
          </a:xfrm>
          <a:prstGeom prst="leftBrace">
            <a:avLst>
              <a:gd name="adj1" fmla="val 86152"/>
              <a:gd name="adj2" fmla="val 50000"/>
            </a:avLst>
          </a:prstGeom>
          <a:noFill/>
          <a:ln w="9525">
            <a:solidFill>
              <a:schemeClr val="tx1"/>
            </a:solidFill>
            <a:round/>
            <a:headEnd/>
            <a:tailEnd/>
          </a:ln>
          <a:effectLst/>
        </p:spPr>
        <p:txBody>
          <a:bodyPr wrap="none" anchor="ctr"/>
          <a:lstStyle/>
          <a:p>
            <a:endParaRPr lang="zh-CN" altLang="en-US"/>
          </a:p>
        </p:txBody>
      </p:sp>
      <p:sp>
        <p:nvSpPr>
          <p:cNvPr id="41991" name="AutoShape 7"/>
          <p:cNvSpPr>
            <a:spLocks/>
          </p:cNvSpPr>
          <p:nvPr/>
        </p:nvSpPr>
        <p:spPr bwMode="auto">
          <a:xfrm>
            <a:off x="1835150" y="4797425"/>
            <a:ext cx="73025" cy="1368425"/>
          </a:xfrm>
          <a:prstGeom prst="leftBrace">
            <a:avLst>
              <a:gd name="adj1" fmla="val 156159"/>
              <a:gd name="adj2" fmla="val 50000"/>
            </a:avLst>
          </a:prstGeom>
          <a:noFill/>
          <a:ln w="9525">
            <a:solidFill>
              <a:schemeClr val="tx1"/>
            </a:solidFill>
            <a:round/>
            <a:headEnd/>
            <a:tailEnd/>
          </a:ln>
          <a:effectLst/>
        </p:spPr>
        <p:txBody>
          <a:bodyPr wrap="none" anchor="ctr"/>
          <a:lstStyle/>
          <a:p>
            <a:endParaRPr lang="zh-CN" altLang="en-US"/>
          </a:p>
        </p:txBody>
      </p:sp>
      <p:sp>
        <p:nvSpPr>
          <p:cNvPr id="41992" name="Text Box 8"/>
          <p:cNvSpPr txBox="1">
            <a:spLocks noChangeArrowheads="1"/>
          </p:cNvSpPr>
          <p:nvPr/>
        </p:nvSpPr>
        <p:spPr bwMode="auto">
          <a:xfrm>
            <a:off x="2051050" y="333375"/>
            <a:ext cx="1335088" cy="366713"/>
          </a:xfrm>
          <a:prstGeom prst="rect">
            <a:avLst/>
          </a:prstGeom>
          <a:noFill/>
          <a:ln w="9525">
            <a:noFill/>
            <a:miter lim="800000"/>
            <a:headEnd/>
            <a:tailEnd/>
          </a:ln>
          <a:effectLst/>
        </p:spPr>
        <p:txBody>
          <a:bodyPr wrap="none">
            <a:spAutoFit/>
          </a:bodyPr>
          <a:lstStyle/>
          <a:p>
            <a:pPr>
              <a:spcBef>
                <a:spcPct val="0"/>
              </a:spcBef>
            </a:pPr>
            <a:r>
              <a:rPr lang="zh-CN" altLang="en-US" sz="1800">
                <a:ea typeface="宋体" pitchFamily="2" charset="-122"/>
              </a:rPr>
              <a:t>独立寒秋图</a:t>
            </a:r>
          </a:p>
        </p:txBody>
      </p:sp>
      <p:sp>
        <p:nvSpPr>
          <p:cNvPr id="41993" name="Text Box 9"/>
          <p:cNvSpPr txBox="1">
            <a:spLocks noChangeArrowheads="1"/>
          </p:cNvSpPr>
          <p:nvPr/>
        </p:nvSpPr>
        <p:spPr bwMode="auto">
          <a:xfrm>
            <a:off x="2051050" y="2492375"/>
            <a:ext cx="1335088" cy="366713"/>
          </a:xfrm>
          <a:prstGeom prst="rect">
            <a:avLst/>
          </a:prstGeom>
          <a:noFill/>
          <a:ln w="9525">
            <a:noFill/>
            <a:miter lim="800000"/>
            <a:headEnd/>
            <a:tailEnd/>
          </a:ln>
          <a:effectLst/>
        </p:spPr>
        <p:txBody>
          <a:bodyPr wrap="none">
            <a:spAutoFit/>
          </a:bodyPr>
          <a:lstStyle/>
          <a:p>
            <a:pPr>
              <a:spcBef>
                <a:spcPct val="0"/>
              </a:spcBef>
            </a:pPr>
            <a:r>
              <a:rPr lang="zh-CN" altLang="en-US" sz="1800">
                <a:ea typeface="宋体" pitchFamily="2" charset="-122"/>
              </a:rPr>
              <a:t>湘江秋景图</a:t>
            </a:r>
          </a:p>
        </p:txBody>
      </p:sp>
      <p:sp>
        <p:nvSpPr>
          <p:cNvPr id="41994" name="Text Box 10"/>
          <p:cNvSpPr txBox="1">
            <a:spLocks noChangeArrowheads="1"/>
          </p:cNvSpPr>
          <p:nvPr/>
        </p:nvSpPr>
        <p:spPr bwMode="auto">
          <a:xfrm>
            <a:off x="1979613" y="4652963"/>
            <a:ext cx="1335087" cy="366712"/>
          </a:xfrm>
          <a:prstGeom prst="rect">
            <a:avLst/>
          </a:prstGeom>
          <a:noFill/>
          <a:ln w="9525">
            <a:noFill/>
            <a:miter lim="800000"/>
            <a:headEnd/>
            <a:tailEnd/>
          </a:ln>
          <a:effectLst/>
        </p:spPr>
        <p:txBody>
          <a:bodyPr wrap="none">
            <a:spAutoFit/>
          </a:bodyPr>
          <a:lstStyle/>
          <a:p>
            <a:pPr>
              <a:spcBef>
                <a:spcPct val="0"/>
              </a:spcBef>
            </a:pPr>
            <a:r>
              <a:rPr lang="zh-CN" altLang="en-US" sz="1800">
                <a:ea typeface="宋体" pitchFamily="2" charset="-122"/>
              </a:rPr>
              <a:t>峥嵘岁月图</a:t>
            </a:r>
          </a:p>
        </p:txBody>
      </p:sp>
      <p:sp>
        <p:nvSpPr>
          <p:cNvPr id="41995" name="Text Box 11"/>
          <p:cNvSpPr txBox="1">
            <a:spLocks noChangeArrowheads="1"/>
          </p:cNvSpPr>
          <p:nvPr/>
        </p:nvSpPr>
        <p:spPr bwMode="auto">
          <a:xfrm>
            <a:off x="1908175" y="5949950"/>
            <a:ext cx="1335088" cy="366713"/>
          </a:xfrm>
          <a:prstGeom prst="rect">
            <a:avLst/>
          </a:prstGeom>
          <a:noFill/>
          <a:ln w="9525">
            <a:noFill/>
            <a:miter lim="800000"/>
            <a:headEnd/>
            <a:tailEnd/>
          </a:ln>
          <a:effectLst/>
        </p:spPr>
        <p:txBody>
          <a:bodyPr wrap="none">
            <a:spAutoFit/>
          </a:bodyPr>
          <a:lstStyle/>
          <a:p>
            <a:pPr>
              <a:spcBef>
                <a:spcPct val="0"/>
              </a:spcBef>
            </a:pPr>
            <a:r>
              <a:rPr lang="zh-CN" altLang="en-US" sz="1800">
                <a:ea typeface="宋体" pitchFamily="2" charset="-122"/>
              </a:rPr>
              <a:t>中流击水图</a:t>
            </a:r>
          </a:p>
        </p:txBody>
      </p:sp>
      <p:sp>
        <p:nvSpPr>
          <p:cNvPr id="41996" name="Text Box 12"/>
          <p:cNvSpPr txBox="1">
            <a:spLocks noChangeArrowheads="1"/>
          </p:cNvSpPr>
          <p:nvPr/>
        </p:nvSpPr>
        <p:spPr bwMode="auto">
          <a:xfrm>
            <a:off x="4067175" y="333375"/>
            <a:ext cx="2311400" cy="366713"/>
          </a:xfrm>
          <a:prstGeom prst="rect">
            <a:avLst/>
          </a:prstGeom>
          <a:noFill/>
          <a:ln w="9525">
            <a:noFill/>
            <a:miter lim="800000"/>
            <a:headEnd/>
            <a:tailEnd/>
          </a:ln>
          <a:effectLst/>
        </p:spPr>
        <p:txBody>
          <a:bodyPr wrap="none">
            <a:spAutoFit/>
          </a:bodyPr>
          <a:lstStyle/>
          <a:p>
            <a:pPr>
              <a:spcBef>
                <a:spcPct val="0"/>
              </a:spcBef>
            </a:pPr>
            <a:r>
              <a:rPr lang="zh-CN" altLang="en-US" sz="1800">
                <a:ea typeface="宋体" pitchFamily="2" charset="-122"/>
              </a:rPr>
              <a:t>独立寒秋     橘子洲头</a:t>
            </a:r>
          </a:p>
        </p:txBody>
      </p:sp>
      <p:sp>
        <p:nvSpPr>
          <p:cNvPr id="41997" name="AutoShape 13"/>
          <p:cNvSpPr>
            <a:spLocks/>
          </p:cNvSpPr>
          <p:nvPr/>
        </p:nvSpPr>
        <p:spPr bwMode="auto">
          <a:xfrm>
            <a:off x="3492500" y="1412875"/>
            <a:ext cx="71438" cy="2592388"/>
          </a:xfrm>
          <a:prstGeom prst="leftBrace">
            <a:avLst>
              <a:gd name="adj1" fmla="val 302405"/>
              <a:gd name="adj2" fmla="val 50000"/>
            </a:avLst>
          </a:prstGeom>
          <a:noFill/>
          <a:ln w="9525">
            <a:solidFill>
              <a:schemeClr val="tx1"/>
            </a:solidFill>
            <a:round/>
            <a:headEnd/>
            <a:tailEnd/>
          </a:ln>
          <a:effectLst/>
        </p:spPr>
        <p:txBody>
          <a:bodyPr wrap="none" anchor="ctr"/>
          <a:lstStyle/>
          <a:p>
            <a:endParaRPr lang="zh-CN" altLang="en-US"/>
          </a:p>
        </p:txBody>
      </p:sp>
      <p:sp>
        <p:nvSpPr>
          <p:cNvPr id="41998" name="Text Box 14"/>
          <p:cNvSpPr txBox="1">
            <a:spLocks noChangeArrowheads="1"/>
          </p:cNvSpPr>
          <p:nvPr/>
        </p:nvSpPr>
        <p:spPr bwMode="auto">
          <a:xfrm>
            <a:off x="3635375" y="1268413"/>
            <a:ext cx="644525" cy="366712"/>
          </a:xfrm>
          <a:prstGeom prst="rect">
            <a:avLst/>
          </a:prstGeom>
          <a:noFill/>
          <a:ln w="9525">
            <a:noFill/>
            <a:miter lim="800000"/>
            <a:headEnd/>
            <a:tailEnd/>
          </a:ln>
          <a:effectLst/>
        </p:spPr>
        <p:txBody>
          <a:bodyPr wrap="none">
            <a:spAutoFit/>
          </a:bodyPr>
          <a:lstStyle/>
          <a:p>
            <a:pPr>
              <a:spcBef>
                <a:spcPct val="0"/>
              </a:spcBef>
            </a:pPr>
            <a:r>
              <a:rPr lang="zh-CN" altLang="en-US" sz="1800">
                <a:ea typeface="宋体" pitchFamily="2" charset="-122"/>
              </a:rPr>
              <a:t>远眺</a:t>
            </a:r>
          </a:p>
        </p:txBody>
      </p:sp>
      <p:sp>
        <p:nvSpPr>
          <p:cNvPr id="41999" name="AutoShape 15"/>
          <p:cNvSpPr>
            <a:spLocks/>
          </p:cNvSpPr>
          <p:nvPr/>
        </p:nvSpPr>
        <p:spPr bwMode="auto">
          <a:xfrm>
            <a:off x="4284663" y="1125538"/>
            <a:ext cx="142875" cy="719137"/>
          </a:xfrm>
          <a:prstGeom prst="leftBrace">
            <a:avLst>
              <a:gd name="adj1" fmla="val 41944"/>
              <a:gd name="adj2" fmla="val 50000"/>
            </a:avLst>
          </a:prstGeom>
          <a:noFill/>
          <a:ln w="9525">
            <a:solidFill>
              <a:schemeClr val="tx1"/>
            </a:solidFill>
            <a:round/>
            <a:headEnd/>
            <a:tailEnd/>
          </a:ln>
          <a:effectLst/>
        </p:spPr>
        <p:txBody>
          <a:bodyPr wrap="none" anchor="ctr"/>
          <a:lstStyle/>
          <a:p>
            <a:endParaRPr lang="zh-CN" altLang="en-US"/>
          </a:p>
        </p:txBody>
      </p:sp>
      <p:sp>
        <p:nvSpPr>
          <p:cNvPr id="42000" name="Text Box 16"/>
          <p:cNvSpPr txBox="1">
            <a:spLocks noChangeArrowheads="1"/>
          </p:cNvSpPr>
          <p:nvPr/>
        </p:nvSpPr>
        <p:spPr bwMode="auto">
          <a:xfrm>
            <a:off x="4427538" y="981075"/>
            <a:ext cx="1104900" cy="366713"/>
          </a:xfrm>
          <a:prstGeom prst="rect">
            <a:avLst/>
          </a:prstGeom>
          <a:noFill/>
          <a:ln w="9525">
            <a:noFill/>
            <a:miter lim="800000"/>
            <a:headEnd/>
            <a:tailEnd/>
          </a:ln>
          <a:effectLst/>
        </p:spPr>
        <p:txBody>
          <a:bodyPr wrap="none">
            <a:spAutoFit/>
          </a:bodyPr>
          <a:lstStyle/>
          <a:p>
            <a:pPr>
              <a:spcBef>
                <a:spcPct val="0"/>
              </a:spcBef>
            </a:pPr>
            <a:r>
              <a:rPr lang="zh-CN" altLang="en-US" sz="1800">
                <a:ea typeface="宋体" pitchFamily="2" charset="-122"/>
              </a:rPr>
              <a:t>万山红遍</a:t>
            </a:r>
          </a:p>
        </p:txBody>
      </p:sp>
      <p:sp>
        <p:nvSpPr>
          <p:cNvPr id="42001" name="Text Box 17"/>
          <p:cNvSpPr txBox="1">
            <a:spLocks noChangeArrowheads="1"/>
          </p:cNvSpPr>
          <p:nvPr/>
        </p:nvSpPr>
        <p:spPr bwMode="auto">
          <a:xfrm>
            <a:off x="4427538" y="1628775"/>
            <a:ext cx="1104900" cy="366713"/>
          </a:xfrm>
          <a:prstGeom prst="rect">
            <a:avLst/>
          </a:prstGeom>
          <a:noFill/>
          <a:ln w="9525">
            <a:noFill/>
            <a:miter lim="800000"/>
            <a:headEnd/>
            <a:tailEnd/>
          </a:ln>
          <a:effectLst/>
        </p:spPr>
        <p:txBody>
          <a:bodyPr wrap="none">
            <a:spAutoFit/>
          </a:bodyPr>
          <a:lstStyle/>
          <a:p>
            <a:pPr>
              <a:spcBef>
                <a:spcPct val="0"/>
              </a:spcBef>
            </a:pPr>
            <a:r>
              <a:rPr lang="zh-CN" altLang="en-US" sz="1800">
                <a:ea typeface="宋体" pitchFamily="2" charset="-122"/>
              </a:rPr>
              <a:t>层林尽染</a:t>
            </a:r>
          </a:p>
        </p:txBody>
      </p:sp>
      <p:sp>
        <p:nvSpPr>
          <p:cNvPr id="42002" name="Text Box 18"/>
          <p:cNvSpPr txBox="1">
            <a:spLocks noChangeArrowheads="1"/>
          </p:cNvSpPr>
          <p:nvPr/>
        </p:nvSpPr>
        <p:spPr bwMode="auto">
          <a:xfrm>
            <a:off x="3635375" y="2420938"/>
            <a:ext cx="644525" cy="366712"/>
          </a:xfrm>
          <a:prstGeom prst="rect">
            <a:avLst/>
          </a:prstGeom>
          <a:noFill/>
          <a:ln w="9525">
            <a:noFill/>
            <a:miter lim="800000"/>
            <a:headEnd/>
            <a:tailEnd/>
          </a:ln>
          <a:effectLst/>
        </p:spPr>
        <p:txBody>
          <a:bodyPr wrap="none">
            <a:spAutoFit/>
          </a:bodyPr>
          <a:lstStyle/>
          <a:p>
            <a:pPr>
              <a:spcBef>
                <a:spcPct val="0"/>
              </a:spcBef>
            </a:pPr>
            <a:r>
              <a:rPr lang="zh-CN" altLang="en-US" sz="1800">
                <a:ea typeface="宋体" pitchFamily="2" charset="-122"/>
              </a:rPr>
              <a:t>近观</a:t>
            </a:r>
          </a:p>
        </p:txBody>
      </p:sp>
      <p:sp>
        <p:nvSpPr>
          <p:cNvPr id="42003" name="AutoShape 19"/>
          <p:cNvSpPr>
            <a:spLocks/>
          </p:cNvSpPr>
          <p:nvPr/>
        </p:nvSpPr>
        <p:spPr bwMode="auto">
          <a:xfrm>
            <a:off x="4284663" y="2205038"/>
            <a:ext cx="142875" cy="792162"/>
          </a:xfrm>
          <a:prstGeom prst="leftBrace">
            <a:avLst>
              <a:gd name="adj1" fmla="val 46204"/>
              <a:gd name="adj2" fmla="val 50000"/>
            </a:avLst>
          </a:prstGeom>
          <a:noFill/>
          <a:ln w="9525">
            <a:solidFill>
              <a:schemeClr val="tx1"/>
            </a:solidFill>
            <a:round/>
            <a:headEnd/>
            <a:tailEnd/>
          </a:ln>
          <a:effectLst/>
        </p:spPr>
        <p:txBody>
          <a:bodyPr wrap="none" anchor="ctr"/>
          <a:lstStyle/>
          <a:p>
            <a:endParaRPr lang="zh-CN" altLang="en-US"/>
          </a:p>
        </p:txBody>
      </p:sp>
      <p:sp>
        <p:nvSpPr>
          <p:cNvPr id="42004" name="Text Box 20"/>
          <p:cNvSpPr txBox="1">
            <a:spLocks noChangeArrowheads="1"/>
          </p:cNvSpPr>
          <p:nvPr/>
        </p:nvSpPr>
        <p:spPr bwMode="auto">
          <a:xfrm>
            <a:off x="4427538" y="2133600"/>
            <a:ext cx="1104900" cy="366713"/>
          </a:xfrm>
          <a:prstGeom prst="rect">
            <a:avLst/>
          </a:prstGeom>
          <a:noFill/>
          <a:ln w="9525">
            <a:noFill/>
            <a:miter lim="800000"/>
            <a:headEnd/>
            <a:tailEnd/>
          </a:ln>
          <a:effectLst/>
        </p:spPr>
        <p:txBody>
          <a:bodyPr wrap="none">
            <a:spAutoFit/>
          </a:bodyPr>
          <a:lstStyle/>
          <a:p>
            <a:pPr>
              <a:spcBef>
                <a:spcPct val="0"/>
              </a:spcBef>
            </a:pPr>
            <a:r>
              <a:rPr lang="zh-CN" altLang="en-US" sz="1800">
                <a:ea typeface="宋体" pitchFamily="2" charset="-122"/>
              </a:rPr>
              <a:t>漫江碧透</a:t>
            </a:r>
          </a:p>
        </p:txBody>
      </p:sp>
      <p:sp>
        <p:nvSpPr>
          <p:cNvPr id="42005" name="Text Box 21"/>
          <p:cNvSpPr txBox="1">
            <a:spLocks noChangeArrowheads="1"/>
          </p:cNvSpPr>
          <p:nvPr/>
        </p:nvSpPr>
        <p:spPr bwMode="auto">
          <a:xfrm>
            <a:off x="4427538" y="2708275"/>
            <a:ext cx="1104900" cy="366713"/>
          </a:xfrm>
          <a:prstGeom prst="rect">
            <a:avLst/>
          </a:prstGeom>
          <a:noFill/>
          <a:ln w="9525">
            <a:noFill/>
            <a:miter lim="800000"/>
            <a:headEnd/>
            <a:tailEnd/>
          </a:ln>
          <a:effectLst/>
        </p:spPr>
        <p:txBody>
          <a:bodyPr wrap="none">
            <a:spAutoFit/>
          </a:bodyPr>
          <a:lstStyle/>
          <a:p>
            <a:pPr>
              <a:spcBef>
                <a:spcPct val="0"/>
              </a:spcBef>
            </a:pPr>
            <a:r>
              <a:rPr lang="zh-CN" altLang="en-US" sz="1800">
                <a:ea typeface="宋体" pitchFamily="2" charset="-122"/>
              </a:rPr>
              <a:t>百舸争流</a:t>
            </a:r>
          </a:p>
        </p:txBody>
      </p:sp>
      <p:sp>
        <p:nvSpPr>
          <p:cNvPr id="42006" name="Text Box 22"/>
          <p:cNvSpPr txBox="1">
            <a:spLocks noChangeArrowheads="1"/>
          </p:cNvSpPr>
          <p:nvPr/>
        </p:nvSpPr>
        <p:spPr bwMode="auto">
          <a:xfrm>
            <a:off x="3635375" y="3284538"/>
            <a:ext cx="644525" cy="366712"/>
          </a:xfrm>
          <a:prstGeom prst="rect">
            <a:avLst/>
          </a:prstGeom>
          <a:noFill/>
          <a:ln w="9525">
            <a:noFill/>
            <a:miter lim="800000"/>
            <a:headEnd/>
            <a:tailEnd/>
          </a:ln>
          <a:effectLst/>
        </p:spPr>
        <p:txBody>
          <a:bodyPr wrap="none">
            <a:spAutoFit/>
          </a:bodyPr>
          <a:lstStyle/>
          <a:p>
            <a:pPr>
              <a:spcBef>
                <a:spcPct val="0"/>
              </a:spcBef>
            </a:pPr>
            <a:r>
              <a:rPr lang="zh-CN" altLang="en-US" sz="1800">
                <a:ea typeface="宋体" pitchFamily="2" charset="-122"/>
              </a:rPr>
              <a:t>仰视</a:t>
            </a:r>
          </a:p>
        </p:txBody>
      </p:sp>
      <p:sp>
        <p:nvSpPr>
          <p:cNvPr id="42007" name="Text Box 23"/>
          <p:cNvSpPr txBox="1">
            <a:spLocks noChangeArrowheads="1"/>
          </p:cNvSpPr>
          <p:nvPr/>
        </p:nvSpPr>
        <p:spPr bwMode="auto">
          <a:xfrm>
            <a:off x="3635375" y="3789363"/>
            <a:ext cx="644525" cy="366712"/>
          </a:xfrm>
          <a:prstGeom prst="rect">
            <a:avLst/>
          </a:prstGeom>
          <a:noFill/>
          <a:ln w="9525">
            <a:noFill/>
            <a:miter lim="800000"/>
            <a:headEnd/>
            <a:tailEnd/>
          </a:ln>
          <a:effectLst/>
        </p:spPr>
        <p:txBody>
          <a:bodyPr wrap="none">
            <a:spAutoFit/>
          </a:bodyPr>
          <a:lstStyle/>
          <a:p>
            <a:pPr>
              <a:spcBef>
                <a:spcPct val="0"/>
              </a:spcBef>
            </a:pPr>
            <a:r>
              <a:rPr lang="zh-CN" altLang="en-US" sz="1800">
                <a:ea typeface="宋体" pitchFamily="2" charset="-122"/>
              </a:rPr>
              <a:t>俯瞰</a:t>
            </a:r>
          </a:p>
        </p:txBody>
      </p:sp>
      <p:sp>
        <p:nvSpPr>
          <p:cNvPr id="42008" name="AutoShape 24"/>
          <p:cNvSpPr>
            <a:spLocks noChangeArrowheads="1"/>
          </p:cNvSpPr>
          <p:nvPr/>
        </p:nvSpPr>
        <p:spPr bwMode="auto">
          <a:xfrm>
            <a:off x="3492500" y="404813"/>
            <a:ext cx="358775" cy="215900"/>
          </a:xfrm>
          <a:prstGeom prst="chevron">
            <a:avLst>
              <a:gd name="adj" fmla="val 41544"/>
            </a:avLst>
          </a:prstGeom>
          <a:solidFill>
            <a:schemeClr val="accent1"/>
          </a:solidFill>
          <a:ln w="9525">
            <a:solidFill>
              <a:schemeClr val="tx1"/>
            </a:solidFill>
            <a:miter lim="800000"/>
            <a:headEnd/>
            <a:tailEnd/>
          </a:ln>
          <a:effectLst/>
        </p:spPr>
        <p:txBody>
          <a:bodyPr wrap="none" anchor="ctr"/>
          <a:lstStyle/>
          <a:p>
            <a:endParaRPr lang="zh-CN" altLang="en-US"/>
          </a:p>
        </p:txBody>
      </p:sp>
      <p:sp>
        <p:nvSpPr>
          <p:cNvPr id="42009" name="AutoShape 25"/>
          <p:cNvSpPr>
            <a:spLocks noChangeArrowheads="1"/>
          </p:cNvSpPr>
          <p:nvPr/>
        </p:nvSpPr>
        <p:spPr bwMode="auto">
          <a:xfrm>
            <a:off x="4211638" y="3933825"/>
            <a:ext cx="287337" cy="142875"/>
          </a:xfrm>
          <a:prstGeom prst="chevron">
            <a:avLst>
              <a:gd name="adj" fmla="val 50278"/>
            </a:avLst>
          </a:prstGeom>
          <a:solidFill>
            <a:schemeClr val="accent1"/>
          </a:solidFill>
          <a:ln w="9525">
            <a:solidFill>
              <a:schemeClr val="tx1"/>
            </a:solidFill>
            <a:miter lim="800000"/>
            <a:headEnd/>
            <a:tailEnd/>
          </a:ln>
          <a:effectLst/>
        </p:spPr>
        <p:txBody>
          <a:bodyPr wrap="none" anchor="ctr"/>
          <a:lstStyle/>
          <a:p>
            <a:endParaRPr lang="zh-CN" altLang="en-US"/>
          </a:p>
        </p:txBody>
      </p:sp>
      <p:sp>
        <p:nvSpPr>
          <p:cNvPr id="42010" name="AutoShape 26"/>
          <p:cNvSpPr>
            <a:spLocks noChangeArrowheads="1"/>
          </p:cNvSpPr>
          <p:nvPr/>
        </p:nvSpPr>
        <p:spPr bwMode="auto">
          <a:xfrm>
            <a:off x="4211638" y="3357563"/>
            <a:ext cx="287337" cy="144462"/>
          </a:xfrm>
          <a:prstGeom prst="chevron">
            <a:avLst>
              <a:gd name="adj" fmla="val 49725"/>
            </a:avLst>
          </a:prstGeom>
          <a:solidFill>
            <a:schemeClr val="accent1"/>
          </a:solidFill>
          <a:ln w="9525">
            <a:solidFill>
              <a:schemeClr val="tx1"/>
            </a:solidFill>
            <a:miter lim="800000"/>
            <a:headEnd/>
            <a:tailEnd/>
          </a:ln>
          <a:effectLst/>
        </p:spPr>
        <p:txBody>
          <a:bodyPr wrap="none" anchor="ctr"/>
          <a:lstStyle/>
          <a:p>
            <a:endParaRPr lang="zh-CN" altLang="en-US"/>
          </a:p>
        </p:txBody>
      </p:sp>
      <p:sp>
        <p:nvSpPr>
          <p:cNvPr id="42011" name="Text Box 27"/>
          <p:cNvSpPr txBox="1">
            <a:spLocks noChangeArrowheads="1"/>
          </p:cNvSpPr>
          <p:nvPr/>
        </p:nvSpPr>
        <p:spPr bwMode="auto">
          <a:xfrm>
            <a:off x="4500563" y="3284538"/>
            <a:ext cx="1104900" cy="366712"/>
          </a:xfrm>
          <a:prstGeom prst="rect">
            <a:avLst/>
          </a:prstGeom>
          <a:noFill/>
          <a:ln w="9525">
            <a:noFill/>
            <a:miter lim="800000"/>
            <a:headEnd/>
            <a:tailEnd/>
          </a:ln>
          <a:effectLst/>
        </p:spPr>
        <p:txBody>
          <a:bodyPr wrap="none">
            <a:spAutoFit/>
          </a:bodyPr>
          <a:lstStyle/>
          <a:p>
            <a:pPr>
              <a:spcBef>
                <a:spcPct val="0"/>
              </a:spcBef>
            </a:pPr>
            <a:r>
              <a:rPr lang="zh-CN" altLang="en-US" sz="1800">
                <a:ea typeface="宋体" pitchFamily="2" charset="-122"/>
              </a:rPr>
              <a:t>鹰击长空</a:t>
            </a:r>
          </a:p>
        </p:txBody>
      </p:sp>
      <p:sp>
        <p:nvSpPr>
          <p:cNvPr id="42012" name="Text Box 28"/>
          <p:cNvSpPr txBox="1">
            <a:spLocks noChangeArrowheads="1"/>
          </p:cNvSpPr>
          <p:nvPr/>
        </p:nvSpPr>
        <p:spPr bwMode="auto">
          <a:xfrm>
            <a:off x="4500563" y="3789363"/>
            <a:ext cx="1104900" cy="366712"/>
          </a:xfrm>
          <a:prstGeom prst="rect">
            <a:avLst/>
          </a:prstGeom>
          <a:noFill/>
          <a:ln w="9525">
            <a:noFill/>
            <a:miter lim="800000"/>
            <a:headEnd/>
            <a:tailEnd/>
          </a:ln>
          <a:effectLst/>
        </p:spPr>
        <p:txBody>
          <a:bodyPr wrap="none">
            <a:spAutoFit/>
          </a:bodyPr>
          <a:lstStyle/>
          <a:p>
            <a:pPr>
              <a:spcBef>
                <a:spcPct val="0"/>
              </a:spcBef>
            </a:pPr>
            <a:r>
              <a:rPr lang="zh-CN" altLang="en-US" sz="1800">
                <a:ea typeface="宋体" pitchFamily="2" charset="-122"/>
              </a:rPr>
              <a:t>鱼翔浅底</a:t>
            </a:r>
          </a:p>
        </p:txBody>
      </p:sp>
      <p:sp>
        <p:nvSpPr>
          <p:cNvPr id="42013" name="AutoShape 29"/>
          <p:cNvSpPr>
            <a:spLocks/>
          </p:cNvSpPr>
          <p:nvPr/>
        </p:nvSpPr>
        <p:spPr bwMode="auto">
          <a:xfrm>
            <a:off x="6300788" y="1052513"/>
            <a:ext cx="222250" cy="1366837"/>
          </a:xfrm>
          <a:prstGeom prst="rightBrace">
            <a:avLst>
              <a:gd name="adj1" fmla="val 51250"/>
              <a:gd name="adj2" fmla="val 50000"/>
            </a:avLst>
          </a:prstGeom>
          <a:noFill/>
          <a:ln w="9525">
            <a:solidFill>
              <a:schemeClr val="tx1"/>
            </a:solidFill>
            <a:round/>
            <a:headEnd/>
            <a:tailEnd/>
          </a:ln>
          <a:effectLst/>
        </p:spPr>
        <p:txBody>
          <a:bodyPr wrap="none" anchor="ctr"/>
          <a:lstStyle/>
          <a:p>
            <a:endParaRPr lang="zh-CN" altLang="en-US"/>
          </a:p>
        </p:txBody>
      </p:sp>
      <p:sp>
        <p:nvSpPr>
          <p:cNvPr id="42014" name="AutoShape 30"/>
          <p:cNvSpPr>
            <a:spLocks/>
          </p:cNvSpPr>
          <p:nvPr/>
        </p:nvSpPr>
        <p:spPr bwMode="auto">
          <a:xfrm>
            <a:off x="6372225" y="2852738"/>
            <a:ext cx="152400" cy="1223962"/>
          </a:xfrm>
          <a:prstGeom prst="rightBrace">
            <a:avLst>
              <a:gd name="adj1" fmla="val 66927"/>
              <a:gd name="adj2" fmla="val 50000"/>
            </a:avLst>
          </a:prstGeom>
          <a:noFill/>
          <a:ln w="9525">
            <a:solidFill>
              <a:schemeClr val="tx1"/>
            </a:solidFill>
            <a:round/>
            <a:headEnd/>
            <a:tailEnd/>
          </a:ln>
          <a:effectLst/>
        </p:spPr>
        <p:txBody>
          <a:bodyPr wrap="none" anchor="ctr"/>
          <a:lstStyle/>
          <a:p>
            <a:endParaRPr lang="zh-CN" altLang="en-US"/>
          </a:p>
        </p:txBody>
      </p:sp>
      <p:sp>
        <p:nvSpPr>
          <p:cNvPr id="42015" name="Text Box 31"/>
          <p:cNvSpPr txBox="1">
            <a:spLocks noChangeArrowheads="1"/>
          </p:cNvSpPr>
          <p:nvPr/>
        </p:nvSpPr>
        <p:spPr bwMode="auto">
          <a:xfrm>
            <a:off x="6588125" y="1484313"/>
            <a:ext cx="458788" cy="657225"/>
          </a:xfrm>
          <a:prstGeom prst="rect">
            <a:avLst/>
          </a:prstGeom>
          <a:noFill/>
          <a:ln w="9525">
            <a:noFill/>
            <a:miter lim="800000"/>
            <a:headEnd/>
            <a:tailEnd/>
          </a:ln>
          <a:effectLst/>
        </p:spPr>
        <p:txBody>
          <a:bodyPr vert="eaVert" wrap="none">
            <a:spAutoFit/>
          </a:bodyPr>
          <a:lstStyle/>
          <a:p>
            <a:pPr>
              <a:spcBef>
                <a:spcPct val="0"/>
              </a:spcBef>
            </a:pPr>
            <a:r>
              <a:rPr lang="zh-CN" altLang="en-US" sz="1800">
                <a:ea typeface="宋体" pitchFamily="2" charset="-122"/>
              </a:rPr>
              <a:t>静  景</a:t>
            </a:r>
          </a:p>
        </p:txBody>
      </p:sp>
      <p:sp>
        <p:nvSpPr>
          <p:cNvPr id="42016" name="Text Box 32"/>
          <p:cNvSpPr txBox="1">
            <a:spLocks noChangeArrowheads="1"/>
          </p:cNvSpPr>
          <p:nvPr/>
        </p:nvSpPr>
        <p:spPr bwMode="auto">
          <a:xfrm>
            <a:off x="6588125" y="3141663"/>
            <a:ext cx="458788" cy="657225"/>
          </a:xfrm>
          <a:prstGeom prst="rect">
            <a:avLst/>
          </a:prstGeom>
          <a:noFill/>
          <a:ln w="9525">
            <a:noFill/>
            <a:miter lim="800000"/>
            <a:headEnd/>
            <a:tailEnd/>
          </a:ln>
          <a:effectLst/>
        </p:spPr>
        <p:txBody>
          <a:bodyPr vert="eaVert" wrap="none">
            <a:spAutoFit/>
          </a:bodyPr>
          <a:lstStyle/>
          <a:p>
            <a:pPr>
              <a:spcBef>
                <a:spcPct val="0"/>
              </a:spcBef>
            </a:pPr>
            <a:r>
              <a:rPr lang="zh-CN" altLang="en-US" sz="1800">
                <a:ea typeface="宋体" pitchFamily="2" charset="-122"/>
              </a:rPr>
              <a:t>动  景</a:t>
            </a:r>
          </a:p>
        </p:txBody>
      </p:sp>
      <p:sp>
        <p:nvSpPr>
          <p:cNvPr id="42017" name="Text Box 33"/>
          <p:cNvSpPr txBox="1">
            <a:spLocks noChangeArrowheads="1"/>
          </p:cNvSpPr>
          <p:nvPr/>
        </p:nvSpPr>
        <p:spPr bwMode="auto">
          <a:xfrm>
            <a:off x="5292725" y="981075"/>
            <a:ext cx="1104900" cy="366713"/>
          </a:xfrm>
          <a:prstGeom prst="rect">
            <a:avLst/>
          </a:prstGeom>
          <a:noFill/>
          <a:ln w="9525">
            <a:noFill/>
            <a:miter lim="800000"/>
            <a:headEnd/>
            <a:tailEnd/>
          </a:ln>
          <a:effectLst/>
        </p:spPr>
        <p:txBody>
          <a:bodyPr wrap="none">
            <a:spAutoFit/>
          </a:bodyPr>
          <a:lstStyle/>
          <a:p>
            <a:pPr>
              <a:spcBef>
                <a:spcPct val="0"/>
              </a:spcBef>
            </a:pPr>
            <a:r>
              <a:rPr lang="zh-CN" altLang="en-US" sz="1800">
                <a:ea typeface="宋体" pitchFamily="2" charset="-122"/>
              </a:rPr>
              <a:t>（群山）</a:t>
            </a:r>
          </a:p>
        </p:txBody>
      </p:sp>
      <p:sp>
        <p:nvSpPr>
          <p:cNvPr id="42018" name="Text Box 34"/>
          <p:cNvSpPr txBox="1">
            <a:spLocks noChangeArrowheads="1"/>
          </p:cNvSpPr>
          <p:nvPr/>
        </p:nvSpPr>
        <p:spPr bwMode="auto">
          <a:xfrm>
            <a:off x="5292725" y="2708275"/>
            <a:ext cx="1104900" cy="366713"/>
          </a:xfrm>
          <a:prstGeom prst="rect">
            <a:avLst/>
          </a:prstGeom>
          <a:noFill/>
          <a:ln w="9525">
            <a:noFill/>
            <a:miter lim="800000"/>
            <a:headEnd/>
            <a:tailEnd/>
          </a:ln>
          <a:effectLst/>
        </p:spPr>
        <p:txBody>
          <a:bodyPr wrap="none">
            <a:spAutoFit/>
          </a:bodyPr>
          <a:lstStyle/>
          <a:p>
            <a:pPr>
              <a:spcBef>
                <a:spcPct val="0"/>
              </a:spcBef>
            </a:pPr>
            <a:r>
              <a:rPr lang="zh-CN" altLang="en-US" sz="1800">
                <a:ea typeface="宋体" pitchFamily="2" charset="-122"/>
              </a:rPr>
              <a:t>（江中）</a:t>
            </a:r>
          </a:p>
        </p:txBody>
      </p:sp>
      <p:sp>
        <p:nvSpPr>
          <p:cNvPr id="42019" name="Rectangle 35"/>
          <p:cNvSpPr>
            <a:spLocks noChangeArrowheads="1"/>
          </p:cNvSpPr>
          <p:nvPr/>
        </p:nvSpPr>
        <p:spPr bwMode="auto">
          <a:xfrm>
            <a:off x="5292725" y="2133600"/>
            <a:ext cx="1104900" cy="366713"/>
          </a:xfrm>
          <a:prstGeom prst="rect">
            <a:avLst/>
          </a:prstGeom>
          <a:noFill/>
          <a:ln w="9525">
            <a:noFill/>
            <a:miter lim="800000"/>
            <a:headEnd/>
            <a:tailEnd/>
          </a:ln>
          <a:effectLst/>
        </p:spPr>
        <p:txBody>
          <a:bodyPr wrap="none">
            <a:spAutoFit/>
          </a:bodyPr>
          <a:lstStyle/>
          <a:p>
            <a:pPr>
              <a:spcBef>
                <a:spcPct val="0"/>
              </a:spcBef>
            </a:pPr>
            <a:r>
              <a:rPr lang="zh-CN" altLang="en-US" sz="1800">
                <a:ea typeface="宋体" pitchFamily="2" charset="-122"/>
              </a:rPr>
              <a:t>（江中）</a:t>
            </a:r>
          </a:p>
        </p:txBody>
      </p:sp>
      <p:sp>
        <p:nvSpPr>
          <p:cNvPr id="42020" name="Rectangle 36"/>
          <p:cNvSpPr>
            <a:spLocks noChangeArrowheads="1"/>
          </p:cNvSpPr>
          <p:nvPr/>
        </p:nvSpPr>
        <p:spPr bwMode="auto">
          <a:xfrm>
            <a:off x="5292725" y="1628775"/>
            <a:ext cx="1104900" cy="366713"/>
          </a:xfrm>
          <a:prstGeom prst="rect">
            <a:avLst/>
          </a:prstGeom>
          <a:noFill/>
          <a:ln w="9525">
            <a:noFill/>
            <a:miter lim="800000"/>
            <a:headEnd/>
            <a:tailEnd/>
          </a:ln>
          <a:effectLst/>
        </p:spPr>
        <p:txBody>
          <a:bodyPr wrap="none">
            <a:spAutoFit/>
          </a:bodyPr>
          <a:lstStyle/>
          <a:p>
            <a:pPr>
              <a:spcBef>
                <a:spcPct val="0"/>
              </a:spcBef>
            </a:pPr>
            <a:r>
              <a:rPr lang="zh-CN" altLang="en-US" sz="1800">
                <a:ea typeface="宋体" pitchFamily="2" charset="-122"/>
              </a:rPr>
              <a:t>（群山）</a:t>
            </a:r>
          </a:p>
        </p:txBody>
      </p:sp>
      <p:sp>
        <p:nvSpPr>
          <p:cNvPr id="42021" name="Text Box 37"/>
          <p:cNvSpPr txBox="1">
            <a:spLocks noChangeArrowheads="1"/>
          </p:cNvSpPr>
          <p:nvPr/>
        </p:nvSpPr>
        <p:spPr bwMode="auto">
          <a:xfrm>
            <a:off x="5364163" y="3284538"/>
            <a:ext cx="1104900" cy="366712"/>
          </a:xfrm>
          <a:prstGeom prst="rect">
            <a:avLst/>
          </a:prstGeom>
          <a:noFill/>
          <a:ln w="9525">
            <a:noFill/>
            <a:miter lim="800000"/>
            <a:headEnd/>
            <a:tailEnd/>
          </a:ln>
          <a:effectLst/>
        </p:spPr>
        <p:txBody>
          <a:bodyPr wrap="none">
            <a:spAutoFit/>
          </a:bodyPr>
          <a:lstStyle/>
          <a:p>
            <a:pPr>
              <a:spcBef>
                <a:spcPct val="0"/>
              </a:spcBef>
            </a:pPr>
            <a:r>
              <a:rPr lang="zh-CN" altLang="en-US" sz="1800">
                <a:ea typeface="宋体" pitchFamily="2" charset="-122"/>
              </a:rPr>
              <a:t>（天空）</a:t>
            </a:r>
          </a:p>
        </p:txBody>
      </p:sp>
      <p:sp>
        <p:nvSpPr>
          <p:cNvPr id="42022" name="Text Box 38"/>
          <p:cNvSpPr txBox="1">
            <a:spLocks noChangeArrowheads="1"/>
          </p:cNvSpPr>
          <p:nvPr/>
        </p:nvSpPr>
        <p:spPr bwMode="auto">
          <a:xfrm>
            <a:off x="5364163" y="3789363"/>
            <a:ext cx="1104900" cy="366712"/>
          </a:xfrm>
          <a:prstGeom prst="rect">
            <a:avLst/>
          </a:prstGeom>
          <a:noFill/>
          <a:ln w="9525">
            <a:noFill/>
            <a:miter lim="800000"/>
            <a:headEnd/>
            <a:tailEnd/>
          </a:ln>
          <a:effectLst/>
        </p:spPr>
        <p:txBody>
          <a:bodyPr wrap="none">
            <a:spAutoFit/>
          </a:bodyPr>
          <a:lstStyle/>
          <a:p>
            <a:pPr>
              <a:spcBef>
                <a:spcPct val="0"/>
              </a:spcBef>
            </a:pPr>
            <a:r>
              <a:rPr lang="zh-CN" altLang="en-US" sz="1800">
                <a:ea typeface="宋体" pitchFamily="2" charset="-122"/>
              </a:rPr>
              <a:t>（水底）</a:t>
            </a:r>
          </a:p>
        </p:txBody>
      </p:sp>
      <p:sp>
        <p:nvSpPr>
          <p:cNvPr id="42023" name="AutoShape 39"/>
          <p:cNvSpPr>
            <a:spLocks/>
          </p:cNvSpPr>
          <p:nvPr/>
        </p:nvSpPr>
        <p:spPr bwMode="auto">
          <a:xfrm>
            <a:off x="3348038" y="4437063"/>
            <a:ext cx="152400" cy="914400"/>
          </a:xfrm>
          <a:prstGeom prst="leftBrace">
            <a:avLst>
              <a:gd name="adj1" fmla="val 50000"/>
              <a:gd name="adj2" fmla="val 50000"/>
            </a:avLst>
          </a:prstGeom>
          <a:noFill/>
          <a:ln w="9525">
            <a:solidFill>
              <a:schemeClr val="tx1"/>
            </a:solidFill>
            <a:round/>
            <a:headEnd/>
            <a:tailEnd/>
          </a:ln>
          <a:effectLst/>
        </p:spPr>
        <p:txBody>
          <a:bodyPr wrap="none" anchor="ctr"/>
          <a:lstStyle/>
          <a:p>
            <a:endParaRPr lang="zh-CN" altLang="en-US"/>
          </a:p>
        </p:txBody>
      </p:sp>
      <p:sp>
        <p:nvSpPr>
          <p:cNvPr id="42024" name="Text Box 40"/>
          <p:cNvSpPr txBox="1">
            <a:spLocks noChangeArrowheads="1"/>
          </p:cNvSpPr>
          <p:nvPr/>
        </p:nvSpPr>
        <p:spPr bwMode="auto">
          <a:xfrm>
            <a:off x="3563938" y="4292600"/>
            <a:ext cx="2600325" cy="641350"/>
          </a:xfrm>
          <a:prstGeom prst="rect">
            <a:avLst/>
          </a:prstGeom>
          <a:noFill/>
          <a:ln w="9525">
            <a:noFill/>
            <a:miter lim="800000"/>
            <a:headEnd/>
            <a:tailEnd/>
          </a:ln>
          <a:effectLst/>
        </p:spPr>
        <p:txBody>
          <a:bodyPr wrap="none">
            <a:spAutoFit/>
          </a:bodyPr>
          <a:lstStyle/>
          <a:p>
            <a:pPr>
              <a:spcBef>
                <a:spcPct val="0"/>
              </a:spcBef>
            </a:pPr>
            <a:r>
              <a:rPr lang="zh-CN" altLang="en-US" sz="1800">
                <a:ea typeface="宋体" pitchFamily="2" charset="-122"/>
              </a:rPr>
              <a:t>书生意气        挥斥方遒</a:t>
            </a:r>
          </a:p>
          <a:p>
            <a:pPr>
              <a:spcBef>
                <a:spcPct val="0"/>
              </a:spcBef>
            </a:pPr>
            <a:r>
              <a:rPr lang="zh-CN" altLang="en-US" sz="1800">
                <a:ea typeface="宋体" pitchFamily="2" charset="-122"/>
              </a:rPr>
              <a:t>（英姿勃勃  才华横溢）</a:t>
            </a:r>
          </a:p>
        </p:txBody>
      </p:sp>
      <p:sp>
        <p:nvSpPr>
          <p:cNvPr id="42025" name="Text Box 41"/>
          <p:cNvSpPr txBox="1">
            <a:spLocks noChangeArrowheads="1"/>
          </p:cNvSpPr>
          <p:nvPr/>
        </p:nvSpPr>
        <p:spPr bwMode="auto">
          <a:xfrm>
            <a:off x="3563938" y="5013325"/>
            <a:ext cx="2600325" cy="641350"/>
          </a:xfrm>
          <a:prstGeom prst="rect">
            <a:avLst/>
          </a:prstGeom>
          <a:noFill/>
          <a:ln w="9525">
            <a:noFill/>
            <a:miter lim="800000"/>
            <a:headEnd/>
            <a:tailEnd/>
          </a:ln>
          <a:effectLst/>
        </p:spPr>
        <p:txBody>
          <a:bodyPr wrap="none">
            <a:spAutoFit/>
          </a:bodyPr>
          <a:lstStyle/>
          <a:p>
            <a:pPr>
              <a:spcBef>
                <a:spcPct val="0"/>
              </a:spcBef>
            </a:pPr>
            <a:r>
              <a:rPr lang="zh-CN" altLang="en-US" sz="1800">
                <a:ea typeface="宋体" pitchFamily="2" charset="-122"/>
              </a:rPr>
              <a:t>指点江山       激扬文字</a:t>
            </a:r>
          </a:p>
          <a:p>
            <a:pPr>
              <a:spcBef>
                <a:spcPct val="0"/>
              </a:spcBef>
            </a:pPr>
            <a:r>
              <a:rPr lang="zh-CN" altLang="en-US" sz="1800">
                <a:ea typeface="宋体" pitchFamily="2" charset="-122"/>
              </a:rPr>
              <a:t>（意气风发  斗志昂扬）</a:t>
            </a:r>
          </a:p>
        </p:txBody>
      </p:sp>
      <p:sp>
        <p:nvSpPr>
          <p:cNvPr id="42026" name="AutoShape 42"/>
          <p:cNvSpPr>
            <a:spLocks/>
          </p:cNvSpPr>
          <p:nvPr/>
        </p:nvSpPr>
        <p:spPr bwMode="auto">
          <a:xfrm>
            <a:off x="6011863" y="4437063"/>
            <a:ext cx="225425" cy="1009650"/>
          </a:xfrm>
          <a:prstGeom prst="rightBrace">
            <a:avLst>
              <a:gd name="adj1" fmla="val 37324"/>
              <a:gd name="adj2" fmla="val 50000"/>
            </a:avLst>
          </a:prstGeom>
          <a:noFill/>
          <a:ln w="9525">
            <a:solidFill>
              <a:schemeClr val="tx1"/>
            </a:solidFill>
            <a:round/>
            <a:headEnd/>
            <a:tailEnd/>
          </a:ln>
          <a:effectLst/>
        </p:spPr>
        <p:txBody>
          <a:bodyPr wrap="none" anchor="ctr"/>
          <a:lstStyle/>
          <a:p>
            <a:endParaRPr lang="zh-CN" altLang="en-US"/>
          </a:p>
        </p:txBody>
      </p:sp>
      <p:sp>
        <p:nvSpPr>
          <p:cNvPr id="42027" name="Text Box 43"/>
          <p:cNvSpPr txBox="1">
            <a:spLocks noChangeArrowheads="1"/>
          </p:cNvSpPr>
          <p:nvPr/>
        </p:nvSpPr>
        <p:spPr bwMode="auto">
          <a:xfrm>
            <a:off x="6248400" y="4419600"/>
            <a:ext cx="458788" cy="993775"/>
          </a:xfrm>
          <a:prstGeom prst="rect">
            <a:avLst/>
          </a:prstGeom>
          <a:noFill/>
          <a:ln w="9525">
            <a:noFill/>
            <a:miter lim="800000"/>
            <a:headEnd/>
            <a:tailEnd/>
          </a:ln>
          <a:effectLst/>
        </p:spPr>
        <p:txBody>
          <a:bodyPr vert="eaVert" wrap="none">
            <a:spAutoFit/>
          </a:bodyPr>
          <a:lstStyle/>
          <a:p>
            <a:pPr>
              <a:spcBef>
                <a:spcPct val="0"/>
              </a:spcBef>
            </a:pPr>
            <a:r>
              <a:rPr lang="zh-CN" altLang="en-US" sz="1800">
                <a:ea typeface="宋体" pitchFamily="2" charset="-122"/>
              </a:rPr>
              <a:t>战斗风貌</a:t>
            </a:r>
          </a:p>
        </p:txBody>
      </p:sp>
      <p:sp>
        <p:nvSpPr>
          <p:cNvPr id="42028" name="AutoShape 44"/>
          <p:cNvSpPr>
            <a:spLocks/>
          </p:cNvSpPr>
          <p:nvPr/>
        </p:nvSpPr>
        <p:spPr bwMode="auto">
          <a:xfrm>
            <a:off x="3276600" y="5876925"/>
            <a:ext cx="144463" cy="698500"/>
          </a:xfrm>
          <a:prstGeom prst="leftBrace">
            <a:avLst>
              <a:gd name="adj1" fmla="val 40293"/>
              <a:gd name="adj2" fmla="val 50000"/>
            </a:avLst>
          </a:prstGeom>
          <a:noFill/>
          <a:ln w="9525">
            <a:solidFill>
              <a:schemeClr val="tx1"/>
            </a:solidFill>
            <a:round/>
            <a:headEnd/>
            <a:tailEnd/>
          </a:ln>
          <a:effectLst/>
        </p:spPr>
        <p:txBody>
          <a:bodyPr wrap="none" anchor="ctr"/>
          <a:lstStyle/>
          <a:p>
            <a:endParaRPr lang="zh-CN" altLang="en-US"/>
          </a:p>
        </p:txBody>
      </p:sp>
      <p:sp>
        <p:nvSpPr>
          <p:cNvPr id="42029" name="Text Box 45"/>
          <p:cNvSpPr txBox="1">
            <a:spLocks noChangeArrowheads="1"/>
          </p:cNvSpPr>
          <p:nvPr/>
        </p:nvSpPr>
        <p:spPr bwMode="auto">
          <a:xfrm>
            <a:off x="3419475" y="5734050"/>
            <a:ext cx="3521075" cy="366713"/>
          </a:xfrm>
          <a:prstGeom prst="rect">
            <a:avLst/>
          </a:prstGeom>
          <a:noFill/>
          <a:ln w="9525">
            <a:noFill/>
            <a:miter lim="800000"/>
            <a:headEnd/>
            <a:tailEnd/>
          </a:ln>
          <a:effectLst/>
        </p:spPr>
        <p:txBody>
          <a:bodyPr wrap="none">
            <a:spAutoFit/>
          </a:bodyPr>
          <a:lstStyle/>
          <a:p>
            <a:pPr>
              <a:spcBef>
                <a:spcPct val="0"/>
              </a:spcBef>
            </a:pPr>
            <a:r>
              <a:rPr lang="zh-CN" altLang="en-US" sz="1800">
                <a:ea typeface="宋体" pitchFamily="2" charset="-122"/>
              </a:rPr>
              <a:t>中流击水（搏击风浪  急流勇进）</a:t>
            </a:r>
          </a:p>
        </p:txBody>
      </p:sp>
      <p:sp>
        <p:nvSpPr>
          <p:cNvPr id="42030" name="Text Box 46"/>
          <p:cNvSpPr txBox="1">
            <a:spLocks noChangeArrowheads="1"/>
          </p:cNvSpPr>
          <p:nvPr/>
        </p:nvSpPr>
        <p:spPr bwMode="auto">
          <a:xfrm>
            <a:off x="3355975" y="6308725"/>
            <a:ext cx="3521075" cy="366713"/>
          </a:xfrm>
          <a:prstGeom prst="rect">
            <a:avLst/>
          </a:prstGeom>
          <a:noFill/>
          <a:ln w="9525">
            <a:noFill/>
            <a:miter lim="800000"/>
            <a:headEnd/>
            <a:tailEnd/>
          </a:ln>
          <a:effectLst/>
        </p:spPr>
        <p:txBody>
          <a:bodyPr wrap="none">
            <a:spAutoFit/>
          </a:bodyPr>
          <a:lstStyle/>
          <a:p>
            <a:pPr>
              <a:spcBef>
                <a:spcPct val="0"/>
              </a:spcBef>
            </a:pPr>
            <a:r>
              <a:rPr lang="zh-CN" altLang="en-US" sz="1800">
                <a:ea typeface="宋体" pitchFamily="2" charset="-122"/>
              </a:rPr>
              <a:t>浪遏飞舟（不怕艰险  坚持到底）</a:t>
            </a:r>
          </a:p>
        </p:txBody>
      </p:sp>
      <p:sp>
        <p:nvSpPr>
          <p:cNvPr id="42031" name="AutoShape 47"/>
          <p:cNvSpPr>
            <a:spLocks/>
          </p:cNvSpPr>
          <p:nvPr/>
        </p:nvSpPr>
        <p:spPr bwMode="auto">
          <a:xfrm>
            <a:off x="7164388" y="1700213"/>
            <a:ext cx="152400" cy="1944687"/>
          </a:xfrm>
          <a:prstGeom prst="rightBrace">
            <a:avLst>
              <a:gd name="adj1" fmla="val 106337"/>
              <a:gd name="adj2" fmla="val 50000"/>
            </a:avLst>
          </a:prstGeom>
          <a:noFill/>
          <a:ln w="9525">
            <a:solidFill>
              <a:schemeClr val="tx1"/>
            </a:solidFill>
            <a:round/>
            <a:headEnd/>
            <a:tailEnd/>
          </a:ln>
          <a:effectLst/>
        </p:spPr>
        <p:txBody>
          <a:bodyPr wrap="none" anchor="ctr"/>
          <a:lstStyle/>
          <a:p>
            <a:endParaRPr lang="zh-CN" altLang="en-US"/>
          </a:p>
        </p:txBody>
      </p:sp>
      <p:sp>
        <p:nvSpPr>
          <p:cNvPr id="42032" name="AutoShape 48"/>
          <p:cNvSpPr>
            <a:spLocks/>
          </p:cNvSpPr>
          <p:nvPr/>
        </p:nvSpPr>
        <p:spPr bwMode="auto">
          <a:xfrm>
            <a:off x="7164388" y="4508500"/>
            <a:ext cx="223837" cy="2016125"/>
          </a:xfrm>
          <a:prstGeom prst="rightBrace">
            <a:avLst>
              <a:gd name="adj1" fmla="val 75059"/>
              <a:gd name="adj2" fmla="val 50000"/>
            </a:avLst>
          </a:prstGeom>
          <a:noFill/>
          <a:ln w="9525">
            <a:solidFill>
              <a:schemeClr val="tx1"/>
            </a:solidFill>
            <a:round/>
            <a:headEnd/>
            <a:tailEnd/>
          </a:ln>
          <a:effectLst/>
        </p:spPr>
        <p:txBody>
          <a:bodyPr wrap="none" anchor="ctr"/>
          <a:lstStyle/>
          <a:p>
            <a:endParaRPr lang="zh-CN" altLang="en-US"/>
          </a:p>
        </p:txBody>
      </p:sp>
      <p:sp>
        <p:nvSpPr>
          <p:cNvPr id="42033" name="Text Box 49"/>
          <p:cNvSpPr txBox="1">
            <a:spLocks noChangeArrowheads="1"/>
          </p:cNvSpPr>
          <p:nvPr/>
        </p:nvSpPr>
        <p:spPr bwMode="auto">
          <a:xfrm>
            <a:off x="7308850" y="1773238"/>
            <a:ext cx="458788" cy="1944687"/>
          </a:xfrm>
          <a:prstGeom prst="rect">
            <a:avLst/>
          </a:prstGeom>
          <a:noFill/>
          <a:ln w="9525">
            <a:noFill/>
            <a:miter lim="800000"/>
            <a:headEnd/>
            <a:tailEnd/>
          </a:ln>
          <a:effectLst/>
        </p:spPr>
        <p:txBody>
          <a:bodyPr vert="eaVert">
            <a:spAutoFit/>
          </a:bodyPr>
          <a:lstStyle/>
          <a:p>
            <a:pPr>
              <a:spcBef>
                <a:spcPct val="0"/>
              </a:spcBef>
            </a:pPr>
            <a:r>
              <a:rPr lang="zh-CN" altLang="en-US" sz="1800">
                <a:ea typeface="宋体" pitchFamily="2" charset="-122"/>
              </a:rPr>
              <a:t>问</a:t>
            </a:r>
            <a:r>
              <a:rPr lang="en-US" altLang="zh-CN" sz="1800">
                <a:ea typeface="宋体" pitchFamily="2" charset="-122"/>
              </a:rPr>
              <a:t>——</a:t>
            </a:r>
            <a:r>
              <a:rPr lang="zh-CN" altLang="en-US" sz="1800">
                <a:ea typeface="宋体" pitchFamily="2" charset="-122"/>
              </a:rPr>
              <a:t>谁主沉浮？</a:t>
            </a:r>
          </a:p>
        </p:txBody>
      </p:sp>
      <p:sp>
        <p:nvSpPr>
          <p:cNvPr id="42034" name="Text Box 50"/>
          <p:cNvSpPr txBox="1">
            <a:spLocks noChangeArrowheads="1"/>
          </p:cNvSpPr>
          <p:nvPr/>
        </p:nvSpPr>
        <p:spPr bwMode="auto">
          <a:xfrm>
            <a:off x="7308850" y="4581525"/>
            <a:ext cx="458788" cy="1901825"/>
          </a:xfrm>
          <a:prstGeom prst="rect">
            <a:avLst/>
          </a:prstGeom>
          <a:noFill/>
          <a:ln w="9525">
            <a:noFill/>
            <a:miter lim="800000"/>
            <a:headEnd/>
            <a:tailEnd/>
          </a:ln>
          <a:effectLst/>
        </p:spPr>
        <p:txBody>
          <a:bodyPr vert="eaVert" wrap="none">
            <a:spAutoFit/>
          </a:bodyPr>
          <a:lstStyle/>
          <a:p>
            <a:pPr>
              <a:spcBef>
                <a:spcPct val="0"/>
              </a:spcBef>
            </a:pPr>
            <a:r>
              <a:rPr lang="zh-CN" altLang="en-US" sz="1800">
                <a:ea typeface="宋体" pitchFamily="2" charset="-122"/>
              </a:rPr>
              <a:t>答</a:t>
            </a:r>
            <a:r>
              <a:rPr lang="en-US" altLang="zh-CN" sz="1800">
                <a:ea typeface="宋体" pitchFamily="2" charset="-122"/>
              </a:rPr>
              <a:t>——</a:t>
            </a:r>
            <a:r>
              <a:rPr lang="zh-CN" altLang="en-US" sz="1800">
                <a:ea typeface="宋体" pitchFamily="2" charset="-122"/>
              </a:rPr>
              <a:t>同学少年！</a:t>
            </a:r>
          </a:p>
        </p:txBody>
      </p:sp>
      <p:sp>
        <p:nvSpPr>
          <p:cNvPr id="42035" name="Text Box 51"/>
          <p:cNvSpPr txBox="1">
            <a:spLocks noChangeArrowheads="1"/>
          </p:cNvSpPr>
          <p:nvPr/>
        </p:nvSpPr>
        <p:spPr bwMode="auto">
          <a:xfrm>
            <a:off x="6732588" y="5661025"/>
            <a:ext cx="458787" cy="993775"/>
          </a:xfrm>
          <a:prstGeom prst="rect">
            <a:avLst/>
          </a:prstGeom>
          <a:noFill/>
          <a:ln w="9525">
            <a:noFill/>
            <a:miter lim="800000"/>
            <a:headEnd/>
            <a:tailEnd/>
          </a:ln>
          <a:effectLst/>
        </p:spPr>
        <p:txBody>
          <a:bodyPr vert="eaVert" wrap="none">
            <a:spAutoFit/>
          </a:bodyPr>
          <a:lstStyle/>
          <a:p>
            <a:pPr>
              <a:spcBef>
                <a:spcPct val="0"/>
              </a:spcBef>
            </a:pPr>
            <a:r>
              <a:rPr lang="zh-CN" altLang="en-US" sz="1800">
                <a:ea typeface="宋体" pitchFamily="2" charset="-122"/>
              </a:rPr>
              <a:t>英雄气概</a:t>
            </a:r>
          </a:p>
        </p:txBody>
      </p:sp>
      <p:sp>
        <p:nvSpPr>
          <p:cNvPr id="42036" name="AutoShape 52"/>
          <p:cNvSpPr>
            <a:spLocks/>
          </p:cNvSpPr>
          <p:nvPr/>
        </p:nvSpPr>
        <p:spPr bwMode="auto">
          <a:xfrm>
            <a:off x="7740650" y="1989138"/>
            <a:ext cx="223838" cy="4032250"/>
          </a:xfrm>
          <a:prstGeom prst="rightBrace">
            <a:avLst>
              <a:gd name="adj1" fmla="val 150118"/>
              <a:gd name="adj2" fmla="val 50000"/>
            </a:avLst>
          </a:prstGeom>
          <a:noFill/>
          <a:ln w="9525">
            <a:solidFill>
              <a:schemeClr val="tx1"/>
            </a:solidFill>
            <a:round/>
            <a:headEnd/>
            <a:tailEnd/>
          </a:ln>
          <a:effectLst/>
        </p:spPr>
        <p:txBody>
          <a:bodyPr wrap="none" anchor="ctr"/>
          <a:lstStyle/>
          <a:p>
            <a:endParaRPr lang="zh-CN" altLang="en-US"/>
          </a:p>
        </p:txBody>
      </p:sp>
      <p:sp>
        <p:nvSpPr>
          <p:cNvPr id="42037" name="Text Box 53"/>
          <p:cNvSpPr txBox="1">
            <a:spLocks noChangeArrowheads="1"/>
          </p:cNvSpPr>
          <p:nvPr/>
        </p:nvSpPr>
        <p:spPr bwMode="auto">
          <a:xfrm>
            <a:off x="8115300" y="2565400"/>
            <a:ext cx="488950" cy="3240088"/>
          </a:xfrm>
          <a:prstGeom prst="rect">
            <a:avLst/>
          </a:prstGeom>
          <a:noFill/>
          <a:ln w="9525">
            <a:noFill/>
            <a:miter lim="800000"/>
            <a:headEnd/>
            <a:tailEnd/>
          </a:ln>
          <a:effectLst/>
        </p:spPr>
        <p:txBody>
          <a:bodyPr vert="eaVert">
            <a:spAutoFit/>
          </a:bodyPr>
          <a:lstStyle/>
          <a:p>
            <a:pPr>
              <a:spcBef>
                <a:spcPct val="0"/>
              </a:spcBef>
            </a:pPr>
            <a:r>
              <a:rPr lang="zh-CN" altLang="en-US" sz="2000">
                <a:ea typeface="宋体" pitchFamily="2" charset="-122"/>
              </a:rPr>
              <a:t>景中寓情          情中显志</a:t>
            </a:r>
          </a:p>
        </p:txBody>
      </p:sp>
      <p:sp>
        <p:nvSpPr>
          <p:cNvPr id="42038" name="AutoShape 54"/>
          <p:cNvSpPr>
            <a:spLocks/>
          </p:cNvSpPr>
          <p:nvPr/>
        </p:nvSpPr>
        <p:spPr bwMode="auto">
          <a:xfrm>
            <a:off x="6732588" y="5876925"/>
            <a:ext cx="79375" cy="647700"/>
          </a:xfrm>
          <a:prstGeom prst="rightBrace">
            <a:avLst>
              <a:gd name="adj1" fmla="val 68000"/>
              <a:gd name="adj2" fmla="val 50000"/>
            </a:avLst>
          </a:prstGeom>
          <a:noFill/>
          <a:ln w="9525">
            <a:solidFill>
              <a:schemeClr val="tx1"/>
            </a:solidFill>
            <a:round/>
            <a:headEnd/>
            <a:tailEnd/>
          </a:ln>
          <a:effectLst/>
        </p:spPr>
        <p:txBody>
          <a:bodyPr wrap="none" anchor="ct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1990"/>
                                        </p:tgtEl>
                                        <p:attrNameLst>
                                          <p:attrName>style.visibility</p:attrName>
                                        </p:attrNameLst>
                                      </p:cBhvr>
                                      <p:to>
                                        <p:strVal val="visible"/>
                                      </p:to>
                                    </p:set>
                                    <p:anim calcmode="lin" valueType="num">
                                      <p:cBhvr additive="base">
                                        <p:cTn id="7" dur="500" fill="hold"/>
                                        <p:tgtEl>
                                          <p:spTgt spid="41990"/>
                                        </p:tgtEl>
                                        <p:attrNameLst>
                                          <p:attrName>ppt_x</p:attrName>
                                        </p:attrNameLst>
                                      </p:cBhvr>
                                      <p:tavLst>
                                        <p:tav tm="0">
                                          <p:val>
                                            <p:strVal val="#ppt_x"/>
                                          </p:val>
                                        </p:tav>
                                        <p:tav tm="100000">
                                          <p:val>
                                            <p:strVal val="#ppt_x"/>
                                          </p:val>
                                        </p:tav>
                                      </p:tavLst>
                                    </p:anim>
                                    <p:anim calcmode="lin" valueType="num">
                                      <p:cBhvr additive="base">
                                        <p:cTn id="8" dur="500" fill="hold"/>
                                        <p:tgtEl>
                                          <p:spTgt spid="4199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1992"/>
                                        </p:tgtEl>
                                        <p:attrNameLst>
                                          <p:attrName>style.visibility</p:attrName>
                                        </p:attrNameLst>
                                      </p:cBhvr>
                                      <p:to>
                                        <p:strVal val="visible"/>
                                      </p:to>
                                    </p:set>
                                    <p:anim calcmode="lin" valueType="num">
                                      <p:cBhvr additive="base">
                                        <p:cTn id="13" dur="500" fill="hold"/>
                                        <p:tgtEl>
                                          <p:spTgt spid="41992"/>
                                        </p:tgtEl>
                                        <p:attrNameLst>
                                          <p:attrName>ppt_x</p:attrName>
                                        </p:attrNameLst>
                                      </p:cBhvr>
                                      <p:tavLst>
                                        <p:tav tm="0">
                                          <p:val>
                                            <p:strVal val="0-#ppt_w/2"/>
                                          </p:val>
                                        </p:tav>
                                        <p:tav tm="100000">
                                          <p:val>
                                            <p:strVal val="#ppt_x"/>
                                          </p:val>
                                        </p:tav>
                                      </p:tavLst>
                                    </p:anim>
                                    <p:anim calcmode="lin" valueType="num">
                                      <p:cBhvr additive="base">
                                        <p:cTn id="14" dur="500" fill="hold"/>
                                        <p:tgtEl>
                                          <p:spTgt spid="41992"/>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2008"/>
                                        </p:tgtEl>
                                        <p:attrNameLst>
                                          <p:attrName>style.visibility</p:attrName>
                                        </p:attrNameLst>
                                      </p:cBhvr>
                                      <p:to>
                                        <p:strVal val="visible"/>
                                      </p:to>
                                    </p:set>
                                    <p:anim calcmode="lin" valueType="num">
                                      <p:cBhvr additive="base">
                                        <p:cTn id="19" dur="500" fill="hold"/>
                                        <p:tgtEl>
                                          <p:spTgt spid="42008"/>
                                        </p:tgtEl>
                                        <p:attrNameLst>
                                          <p:attrName>ppt_x</p:attrName>
                                        </p:attrNameLst>
                                      </p:cBhvr>
                                      <p:tavLst>
                                        <p:tav tm="0">
                                          <p:val>
                                            <p:strVal val="0-#ppt_w/2"/>
                                          </p:val>
                                        </p:tav>
                                        <p:tav tm="100000">
                                          <p:val>
                                            <p:strVal val="#ppt_x"/>
                                          </p:val>
                                        </p:tav>
                                      </p:tavLst>
                                    </p:anim>
                                    <p:anim calcmode="lin" valueType="num">
                                      <p:cBhvr additive="base">
                                        <p:cTn id="20" dur="500" fill="hold"/>
                                        <p:tgtEl>
                                          <p:spTgt spid="42008"/>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1996"/>
                                        </p:tgtEl>
                                        <p:attrNameLst>
                                          <p:attrName>style.visibility</p:attrName>
                                        </p:attrNameLst>
                                      </p:cBhvr>
                                      <p:to>
                                        <p:strVal val="visible"/>
                                      </p:to>
                                    </p:set>
                                    <p:anim calcmode="lin" valueType="num">
                                      <p:cBhvr additive="base">
                                        <p:cTn id="25" dur="500" fill="hold"/>
                                        <p:tgtEl>
                                          <p:spTgt spid="41996"/>
                                        </p:tgtEl>
                                        <p:attrNameLst>
                                          <p:attrName>ppt_x</p:attrName>
                                        </p:attrNameLst>
                                      </p:cBhvr>
                                      <p:tavLst>
                                        <p:tav tm="0">
                                          <p:val>
                                            <p:strVal val="0-#ppt_w/2"/>
                                          </p:val>
                                        </p:tav>
                                        <p:tav tm="100000">
                                          <p:val>
                                            <p:strVal val="#ppt_x"/>
                                          </p:val>
                                        </p:tav>
                                      </p:tavLst>
                                    </p:anim>
                                    <p:anim calcmode="lin" valueType="num">
                                      <p:cBhvr additive="base">
                                        <p:cTn id="26" dur="500" fill="hold"/>
                                        <p:tgtEl>
                                          <p:spTgt spid="41996"/>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1993"/>
                                        </p:tgtEl>
                                        <p:attrNameLst>
                                          <p:attrName>style.visibility</p:attrName>
                                        </p:attrNameLst>
                                      </p:cBhvr>
                                      <p:to>
                                        <p:strVal val="visible"/>
                                      </p:to>
                                    </p:set>
                                    <p:anim calcmode="lin" valueType="num">
                                      <p:cBhvr additive="base">
                                        <p:cTn id="31" dur="500" fill="hold"/>
                                        <p:tgtEl>
                                          <p:spTgt spid="41993"/>
                                        </p:tgtEl>
                                        <p:attrNameLst>
                                          <p:attrName>ppt_x</p:attrName>
                                        </p:attrNameLst>
                                      </p:cBhvr>
                                      <p:tavLst>
                                        <p:tav tm="0">
                                          <p:val>
                                            <p:strVal val="0-#ppt_w/2"/>
                                          </p:val>
                                        </p:tav>
                                        <p:tav tm="100000">
                                          <p:val>
                                            <p:strVal val="#ppt_x"/>
                                          </p:val>
                                        </p:tav>
                                      </p:tavLst>
                                    </p:anim>
                                    <p:anim calcmode="lin" valueType="num">
                                      <p:cBhvr additive="base">
                                        <p:cTn id="32" dur="500" fill="hold"/>
                                        <p:tgtEl>
                                          <p:spTgt spid="41993"/>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1997"/>
                                        </p:tgtEl>
                                        <p:attrNameLst>
                                          <p:attrName>style.visibility</p:attrName>
                                        </p:attrNameLst>
                                      </p:cBhvr>
                                      <p:to>
                                        <p:strVal val="visible"/>
                                      </p:to>
                                    </p:set>
                                    <p:anim calcmode="lin" valueType="num">
                                      <p:cBhvr additive="base">
                                        <p:cTn id="37" dur="500" fill="hold"/>
                                        <p:tgtEl>
                                          <p:spTgt spid="41997"/>
                                        </p:tgtEl>
                                        <p:attrNameLst>
                                          <p:attrName>ppt_x</p:attrName>
                                        </p:attrNameLst>
                                      </p:cBhvr>
                                      <p:tavLst>
                                        <p:tav tm="0">
                                          <p:val>
                                            <p:strVal val="#ppt_x"/>
                                          </p:val>
                                        </p:tav>
                                        <p:tav tm="100000">
                                          <p:val>
                                            <p:strVal val="#ppt_x"/>
                                          </p:val>
                                        </p:tav>
                                      </p:tavLst>
                                    </p:anim>
                                    <p:anim calcmode="lin" valueType="num">
                                      <p:cBhvr additive="base">
                                        <p:cTn id="38" dur="500" fill="hold"/>
                                        <p:tgtEl>
                                          <p:spTgt spid="4199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41998"/>
                                        </p:tgtEl>
                                        <p:attrNameLst>
                                          <p:attrName>style.visibility</p:attrName>
                                        </p:attrNameLst>
                                      </p:cBhvr>
                                      <p:to>
                                        <p:strVal val="visible"/>
                                      </p:to>
                                    </p:set>
                                    <p:anim calcmode="lin" valueType="num">
                                      <p:cBhvr additive="base">
                                        <p:cTn id="43" dur="500" fill="hold"/>
                                        <p:tgtEl>
                                          <p:spTgt spid="41998"/>
                                        </p:tgtEl>
                                        <p:attrNameLst>
                                          <p:attrName>ppt_x</p:attrName>
                                        </p:attrNameLst>
                                      </p:cBhvr>
                                      <p:tavLst>
                                        <p:tav tm="0">
                                          <p:val>
                                            <p:strVal val="0-#ppt_w/2"/>
                                          </p:val>
                                        </p:tav>
                                        <p:tav tm="100000">
                                          <p:val>
                                            <p:strVal val="#ppt_x"/>
                                          </p:val>
                                        </p:tav>
                                      </p:tavLst>
                                    </p:anim>
                                    <p:anim calcmode="lin" valueType="num">
                                      <p:cBhvr additive="base">
                                        <p:cTn id="44" dur="500" fill="hold"/>
                                        <p:tgtEl>
                                          <p:spTgt spid="41998"/>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1999"/>
                                        </p:tgtEl>
                                        <p:attrNameLst>
                                          <p:attrName>style.visibility</p:attrName>
                                        </p:attrNameLst>
                                      </p:cBhvr>
                                      <p:to>
                                        <p:strVal val="visible"/>
                                      </p:to>
                                    </p:set>
                                    <p:anim calcmode="lin" valueType="num">
                                      <p:cBhvr additive="base">
                                        <p:cTn id="49" dur="500" fill="hold"/>
                                        <p:tgtEl>
                                          <p:spTgt spid="41999"/>
                                        </p:tgtEl>
                                        <p:attrNameLst>
                                          <p:attrName>ppt_x</p:attrName>
                                        </p:attrNameLst>
                                      </p:cBhvr>
                                      <p:tavLst>
                                        <p:tav tm="0">
                                          <p:val>
                                            <p:strVal val="#ppt_x"/>
                                          </p:val>
                                        </p:tav>
                                        <p:tav tm="100000">
                                          <p:val>
                                            <p:strVal val="#ppt_x"/>
                                          </p:val>
                                        </p:tav>
                                      </p:tavLst>
                                    </p:anim>
                                    <p:anim calcmode="lin" valueType="num">
                                      <p:cBhvr additive="base">
                                        <p:cTn id="50" dur="500" fill="hold"/>
                                        <p:tgtEl>
                                          <p:spTgt spid="41999"/>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42000"/>
                                        </p:tgtEl>
                                        <p:attrNameLst>
                                          <p:attrName>style.visibility</p:attrName>
                                        </p:attrNameLst>
                                      </p:cBhvr>
                                      <p:to>
                                        <p:strVal val="visible"/>
                                      </p:to>
                                    </p:set>
                                    <p:anim calcmode="lin" valueType="num">
                                      <p:cBhvr additive="base">
                                        <p:cTn id="55" dur="500" fill="hold"/>
                                        <p:tgtEl>
                                          <p:spTgt spid="42000"/>
                                        </p:tgtEl>
                                        <p:attrNameLst>
                                          <p:attrName>ppt_x</p:attrName>
                                        </p:attrNameLst>
                                      </p:cBhvr>
                                      <p:tavLst>
                                        <p:tav tm="0">
                                          <p:val>
                                            <p:strVal val="0-#ppt_w/2"/>
                                          </p:val>
                                        </p:tav>
                                        <p:tav tm="100000">
                                          <p:val>
                                            <p:strVal val="#ppt_x"/>
                                          </p:val>
                                        </p:tav>
                                      </p:tavLst>
                                    </p:anim>
                                    <p:anim calcmode="lin" valueType="num">
                                      <p:cBhvr additive="base">
                                        <p:cTn id="56" dur="500" fill="hold"/>
                                        <p:tgtEl>
                                          <p:spTgt spid="42000"/>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42017"/>
                                        </p:tgtEl>
                                        <p:attrNameLst>
                                          <p:attrName>style.visibility</p:attrName>
                                        </p:attrNameLst>
                                      </p:cBhvr>
                                      <p:to>
                                        <p:strVal val="visible"/>
                                      </p:to>
                                    </p:set>
                                    <p:anim calcmode="lin" valueType="num">
                                      <p:cBhvr additive="base">
                                        <p:cTn id="61" dur="500" fill="hold"/>
                                        <p:tgtEl>
                                          <p:spTgt spid="42017"/>
                                        </p:tgtEl>
                                        <p:attrNameLst>
                                          <p:attrName>ppt_x</p:attrName>
                                        </p:attrNameLst>
                                      </p:cBhvr>
                                      <p:tavLst>
                                        <p:tav tm="0">
                                          <p:val>
                                            <p:strVal val="#ppt_x"/>
                                          </p:val>
                                        </p:tav>
                                        <p:tav tm="100000">
                                          <p:val>
                                            <p:strVal val="#ppt_x"/>
                                          </p:val>
                                        </p:tav>
                                      </p:tavLst>
                                    </p:anim>
                                    <p:anim calcmode="lin" valueType="num">
                                      <p:cBhvr additive="base">
                                        <p:cTn id="62" dur="500" fill="hold"/>
                                        <p:tgtEl>
                                          <p:spTgt spid="42017"/>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42001"/>
                                        </p:tgtEl>
                                        <p:attrNameLst>
                                          <p:attrName>style.visibility</p:attrName>
                                        </p:attrNameLst>
                                      </p:cBhvr>
                                      <p:to>
                                        <p:strVal val="visible"/>
                                      </p:to>
                                    </p:set>
                                    <p:anim calcmode="lin" valueType="num">
                                      <p:cBhvr additive="base">
                                        <p:cTn id="67" dur="500" fill="hold"/>
                                        <p:tgtEl>
                                          <p:spTgt spid="42001"/>
                                        </p:tgtEl>
                                        <p:attrNameLst>
                                          <p:attrName>ppt_x</p:attrName>
                                        </p:attrNameLst>
                                      </p:cBhvr>
                                      <p:tavLst>
                                        <p:tav tm="0">
                                          <p:val>
                                            <p:strVal val="0-#ppt_w/2"/>
                                          </p:val>
                                        </p:tav>
                                        <p:tav tm="100000">
                                          <p:val>
                                            <p:strVal val="#ppt_x"/>
                                          </p:val>
                                        </p:tav>
                                      </p:tavLst>
                                    </p:anim>
                                    <p:anim calcmode="lin" valueType="num">
                                      <p:cBhvr additive="base">
                                        <p:cTn id="68" dur="500" fill="hold"/>
                                        <p:tgtEl>
                                          <p:spTgt spid="42001"/>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42020"/>
                                        </p:tgtEl>
                                        <p:attrNameLst>
                                          <p:attrName>style.visibility</p:attrName>
                                        </p:attrNameLst>
                                      </p:cBhvr>
                                      <p:to>
                                        <p:strVal val="visible"/>
                                      </p:to>
                                    </p:set>
                                    <p:anim calcmode="lin" valueType="num">
                                      <p:cBhvr additive="base">
                                        <p:cTn id="73" dur="500" fill="hold"/>
                                        <p:tgtEl>
                                          <p:spTgt spid="42020"/>
                                        </p:tgtEl>
                                        <p:attrNameLst>
                                          <p:attrName>ppt_x</p:attrName>
                                        </p:attrNameLst>
                                      </p:cBhvr>
                                      <p:tavLst>
                                        <p:tav tm="0">
                                          <p:val>
                                            <p:strVal val="#ppt_x"/>
                                          </p:val>
                                        </p:tav>
                                        <p:tav tm="100000">
                                          <p:val>
                                            <p:strVal val="#ppt_x"/>
                                          </p:val>
                                        </p:tav>
                                      </p:tavLst>
                                    </p:anim>
                                    <p:anim calcmode="lin" valueType="num">
                                      <p:cBhvr additive="base">
                                        <p:cTn id="74" dur="500" fill="hold"/>
                                        <p:tgtEl>
                                          <p:spTgt spid="42020"/>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42002"/>
                                        </p:tgtEl>
                                        <p:attrNameLst>
                                          <p:attrName>style.visibility</p:attrName>
                                        </p:attrNameLst>
                                      </p:cBhvr>
                                      <p:to>
                                        <p:strVal val="visible"/>
                                      </p:to>
                                    </p:set>
                                    <p:anim calcmode="lin" valueType="num">
                                      <p:cBhvr additive="base">
                                        <p:cTn id="79" dur="500" fill="hold"/>
                                        <p:tgtEl>
                                          <p:spTgt spid="42002"/>
                                        </p:tgtEl>
                                        <p:attrNameLst>
                                          <p:attrName>ppt_x</p:attrName>
                                        </p:attrNameLst>
                                      </p:cBhvr>
                                      <p:tavLst>
                                        <p:tav tm="0">
                                          <p:val>
                                            <p:strVal val="0-#ppt_w/2"/>
                                          </p:val>
                                        </p:tav>
                                        <p:tav tm="100000">
                                          <p:val>
                                            <p:strVal val="#ppt_x"/>
                                          </p:val>
                                        </p:tav>
                                      </p:tavLst>
                                    </p:anim>
                                    <p:anim calcmode="lin" valueType="num">
                                      <p:cBhvr additive="base">
                                        <p:cTn id="80" dur="500" fill="hold"/>
                                        <p:tgtEl>
                                          <p:spTgt spid="42002"/>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42003"/>
                                        </p:tgtEl>
                                        <p:attrNameLst>
                                          <p:attrName>style.visibility</p:attrName>
                                        </p:attrNameLst>
                                      </p:cBhvr>
                                      <p:to>
                                        <p:strVal val="visible"/>
                                      </p:to>
                                    </p:set>
                                    <p:anim calcmode="lin" valueType="num">
                                      <p:cBhvr additive="base">
                                        <p:cTn id="85" dur="500" fill="hold"/>
                                        <p:tgtEl>
                                          <p:spTgt spid="42003"/>
                                        </p:tgtEl>
                                        <p:attrNameLst>
                                          <p:attrName>ppt_x</p:attrName>
                                        </p:attrNameLst>
                                      </p:cBhvr>
                                      <p:tavLst>
                                        <p:tav tm="0">
                                          <p:val>
                                            <p:strVal val="#ppt_x"/>
                                          </p:val>
                                        </p:tav>
                                        <p:tav tm="100000">
                                          <p:val>
                                            <p:strVal val="#ppt_x"/>
                                          </p:val>
                                        </p:tav>
                                      </p:tavLst>
                                    </p:anim>
                                    <p:anim calcmode="lin" valueType="num">
                                      <p:cBhvr additive="base">
                                        <p:cTn id="86" dur="500" fill="hold"/>
                                        <p:tgtEl>
                                          <p:spTgt spid="42003"/>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8" fill="hold" grpId="0" nodeType="clickEffect">
                                  <p:stCondLst>
                                    <p:cond delay="0"/>
                                  </p:stCondLst>
                                  <p:childTnLst>
                                    <p:set>
                                      <p:cBhvr>
                                        <p:cTn id="90" dur="1" fill="hold">
                                          <p:stCondLst>
                                            <p:cond delay="0"/>
                                          </p:stCondLst>
                                        </p:cTn>
                                        <p:tgtEl>
                                          <p:spTgt spid="42004"/>
                                        </p:tgtEl>
                                        <p:attrNameLst>
                                          <p:attrName>style.visibility</p:attrName>
                                        </p:attrNameLst>
                                      </p:cBhvr>
                                      <p:to>
                                        <p:strVal val="visible"/>
                                      </p:to>
                                    </p:set>
                                    <p:anim calcmode="lin" valueType="num">
                                      <p:cBhvr additive="base">
                                        <p:cTn id="91" dur="500" fill="hold"/>
                                        <p:tgtEl>
                                          <p:spTgt spid="42004"/>
                                        </p:tgtEl>
                                        <p:attrNameLst>
                                          <p:attrName>ppt_x</p:attrName>
                                        </p:attrNameLst>
                                      </p:cBhvr>
                                      <p:tavLst>
                                        <p:tav tm="0">
                                          <p:val>
                                            <p:strVal val="0-#ppt_w/2"/>
                                          </p:val>
                                        </p:tav>
                                        <p:tav tm="100000">
                                          <p:val>
                                            <p:strVal val="#ppt_x"/>
                                          </p:val>
                                        </p:tav>
                                      </p:tavLst>
                                    </p:anim>
                                    <p:anim calcmode="lin" valueType="num">
                                      <p:cBhvr additive="base">
                                        <p:cTn id="92" dur="500" fill="hold"/>
                                        <p:tgtEl>
                                          <p:spTgt spid="42004"/>
                                        </p:tgtEl>
                                        <p:attrNameLst>
                                          <p:attrName>ppt_y</p:attrName>
                                        </p:attrNameLst>
                                      </p:cBhvr>
                                      <p:tavLst>
                                        <p:tav tm="0">
                                          <p:val>
                                            <p:strVal val="#ppt_y"/>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42019"/>
                                        </p:tgtEl>
                                        <p:attrNameLst>
                                          <p:attrName>style.visibility</p:attrName>
                                        </p:attrNameLst>
                                      </p:cBhvr>
                                      <p:to>
                                        <p:strVal val="visible"/>
                                      </p:to>
                                    </p:set>
                                    <p:anim calcmode="lin" valueType="num">
                                      <p:cBhvr additive="base">
                                        <p:cTn id="97" dur="500" fill="hold"/>
                                        <p:tgtEl>
                                          <p:spTgt spid="42019"/>
                                        </p:tgtEl>
                                        <p:attrNameLst>
                                          <p:attrName>ppt_x</p:attrName>
                                        </p:attrNameLst>
                                      </p:cBhvr>
                                      <p:tavLst>
                                        <p:tav tm="0">
                                          <p:val>
                                            <p:strVal val="#ppt_x"/>
                                          </p:val>
                                        </p:tav>
                                        <p:tav tm="100000">
                                          <p:val>
                                            <p:strVal val="#ppt_x"/>
                                          </p:val>
                                        </p:tav>
                                      </p:tavLst>
                                    </p:anim>
                                    <p:anim calcmode="lin" valueType="num">
                                      <p:cBhvr additive="base">
                                        <p:cTn id="98" dur="500" fill="hold"/>
                                        <p:tgtEl>
                                          <p:spTgt spid="42019"/>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8" fill="hold" grpId="0" nodeType="clickEffect">
                                  <p:stCondLst>
                                    <p:cond delay="0"/>
                                  </p:stCondLst>
                                  <p:childTnLst>
                                    <p:set>
                                      <p:cBhvr>
                                        <p:cTn id="102" dur="1" fill="hold">
                                          <p:stCondLst>
                                            <p:cond delay="0"/>
                                          </p:stCondLst>
                                        </p:cTn>
                                        <p:tgtEl>
                                          <p:spTgt spid="42005"/>
                                        </p:tgtEl>
                                        <p:attrNameLst>
                                          <p:attrName>style.visibility</p:attrName>
                                        </p:attrNameLst>
                                      </p:cBhvr>
                                      <p:to>
                                        <p:strVal val="visible"/>
                                      </p:to>
                                    </p:set>
                                    <p:anim calcmode="lin" valueType="num">
                                      <p:cBhvr additive="base">
                                        <p:cTn id="103" dur="500" fill="hold"/>
                                        <p:tgtEl>
                                          <p:spTgt spid="42005"/>
                                        </p:tgtEl>
                                        <p:attrNameLst>
                                          <p:attrName>ppt_x</p:attrName>
                                        </p:attrNameLst>
                                      </p:cBhvr>
                                      <p:tavLst>
                                        <p:tav tm="0">
                                          <p:val>
                                            <p:strVal val="0-#ppt_w/2"/>
                                          </p:val>
                                        </p:tav>
                                        <p:tav tm="100000">
                                          <p:val>
                                            <p:strVal val="#ppt_x"/>
                                          </p:val>
                                        </p:tav>
                                      </p:tavLst>
                                    </p:anim>
                                    <p:anim calcmode="lin" valueType="num">
                                      <p:cBhvr additive="base">
                                        <p:cTn id="104" dur="500" fill="hold"/>
                                        <p:tgtEl>
                                          <p:spTgt spid="42005"/>
                                        </p:tgtEl>
                                        <p:attrNameLst>
                                          <p:attrName>ppt_y</p:attrName>
                                        </p:attrNameLst>
                                      </p:cBhvr>
                                      <p:tavLst>
                                        <p:tav tm="0">
                                          <p:val>
                                            <p:strVal val="#ppt_y"/>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42018"/>
                                        </p:tgtEl>
                                        <p:attrNameLst>
                                          <p:attrName>style.visibility</p:attrName>
                                        </p:attrNameLst>
                                      </p:cBhvr>
                                      <p:to>
                                        <p:strVal val="visible"/>
                                      </p:to>
                                    </p:set>
                                    <p:anim calcmode="lin" valueType="num">
                                      <p:cBhvr additive="base">
                                        <p:cTn id="109" dur="500" fill="hold"/>
                                        <p:tgtEl>
                                          <p:spTgt spid="42018"/>
                                        </p:tgtEl>
                                        <p:attrNameLst>
                                          <p:attrName>ppt_x</p:attrName>
                                        </p:attrNameLst>
                                      </p:cBhvr>
                                      <p:tavLst>
                                        <p:tav tm="0">
                                          <p:val>
                                            <p:strVal val="#ppt_x"/>
                                          </p:val>
                                        </p:tav>
                                        <p:tav tm="100000">
                                          <p:val>
                                            <p:strVal val="#ppt_x"/>
                                          </p:val>
                                        </p:tav>
                                      </p:tavLst>
                                    </p:anim>
                                    <p:anim calcmode="lin" valueType="num">
                                      <p:cBhvr additive="base">
                                        <p:cTn id="110" dur="500" fill="hold"/>
                                        <p:tgtEl>
                                          <p:spTgt spid="42018"/>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8" fill="hold" grpId="0" nodeType="clickEffect">
                                  <p:stCondLst>
                                    <p:cond delay="0"/>
                                  </p:stCondLst>
                                  <p:childTnLst>
                                    <p:set>
                                      <p:cBhvr>
                                        <p:cTn id="114" dur="1" fill="hold">
                                          <p:stCondLst>
                                            <p:cond delay="0"/>
                                          </p:stCondLst>
                                        </p:cTn>
                                        <p:tgtEl>
                                          <p:spTgt spid="42006"/>
                                        </p:tgtEl>
                                        <p:attrNameLst>
                                          <p:attrName>style.visibility</p:attrName>
                                        </p:attrNameLst>
                                      </p:cBhvr>
                                      <p:to>
                                        <p:strVal val="visible"/>
                                      </p:to>
                                    </p:set>
                                    <p:anim calcmode="lin" valueType="num">
                                      <p:cBhvr additive="base">
                                        <p:cTn id="115" dur="500" fill="hold"/>
                                        <p:tgtEl>
                                          <p:spTgt spid="42006"/>
                                        </p:tgtEl>
                                        <p:attrNameLst>
                                          <p:attrName>ppt_x</p:attrName>
                                        </p:attrNameLst>
                                      </p:cBhvr>
                                      <p:tavLst>
                                        <p:tav tm="0">
                                          <p:val>
                                            <p:strVal val="0-#ppt_w/2"/>
                                          </p:val>
                                        </p:tav>
                                        <p:tav tm="100000">
                                          <p:val>
                                            <p:strVal val="#ppt_x"/>
                                          </p:val>
                                        </p:tav>
                                      </p:tavLst>
                                    </p:anim>
                                    <p:anim calcmode="lin" valueType="num">
                                      <p:cBhvr additive="base">
                                        <p:cTn id="116" dur="500" fill="hold"/>
                                        <p:tgtEl>
                                          <p:spTgt spid="42006"/>
                                        </p:tgtEl>
                                        <p:attrNameLst>
                                          <p:attrName>ppt_y</p:attrName>
                                        </p:attrNameLst>
                                      </p:cBhvr>
                                      <p:tavLst>
                                        <p:tav tm="0">
                                          <p:val>
                                            <p:strVal val="#ppt_y"/>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grpId="0" nodeType="clickEffect">
                                  <p:stCondLst>
                                    <p:cond delay="0"/>
                                  </p:stCondLst>
                                  <p:childTnLst>
                                    <p:set>
                                      <p:cBhvr>
                                        <p:cTn id="120" dur="1" fill="hold">
                                          <p:stCondLst>
                                            <p:cond delay="0"/>
                                          </p:stCondLst>
                                        </p:cTn>
                                        <p:tgtEl>
                                          <p:spTgt spid="42010"/>
                                        </p:tgtEl>
                                        <p:attrNameLst>
                                          <p:attrName>style.visibility</p:attrName>
                                        </p:attrNameLst>
                                      </p:cBhvr>
                                      <p:to>
                                        <p:strVal val="visible"/>
                                      </p:to>
                                    </p:set>
                                    <p:anim calcmode="lin" valueType="num">
                                      <p:cBhvr additive="base">
                                        <p:cTn id="121" dur="500" fill="hold"/>
                                        <p:tgtEl>
                                          <p:spTgt spid="42010"/>
                                        </p:tgtEl>
                                        <p:attrNameLst>
                                          <p:attrName>ppt_x</p:attrName>
                                        </p:attrNameLst>
                                      </p:cBhvr>
                                      <p:tavLst>
                                        <p:tav tm="0">
                                          <p:val>
                                            <p:strVal val="#ppt_x"/>
                                          </p:val>
                                        </p:tav>
                                        <p:tav tm="100000">
                                          <p:val>
                                            <p:strVal val="#ppt_x"/>
                                          </p:val>
                                        </p:tav>
                                      </p:tavLst>
                                    </p:anim>
                                    <p:anim calcmode="lin" valueType="num">
                                      <p:cBhvr additive="base">
                                        <p:cTn id="122" dur="500" fill="hold"/>
                                        <p:tgtEl>
                                          <p:spTgt spid="42010"/>
                                        </p:tgtEl>
                                        <p:attrNameLst>
                                          <p:attrName>ppt_y</p:attrName>
                                        </p:attrNameLst>
                                      </p:cBhvr>
                                      <p:tavLst>
                                        <p:tav tm="0">
                                          <p:val>
                                            <p:strVal val="1+#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8" fill="hold" grpId="0" nodeType="clickEffect">
                                  <p:stCondLst>
                                    <p:cond delay="0"/>
                                  </p:stCondLst>
                                  <p:childTnLst>
                                    <p:set>
                                      <p:cBhvr>
                                        <p:cTn id="126" dur="1" fill="hold">
                                          <p:stCondLst>
                                            <p:cond delay="0"/>
                                          </p:stCondLst>
                                        </p:cTn>
                                        <p:tgtEl>
                                          <p:spTgt spid="42011"/>
                                        </p:tgtEl>
                                        <p:attrNameLst>
                                          <p:attrName>style.visibility</p:attrName>
                                        </p:attrNameLst>
                                      </p:cBhvr>
                                      <p:to>
                                        <p:strVal val="visible"/>
                                      </p:to>
                                    </p:set>
                                    <p:anim calcmode="lin" valueType="num">
                                      <p:cBhvr additive="base">
                                        <p:cTn id="127" dur="500" fill="hold"/>
                                        <p:tgtEl>
                                          <p:spTgt spid="42011"/>
                                        </p:tgtEl>
                                        <p:attrNameLst>
                                          <p:attrName>ppt_x</p:attrName>
                                        </p:attrNameLst>
                                      </p:cBhvr>
                                      <p:tavLst>
                                        <p:tav tm="0">
                                          <p:val>
                                            <p:strVal val="0-#ppt_w/2"/>
                                          </p:val>
                                        </p:tav>
                                        <p:tav tm="100000">
                                          <p:val>
                                            <p:strVal val="#ppt_x"/>
                                          </p:val>
                                        </p:tav>
                                      </p:tavLst>
                                    </p:anim>
                                    <p:anim calcmode="lin" valueType="num">
                                      <p:cBhvr additive="base">
                                        <p:cTn id="128" dur="500" fill="hold"/>
                                        <p:tgtEl>
                                          <p:spTgt spid="42011"/>
                                        </p:tgtEl>
                                        <p:attrNameLst>
                                          <p:attrName>ppt_y</p:attrName>
                                        </p:attrNameLst>
                                      </p:cBhvr>
                                      <p:tavLst>
                                        <p:tav tm="0">
                                          <p:val>
                                            <p:strVal val="#ppt_y"/>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2" presetClass="entr" presetSubtype="4" fill="hold" grpId="0" nodeType="clickEffect">
                                  <p:stCondLst>
                                    <p:cond delay="0"/>
                                  </p:stCondLst>
                                  <p:childTnLst>
                                    <p:set>
                                      <p:cBhvr>
                                        <p:cTn id="132" dur="1" fill="hold">
                                          <p:stCondLst>
                                            <p:cond delay="0"/>
                                          </p:stCondLst>
                                        </p:cTn>
                                        <p:tgtEl>
                                          <p:spTgt spid="42021"/>
                                        </p:tgtEl>
                                        <p:attrNameLst>
                                          <p:attrName>style.visibility</p:attrName>
                                        </p:attrNameLst>
                                      </p:cBhvr>
                                      <p:to>
                                        <p:strVal val="visible"/>
                                      </p:to>
                                    </p:set>
                                    <p:anim calcmode="lin" valueType="num">
                                      <p:cBhvr additive="base">
                                        <p:cTn id="133" dur="500" fill="hold"/>
                                        <p:tgtEl>
                                          <p:spTgt spid="42021"/>
                                        </p:tgtEl>
                                        <p:attrNameLst>
                                          <p:attrName>ppt_x</p:attrName>
                                        </p:attrNameLst>
                                      </p:cBhvr>
                                      <p:tavLst>
                                        <p:tav tm="0">
                                          <p:val>
                                            <p:strVal val="#ppt_x"/>
                                          </p:val>
                                        </p:tav>
                                        <p:tav tm="100000">
                                          <p:val>
                                            <p:strVal val="#ppt_x"/>
                                          </p:val>
                                        </p:tav>
                                      </p:tavLst>
                                    </p:anim>
                                    <p:anim calcmode="lin" valueType="num">
                                      <p:cBhvr additive="base">
                                        <p:cTn id="134" dur="500" fill="hold"/>
                                        <p:tgtEl>
                                          <p:spTgt spid="42021"/>
                                        </p:tgtEl>
                                        <p:attrNameLst>
                                          <p:attrName>ppt_y</p:attrName>
                                        </p:attrNameLst>
                                      </p:cBhvr>
                                      <p:tavLst>
                                        <p:tav tm="0">
                                          <p:val>
                                            <p:strVal val="1+#ppt_h/2"/>
                                          </p:val>
                                        </p:tav>
                                        <p:tav tm="100000">
                                          <p:val>
                                            <p:strVal val="#ppt_y"/>
                                          </p:val>
                                        </p:tav>
                                      </p:tavLst>
                                    </p:anim>
                                  </p:childTnLst>
                                </p:cTn>
                              </p:par>
                            </p:childTnLst>
                          </p:cTn>
                        </p:par>
                      </p:childTnLst>
                    </p:cTn>
                  </p:par>
                  <p:par>
                    <p:cTn id="135" fill="hold">
                      <p:stCondLst>
                        <p:cond delay="indefinite"/>
                      </p:stCondLst>
                      <p:childTnLst>
                        <p:par>
                          <p:cTn id="136" fill="hold">
                            <p:stCondLst>
                              <p:cond delay="0"/>
                            </p:stCondLst>
                            <p:childTnLst>
                              <p:par>
                                <p:cTn id="137" presetID="2" presetClass="entr" presetSubtype="8" fill="hold" grpId="0" nodeType="clickEffect">
                                  <p:stCondLst>
                                    <p:cond delay="0"/>
                                  </p:stCondLst>
                                  <p:childTnLst>
                                    <p:set>
                                      <p:cBhvr>
                                        <p:cTn id="138" dur="1" fill="hold">
                                          <p:stCondLst>
                                            <p:cond delay="0"/>
                                          </p:stCondLst>
                                        </p:cTn>
                                        <p:tgtEl>
                                          <p:spTgt spid="42007"/>
                                        </p:tgtEl>
                                        <p:attrNameLst>
                                          <p:attrName>style.visibility</p:attrName>
                                        </p:attrNameLst>
                                      </p:cBhvr>
                                      <p:to>
                                        <p:strVal val="visible"/>
                                      </p:to>
                                    </p:set>
                                    <p:anim calcmode="lin" valueType="num">
                                      <p:cBhvr additive="base">
                                        <p:cTn id="139" dur="500" fill="hold"/>
                                        <p:tgtEl>
                                          <p:spTgt spid="42007"/>
                                        </p:tgtEl>
                                        <p:attrNameLst>
                                          <p:attrName>ppt_x</p:attrName>
                                        </p:attrNameLst>
                                      </p:cBhvr>
                                      <p:tavLst>
                                        <p:tav tm="0">
                                          <p:val>
                                            <p:strVal val="0-#ppt_w/2"/>
                                          </p:val>
                                        </p:tav>
                                        <p:tav tm="100000">
                                          <p:val>
                                            <p:strVal val="#ppt_x"/>
                                          </p:val>
                                        </p:tav>
                                      </p:tavLst>
                                    </p:anim>
                                    <p:anim calcmode="lin" valueType="num">
                                      <p:cBhvr additive="base">
                                        <p:cTn id="140" dur="500" fill="hold"/>
                                        <p:tgtEl>
                                          <p:spTgt spid="42007"/>
                                        </p:tgtEl>
                                        <p:attrNameLst>
                                          <p:attrName>ppt_y</p:attrName>
                                        </p:attrNameLst>
                                      </p:cBhvr>
                                      <p:tavLst>
                                        <p:tav tm="0">
                                          <p:val>
                                            <p:strVal val="#ppt_y"/>
                                          </p:val>
                                        </p:tav>
                                        <p:tav tm="100000">
                                          <p:val>
                                            <p:strVal val="#ppt_y"/>
                                          </p:val>
                                        </p:tav>
                                      </p:tavLst>
                                    </p:anim>
                                  </p:childTnLst>
                                </p:cTn>
                              </p:par>
                            </p:childTnLst>
                          </p:cTn>
                        </p:par>
                      </p:childTnLst>
                    </p:cTn>
                  </p:par>
                  <p:par>
                    <p:cTn id="141" fill="hold">
                      <p:stCondLst>
                        <p:cond delay="indefinite"/>
                      </p:stCondLst>
                      <p:childTnLst>
                        <p:par>
                          <p:cTn id="142" fill="hold">
                            <p:stCondLst>
                              <p:cond delay="0"/>
                            </p:stCondLst>
                            <p:childTnLst>
                              <p:par>
                                <p:cTn id="143" presetID="2" presetClass="entr" presetSubtype="4" fill="hold" grpId="0" nodeType="clickEffect">
                                  <p:stCondLst>
                                    <p:cond delay="0"/>
                                  </p:stCondLst>
                                  <p:childTnLst>
                                    <p:set>
                                      <p:cBhvr>
                                        <p:cTn id="144" dur="1" fill="hold">
                                          <p:stCondLst>
                                            <p:cond delay="0"/>
                                          </p:stCondLst>
                                        </p:cTn>
                                        <p:tgtEl>
                                          <p:spTgt spid="42009"/>
                                        </p:tgtEl>
                                        <p:attrNameLst>
                                          <p:attrName>style.visibility</p:attrName>
                                        </p:attrNameLst>
                                      </p:cBhvr>
                                      <p:to>
                                        <p:strVal val="visible"/>
                                      </p:to>
                                    </p:set>
                                    <p:anim calcmode="lin" valueType="num">
                                      <p:cBhvr additive="base">
                                        <p:cTn id="145" dur="500" fill="hold"/>
                                        <p:tgtEl>
                                          <p:spTgt spid="42009"/>
                                        </p:tgtEl>
                                        <p:attrNameLst>
                                          <p:attrName>ppt_x</p:attrName>
                                        </p:attrNameLst>
                                      </p:cBhvr>
                                      <p:tavLst>
                                        <p:tav tm="0">
                                          <p:val>
                                            <p:strVal val="#ppt_x"/>
                                          </p:val>
                                        </p:tav>
                                        <p:tav tm="100000">
                                          <p:val>
                                            <p:strVal val="#ppt_x"/>
                                          </p:val>
                                        </p:tav>
                                      </p:tavLst>
                                    </p:anim>
                                    <p:anim calcmode="lin" valueType="num">
                                      <p:cBhvr additive="base">
                                        <p:cTn id="146" dur="500" fill="hold"/>
                                        <p:tgtEl>
                                          <p:spTgt spid="42009"/>
                                        </p:tgtEl>
                                        <p:attrNameLst>
                                          <p:attrName>ppt_y</p:attrName>
                                        </p:attrNameLst>
                                      </p:cBhvr>
                                      <p:tavLst>
                                        <p:tav tm="0">
                                          <p:val>
                                            <p:strVal val="1+#ppt_h/2"/>
                                          </p:val>
                                        </p:tav>
                                        <p:tav tm="100000">
                                          <p:val>
                                            <p:strVal val="#ppt_y"/>
                                          </p:val>
                                        </p:tav>
                                      </p:tavLst>
                                    </p:anim>
                                  </p:childTnLst>
                                </p:cTn>
                              </p:par>
                            </p:childTnLst>
                          </p:cTn>
                        </p:par>
                      </p:childTnLst>
                    </p:cTn>
                  </p:par>
                  <p:par>
                    <p:cTn id="147" fill="hold">
                      <p:stCondLst>
                        <p:cond delay="indefinite"/>
                      </p:stCondLst>
                      <p:childTnLst>
                        <p:par>
                          <p:cTn id="148" fill="hold">
                            <p:stCondLst>
                              <p:cond delay="0"/>
                            </p:stCondLst>
                            <p:childTnLst>
                              <p:par>
                                <p:cTn id="149" presetID="2" presetClass="entr" presetSubtype="8" fill="hold" grpId="0" nodeType="clickEffect">
                                  <p:stCondLst>
                                    <p:cond delay="0"/>
                                  </p:stCondLst>
                                  <p:childTnLst>
                                    <p:set>
                                      <p:cBhvr>
                                        <p:cTn id="150" dur="1" fill="hold">
                                          <p:stCondLst>
                                            <p:cond delay="0"/>
                                          </p:stCondLst>
                                        </p:cTn>
                                        <p:tgtEl>
                                          <p:spTgt spid="42012"/>
                                        </p:tgtEl>
                                        <p:attrNameLst>
                                          <p:attrName>style.visibility</p:attrName>
                                        </p:attrNameLst>
                                      </p:cBhvr>
                                      <p:to>
                                        <p:strVal val="visible"/>
                                      </p:to>
                                    </p:set>
                                    <p:anim calcmode="lin" valueType="num">
                                      <p:cBhvr additive="base">
                                        <p:cTn id="151" dur="500" fill="hold"/>
                                        <p:tgtEl>
                                          <p:spTgt spid="42012"/>
                                        </p:tgtEl>
                                        <p:attrNameLst>
                                          <p:attrName>ppt_x</p:attrName>
                                        </p:attrNameLst>
                                      </p:cBhvr>
                                      <p:tavLst>
                                        <p:tav tm="0">
                                          <p:val>
                                            <p:strVal val="0-#ppt_w/2"/>
                                          </p:val>
                                        </p:tav>
                                        <p:tav tm="100000">
                                          <p:val>
                                            <p:strVal val="#ppt_x"/>
                                          </p:val>
                                        </p:tav>
                                      </p:tavLst>
                                    </p:anim>
                                    <p:anim calcmode="lin" valueType="num">
                                      <p:cBhvr additive="base">
                                        <p:cTn id="152" dur="500" fill="hold"/>
                                        <p:tgtEl>
                                          <p:spTgt spid="42012"/>
                                        </p:tgtEl>
                                        <p:attrNameLst>
                                          <p:attrName>ppt_y</p:attrName>
                                        </p:attrNameLst>
                                      </p:cBhvr>
                                      <p:tavLst>
                                        <p:tav tm="0">
                                          <p:val>
                                            <p:strVal val="#ppt_y"/>
                                          </p:val>
                                        </p:tav>
                                        <p:tav tm="100000">
                                          <p:val>
                                            <p:strVal val="#ppt_y"/>
                                          </p:val>
                                        </p:tav>
                                      </p:tavLst>
                                    </p:anim>
                                  </p:childTnLst>
                                </p:cTn>
                              </p:par>
                            </p:childTnLst>
                          </p:cTn>
                        </p:par>
                      </p:childTnLst>
                    </p:cTn>
                  </p:par>
                  <p:par>
                    <p:cTn id="153" fill="hold">
                      <p:stCondLst>
                        <p:cond delay="indefinite"/>
                      </p:stCondLst>
                      <p:childTnLst>
                        <p:par>
                          <p:cTn id="154" fill="hold">
                            <p:stCondLst>
                              <p:cond delay="0"/>
                            </p:stCondLst>
                            <p:childTnLst>
                              <p:par>
                                <p:cTn id="155" presetID="2" presetClass="entr" presetSubtype="4" fill="hold" grpId="0" nodeType="clickEffect">
                                  <p:stCondLst>
                                    <p:cond delay="0"/>
                                  </p:stCondLst>
                                  <p:childTnLst>
                                    <p:set>
                                      <p:cBhvr>
                                        <p:cTn id="156" dur="1" fill="hold">
                                          <p:stCondLst>
                                            <p:cond delay="0"/>
                                          </p:stCondLst>
                                        </p:cTn>
                                        <p:tgtEl>
                                          <p:spTgt spid="42022"/>
                                        </p:tgtEl>
                                        <p:attrNameLst>
                                          <p:attrName>style.visibility</p:attrName>
                                        </p:attrNameLst>
                                      </p:cBhvr>
                                      <p:to>
                                        <p:strVal val="visible"/>
                                      </p:to>
                                    </p:set>
                                    <p:anim calcmode="lin" valueType="num">
                                      <p:cBhvr additive="base">
                                        <p:cTn id="157" dur="500" fill="hold"/>
                                        <p:tgtEl>
                                          <p:spTgt spid="42022"/>
                                        </p:tgtEl>
                                        <p:attrNameLst>
                                          <p:attrName>ppt_x</p:attrName>
                                        </p:attrNameLst>
                                      </p:cBhvr>
                                      <p:tavLst>
                                        <p:tav tm="0">
                                          <p:val>
                                            <p:strVal val="#ppt_x"/>
                                          </p:val>
                                        </p:tav>
                                        <p:tav tm="100000">
                                          <p:val>
                                            <p:strVal val="#ppt_x"/>
                                          </p:val>
                                        </p:tav>
                                      </p:tavLst>
                                    </p:anim>
                                    <p:anim calcmode="lin" valueType="num">
                                      <p:cBhvr additive="base">
                                        <p:cTn id="158" dur="500" fill="hold"/>
                                        <p:tgtEl>
                                          <p:spTgt spid="42022"/>
                                        </p:tgtEl>
                                        <p:attrNameLst>
                                          <p:attrName>ppt_y</p:attrName>
                                        </p:attrNameLst>
                                      </p:cBhvr>
                                      <p:tavLst>
                                        <p:tav tm="0">
                                          <p:val>
                                            <p:strVal val="1+#ppt_h/2"/>
                                          </p:val>
                                        </p:tav>
                                        <p:tav tm="100000">
                                          <p:val>
                                            <p:strVal val="#ppt_y"/>
                                          </p:val>
                                        </p:tav>
                                      </p:tavLst>
                                    </p:anim>
                                  </p:childTnLst>
                                </p:cTn>
                              </p:par>
                            </p:childTnLst>
                          </p:cTn>
                        </p:par>
                      </p:childTnLst>
                    </p:cTn>
                  </p:par>
                  <p:par>
                    <p:cTn id="159" fill="hold">
                      <p:stCondLst>
                        <p:cond delay="indefinite"/>
                      </p:stCondLst>
                      <p:childTnLst>
                        <p:par>
                          <p:cTn id="160" fill="hold">
                            <p:stCondLst>
                              <p:cond delay="0"/>
                            </p:stCondLst>
                            <p:childTnLst>
                              <p:par>
                                <p:cTn id="161" presetID="2" presetClass="entr" presetSubtype="4" fill="hold" grpId="0" nodeType="clickEffect">
                                  <p:stCondLst>
                                    <p:cond delay="0"/>
                                  </p:stCondLst>
                                  <p:childTnLst>
                                    <p:set>
                                      <p:cBhvr>
                                        <p:cTn id="162" dur="1" fill="hold">
                                          <p:stCondLst>
                                            <p:cond delay="0"/>
                                          </p:stCondLst>
                                        </p:cTn>
                                        <p:tgtEl>
                                          <p:spTgt spid="42013"/>
                                        </p:tgtEl>
                                        <p:attrNameLst>
                                          <p:attrName>style.visibility</p:attrName>
                                        </p:attrNameLst>
                                      </p:cBhvr>
                                      <p:to>
                                        <p:strVal val="visible"/>
                                      </p:to>
                                    </p:set>
                                    <p:anim calcmode="lin" valueType="num">
                                      <p:cBhvr additive="base">
                                        <p:cTn id="163" dur="500" fill="hold"/>
                                        <p:tgtEl>
                                          <p:spTgt spid="42013"/>
                                        </p:tgtEl>
                                        <p:attrNameLst>
                                          <p:attrName>ppt_x</p:attrName>
                                        </p:attrNameLst>
                                      </p:cBhvr>
                                      <p:tavLst>
                                        <p:tav tm="0">
                                          <p:val>
                                            <p:strVal val="#ppt_x"/>
                                          </p:val>
                                        </p:tav>
                                        <p:tav tm="100000">
                                          <p:val>
                                            <p:strVal val="#ppt_x"/>
                                          </p:val>
                                        </p:tav>
                                      </p:tavLst>
                                    </p:anim>
                                    <p:anim calcmode="lin" valueType="num">
                                      <p:cBhvr additive="base">
                                        <p:cTn id="164" dur="500" fill="hold"/>
                                        <p:tgtEl>
                                          <p:spTgt spid="42013"/>
                                        </p:tgtEl>
                                        <p:attrNameLst>
                                          <p:attrName>ppt_y</p:attrName>
                                        </p:attrNameLst>
                                      </p:cBhvr>
                                      <p:tavLst>
                                        <p:tav tm="0">
                                          <p:val>
                                            <p:strVal val="1+#ppt_h/2"/>
                                          </p:val>
                                        </p:tav>
                                        <p:tav tm="100000">
                                          <p:val>
                                            <p:strVal val="#ppt_y"/>
                                          </p:val>
                                        </p:tav>
                                      </p:tavLst>
                                    </p:anim>
                                  </p:childTnLst>
                                </p:cTn>
                              </p:par>
                            </p:childTnLst>
                          </p:cTn>
                        </p:par>
                      </p:childTnLst>
                    </p:cTn>
                  </p:par>
                  <p:par>
                    <p:cTn id="165" fill="hold">
                      <p:stCondLst>
                        <p:cond delay="indefinite"/>
                      </p:stCondLst>
                      <p:childTnLst>
                        <p:par>
                          <p:cTn id="166" fill="hold">
                            <p:stCondLst>
                              <p:cond delay="0"/>
                            </p:stCondLst>
                            <p:childTnLst>
                              <p:par>
                                <p:cTn id="167" presetID="2" presetClass="entr" presetSubtype="2" fill="hold" grpId="0" nodeType="clickEffect">
                                  <p:stCondLst>
                                    <p:cond delay="0"/>
                                  </p:stCondLst>
                                  <p:childTnLst>
                                    <p:set>
                                      <p:cBhvr>
                                        <p:cTn id="168" dur="1" fill="hold">
                                          <p:stCondLst>
                                            <p:cond delay="0"/>
                                          </p:stCondLst>
                                        </p:cTn>
                                        <p:tgtEl>
                                          <p:spTgt spid="42015"/>
                                        </p:tgtEl>
                                        <p:attrNameLst>
                                          <p:attrName>style.visibility</p:attrName>
                                        </p:attrNameLst>
                                      </p:cBhvr>
                                      <p:to>
                                        <p:strVal val="visible"/>
                                      </p:to>
                                    </p:set>
                                    <p:anim calcmode="lin" valueType="num">
                                      <p:cBhvr additive="base">
                                        <p:cTn id="169" dur="500" fill="hold"/>
                                        <p:tgtEl>
                                          <p:spTgt spid="42015"/>
                                        </p:tgtEl>
                                        <p:attrNameLst>
                                          <p:attrName>ppt_x</p:attrName>
                                        </p:attrNameLst>
                                      </p:cBhvr>
                                      <p:tavLst>
                                        <p:tav tm="0">
                                          <p:val>
                                            <p:strVal val="1+#ppt_w/2"/>
                                          </p:val>
                                        </p:tav>
                                        <p:tav tm="100000">
                                          <p:val>
                                            <p:strVal val="#ppt_x"/>
                                          </p:val>
                                        </p:tav>
                                      </p:tavLst>
                                    </p:anim>
                                    <p:anim calcmode="lin" valueType="num">
                                      <p:cBhvr additive="base">
                                        <p:cTn id="170" dur="500" fill="hold"/>
                                        <p:tgtEl>
                                          <p:spTgt spid="42015"/>
                                        </p:tgtEl>
                                        <p:attrNameLst>
                                          <p:attrName>ppt_y</p:attrName>
                                        </p:attrNameLst>
                                      </p:cBhvr>
                                      <p:tavLst>
                                        <p:tav tm="0">
                                          <p:val>
                                            <p:strVal val="#ppt_y"/>
                                          </p:val>
                                        </p:tav>
                                        <p:tav tm="100000">
                                          <p:val>
                                            <p:strVal val="#ppt_y"/>
                                          </p:val>
                                        </p:tav>
                                      </p:tavLst>
                                    </p:anim>
                                  </p:childTnLst>
                                </p:cTn>
                              </p:par>
                            </p:childTnLst>
                          </p:cTn>
                        </p:par>
                      </p:childTnLst>
                    </p:cTn>
                  </p:par>
                  <p:par>
                    <p:cTn id="171" fill="hold">
                      <p:stCondLst>
                        <p:cond delay="indefinite"/>
                      </p:stCondLst>
                      <p:childTnLst>
                        <p:par>
                          <p:cTn id="172" fill="hold">
                            <p:stCondLst>
                              <p:cond delay="0"/>
                            </p:stCondLst>
                            <p:childTnLst>
                              <p:par>
                                <p:cTn id="173" presetID="2" presetClass="entr" presetSubtype="4" fill="hold" grpId="0" nodeType="clickEffect">
                                  <p:stCondLst>
                                    <p:cond delay="0"/>
                                  </p:stCondLst>
                                  <p:childTnLst>
                                    <p:set>
                                      <p:cBhvr>
                                        <p:cTn id="174" dur="1" fill="hold">
                                          <p:stCondLst>
                                            <p:cond delay="0"/>
                                          </p:stCondLst>
                                        </p:cTn>
                                        <p:tgtEl>
                                          <p:spTgt spid="42014"/>
                                        </p:tgtEl>
                                        <p:attrNameLst>
                                          <p:attrName>style.visibility</p:attrName>
                                        </p:attrNameLst>
                                      </p:cBhvr>
                                      <p:to>
                                        <p:strVal val="visible"/>
                                      </p:to>
                                    </p:set>
                                    <p:anim calcmode="lin" valueType="num">
                                      <p:cBhvr additive="base">
                                        <p:cTn id="175" dur="500" fill="hold"/>
                                        <p:tgtEl>
                                          <p:spTgt spid="42014"/>
                                        </p:tgtEl>
                                        <p:attrNameLst>
                                          <p:attrName>ppt_x</p:attrName>
                                        </p:attrNameLst>
                                      </p:cBhvr>
                                      <p:tavLst>
                                        <p:tav tm="0">
                                          <p:val>
                                            <p:strVal val="#ppt_x"/>
                                          </p:val>
                                        </p:tav>
                                        <p:tav tm="100000">
                                          <p:val>
                                            <p:strVal val="#ppt_x"/>
                                          </p:val>
                                        </p:tav>
                                      </p:tavLst>
                                    </p:anim>
                                    <p:anim calcmode="lin" valueType="num">
                                      <p:cBhvr additive="base">
                                        <p:cTn id="176" dur="500" fill="hold"/>
                                        <p:tgtEl>
                                          <p:spTgt spid="42014"/>
                                        </p:tgtEl>
                                        <p:attrNameLst>
                                          <p:attrName>ppt_y</p:attrName>
                                        </p:attrNameLst>
                                      </p:cBhvr>
                                      <p:tavLst>
                                        <p:tav tm="0">
                                          <p:val>
                                            <p:strVal val="1+#ppt_h/2"/>
                                          </p:val>
                                        </p:tav>
                                        <p:tav tm="100000">
                                          <p:val>
                                            <p:strVal val="#ppt_y"/>
                                          </p:val>
                                        </p:tav>
                                      </p:tavLst>
                                    </p:anim>
                                  </p:childTnLst>
                                </p:cTn>
                              </p:par>
                            </p:childTnLst>
                          </p:cTn>
                        </p:par>
                      </p:childTnLst>
                    </p:cTn>
                  </p:par>
                  <p:par>
                    <p:cTn id="177" fill="hold">
                      <p:stCondLst>
                        <p:cond delay="indefinite"/>
                      </p:stCondLst>
                      <p:childTnLst>
                        <p:par>
                          <p:cTn id="178" fill="hold">
                            <p:stCondLst>
                              <p:cond delay="0"/>
                            </p:stCondLst>
                            <p:childTnLst>
                              <p:par>
                                <p:cTn id="179" presetID="2" presetClass="entr" presetSubtype="2" fill="hold" grpId="0" nodeType="clickEffect">
                                  <p:stCondLst>
                                    <p:cond delay="0"/>
                                  </p:stCondLst>
                                  <p:childTnLst>
                                    <p:set>
                                      <p:cBhvr>
                                        <p:cTn id="180" dur="1" fill="hold">
                                          <p:stCondLst>
                                            <p:cond delay="0"/>
                                          </p:stCondLst>
                                        </p:cTn>
                                        <p:tgtEl>
                                          <p:spTgt spid="42016"/>
                                        </p:tgtEl>
                                        <p:attrNameLst>
                                          <p:attrName>style.visibility</p:attrName>
                                        </p:attrNameLst>
                                      </p:cBhvr>
                                      <p:to>
                                        <p:strVal val="visible"/>
                                      </p:to>
                                    </p:set>
                                    <p:anim calcmode="lin" valueType="num">
                                      <p:cBhvr additive="base">
                                        <p:cTn id="181" dur="500" fill="hold"/>
                                        <p:tgtEl>
                                          <p:spTgt spid="42016"/>
                                        </p:tgtEl>
                                        <p:attrNameLst>
                                          <p:attrName>ppt_x</p:attrName>
                                        </p:attrNameLst>
                                      </p:cBhvr>
                                      <p:tavLst>
                                        <p:tav tm="0">
                                          <p:val>
                                            <p:strVal val="1+#ppt_w/2"/>
                                          </p:val>
                                        </p:tav>
                                        <p:tav tm="100000">
                                          <p:val>
                                            <p:strVal val="#ppt_x"/>
                                          </p:val>
                                        </p:tav>
                                      </p:tavLst>
                                    </p:anim>
                                    <p:anim calcmode="lin" valueType="num">
                                      <p:cBhvr additive="base">
                                        <p:cTn id="182" dur="500" fill="hold"/>
                                        <p:tgtEl>
                                          <p:spTgt spid="42016"/>
                                        </p:tgtEl>
                                        <p:attrNameLst>
                                          <p:attrName>ppt_y</p:attrName>
                                        </p:attrNameLst>
                                      </p:cBhvr>
                                      <p:tavLst>
                                        <p:tav tm="0">
                                          <p:val>
                                            <p:strVal val="#ppt_y"/>
                                          </p:val>
                                        </p:tav>
                                        <p:tav tm="100000">
                                          <p:val>
                                            <p:strVal val="#ppt_y"/>
                                          </p:val>
                                        </p:tav>
                                      </p:tavLst>
                                    </p:anim>
                                  </p:childTnLst>
                                </p:cTn>
                              </p:par>
                            </p:childTnLst>
                          </p:cTn>
                        </p:par>
                      </p:childTnLst>
                    </p:cTn>
                  </p:par>
                  <p:par>
                    <p:cTn id="183" fill="hold">
                      <p:stCondLst>
                        <p:cond delay="indefinite"/>
                      </p:stCondLst>
                      <p:childTnLst>
                        <p:par>
                          <p:cTn id="184" fill="hold">
                            <p:stCondLst>
                              <p:cond delay="0"/>
                            </p:stCondLst>
                            <p:childTnLst>
                              <p:par>
                                <p:cTn id="185" presetID="2" presetClass="entr" presetSubtype="4" fill="hold" grpId="0" nodeType="clickEffect">
                                  <p:stCondLst>
                                    <p:cond delay="0"/>
                                  </p:stCondLst>
                                  <p:childTnLst>
                                    <p:set>
                                      <p:cBhvr>
                                        <p:cTn id="186" dur="1" fill="hold">
                                          <p:stCondLst>
                                            <p:cond delay="0"/>
                                          </p:stCondLst>
                                        </p:cTn>
                                        <p:tgtEl>
                                          <p:spTgt spid="42031"/>
                                        </p:tgtEl>
                                        <p:attrNameLst>
                                          <p:attrName>style.visibility</p:attrName>
                                        </p:attrNameLst>
                                      </p:cBhvr>
                                      <p:to>
                                        <p:strVal val="visible"/>
                                      </p:to>
                                    </p:set>
                                    <p:anim calcmode="lin" valueType="num">
                                      <p:cBhvr additive="base">
                                        <p:cTn id="187" dur="500" fill="hold"/>
                                        <p:tgtEl>
                                          <p:spTgt spid="42031"/>
                                        </p:tgtEl>
                                        <p:attrNameLst>
                                          <p:attrName>ppt_x</p:attrName>
                                        </p:attrNameLst>
                                      </p:cBhvr>
                                      <p:tavLst>
                                        <p:tav tm="0">
                                          <p:val>
                                            <p:strVal val="#ppt_x"/>
                                          </p:val>
                                        </p:tav>
                                        <p:tav tm="100000">
                                          <p:val>
                                            <p:strVal val="#ppt_x"/>
                                          </p:val>
                                        </p:tav>
                                      </p:tavLst>
                                    </p:anim>
                                    <p:anim calcmode="lin" valueType="num">
                                      <p:cBhvr additive="base">
                                        <p:cTn id="188" dur="500" fill="hold"/>
                                        <p:tgtEl>
                                          <p:spTgt spid="42031"/>
                                        </p:tgtEl>
                                        <p:attrNameLst>
                                          <p:attrName>ppt_y</p:attrName>
                                        </p:attrNameLst>
                                      </p:cBhvr>
                                      <p:tavLst>
                                        <p:tav tm="0">
                                          <p:val>
                                            <p:strVal val="1+#ppt_h/2"/>
                                          </p:val>
                                        </p:tav>
                                        <p:tav tm="100000">
                                          <p:val>
                                            <p:strVal val="#ppt_y"/>
                                          </p:val>
                                        </p:tav>
                                      </p:tavLst>
                                    </p:anim>
                                  </p:childTnLst>
                                </p:cTn>
                              </p:par>
                            </p:childTnLst>
                          </p:cTn>
                        </p:par>
                      </p:childTnLst>
                    </p:cTn>
                  </p:par>
                  <p:par>
                    <p:cTn id="189" fill="hold">
                      <p:stCondLst>
                        <p:cond delay="indefinite"/>
                      </p:stCondLst>
                      <p:childTnLst>
                        <p:par>
                          <p:cTn id="190" fill="hold">
                            <p:stCondLst>
                              <p:cond delay="0"/>
                            </p:stCondLst>
                            <p:childTnLst>
                              <p:par>
                                <p:cTn id="191" presetID="2" presetClass="entr" presetSubtype="1" fill="hold" grpId="0" nodeType="clickEffect">
                                  <p:stCondLst>
                                    <p:cond delay="0"/>
                                  </p:stCondLst>
                                  <p:childTnLst>
                                    <p:set>
                                      <p:cBhvr>
                                        <p:cTn id="192" dur="1" fill="hold">
                                          <p:stCondLst>
                                            <p:cond delay="0"/>
                                          </p:stCondLst>
                                        </p:cTn>
                                        <p:tgtEl>
                                          <p:spTgt spid="42033"/>
                                        </p:tgtEl>
                                        <p:attrNameLst>
                                          <p:attrName>style.visibility</p:attrName>
                                        </p:attrNameLst>
                                      </p:cBhvr>
                                      <p:to>
                                        <p:strVal val="visible"/>
                                      </p:to>
                                    </p:set>
                                    <p:anim calcmode="lin" valueType="num">
                                      <p:cBhvr additive="base">
                                        <p:cTn id="193" dur="500" fill="hold"/>
                                        <p:tgtEl>
                                          <p:spTgt spid="42033"/>
                                        </p:tgtEl>
                                        <p:attrNameLst>
                                          <p:attrName>ppt_x</p:attrName>
                                        </p:attrNameLst>
                                      </p:cBhvr>
                                      <p:tavLst>
                                        <p:tav tm="0">
                                          <p:val>
                                            <p:strVal val="#ppt_x"/>
                                          </p:val>
                                        </p:tav>
                                        <p:tav tm="100000">
                                          <p:val>
                                            <p:strVal val="#ppt_x"/>
                                          </p:val>
                                        </p:tav>
                                      </p:tavLst>
                                    </p:anim>
                                    <p:anim calcmode="lin" valueType="num">
                                      <p:cBhvr additive="base">
                                        <p:cTn id="194" dur="500" fill="hold"/>
                                        <p:tgtEl>
                                          <p:spTgt spid="42033"/>
                                        </p:tgtEl>
                                        <p:attrNameLst>
                                          <p:attrName>ppt_y</p:attrName>
                                        </p:attrNameLst>
                                      </p:cBhvr>
                                      <p:tavLst>
                                        <p:tav tm="0">
                                          <p:val>
                                            <p:strVal val="0-#ppt_h/2"/>
                                          </p:val>
                                        </p:tav>
                                        <p:tav tm="100000">
                                          <p:val>
                                            <p:strVal val="#ppt_y"/>
                                          </p:val>
                                        </p:tav>
                                      </p:tavLst>
                                    </p:anim>
                                  </p:childTnLst>
                                </p:cTn>
                              </p:par>
                            </p:childTnLst>
                          </p:cTn>
                        </p:par>
                      </p:childTnLst>
                    </p:cTn>
                  </p:par>
                  <p:par>
                    <p:cTn id="195" fill="hold">
                      <p:stCondLst>
                        <p:cond delay="indefinite"/>
                      </p:stCondLst>
                      <p:childTnLst>
                        <p:par>
                          <p:cTn id="196" fill="hold">
                            <p:stCondLst>
                              <p:cond delay="0"/>
                            </p:stCondLst>
                            <p:childTnLst>
                              <p:par>
                                <p:cTn id="197" presetID="2" presetClass="entr" presetSubtype="4" fill="hold" grpId="0" nodeType="clickEffect">
                                  <p:stCondLst>
                                    <p:cond delay="0"/>
                                  </p:stCondLst>
                                  <p:childTnLst>
                                    <p:set>
                                      <p:cBhvr>
                                        <p:cTn id="198" dur="1" fill="hold">
                                          <p:stCondLst>
                                            <p:cond delay="0"/>
                                          </p:stCondLst>
                                        </p:cTn>
                                        <p:tgtEl>
                                          <p:spTgt spid="41991"/>
                                        </p:tgtEl>
                                        <p:attrNameLst>
                                          <p:attrName>style.visibility</p:attrName>
                                        </p:attrNameLst>
                                      </p:cBhvr>
                                      <p:to>
                                        <p:strVal val="visible"/>
                                      </p:to>
                                    </p:set>
                                    <p:anim calcmode="lin" valueType="num">
                                      <p:cBhvr additive="base">
                                        <p:cTn id="199" dur="500" fill="hold"/>
                                        <p:tgtEl>
                                          <p:spTgt spid="41991"/>
                                        </p:tgtEl>
                                        <p:attrNameLst>
                                          <p:attrName>ppt_x</p:attrName>
                                        </p:attrNameLst>
                                      </p:cBhvr>
                                      <p:tavLst>
                                        <p:tav tm="0">
                                          <p:val>
                                            <p:strVal val="#ppt_x"/>
                                          </p:val>
                                        </p:tav>
                                        <p:tav tm="100000">
                                          <p:val>
                                            <p:strVal val="#ppt_x"/>
                                          </p:val>
                                        </p:tav>
                                      </p:tavLst>
                                    </p:anim>
                                    <p:anim calcmode="lin" valueType="num">
                                      <p:cBhvr additive="base">
                                        <p:cTn id="200" dur="500" fill="hold"/>
                                        <p:tgtEl>
                                          <p:spTgt spid="41991"/>
                                        </p:tgtEl>
                                        <p:attrNameLst>
                                          <p:attrName>ppt_y</p:attrName>
                                        </p:attrNameLst>
                                      </p:cBhvr>
                                      <p:tavLst>
                                        <p:tav tm="0">
                                          <p:val>
                                            <p:strVal val="1+#ppt_h/2"/>
                                          </p:val>
                                        </p:tav>
                                        <p:tav tm="100000">
                                          <p:val>
                                            <p:strVal val="#ppt_y"/>
                                          </p:val>
                                        </p:tav>
                                      </p:tavLst>
                                    </p:anim>
                                  </p:childTnLst>
                                </p:cTn>
                              </p:par>
                            </p:childTnLst>
                          </p:cTn>
                        </p:par>
                      </p:childTnLst>
                    </p:cTn>
                  </p:par>
                  <p:par>
                    <p:cTn id="201" fill="hold">
                      <p:stCondLst>
                        <p:cond delay="indefinite"/>
                      </p:stCondLst>
                      <p:childTnLst>
                        <p:par>
                          <p:cTn id="202" fill="hold">
                            <p:stCondLst>
                              <p:cond delay="0"/>
                            </p:stCondLst>
                            <p:childTnLst>
                              <p:par>
                                <p:cTn id="203" presetID="2" presetClass="entr" presetSubtype="8" fill="hold" grpId="0" nodeType="clickEffect">
                                  <p:stCondLst>
                                    <p:cond delay="0"/>
                                  </p:stCondLst>
                                  <p:childTnLst>
                                    <p:set>
                                      <p:cBhvr>
                                        <p:cTn id="204" dur="1" fill="hold">
                                          <p:stCondLst>
                                            <p:cond delay="0"/>
                                          </p:stCondLst>
                                        </p:cTn>
                                        <p:tgtEl>
                                          <p:spTgt spid="41994"/>
                                        </p:tgtEl>
                                        <p:attrNameLst>
                                          <p:attrName>style.visibility</p:attrName>
                                        </p:attrNameLst>
                                      </p:cBhvr>
                                      <p:to>
                                        <p:strVal val="visible"/>
                                      </p:to>
                                    </p:set>
                                    <p:anim calcmode="lin" valueType="num">
                                      <p:cBhvr additive="base">
                                        <p:cTn id="205" dur="500" fill="hold"/>
                                        <p:tgtEl>
                                          <p:spTgt spid="41994"/>
                                        </p:tgtEl>
                                        <p:attrNameLst>
                                          <p:attrName>ppt_x</p:attrName>
                                        </p:attrNameLst>
                                      </p:cBhvr>
                                      <p:tavLst>
                                        <p:tav tm="0">
                                          <p:val>
                                            <p:strVal val="0-#ppt_w/2"/>
                                          </p:val>
                                        </p:tav>
                                        <p:tav tm="100000">
                                          <p:val>
                                            <p:strVal val="#ppt_x"/>
                                          </p:val>
                                        </p:tav>
                                      </p:tavLst>
                                    </p:anim>
                                    <p:anim calcmode="lin" valueType="num">
                                      <p:cBhvr additive="base">
                                        <p:cTn id="206" dur="500" fill="hold"/>
                                        <p:tgtEl>
                                          <p:spTgt spid="41994"/>
                                        </p:tgtEl>
                                        <p:attrNameLst>
                                          <p:attrName>ppt_y</p:attrName>
                                        </p:attrNameLst>
                                      </p:cBhvr>
                                      <p:tavLst>
                                        <p:tav tm="0">
                                          <p:val>
                                            <p:strVal val="#ppt_y"/>
                                          </p:val>
                                        </p:tav>
                                        <p:tav tm="100000">
                                          <p:val>
                                            <p:strVal val="#ppt_y"/>
                                          </p:val>
                                        </p:tav>
                                      </p:tavLst>
                                    </p:anim>
                                  </p:childTnLst>
                                </p:cTn>
                              </p:par>
                            </p:childTnLst>
                          </p:cTn>
                        </p:par>
                      </p:childTnLst>
                    </p:cTn>
                  </p:par>
                  <p:par>
                    <p:cTn id="207" fill="hold">
                      <p:stCondLst>
                        <p:cond delay="indefinite"/>
                      </p:stCondLst>
                      <p:childTnLst>
                        <p:par>
                          <p:cTn id="208" fill="hold">
                            <p:stCondLst>
                              <p:cond delay="0"/>
                            </p:stCondLst>
                            <p:childTnLst>
                              <p:par>
                                <p:cTn id="209" presetID="2" presetClass="entr" presetSubtype="4" fill="hold" grpId="0" nodeType="clickEffect">
                                  <p:stCondLst>
                                    <p:cond delay="0"/>
                                  </p:stCondLst>
                                  <p:childTnLst>
                                    <p:set>
                                      <p:cBhvr>
                                        <p:cTn id="210" dur="1" fill="hold">
                                          <p:stCondLst>
                                            <p:cond delay="0"/>
                                          </p:stCondLst>
                                        </p:cTn>
                                        <p:tgtEl>
                                          <p:spTgt spid="42023"/>
                                        </p:tgtEl>
                                        <p:attrNameLst>
                                          <p:attrName>style.visibility</p:attrName>
                                        </p:attrNameLst>
                                      </p:cBhvr>
                                      <p:to>
                                        <p:strVal val="visible"/>
                                      </p:to>
                                    </p:set>
                                    <p:anim calcmode="lin" valueType="num">
                                      <p:cBhvr additive="base">
                                        <p:cTn id="211" dur="500" fill="hold"/>
                                        <p:tgtEl>
                                          <p:spTgt spid="42023"/>
                                        </p:tgtEl>
                                        <p:attrNameLst>
                                          <p:attrName>ppt_x</p:attrName>
                                        </p:attrNameLst>
                                      </p:cBhvr>
                                      <p:tavLst>
                                        <p:tav tm="0">
                                          <p:val>
                                            <p:strVal val="#ppt_x"/>
                                          </p:val>
                                        </p:tav>
                                        <p:tav tm="100000">
                                          <p:val>
                                            <p:strVal val="#ppt_x"/>
                                          </p:val>
                                        </p:tav>
                                      </p:tavLst>
                                    </p:anim>
                                    <p:anim calcmode="lin" valueType="num">
                                      <p:cBhvr additive="base">
                                        <p:cTn id="212" dur="500" fill="hold"/>
                                        <p:tgtEl>
                                          <p:spTgt spid="42023"/>
                                        </p:tgtEl>
                                        <p:attrNameLst>
                                          <p:attrName>ppt_y</p:attrName>
                                        </p:attrNameLst>
                                      </p:cBhvr>
                                      <p:tavLst>
                                        <p:tav tm="0">
                                          <p:val>
                                            <p:strVal val="1+#ppt_h/2"/>
                                          </p:val>
                                        </p:tav>
                                        <p:tav tm="100000">
                                          <p:val>
                                            <p:strVal val="#ppt_y"/>
                                          </p:val>
                                        </p:tav>
                                      </p:tavLst>
                                    </p:anim>
                                  </p:childTnLst>
                                </p:cTn>
                              </p:par>
                            </p:childTnLst>
                          </p:cTn>
                        </p:par>
                      </p:childTnLst>
                    </p:cTn>
                  </p:par>
                  <p:par>
                    <p:cTn id="213" fill="hold">
                      <p:stCondLst>
                        <p:cond delay="indefinite"/>
                      </p:stCondLst>
                      <p:childTnLst>
                        <p:par>
                          <p:cTn id="214" fill="hold">
                            <p:stCondLst>
                              <p:cond delay="0"/>
                            </p:stCondLst>
                            <p:childTnLst>
                              <p:par>
                                <p:cTn id="215" presetID="2" presetClass="entr" presetSubtype="8" fill="hold" grpId="0" nodeType="clickEffect">
                                  <p:stCondLst>
                                    <p:cond delay="0"/>
                                  </p:stCondLst>
                                  <p:childTnLst>
                                    <p:set>
                                      <p:cBhvr>
                                        <p:cTn id="216" dur="1" fill="hold">
                                          <p:stCondLst>
                                            <p:cond delay="0"/>
                                          </p:stCondLst>
                                        </p:cTn>
                                        <p:tgtEl>
                                          <p:spTgt spid="42024"/>
                                        </p:tgtEl>
                                        <p:attrNameLst>
                                          <p:attrName>style.visibility</p:attrName>
                                        </p:attrNameLst>
                                      </p:cBhvr>
                                      <p:to>
                                        <p:strVal val="visible"/>
                                      </p:to>
                                    </p:set>
                                    <p:anim calcmode="lin" valueType="num">
                                      <p:cBhvr additive="base">
                                        <p:cTn id="217" dur="500" fill="hold"/>
                                        <p:tgtEl>
                                          <p:spTgt spid="42024"/>
                                        </p:tgtEl>
                                        <p:attrNameLst>
                                          <p:attrName>ppt_x</p:attrName>
                                        </p:attrNameLst>
                                      </p:cBhvr>
                                      <p:tavLst>
                                        <p:tav tm="0">
                                          <p:val>
                                            <p:strVal val="0-#ppt_w/2"/>
                                          </p:val>
                                        </p:tav>
                                        <p:tav tm="100000">
                                          <p:val>
                                            <p:strVal val="#ppt_x"/>
                                          </p:val>
                                        </p:tav>
                                      </p:tavLst>
                                    </p:anim>
                                    <p:anim calcmode="lin" valueType="num">
                                      <p:cBhvr additive="base">
                                        <p:cTn id="218" dur="500" fill="hold"/>
                                        <p:tgtEl>
                                          <p:spTgt spid="42024"/>
                                        </p:tgtEl>
                                        <p:attrNameLst>
                                          <p:attrName>ppt_y</p:attrName>
                                        </p:attrNameLst>
                                      </p:cBhvr>
                                      <p:tavLst>
                                        <p:tav tm="0">
                                          <p:val>
                                            <p:strVal val="#ppt_y"/>
                                          </p:val>
                                        </p:tav>
                                        <p:tav tm="100000">
                                          <p:val>
                                            <p:strVal val="#ppt_y"/>
                                          </p:val>
                                        </p:tav>
                                      </p:tavLst>
                                    </p:anim>
                                  </p:childTnLst>
                                </p:cTn>
                              </p:par>
                            </p:childTnLst>
                          </p:cTn>
                        </p:par>
                      </p:childTnLst>
                    </p:cTn>
                  </p:par>
                  <p:par>
                    <p:cTn id="219" fill="hold">
                      <p:stCondLst>
                        <p:cond delay="indefinite"/>
                      </p:stCondLst>
                      <p:childTnLst>
                        <p:par>
                          <p:cTn id="220" fill="hold">
                            <p:stCondLst>
                              <p:cond delay="0"/>
                            </p:stCondLst>
                            <p:childTnLst>
                              <p:par>
                                <p:cTn id="221" presetID="2" presetClass="entr" presetSubtype="8" fill="hold" grpId="0" nodeType="clickEffect">
                                  <p:stCondLst>
                                    <p:cond delay="0"/>
                                  </p:stCondLst>
                                  <p:childTnLst>
                                    <p:set>
                                      <p:cBhvr>
                                        <p:cTn id="222" dur="1" fill="hold">
                                          <p:stCondLst>
                                            <p:cond delay="0"/>
                                          </p:stCondLst>
                                        </p:cTn>
                                        <p:tgtEl>
                                          <p:spTgt spid="42025"/>
                                        </p:tgtEl>
                                        <p:attrNameLst>
                                          <p:attrName>style.visibility</p:attrName>
                                        </p:attrNameLst>
                                      </p:cBhvr>
                                      <p:to>
                                        <p:strVal val="visible"/>
                                      </p:to>
                                    </p:set>
                                    <p:anim calcmode="lin" valueType="num">
                                      <p:cBhvr additive="base">
                                        <p:cTn id="223" dur="500" fill="hold"/>
                                        <p:tgtEl>
                                          <p:spTgt spid="42025"/>
                                        </p:tgtEl>
                                        <p:attrNameLst>
                                          <p:attrName>ppt_x</p:attrName>
                                        </p:attrNameLst>
                                      </p:cBhvr>
                                      <p:tavLst>
                                        <p:tav tm="0">
                                          <p:val>
                                            <p:strVal val="0-#ppt_w/2"/>
                                          </p:val>
                                        </p:tav>
                                        <p:tav tm="100000">
                                          <p:val>
                                            <p:strVal val="#ppt_x"/>
                                          </p:val>
                                        </p:tav>
                                      </p:tavLst>
                                    </p:anim>
                                    <p:anim calcmode="lin" valueType="num">
                                      <p:cBhvr additive="base">
                                        <p:cTn id="224" dur="500" fill="hold"/>
                                        <p:tgtEl>
                                          <p:spTgt spid="42025"/>
                                        </p:tgtEl>
                                        <p:attrNameLst>
                                          <p:attrName>ppt_y</p:attrName>
                                        </p:attrNameLst>
                                      </p:cBhvr>
                                      <p:tavLst>
                                        <p:tav tm="0">
                                          <p:val>
                                            <p:strVal val="#ppt_y"/>
                                          </p:val>
                                        </p:tav>
                                        <p:tav tm="100000">
                                          <p:val>
                                            <p:strVal val="#ppt_y"/>
                                          </p:val>
                                        </p:tav>
                                      </p:tavLst>
                                    </p:anim>
                                  </p:childTnLst>
                                </p:cTn>
                              </p:par>
                            </p:childTnLst>
                          </p:cTn>
                        </p:par>
                      </p:childTnLst>
                    </p:cTn>
                  </p:par>
                  <p:par>
                    <p:cTn id="225" fill="hold">
                      <p:stCondLst>
                        <p:cond delay="indefinite"/>
                      </p:stCondLst>
                      <p:childTnLst>
                        <p:par>
                          <p:cTn id="226" fill="hold">
                            <p:stCondLst>
                              <p:cond delay="0"/>
                            </p:stCondLst>
                            <p:childTnLst>
                              <p:par>
                                <p:cTn id="227" presetID="2" presetClass="entr" presetSubtype="4" fill="hold" grpId="0" nodeType="clickEffect">
                                  <p:stCondLst>
                                    <p:cond delay="0"/>
                                  </p:stCondLst>
                                  <p:childTnLst>
                                    <p:set>
                                      <p:cBhvr>
                                        <p:cTn id="228" dur="1" fill="hold">
                                          <p:stCondLst>
                                            <p:cond delay="0"/>
                                          </p:stCondLst>
                                        </p:cTn>
                                        <p:tgtEl>
                                          <p:spTgt spid="42026"/>
                                        </p:tgtEl>
                                        <p:attrNameLst>
                                          <p:attrName>style.visibility</p:attrName>
                                        </p:attrNameLst>
                                      </p:cBhvr>
                                      <p:to>
                                        <p:strVal val="visible"/>
                                      </p:to>
                                    </p:set>
                                    <p:anim calcmode="lin" valueType="num">
                                      <p:cBhvr additive="base">
                                        <p:cTn id="229" dur="500" fill="hold"/>
                                        <p:tgtEl>
                                          <p:spTgt spid="42026"/>
                                        </p:tgtEl>
                                        <p:attrNameLst>
                                          <p:attrName>ppt_x</p:attrName>
                                        </p:attrNameLst>
                                      </p:cBhvr>
                                      <p:tavLst>
                                        <p:tav tm="0">
                                          <p:val>
                                            <p:strVal val="#ppt_x"/>
                                          </p:val>
                                        </p:tav>
                                        <p:tav tm="100000">
                                          <p:val>
                                            <p:strVal val="#ppt_x"/>
                                          </p:val>
                                        </p:tav>
                                      </p:tavLst>
                                    </p:anim>
                                    <p:anim calcmode="lin" valueType="num">
                                      <p:cBhvr additive="base">
                                        <p:cTn id="230" dur="500" fill="hold"/>
                                        <p:tgtEl>
                                          <p:spTgt spid="42026"/>
                                        </p:tgtEl>
                                        <p:attrNameLst>
                                          <p:attrName>ppt_y</p:attrName>
                                        </p:attrNameLst>
                                      </p:cBhvr>
                                      <p:tavLst>
                                        <p:tav tm="0">
                                          <p:val>
                                            <p:strVal val="1+#ppt_h/2"/>
                                          </p:val>
                                        </p:tav>
                                        <p:tav tm="100000">
                                          <p:val>
                                            <p:strVal val="#ppt_y"/>
                                          </p:val>
                                        </p:tav>
                                      </p:tavLst>
                                    </p:anim>
                                  </p:childTnLst>
                                </p:cTn>
                              </p:par>
                            </p:childTnLst>
                          </p:cTn>
                        </p:par>
                      </p:childTnLst>
                    </p:cTn>
                  </p:par>
                  <p:par>
                    <p:cTn id="231" fill="hold">
                      <p:stCondLst>
                        <p:cond delay="indefinite"/>
                      </p:stCondLst>
                      <p:childTnLst>
                        <p:par>
                          <p:cTn id="232" fill="hold">
                            <p:stCondLst>
                              <p:cond delay="0"/>
                            </p:stCondLst>
                            <p:childTnLst>
                              <p:par>
                                <p:cTn id="233" presetID="2" presetClass="entr" presetSubtype="4" fill="hold" grpId="0" nodeType="clickEffect">
                                  <p:stCondLst>
                                    <p:cond delay="0"/>
                                  </p:stCondLst>
                                  <p:childTnLst>
                                    <p:set>
                                      <p:cBhvr>
                                        <p:cTn id="234" dur="1" fill="hold">
                                          <p:stCondLst>
                                            <p:cond delay="0"/>
                                          </p:stCondLst>
                                        </p:cTn>
                                        <p:tgtEl>
                                          <p:spTgt spid="42027"/>
                                        </p:tgtEl>
                                        <p:attrNameLst>
                                          <p:attrName>style.visibility</p:attrName>
                                        </p:attrNameLst>
                                      </p:cBhvr>
                                      <p:to>
                                        <p:strVal val="visible"/>
                                      </p:to>
                                    </p:set>
                                    <p:anim calcmode="lin" valueType="num">
                                      <p:cBhvr additive="base">
                                        <p:cTn id="235" dur="500" fill="hold"/>
                                        <p:tgtEl>
                                          <p:spTgt spid="42027"/>
                                        </p:tgtEl>
                                        <p:attrNameLst>
                                          <p:attrName>ppt_x</p:attrName>
                                        </p:attrNameLst>
                                      </p:cBhvr>
                                      <p:tavLst>
                                        <p:tav tm="0">
                                          <p:val>
                                            <p:strVal val="#ppt_x"/>
                                          </p:val>
                                        </p:tav>
                                        <p:tav tm="100000">
                                          <p:val>
                                            <p:strVal val="#ppt_x"/>
                                          </p:val>
                                        </p:tav>
                                      </p:tavLst>
                                    </p:anim>
                                    <p:anim calcmode="lin" valueType="num">
                                      <p:cBhvr additive="base">
                                        <p:cTn id="236" dur="500" fill="hold"/>
                                        <p:tgtEl>
                                          <p:spTgt spid="42027"/>
                                        </p:tgtEl>
                                        <p:attrNameLst>
                                          <p:attrName>ppt_y</p:attrName>
                                        </p:attrNameLst>
                                      </p:cBhvr>
                                      <p:tavLst>
                                        <p:tav tm="0">
                                          <p:val>
                                            <p:strVal val="1+#ppt_h/2"/>
                                          </p:val>
                                        </p:tav>
                                        <p:tav tm="100000">
                                          <p:val>
                                            <p:strVal val="#ppt_y"/>
                                          </p:val>
                                        </p:tav>
                                      </p:tavLst>
                                    </p:anim>
                                  </p:childTnLst>
                                </p:cTn>
                              </p:par>
                            </p:childTnLst>
                          </p:cTn>
                        </p:par>
                      </p:childTnLst>
                    </p:cTn>
                  </p:par>
                  <p:par>
                    <p:cTn id="237" fill="hold">
                      <p:stCondLst>
                        <p:cond delay="indefinite"/>
                      </p:stCondLst>
                      <p:childTnLst>
                        <p:par>
                          <p:cTn id="238" fill="hold">
                            <p:stCondLst>
                              <p:cond delay="0"/>
                            </p:stCondLst>
                            <p:childTnLst>
                              <p:par>
                                <p:cTn id="239" presetID="2" presetClass="entr" presetSubtype="8" fill="hold" grpId="0" nodeType="clickEffect">
                                  <p:stCondLst>
                                    <p:cond delay="0"/>
                                  </p:stCondLst>
                                  <p:childTnLst>
                                    <p:set>
                                      <p:cBhvr>
                                        <p:cTn id="240" dur="1" fill="hold">
                                          <p:stCondLst>
                                            <p:cond delay="0"/>
                                          </p:stCondLst>
                                        </p:cTn>
                                        <p:tgtEl>
                                          <p:spTgt spid="41995"/>
                                        </p:tgtEl>
                                        <p:attrNameLst>
                                          <p:attrName>style.visibility</p:attrName>
                                        </p:attrNameLst>
                                      </p:cBhvr>
                                      <p:to>
                                        <p:strVal val="visible"/>
                                      </p:to>
                                    </p:set>
                                    <p:anim calcmode="lin" valueType="num">
                                      <p:cBhvr additive="base">
                                        <p:cTn id="241" dur="500" fill="hold"/>
                                        <p:tgtEl>
                                          <p:spTgt spid="41995"/>
                                        </p:tgtEl>
                                        <p:attrNameLst>
                                          <p:attrName>ppt_x</p:attrName>
                                        </p:attrNameLst>
                                      </p:cBhvr>
                                      <p:tavLst>
                                        <p:tav tm="0">
                                          <p:val>
                                            <p:strVal val="0-#ppt_w/2"/>
                                          </p:val>
                                        </p:tav>
                                        <p:tav tm="100000">
                                          <p:val>
                                            <p:strVal val="#ppt_x"/>
                                          </p:val>
                                        </p:tav>
                                      </p:tavLst>
                                    </p:anim>
                                    <p:anim calcmode="lin" valueType="num">
                                      <p:cBhvr additive="base">
                                        <p:cTn id="242" dur="500" fill="hold"/>
                                        <p:tgtEl>
                                          <p:spTgt spid="41995"/>
                                        </p:tgtEl>
                                        <p:attrNameLst>
                                          <p:attrName>ppt_y</p:attrName>
                                        </p:attrNameLst>
                                      </p:cBhvr>
                                      <p:tavLst>
                                        <p:tav tm="0">
                                          <p:val>
                                            <p:strVal val="#ppt_y"/>
                                          </p:val>
                                        </p:tav>
                                        <p:tav tm="100000">
                                          <p:val>
                                            <p:strVal val="#ppt_y"/>
                                          </p:val>
                                        </p:tav>
                                      </p:tavLst>
                                    </p:anim>
                                  </p:childTnLst>
                                </p:cTn>
                              </p:par>
                            </p:childTnLst>
                          </p:cTn>
                        </p:par>
                      </p:childTnLst>
                    </p:cTn>
                  </p:par>
                  <p:par>
                    <p:cTn id="243" fill="hold">
                      <p:stCondLst>
                        <p:cond delay="indefinite"/>
                      </p:stCondLst>
                      <p:childTnLst>
                        <p:par>
                          <p:cTn id="244" fill="hold">
                            <p:stCondLst>
                              <p:cond delay="0"/>
                            </p:stCondLst>
                            <p:childTnLst>
                              <p:par>
                                <p:cTn id="245" presetID="2" presetClass="entr" presetSubtype="4" fill="hold" grpId="0" nodeType="clickEffect">
                                  <p:stCondLst>
                                    <p:cond delay="0"/>
                                  </p:stCondLst>
                                  <p:childTnLst>
                                    <p:set>
                                      <p:cBhvr>
                                        <p:cTn id="246" dur="1" fill="hold">
                                          <p:stCondLst>
                                            <p:cond delay="0"/>
                                          </p:stCondLst>
                                        </p:cTn>
                                        <p:tgtEl>
                                          <p:spTgt spid="42028"/>
                                        </p:tgtEl>
                                        <p:attrNameLst>
                                          <p:attrName>style.visibility</p:attrName>
                                        </p:attrNameLst>
                                      </p:cBhvr>
                                      <p:to>
                                        <p:strVal val="visible"/>
                                      </p:to>
                                    </p:set>
                                    <p:anim calcmode="lin" valueType="num">
                                      <p:cBhvr additive="base">
                                        <p:cTn id="247" dur="500" fill="hold"/>
                                        <p:tgtEl>
                                          <p:spTgt spid="42028"/>
                                        </p:tgtEl>
                                        <p:attrNameLst>
                                          <p:attrName>ppt_x</p:attrName>
                                        </p:attrNameLst>
                                      </p:cBhvr>
                                      <p:tavLst>
                                        <p:tav tm="0">
                                          <p:val>
                                            <p:strVal val="#ppt_x"/>
                                          </p:val>
                                        </p:tav>
                                        <p:tav tm="100000">
                                          <p:val>
                                            <p:strVal val="#ppt_x"/>
                                          </p:val>
                                        </p:tav>
                                      </p:tavLst>
                                    </p:anim>
                                    <p:anim calcmode="lin" valueType="num">
                                      <p:cBhvr additive="base">
                                        <p:cTn id="248" dur="500" fill="hold"/>
                                        <p:tgtEl>
                                          <p:spTgt spid="42028"/>
                                        </p:tgtEl>
                                        <p:attrNameLst>
                                          <p:attrName>ppt_y</p:attrName>
                                        </p:attrNameLst>
                                      </p:cBhvr>
                                      <p:tavLst>
                                        <p:tav tm="0">
                                          <p:val>
                                            <p:strVal val="1+#ppt_h/2"/>
                                          </p:val>
                                        </p:tav>
                                        <p:tav tm="100000">
                                          <p:val>
                                            <p:strVal val="#ppt_y"/>
                                          </p:val>
                                        </p:tav>
                                      </p:tavLst>
                                    </p:anim>
                                  </p:childTnLst>
                                </p:cTn>
                              </p:par>
                            </p:childTnLst>
                          </p:cTn>
                        </p:par>
                      </p:childTnLst>
                    </p:cTn>
                  </p:par>
                  <p:par>
                    <p:cTn id="249" fill="hold">
                      <p:stCondLst>
                        <p:cond delay="indefinite"/>
                      </p:stCondLst>
                      <p:childTnLst>
                        <p:par>
                          <p:cTn id="250" fill="hold">
                            <p:stCondLst>
                              <p:cond delay="0"/>
                            </p:stCondLst>
                            <p:childTnLst>
                              <p:par>
                                <p:cTn id="251" presetID="2" presetClass="entr" presetSubtype="8" fill="hold" grpId="0" nodeType="clickEffect">
                                  <p:stCondLst>
                                    <p:cond delay="0"/>
                                  </p:stCondLst>
                                  <p:childTnLst>
                                    <p:set>
                                      <p:cBhvr>
                                        <p:cTn id="252" dur="1" fill="hold">
                                          <p:stCondLst>
                                            <p:cond delay="0"/>
                                          </p:stCondLst>
                                        </p:cTn>
                                        <p:tgtEl>
                                          <p:spTgt spid="42029"/>
                                        </p:tgtEl>
                                        <p:attrNameLst>
                                          <p:attrName>style.visibility</p:attrName>
                                        </p:attrNameLst>
                                      </p:cBhvr>
                                      <p:to>
                                        <p:strVal val="visible"/>
                                      </p:to>
                                    </p:set>
                                    <p:anim calcmode="lin" valueType="num">
                                      <p:cBhvr additive="base">
                                        <p:cTn id="253" dur="500" fill="hold"/>
                                        <p:tgtEl>
                                          <p:spTgt spid="42029"/>
                                        </p:tgtEl>
                                        <p:attrNameLst>
                                          <p:attrName>ppt_x</p:attrName>
                                        </p:attrNameLst>
                                      </p:cBhvr>
                                      <p:tavLst>
                                        <p:tav tm="0">
                                          <p:val>
                                            <p:strVal val="0-#ppt_w/2"/>
                                          </p:val>
                                        </p:tav>
                                        <p:tav tm="100000">
                                          <p:val>
                                            <p:strVal val="#ppt_x"/>
                                          </p:val>
                                        </p:tav>
                                      </p:tavLst>
                                    </p:anim>
                                    <p:anim calcmode="lin" valueType="num">
                                      <p:cBhvr additive="base">
                                        <p:cTn id="254" dur="500" fill="hold"/>
                                        <p:tgtEl>
                                          <p:spTgt spid="42029"/>
                                        </p:tgtEl>
                                        <p:attrNameLst>
                                          <p:attrName>ppt_y</p:attrName>
                                        </p:attrNameLst>
                                      </p:cBhvr>
                                      <p:tavLst>
                                        <p:tav tm="0">
                                          <p:val>
                                            <p:strVal val="#ppt_y"/>
                                          </p:val>
                                        </p:tav>
                                        <p:tav tm="100000">
                                          <p:val>
                                            <p:strVal val="#ppt_y"/>
                                          </p:val>
                                        </p:tav>
                                      </p:tavLst>
                                    </p:anim>
                                  </p:childTnLst>
                                </p:cTn>
                              </p:par>
                            </p:childTnLst>
                          </p:cTn>
                        </p:par>
                      </p:childTnLst>
                    </p:cTn>
                  </p:par>
                  <p:par>
                    <p:cTn id="255" fill="hold">
                      <p:stCondLst>
                        <p:cond delay="indefinite"/>
                      </p:stCondLst>
                      <p:childTnLst>
                        <p:par>
                          <p:cTn id="256" fill="hold">
                            <p:stCondLst>
                              <p:cond delay="0"/>
                            </p:stCondLst>
                            <p:childTnLst>
                              <p:par>
                                <p:cTn id="257" presetID="2" presetClass="entr" presetSubtype="8" fill="hold" grpId="0" nodeType="clickEffect">
                                  <p:stCondLst>
                                    <p:cond delay="0"/>
                                  </p:stCondLst>
                                  <p:childTnLst>
                                    <p:set>
                                      <p:cBhvr>
                                        <p:cTn id="258" dur="1" fill="hold">
                                          <p:stCondLst>
                                            <p:cond delay="0"/>
                                          </p:stCondLst>
                                        </p:cTn>
                                        <p:tgtEl>
                                          <p:spTgt spid="42030"/>
                                        </p:tgtEl>
                                        <p:attrNameLst>
                                          <p:attrName>style.visibility</p:attrName>
                                        </p:attrNameLst>
                                      </p:cBhvr>
                                      <p:to>
                                        <p:strVal val="visible"/>
                                      </p:to>
                                    </p:set>
                                    <p:anim calcmode="lin" valueType="num">
                                      <p:cBhvr additive="base">
                                        <p:cTn id="259" dur="500" fill="hold"/>
                                        <p:tgtEl>
                                          <p:spTgt spid="42030"/>
                                        </p:tgtEl>
                                        <p:attrNameLst>
                                          <p:attrName>ppt_x</p:attrName>
                                        </p:attrNameLst>
                                      </p:cBhvr>
                                      <p:tavLst>
                                        <p:tav tm="0">
                                          <p:val>
                                            <p:strVal val="0-#ppt_w/2"/>
                                          </p:val>
                                        </p:tav>
                                        <p:tav tm="100000">
                                          <p:val>
                                            <p:strVal val="#ppt_x"/>
                                          </p:val>
                                        </p:tav>
                                      </p:tavLst>
                                    </p:anim>
                                    <p:anim calcmode="lin" valueType="num">
                                      <p:cBhvr additive="base">
                                        <p:cTn id="260" dur="500" fill="hold"/>
                                        <p:tgtEl>
                                          <p:spTgt spid="42030"/>
                                        </p:tgtEl>
                                        <p:attrNameLst>
                                          <p:attrName>ppt_y</p:attrName>
                                        </p:attrNameLst>
                                      </p:cBhvr>
                                      <p:tavLst>
                                        <p:tav tm="0">
                                          <p:val>
                                            <p:strVal val="#ppt_y"/>
                                          </p:val>
                                        </p:tav>
                                        <p:tav tm="100000">
                                          <p:val>
                                            <p:strVal val="#ppt_y"/>
                                          </p:val>
                                        </p:tav>
                                      </p:tavLst>
                                    </p:anim>
                                  </p:childTnLst>
                                </p:cTn>
                              </p:par>
                            </p:childTnLst>
                          </p:cTn>
                        </p:par>
                      </p:childTnLst>
                    </p:cTn>
                  </p:par>
                  <p:par>
                    <p:cTn id="261" fill="hold">
                      <p:stCondLst>
                        <p:cond delay="indefinite"/>
                      </p:stCondLst>
                      <p:childTnLst>
                        <p:par>
                          <p:cTn id="262" fill="hold">
                            <p:stCondLst>
                              <p:cond delay="0"/>
                            </p:stCondLst>
                            <p:childTnLst>
                              <p:par>
                                <p:cTn id="263" presetID="2" presetClass="entr" presetSubtype="4" fill="hold" grpId="0" nodeType="clickEffect">
                                  <p:stCondLst>
                                    <p:cond delay="0"/>
                                  </p:stCondLst>
                                  <p:childTnLst>
                                    <p:set>
                                      <p:cBhvr>
                                        <p:cTn id="264" dur="1" fill="hold">
                                          <p:stCondLst>
                                            <p:cond delay="0"/>
                                          </p:stCondLst>
                                        </p:cTn>
                                        <p:tgtEl>
                                          <p:spTgt spid="42038"/>
                                        </p:tgtEl>
                                        <p:attrNameLst>
                                          <p:attrName>style.visibility</p:attrName>
                                        </p:attrNameLst>
                                      </p:cBhvr>
                                      <p:to>
                                        <p:strVal val="visible"/>
                                      </p:to>
                                    </p:set>
                                    <p:anim calcmode="lin" valueType="num">
                                      <p:cBhvr additive="base">
                                        <p:cTn id="265" dur="500" fill="hold"/>
                                        <p:tgtEl>
                                          <p:spTgt spid="42038"/>
                                        </p:tgtEl>
                                        <p:attrNameLst>
                                          <p:attrName>ppt_x</p:attrName>
                                        </p:attrNameLst>
                                      </p:cBhvr>
                                      <p:tavLst>
                                        <p:tav tm="0">
                                          <p:val>
                                            <p:strVal val="#ppt_x"/>
                                          </p:val>
                                        </p:tav>
                                        <p:tav tm="100000">
                                          <p:val>
                                            <p:strVal val="#ppt_x"/>
                                          </p:val>
                                        </p:tav>
                                      </p:tavLst>
                                    </p:anim>
                                    <p:anim calcmode="lin" valueType="num">
                                      <p:cBhvr additive="base">
                                        <p:cTn id="266" dur="500" fill="hold"/>
                                        <p:tgtEl>
                                          <p:spTgt spid="42038"/>
                                        </p:tgtEl>
                                        <p:attrNameLst>
                                          <p:attrName>ppt_y</p:attrName>
                                        </p:attrNameLst>
                                      </p:cBhvr>
                                      <p:tavLst>
                                        <p:tav tm="0">
                                          <p:val>
                                            <p:strVal val="1+#ppt_h/2"/>
                                          </p:val>
                                        </p:tav>
                                        <p:tav tm="100000">
                                          <p:val>
                                            <p:strVal val="#ppt_y"/>
                                          </p:val>
                                        </p:tav>
                                      </p:tavLst>
                                    </p:anim>
                                  </p:childTnLst>
                                </p:cTn>
                              </p:par>
                            </p:childTnLst>
                          </p:cTn>
                        </p:par>
                      </p:childTnLst>
                    </p:cTn>
                  </p:par>
                  <p:par>
                    <p:cTn id="267" fill="hold">
                      <p:stCondLst>
                        <p:cond delay="indefinite"/>
                      </p:stCondLst>
                      <p:childTnLst>
                        <p:par>
                          <p:cTn id="268" fill="hold">
                            <p:stCondLst>
                              <p:cond delay="0"/>
                            </p:stCondLst>
                            <p:childTnLst>
                              <p:par>
                                <p:cTn id="269" presetID="2" presetClass="entr" presetSubtype="4" fill="hold" grpId="0" nodeType="clickEffect">
                                  <p:stCondLst>
                                    <p:cond delay="0"/>
                                  </p:stCondLst>
                                  <p:childTnLst>
                                    <p:set>
                                      <p:cBhvr>
                                        <p:cTn id="270" dur="1" fill="hold">
                                          <p:stCondLst>
                                            <p:cond delay="0"/>
                                          </p:stCondLst>
                                        </p:cTn>
                                        <p:tgtEl>
                                          <p:spTgt spid="42035"/>
                                        </p:tgtEl>
                                        <p:attrNameLst>
                                          <p:attrName>style.visibility</p:attrName>
                                        </p:attrNameLst>
                                      </p:cBhvr>
                                      <p:to>
                                        <p:strVal val="visible"/>
                                      </p:to>
                                    </p:set>
                                    <p:anim calcmode="lin" valueType="num">
                                      <p:cBhvr additive="base">
                                        <p:cTn id="271" dur="500" fill="hold"/>
                                        <p:tgtEl>
                                          <p:spTgt spid="42035"/>
                                        </p:tgtEl>
                                        <p:attrNameLst>
                                          <p:attrName>ppt_x</p:attrName>
                                        </p:attrNameLst>
                                      </p:cBhvr>
                                      <p:tavLst>
                                        <p:tav tm="0">
                                          <p:val>
                                            <p:strVal val="#ppt_x"/>
                                          </p:val>
                                        </p:tav>
                                        <p:tav tm="100000">
                                          <p:val>
                                            <p:strVal val="#ppt_x"/>
                                          </p:val>
                                        </p:tav>
                                      </p:tavLst>
                                    </p:anim>
                                    <p:anim calcmode="lin" valueType="num">
                                      <p:cBhvr additive="base">
                                        <p:cTn id="272" dur="500" fill="hold"/>
                                        <p:tgtEl>
                                          <p:spTgt spid="42035"/>
                                        </p:tgtEl>
                                        <p:attrNameLst>
                                          <p:attrName>ppt_y</p:attrName>
                                        </p:attrNameLst>
                                      </p:cBhvr>
                                      <p:tavLst>
                                        <p:tav tm="0">
                                          <p:val>
                                            <p:strVal val="1+#ppt_h/2"/>
                                          </p:val>
                                        </p:tav>
                                        <p:tav tm="100000">
                                          <p:val>
                                            <p:strVal val="#ppt_y"/>
                                          </p:val>
                                        </p:tav>
                                      </p:tavLst>
                                    </p:anim>
                                  </p:childTnLst>
                                </p:cTn>
                              </p:par>
                            </p:childTnLst>
                          </p:cTn>
                        </p:par>
                      </p:childTnLst>
                    </p:cTn>
                  </p:par>
                  <p:par>
                    <p:cTn id="273" fill="hold">
                      <p:stCondLst>
                        <p:cond delay="indefinite"/>
                      </p:stCondLst>
                      <p:childTnLst>
                        <p:par>
                          <p:cTn id="274" fill="hold">
                            <p:stCondLst>
                              <p:cond delay="0"/>
                            </p:stCondLst>
                            <p:childTnLst>
                              <p:par>
                                <p:cTn id="275" presetID="2" presetClass="entr" presetSubtype="4" fill="hold" grpId="0" nodeType="clickEffect">
                                  <p:stCondLst>
                                    <p:cond delay="0"/>
                                  </p:stCondLst>
                                  <p:childTnLst>
                                    <p:set>
                                      <p:cBhvr>
                                        <p:cTn id="276" dur="1" fill="hold">
                                          <p:stCondLst>
                                            <p:cond delay="0"/>
                                          </p:stCondLst>
                                        </p:cTn>
                                        <p:tgtEl>
                                          <p:spTgt spid="42032"/>
                                        </p:tgtEl>
                                        <p:attrNameLst>
                                          <p:attrName>style.visibility</p:attrName>
                                        </p:attrNameLst>
                                      </p:cBhvr>
                                      <p:to>
                                        <p:strVal val="visible"/>
                                      </p:to>
                                    </p:set>
                                    <p:anim calcmode="lin" valueType="num">
                                      <p:cBhvr additive="base">
                                        <p:cTn id="277" dur="500" fill="hold"/>
                                        <p:tgtEl>
                                          <p:spTgt spid="42032"/>
                                        </p:tgtEl>
                                        <p:attrNameLst>
                                          <p:attrName>ppt_x</p:attrName>
                                        </p:attrNameLst>
                                      </p:cBhvr>
                                      <p:tavLst>
                                        <p:tav tm="0">
                                          <p:val>
                                            <p:strVal val="#ppt_x"/>
                                          </p:val>
                                        </p:tav>
                                        <p:tav tm="100000">
                                          <p:val>
                                            <p:strVal val="#ppt_x"/>
                                          </p:val>
                                        </p:tav>
                                      </p:tavLst>
                                    </p:anim>
                                    <p:anim calcmode="lin" valueType="num">
                                      <p:cBhvr additive="base">
                                        <p:cTn id="278" dur="500" fill="hold"/>
                                        <p:tgtEl>
                                          <p:spTgt spid="42032"/>
                                        </p:tgtEl>
                                        <p:attrNameLst>
                                          <p:attrName>ppt_y</p:attrName>
                                        </p:attrNameLst>
                                      </p:cBhvr>
                                      <p:tavLst>
                                        <p:tav tm="0">
                                          <p:val>
                                            <p:strVal val="1+#ppt_h/2"/>
                                          </p:val>
                                        </p:tav>
                                        <p:tav tm="100000">
                                          <p:val>
                                            <p:strVal val="#ppt_y"/>
                                          </p:val>
                                        </p:tav>
                                      </p:tavLst>
                                    </p:anim>
                                  </p:childTnLst>
                                </p:cTn>
                              </p:par>
                            </p:childTnLst>
                          </p:cTn>
                        </p:par>
                      </p:childTnLst>
                    </p:cTn>
                  </p:par>
                  <p:par>
                    <p:cTn id="279" fill="hold">
                      <p:stCondLst>
                        <p:cond delay="indefinite"/>
                      </p:stCondLst>
                      <p:childTnLst>
                        <p:par>
                          <p:cTn id="280" fill="hold">
                            <p:stCondLst>
                              <p:cond delay="0"/>
                            </p:stCondLst>
                            <p:childTnLst>
                              <p:par>
                                <p:cTn id="281" presetID="2" presetClass="entr" presetSubtype="4" fill="hold" grpId="0" nodeType="clickEffect">
                                  <p:stCondLst>
                                    <p:cond delay="0"/>
                                  </p:stCondLst>
                                  <p:childTnLst>
                                    <p:set>
                                      <p:cBhvr>
                                        <p:cTn id="282" dur="1" fill="hold">
                                          <p:stCondLst>
                                            <p:cond delay="0"/>
                                          </p:stCondLst>
                                        </p:cTn>
                                        <p:tgtEl>
                                          <p:spTgt spid="42034"/>
                                        </p:tgtEl>
                                        <p:attrNameLst>
                                          <p:attrName>style.visibility</p:attrName>
                                        </p:attrNameLst>
                                      </p:cBhvr>
                                      <p:to>
                                        <p:strVal val="visible"/>
                                      </p:to>
                                    </p:set>
                                    <p:anim calcmode="lin" valueType="num">
                                      <p:cBhvr additive="base">
                                        <p:cTn id="283" dur="500" fill="hold"/>
                                        <p:tgtEl>
                                          <p:spTgt spid="42034"/>
                                        </p:tgtEl>
                                        <p:attrNameLst>
                                          <p:attrName>ppt_x</p:attrName>
                                        </p:attrNameLst>
                                      </p:cBhvr>
                                      <p:tavLst>
                                        <p:tav tm="0">
                                          <p:val>
                                            <p:strVal val="#ppt_x"/>
                                          </p:val>
                                        </p:tav>
                                        <p:tav tm="100000">
                                          <p:val>
                                            <p:strVal val="#ppt_x"/>
                                          </p:val>
                                        </p:tav>
                                      </p:tavLst>
                                    </p:anim>
                                    <p:anim calcmode="lin" valueType="num">
                                      <p:cBhvr additive="base">
                                        <p:cTn id="284" dur="500" fill="hold"/>
                                        <p:tgtEl>
                                          <p:spTgt spid="42034"/>
                                        </p:tgtEl>
                                        <p:attrNameLst>
                                          <p:attrName>ppt_y</p:attrName>
                                        </p:attrNameLst>
                                      </p:cBhvr>
                                      <p:tavLst>
                                        <p:tav tm="0">
                                          <p:val>
                                            <p:strVal val="1+#ppt_h/2"/>
                                          </p:val>
                                        </p:tav>
                                        <p:tav tm="100000">
                                          <p:val>
                                            <p:strVal val="#ppt_y"/>
                                          </p:val>
                                        </p:tav>
                                      </p:tavLst>
                                    </p:anim>
                                  </p:childTnLst>
                                </p:cTn>
                              </p:par>
                            </p:childTnLst>
                          </p:cTn>
                        </p:par>
                      </p:childTnLst>
                    </p:cTn>
                  </p:par>
                  <p:par>
                    <p:cTn id="285" fill="hold">
                      <p:stCondLst>
                        <p:cond delay="indefinite"/>
                      </p:stCondLst>
                      <p:childTnLst>
                        <p:par>
                          <p:cTn id="286" fill="hold">
                            <p:stCondLst>
                              <p:cond delay="0"/>
                            </p:stCondLst>
                            <p:childTnLst>
                              <p:par>
                                <p:cTn id="287" presetID="2" presetClass="entr" presetSubtype="2" fill="hold" grpId="0" nodeType="clickEffect">
                                  <p:stCondLst>
                                    <p:cond delay="0"/>
                                  </p:stCondLst>
                                  <p:childTnLst>
                                    <p:set>
                                      <p:cBhvr>
                                        <p:cTn id="288" dur="1" fill="hold">
                                          <p:stCondLst>
                                            <p:cond delay="0"/>
                                          </p:stCondLst>
                                        </p:cTn>
                                        <p:tgtEl>
                                          <p:spTgt spid="42036"/>
                                        </p:tgtEl>
                                        <p:attrNameLst>
                                          <p:attrName>style.visibility</p:attrName>
                                        </p:attrNameLst>
                                      </p:cBhvr>
                                      <p:to>
                                        <p:strVal val="visible"/>
                                      </p:to>
                                    </p:set>
                                    <p:anim calcmode="lin" valueType="num">
                                      <p:cBhvr additive="base">
                                        <p:cTn id="289" dur="500" fill="hold"/>
                                        <p:tgtEl>
                                          <p:spTgt spid="42036"/>
                                        </p:tgtEl>
                                        <p:attrNameLst>
                                          <p:attrName>ppt_x</p:attrName>
                                        </p:attrNameLst>
                                      </p:cBhvr>
                                      <p:tavLst>
                                        <p:tav tm="0">
                                          <p:val>
                                            <p:strVal val="1+#ppt_w/2"/>
                                          </p:val>
                                        </p:tav>
                                        <p:tav tm="100000">
                                          <p:val>
                                            <p:strVal val="#ppt_x"/>
                                          </p:val>
                                        </p:tav>
                                      </p:tavLst>
                                    </p:anim>
                                    <p:anim calcmode="lin" valueType="num">
                                      <p:cBhvr additive="base">
                                        <p:cTn id="290" dur="500" fill="hold"/>
                                        <p:tgtEl>
                                          <p:spTgt spid="42036"/>
                                        </p:tgtEl>
                                        <p:attrNameLst>
                                          <p:attrName>ppt_y</p:attrName>
                                        </p:attrNameLst>
                                      </p:cBhvr>
                                      <p:tavLst>
                                        <p:tav tm="0">
                                          <p:val>
                                            <p:strVal val="#ppt_y"/>
                                          </p:val>
                                        </p:tav>
                                        <p:tav tm="100000">
                                          <p:val>
                                            <p:strVal val="#ppt_y"/>
                                          </p:val>
                                        </p:tav>
                                      </p:tavLst>
                                    </p:anim>
                                  </p:childTnLst>
                                </p:cTn>
                              </p:par>
                            </p:childTnLst>
                          </p:cTn>
                        </p:par>
                      </p:childTnLst>
                    </p:cTn>
                  </p:par>
                  <p:par>
                    <p:cTn id="291" fill="hold">
                      <p:stCondLst>
                        <p:cond delay="indefinite"/>
                      </p:stCondLst>
                      <p:childTnLst>
                        <p:par>
                          <p:cTn id="292" fill="hold">
                            <p:stCondLst>
                              <p:cond delay="0"/>
                            </p:stCondLst>
                            <p:childTnLst>
                              <p:par>
                                <p:cTn id="293" presetID="1" presetClass="entr" presetSubtype="0" fill="hold" grpId="0" nodeType="clickEffect">
                                  <p:stCondLst>
                                    <p:cond delay="0"/>
                                  </p:stCondLst>
                                  <p:iterate type="lt">
                                    <p:tmAbs val="75"/>
                                  </p:iterate>
                                  <p:childTnLst>
                                    <p:set>
                                      <p:cBhvr>
                                        <p:cTn id="294" dur="1" fill="hold">
                                          <p:stCondLst>
                                            <p:cond delay="74"/>
                                          </p:stCondLst>
                                        </p:cTn>
                                        <p:tgtEl>
                                          <p:spTgt spid="420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90" grpId="0" animBg="1"/>
      <p:bldP spid="41991" grpId="0" animBg="1"/>
      <p:bldP spid="41992" grpId="0" autoUpdateAnimBg="0"/>
      <p:bldP spid="41993" grpId="0" autoUpdateAnimBg="0"/>
      <p:bldP spid="41994" grpId="0" autoUpdateAnimBg="0"/>
      <p:bldP spid="41995" grpId="0" autoUpdateAnimBg="0"/>
      <p:bldP spid="41996" grpId="0" autoUpdateAnimBg="0"/>
      <p:bldP spid="41997" grpId="0" animBg="1"/>
      <p:bldP spid="41998" grpId="0" autoUpdateAnimBg="0"/>
      <p:bldP spid="41999" grpId="0" animBg="1"/>
      <p:bldP spid="42000" grpId="0" autoUpdateAnimBg="0"/>
      <p:bldP spid="42001" grpId="0" autoUpdateAnimBg="0"/>
      <p:bldP spid="42002" grpId="0" autoUpdateAnimBg="0"/>
      <p:bldP spid="42003" grpId="0" animBg="1"/>
      <p:bldP spid="42004" grpId="0" autoUpdateAnimBg="0"/>
      <p:bldP spid="42005" grpId="0" autoUpdateAnimBg="0"/>
      <p:bldP spid="42006" grpId="0" autoUpdateAnimBg="0"/>
      <p:bldP spid="42007" grpId="0" autoUpdateAnimBg="0"/>
      <p:bldP spid="42008" grpId="0" animBg="1"/>
      <p:bldP spid="42009" grpId="0" animBg="1"/>
      <p:bldP spid="42010" grpId="0" animBg="1"/>
      <p:bldP spid="42011" grpId="0" autoUpdateAnimBg="0"/>
      <p:bldP spid="42012" grpId="0" autoUpdateAnimBg="0"/>
      <p:bldP spid="42013" grpId="0" animBg="1"/>
      <p:bldP spid="42014" grpId="0" animBg="1"/>
      <p:bldP spid="42015" grpId="0" autoUpdateAnimBg="0"/>
      <p:bldP spid="42016" grpId="0" autoUpdateAnimBg="0"/>
      <p:bldP spid="42017" grpId="0" autoUpdateAnimBg="0"/>
      <p:bldP spid="42018" grpId="0" autoUpdateAnimBg="0"/>
      <p:bldP spid="42019" grpId="0" autoUpdateAnimBg="0"/>
      <p:bldP spid="42020" grpId="0" autoUpdateAnimBg="0"/>
      <p:bldP spid="42021" grpId="0" autoUpdateAnimBg="0"/>
      <p:bldP spid="42022" grpId="0" autoUpdateAnimBg="0"/>
      <p:bldP spid="42023" grpId="0" animBg="1"/>
      <p:bldP spid="42024" grpId="0" autoUpdateAnimBg="0"/>
      <p:bldP spid="42025" grpId="0" autoUpdateAnimBg="0"/>
      <p:bldP spid="42026" grpId="0" animBg="1"/>
      <p:bldP spid="42027" grpId="0" autoUpdateAnimBg="0"/>
      <p:bldP spid="42028" grpId="0" animBg="1"/>
      <p:bldP spid="42029" grpId="0" autoUpdateAnimBg="0"/>
      <p:bldP spid="42030" grpId="0" autoUpdateAnimBg="0"/>
      <p:bldP spid="42031" grpId="0" animBg="1"/>
      <p:bldP spid="42032" grpId="0" animBg="1"/>
      <p:bldP spid="42033" grpId="0" autoUpdateAnimBg="0"/>
      <p:bldP spid="42034" grpId="0" autoUpdateAnimBg="0"/>
      <p:bldP spid="42035" grpId="0" autoUpdateAnimBg="0"/>
      <p:bldP spid="42036" grpId="0" animBg="1"/>
      <p:bldP spid="42037" grpId="0" autoUpdateAnimBg="0"/>
      <p:bldP spid="4203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939784"/>
          </a:xfrm>
        </p:spPr>
        <p:txBody>
          <a:bodyPr/>
          <a:lstStyle/>
          <a:p>
            <a:r>
              <a:rPr lang="zh-CN" altLang="en-US" b="1" dirty="0" smtClean="0">
                <a:latin typeface="+mj-ea"/>
              </a:rPr>
              <a:t>词的分类</a:t>
            </a:r>
            <a:endParaRPr lang="zh-CN" altLang="en-US" dirty="0">
              <a:latin typeface="+mj-ea"/>
            </a:endParaRPr>
          </a:p>
        </p:txBody>
      </p:sp>
      <p:sp>
        <p:nvSpPr>
          <p:cNvPr id="3" name="内容占位符 2"/>
          <p:cNvSpPr>
            <a:spLocks noGrp="1"/>
          </p:cNvSpPr>
          <p:nvPr>
            <p:ph idx="1"/>
          </p:nvPr>
        </p:nvSpPr>
        <p:spPr>
          <a:xfrm>
            <a:off x="457200" y="1214422"/>
            <a:ext cx="8401080" cy="5214974"/>
          </a:xfrm>
        </p:spPr>
        <p:txBody>
          <a:bodyPr>
            <a:normAutofit/>
          </a:bodyPr>
          <a:lstStyle/>
          <a:p>
            <a:pPr>
              <a:buNone/>
            </a:pPr>
            <a:r>
              <a:rPr lang="zh-CN" altLang="en-US" sz="4400" b="1" dirty="0" smtClean="0">
                <a:latin typeface="Times New Roman" pitchFamily="18" charset="0"/>
              </a:rPr>
              <a:t> </a:t>
            </a:r>
            <a:r>
              <a:rPr lang="zh-CN" altLang="en-US" b="1" dirty="0" smtClean="0">
                <a:latin typeface="+mn-ea"/>
              </a:rPr>
              <a:t>①字数：小令：</a:t>
            </a:r>
            <a:r>
              <a:rPr lang="en-US" altLang="zh-CN" b="1" dirty="0" smtClean="0">
                <a:latin typeface="+mn-ea"/>
              </a:rPr>
              <a:t>58</a:t>
            </a:r>
            <a:r>
              <a:rPr lang="zh-CN" altLang="en-US" b="1" dirty="0" smtClean="0">
                <a:latin typeface="+mn-ea"/>
              </a:rPr>
              <a:t>字以内；</a:t>
            </a:r>
            <a:br>
              <a:rPr lang="zh-CN" altLang="en-US" b="1" dirty="0" smtClean="0">
                <a:latin typeface="+mn-ea"/>
              </a:rPr>
            </a:br>
            <a:r>
              <a:rPr lang="zh-CN" altLang="en-US" b="1" dirty="0" smtClean="0">
                <a:latin typeface="+mn-ea"/>
              </a:rPr>
              <a:t>              中调：</a:t>
            </a:r>
            <a:r>
              <a:rPr lang="en-US" altLang="zh-CN" b="1" dirty="0" smtClean="0">
                <a:latin typeface="+mn-ea"/>
              </a:rPr>
              <a:t>58~90</a:t>
            </a:r>
            <a:r>
              <a:rPr lang="zh-CN" altLang="en-US" b="1" dirty="0" smtClean="0">
                <a:latin typeface="+mn-ea"/>
              </a:rPr>
              <a:t>个字；</a:t>
            </a:r>
            <a:br>
              <a:rPr lang="zh-CN" altLang="en-US" b="1" dirty="0" smtClean="0">
                <a:latin typeface="+mn-ea"/>
              </a:rPr>
            </a:br>
            <a:r>
              <a:rPr lang="zh-CN" altLang="en-US" b="1" dirty="0" smtClean="0">
                <a:latin typeface="+mn-ea"/>
              </a:rPr>
              <a:t>              长调：</a:t>
            </a:r>
            <a:r>
              <a:rPr lang="en-US" altLang="zh-CN" b="1" dirty="0" smtClean="0">
                <a:latin typeface="+mn-ea"/>
              </a:rPr>
              <a:t>91</a:t>
            </a:r>
            <a:r>
              <a:rPr lang="zh-CN" altLang="en-US" b="1" dirty="0" smtClean="0">
                <a:latin typeface="+mn-ea"/>
              </a:rPr>
              <a:t>个字以上；</a:t>
            </a:r>
            <a:endParaRPr lang="en-US" altLang="zh-CN" b="1" dirty="0" smtClean="0">
              <a:latin typeface="+mn-ea"/>
            </a:endParaRPr>
          </a:p>
          <a:p>
            <a:pPr>
              <a:buNone/>
            </a:pPr>
            <a:r>
              <a:rPr lang="zh-CN" altLang="en-US" b="1" dirty="0" smtClean="0">
                <a:latin typeface="+mn-ea"/>
              </a:rPr>
              <a:t>②片段：</a:t>
            </a:r>
            <a:endParaRPr lang="en-US" altLang="zh-CN" b="1" dirty="0" smtClean="0">
              <a:latin typeface="+mn-ea"/>
            </a:endParaRPr>
          </a:p>
          <a:p>
            <a:pPr>
              <a:buNone/>
            </a:pPr>
            <a:r>
              <a:rPr lang="zh-CN" altLang="en-US" b="1" dirty="0" smtClean="0">
                <a:latin typeface="+mn-ea"/>
              </a:rPr>
              <a:t>单调：不分段，往往就是一首小令，篇幅较小；</a:t>
            </a:r>
            <a:endParaRPr lang="en-US" altLang="zh-CN" b="1" dirty="0" smtClean="0">
              <a:latin typeface="+mn-ea"/>
            </a:endParaRPr>
          </a:p>
          <a:p>
            <a:pPr>
              <a:buNone/>
            </a:pPr>
            <a:r>
              <a:rPr lang="zh-CN" altLang="en-US" b="1" dirty="0" smtClean="0">
                <a:latin typeface="+mn-ea"/>
              </a:rPr>
              <a:t>双调：两段，也叫片或阕或遍，上片下片，前阕后阕；</a:t>
            </a:r>
            <a:endParaRPr lang="en-US" altLang="zh-CN" b="1" dirty="0" smtClean="0">
              <a:latin typeface="+mn-ea"/>
            </a:endParaRPr>
          </a:p>
          <a:p>
            <a:pPr>
              <a:buNone/>
            </a:pPr>
            <a:r>
              <a:rPr lang="zh-CN" altLang="en-US" b="1" dirty="0" smtClean="0">
                <a:latin typeface="+mn-ea"/>
              </a:rPr>
              <a:t>三叠、四叠：即三段或四段，较少见，尤其四叠极少见。</a:t>
            </a:r>
            <a:endParaRPr lang="zh-CN" altLang="en-US" dirty="0">
              <a:latin typeface="+mn-ea"/>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980728"/>
            <a:ext cx="7776864" cy="3046988"/>
          </a:xfrm>
          <a:prstGeom prst="rect">
            <a:avLst/>
          </a:prstGeom>
          <a:noFill/>
        </p:spPr>
        <p:txBody>
          <a:bodyPr wrap="square" rtlCol="0">
            <a:spAutoFit/>
          </a:bodyPr>
          <a:lstStyle/>
          <a:p>
            <a:r>
              <a:rPr lang="zh-CN" altLang="en-US" sz="2800" dirty="0" smtClean="0"/>
              <a:t>         </a:t>
            </a:r>
            <a:r>
              <a:rPr lang="zh-CN" altLang="en-US" sz="3200" b="1" dirty="0" smtClean="0">
                <a:latin typeface="宋体" pitchFamily="2" charset="-122"/>
                <a:ea typeface="宋体" pitchFamily="2" charset="-122"/>
              </a:rPr>
              <a:t>“毛泽东诗词</a:t>
            </a:r>
            <a:r>
              <a:rPr lang="en-US" altLang="zh-CN" sz="3200" b="1" dirty="0" smtClean="0">
                <a:latin typeface="宋体" pitchFamily="2" charset="-122"/>
                <a:ea typeface="宋体" pitchFamily="2" charset="-122"/>
              </a:rPr>
              <a:t>……</a:t>
            </a:r>
            <a:r>
              <a:rPr lang="zh-CN" altLang="en-US" sz="3200" b="1" dirty="0" smtClean="0">
                <a:latin typeface="宋体" pitchFamily="2" charset="-122"/>
                <a:ea typeface="宋体" pitchFamily="2" charset="-122"/>
              </a:rPr>
              <a:t>在漫长的岁月里，可以毫不夸张地说，几乎是风靡了整个革命诗坛，吸引并熏陶了几代中国人，而且传唱到了国外。”</a:t>
            </a:r>
            <a:endParaRPr lang="en-US" altLang="zh-CN" sz="3200" b="1" dirty="0" smtClean="0">
              <a:latin typeface="宋体" pitchFamily="2" charset="-122"/>
              <a:ea typeface="宋体" pitchFamily="2" charset="-122"/>
            </a:endParaRPr>
          </a:p>
          <a:p>
            <a:r>
              <a:rPr lang="en-US" altLang="zh-CN" sz="3200" b="1" dirty="0" smtClean="0">
                <a:latin typeface="宋体" pitchFamily="2" charset="-122"/>
                <a:ea typeface="宋体" pitchFamily="2" charset="-122"/>
              </a:rPr>
              <a:t>                                                              ——</a:t>
            </a:r>
            <a:r>
              <a:rPr lang="zh-CN" altLang="en-US" sz="3200" b="1" dirty="0" smtClean="0">
                <a:latin typeface="宋体" pitchFamily="2" charset="-122"/>
                <a:ea typeface="宋体" pitchFamily="2" charset="-122"/>
              </a:rPr>
              <a:t>贺敬之</a:t>
            </a:r>
            <a:endParaRPr lang="zh-CN" altLang="en-US" sz="3200" b="1" dirty="0">
              <a:latin typeface="宋体" pitchFamily="2" charset="-122"/>
              <a:ea typeface="宋体" pitchFamily="2"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图片11"/>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
        <p:nvSpPr>
          <p:cNvPr id="8195" name="AutoShape 3">
            <a:hlinkClick r:id="rId3" action="ppaction://hlinkfile" highlightClick="1"/>
          </p:cNvPr>
          <p:cNvSpPr>
            <a:spLocks noChangeArrowheads="1"/>
          </p:cNvSpPr>
          <p:nvPr/>
        </p:nvSpPr>
        <p:spPr bwMode="auto">
          <a:xfrm>
            <a:off x="539750" y="6308725"/>
            <a:ext cx="647700" cy="360363"/>
          </a:xfrm>
          <a:prstGeom prst="actionButtonForwardNext">
            <a:avLst/>
          </a:prstGeom>
          <a:noFill/>
          <a:ln w="9525">
            <a:noFill/>
            <a:miter lim="800000"/>
            <a:headEnd/>
            <a:tailEnd/>
          </a:ln>
          <a:effectLst/>
        </p:spPr>
        <p:txBody>
          <a:bodyPr wrap="none" anchor="ctr"/>
          <a:lstStyle/>
          <a:p>
            <a:endParaRPr lang="zh-CN" altLang="en-US"/>
          </a:p>
        </p:txBody>
      </p:sp>
      <p:sp>
        <p:nvSpPr>
          <p:cNvPr id="8197" name="Text Box 5"/>
          <p:cNvSpPr txBox="1">
            <a:spLocks noChangeArrowheads="1"/>
          </p:cNvSpPr>
          <p:nvPr/>
        </p:nvSpPr>
        <p:spPr bwMode="auto">
          <a:xfrm>
            <a:off x="33338" y="5300663"/>
            <a:ext cx="793750" cy="936625"/>
          </a:xfrm>
          <a:prstGeom prst="rect">
            <a:avLst/>
          </a:prstGeom>
          <a:noFill/>
          <a:ln w="9525" algn="ctr">
            <a:noFill/>
            <a:miter lim="800000"/>
            <a:headEnd/>
            <a:tailEnd/>
          </a:ln>
          <a:effectLst/>
        </p:spPr>
        <p:txBody>
          <a:bodyPr vert="eaVert">
            <a:spAutoFit/>
          </a:bodyPr>
          <a:lstStyle/>
          <a:p>
            <a:endParaRPr lang="zh-CN" altLang="zh-CN"/>
          </a:p>
        </p:txBody>
      </p:sp>
      <p:sp>
        <p:nvSpPr>
          <p:cNvPr id="8198" name="AutoShape 6">
            <a:hlinkClick r:id="" action="ppaction://hlinkshowjump?jump=nextslide" highlightClick="1"/>
          </p:cNvPr>
          <p:cNvSpPr>
            <a:spLocks noChangeArrowheads="1"/>
          </p:cNvSpPr>
          <p:nvPr/>
        </p:nvSpPr>
        <p:spPr bwMode="auto">
          <a:xfrm>
            <a:off x="323850" y="5589588"/>
            <a:ext cx="576263" cy="503237"/>
          </a:xfrm>
          <a:prstGeom prst="actionButtonForwardNext">
            <a:avLst/>
          </a:prstGeom>
          <a:noFill/>
          <a:ln w="9525">
            <a:noFill/>
            <a:miter lim="800000"/>
            <a:headEnd/>
            <a:tailEnd/>
          </a:ln>
          <a:effectLst/>
        </p:spPr>
        <p:txBody>
          <a:bodyPr wrap="none" anchor="ctr"/>
          <a:lstStyle/>
          <a:p>
            <a:endParaRPr lang="zh-CN" altLang="en-US"/>
          </a:p>
        </p:txBody>
      </p:sp>
      <p:sp>
        <p:nvSpPr>
          <p:cNvPr id="8199" name="AutoShape 7"/>
          <p:cNvSpPr>
            <a:spLocks noChangeArrowheads="1"/>
          </p:cNvSpPr>
          <p:nvPr/>
        </p:nvSpPr>
        <p:spPr bwMode="auto">
          <a:xfrm>
            <a:off x="250825" y="6453188"/>
            <a:ext cx="1042988" cy="1042987"/>
          </a:xfrm>
          <a:prstGeom prst="actionButtonForwardNext">
            <a:avLst/>
          </a:prstGeom>
          <a:noFill/>
          <a:ln w="9525">
            <a:noFill/>
            <a:miter lim="800000"/>
            <a:headEnd/>
            <a:tailEnd/>
          </a:ln>
          <a:effectLst/>
        </p:spPr>
        <p:txBody>
          <a:bodyPr wrap="none" anchor="ctr"/>
          <a:lstStyle/>
          <a:p>
            <a:endParaRPr lang="zh-CN" altLang="en-US"/>
          </a:p>
        </p:txBody>
      </p:sp>
      <p:sp>
        <p:nvSpPr>
          <p:cNvPr id="8200" name="AutoShape 8">
            <a:hlinkClick r:id="rId3" action="ppaction://hlinkfile" highlightClick="1"/>
          </p:cNvPr>
          <p:cNvSpPr>
            <a:spLocks noChangeArrowheads="1"/>
          </p:cNvSpPr>
          <p:nvPr/>
        </p:nvSpPr>
        <p:spPr bwMode="auto">
          <a:xfrm>
            <a:off x="179388" y="5589588"/>
            <a:ext cx="1008062" cy="576262"/>
          </a:xfrm>
          <a:prstGeom prst="actionButtonForwardNext">
            <a:avLst/>
          </a:prstGeom>
          <a:noFill/>
          <a:ln w="9525">
            <a:noFill/>
            <a:miter lim="800000"/>
            <a:headEnd/>
            <a:tailEnd/>
          </a:ln>
          <a:effec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43608" y="1412776"/>
            <a:ext cx="7560840" cy="3168352"/>
          </a:xfrm>
        </p:spPr>
        <p:txBody>
          <a:bodyPr/>
          <a:lstStyle/>
          <a:p>
            <a:pPr>
              <a:buNone/>
            </a:pPr>
            <a:r>
              <a:rPr lang="zh-CN" altLang="en-US" b="1" dirty="0">
                <a:latin typeface="+mn-ea"/>
              </a:rPr>
              <a:t>回忆</a:t>
            </a:r>
            <a:r>
              <a:rPr lang="en-US" altLang="zh-CN" b="1" dirty="0" smtClean="0">
                <a:latin typeface="+mn-ea"/>
              </a:rPr>
              <a:t>《</a:t>
            </a:r>
            <a:r>
              <a:rPr lang="zh-CN" altLang="en-US" b="1" dirty="0" smtClean="0">
                <a:latin typeface="+mn-ea"/>
              </a:rPr>
              <a:t>沁园春</a:t>
            </a:r>
            <a:r>
              <a:rPr lang="en-US" altLang="zh-CN" b="1" dirty="0" smtClean="0">
                <a:latin typeface="+mn-ea"/>
              </a:rPr>
              <a:t>  </a:t>
            </a:r>
            <a:r>
              <a:rPr lang="zh-CN" altLang="en-US" b="1" dirty="0" smtClean="0">
                <a:latin typeface="+mn-ea"/>
              </a:rPr>
              <a:t>雪</a:t>
            </a:r>
            <a:r>
              <a:rPr lang="en-US" altLang="zh-CN" b="1" dirty="0" smtClean="0">
                <a:latin typeface="+mn-ea"/>
              </a:rPr>
              <a:t>》</a:t>
            </a:r>
          </a:p>
          <a:p>
            <a:pPr>
              <a:buNone/>
            </a:pPr>
            <a:r>
              <a:rPr lang="zh-CN" altLang="en-US" b="1" dirty="0" smtClean="0">
                <a:latin typeface="+mn-ea"/>
              </a:rPr>
              <a:t>体会毛泽东诗词的风格特点。</a:t>
            </a:r>
            <a:endParaRPr lang="zh-CN" altLang="en-US" b="1" dirty="0">
              <a:latin typeface="+mn-ea"/>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643174" y="188640"/>
            <a:ext cx="4000528" cy="838200"/>
          </a:xfrm>
        </p:spPr>
        <p:txBody>
          <a:bodyPr>
            <a:normAutofit/>
          </a:bodyPr>
          <a:lstStyle/>
          <a:p>
            <a:r>
              <a:rPr lang="zh-CN" altLang="en-US" b="1" dirty="0" smtClean="0"/>
              <a:t>一、预习指导</a:t>
            </a:r>
            <a:endParaRPr lang="zh-CN" altLang="en-US" b="1" dirty="0"/>
          </a:p>
        </p:txBody>
      </p:sp>
      <p:sp>
        <p:nvSpPr>
          <p:cNvPr id="3" name="内容占位符 2"/>
          <p:cNvSpPr>
            <a:spLocks noGrp="1"/>
          </p:cNvSpPr>
          <p:nvPr>
            <p:ph idx="1"/>
          </p:nvPr>
        </p:nvSpPr>
        <p:spPr>
          <a:xfrm>
            <a:off x="251520" y="1124744"/>
            <a:ext cx="8686800" cy="5328592"/>
          </a:xfrm>
        </p:spPr>
        <p:txBody>
          <a:bodyPr>
            <a:normAutofit/>
          </a:bodyPr>
          <a:lstStyle/>
          <a:p>
            <a:r>
              <a:rPr lang="en-US" altLang="zh-CN" sz="2800" b="1" dirty="0" smtClean="0">
                <a:latin typeface="+mn-ea"/>
              </a:rPr>
              <a:t>1</a:t>
            </a:r>
            <a:r>
              <a:rPr lang="zh-CN" altLang="en-US" sz="2800" b="1" dirty="0" smtClean="0">
                <a:latin typeface="+mn-ea"/>
              </a:rPr>
              <a:t>、准备好笔，“不动笔墨不读书”；</a:t>
            </a:r>
            <a:endParaRPr lang="en-US" altLang="zh-CN" sz="2800" b="1" dirty="0" smtClean="0">
              <a:latin typeface="+mn-ea"/>
            </a:endParaRPr>
          </a:p>
          <a:p>
            <a:r>
              <a:rPr lang="en-US" altLang="zh-CN" sz="2800" b="1" dirty="0" smtClean="0">
                <a:latin typeface="+mn-ea"/>
              </a:rPr>
              <a:t>2</a:t>
            </a:r>
            <a:r>
              <a:rPr lang="zh-CN" altLang="en-US" sz="2800" b="1" dirty="0" smtClean="0">
                <a:latin typeface="+mn-ea"/>
              </a:rPr>
              <a:t>、初读（默读，生字先放一边）；</a:t>
            </a:r>
            <a:endParaRPr lang="en-US" altLang="zh-CN" sz="2800" b="1" dirty="0" smtClean="0">
              <a:latin typeface="+mn-ea"/>
            </a:endParaRPr>
          </a:p>
          <a:p>
            <a:r>
              <a:rPr lang="en-US" altLang="zh-CN" sz="2800" b="1" dirty="0" smtClean="0">
                <a:latin typeface="+mn-ea"/>
              </a:rPr>
              <a:t>3</a:t>
            </a:r>
            <a:r>
              <a:rPr lang="zh-CN" altLang="en-US" sz="2800" b="1" dirty="0" smtClean="0">
                <a:latin typeface="+mn-ea"/>
              </a:rPr>
              <a:t>、读完查字典、看课下注释，解决生字词；</a:t>
            </a:r>
            <a:endParaRPr lang="en-US" altLang="zh-CN" sz="2800" b="1" dirty="0" smtClean="0">
              <a:latin typeface="+mn-ea"/>
            </a:endParaRPr>
          </a:p>
          <a:p>
            <a:r>
              <a:rPr lang="en-US" altLang="zh-CN" sz="2800" b="1" dirty="0" smtClean="0">
                <a:latin typeface="+mn-ea"/>
              </a:rPr>
              <a:t>4</a:t>
            </a:r>
            <a:r>
              <a:rPr lang="zh-CN" altLang="en-US" sz="2800" b="1" dirty="0" smtClean="0">
                <a:latin typeface="+mn-ea"/>
              </a:rPr>
              <a:t>、再读，找出诗中的</a:t>
            </a:r>
            <a:r>
              <a:rPr lang="zh-CN" altLang="en-US" sz="2800" b="1" dirty="0" smtClean="0">
                <a:latin typeface="+mn-ea"/>
                <a:hlinkClick r:id="rId2" action="ppaction://hlinksldjump"/>
              </a:rPr>
              <a:t>意象</a:t>
            </a:r>
            <a:r>
              <a:rPr lang="zh-CN" altLang="en-US" sz="2800" b="1" dirty="0" smtClean="0">
                <a:latin typeface="+mn-ea"/>
              </a:rPr>
              <a:t>，分析意象的特点；</a:t>
            </a:r>
            <a:endParaRPr lang="en-US" altLang="zh-CN" sz="2800" b="1" dirty="0" smtClean="0">
              <a:latin typeface="+mn-ea"/>
            </a:endParaRPr>
          </a:p>
          <a:p>
            <a:r>
              <a:rPr lang="en-US" altLang="zh-CN" sz="2800" b="1" dirty="0" smtClean="0">
                <a:latin typeface="+mn-ea"/>
              </a:rPr>
              <a:t>5</a:t>
            </a:r>
            <a:r>
              <a:rPr lang="zh-CN" altLang="en-US" sz="2800" b="1" dirty="0" smtClean="0">
                <a:latin typeface="+mn-ea"/>
              </a:rPr>
              <a:t>、读的过程中要运用想象，头脑中要形成画面；</a:t>
            </a:r>
            <a:endParaRPr lang="en-US" altLang="zh-CN" sz="2800" b="1" dirty="0" smtClean="0">
              <a:latin typeface="+mn-ea"/>
            </a:endParaRPr>
          </a:p>
          <a:p>
            <a:r>
              <a:rPr lang="en-US" altLang="zh-CN" sz="2800" b="1" dirty="0" smtClean="0">
                <a:latin typeface="+mn-ea"/>
              </a:rPr>
              <a:t>6</a:t>
            </a:r>
            <a:r>
              <a:rPr lang="zh-CN" altLang="en-US" sz="2800" b="1" dirty="0" smtClean="0">
                <a:latin typeface="+mn-ea"/>
              </a:rPr>
              <a:t>、赏析词中精彩的字词句；</a:t>
            </a:r>
            <a:endParaRPr lang="en-US" altLang="zh-CN" sz="2800" b="1" dirty="0" smtClean="0">
              <a:latin typeface="+mn-ea"/>
            </a:endParaRPr>
          </a:p>
          <a:p>
            <a:r>
              <a:rPr lang="en-US" altLang="zh-CN" sz="2800" b="1" dirty="0" smtClean="0">
                <a:latin typeface="+mn-ea"/>
              </a:rPr>
              <a:t>7</a:t>
            </a:r>
            <a:r>
              <a:rPr lang="zh-CN" altLang="en-US" sz="2800" b="1" dirty="0" smtClean="0">
                <a:latin typeface="+mn-ea"/>
              </a:rPr>
              <a:t>、画出重要的、你不明白的地方；</a:t>
            </a:r>
            <a:endParaRPr lang="en-US" altLang="zh-CN" sz="2800" b="1" dirty="0" smtClean="0">
              <a:latin typeface="+mn-ea"/>
            </a:endParaRPr>
          </a:p>
          <a:p>
            <a:r>
              <a:rPr lang="en-US" altLang="zh-CN" sz="2800" b="1" dirty="0" smtClean="0">
                <a:latin typeface="+mn-ea"/>
              </a:rPr>
              <a:t>8</a:t>
            </a:r>
            <a:r>
              <a:rPr lang="zh-CN" altLang="en-US" sz="2800" b="1" dirty="0" smtClean="0">
                <a:latin typeface="+mn-ea"/>
              </a:rPr>
              <a:t>、体会诗人所表达的思想感情；</a:t>
            </a:r>
            <a:endParaRPr lang="en-US" altLang="zh-CN" sz="2800" b="1" dirty="0" smtClean="0">
              <a:latin typeface="+mn-ea"/>
            </a:endParaRPr>
          </a:p>
          <a:p>
            <a:r>
              <a:rPr lang="en-US" altLang="zh-CN" sz="2800" b="1" dirty="0" smtClean="0">
                <a:latin typeface="+mn-ea"/>
              </a:rPr>
              <a:t>9</a:t>
            </a:r>
            <a:r>
              <a:rPr lang="zh-CN" altLang="en-US" sz="2800" b="1" dirty="0" smtClean="0">
                <a:latin typeface="+mn-ea"/>
              </a:rPr>
              <a:t>、边读边做</a:t>
            </a:r>
            <a:r>
              <a:rPr lang="zh-CN" altLang="en-US" sz="2800" b="1" dirty="0" smtClean="0">
                <a:latin typeface="+mn-ea"/>
                <a:hlinkClick r:id="rId3" action="ppaction://hlinksldjump"/>
              </a:rPr>
              <a:t>批注</a:t>
            </a:r>
            <a:r>
              <a:rPr lang="zh-CN" altLang="en-US" sz="2800" b="1" dirty="0" smtClean="0">
                <a:latin typeface="+mn-ea"/>
              </a:rPr>
              <a:t>；</a:t>
            </a:r>
            <a:endParaRPr lang="en-US" altLang="zh-CN" sz="2800" b="1" dirty="0" smtClean="0">
              <a:latin typeface="+mn-ea"/>
            </a:endParaRPr>
          </a:p>
          <a:p>
            <a:r>
              <a:rPr lang="en-US" altLang="zh-CN" sz="2800" b="1" dirty="0" smtClean="0">
                <a:latin typeface="+mn-ea"/>
              </a:rPr>
              <a:t>10</a:t>
            </a:r>
            <a:r>
              <a:rPr lang="zh-CN" altLang="en-US" sz="2800" b="1" dirty="0" smtClean="0">
                <a:latin typeface="+mn-ea"/>
              </a:rPr>
              <a:t>、尝试背诵。</a:t>
            </a:r>
            <a:endParaRPr lang="zh-CN" altLang="en-US" sz="2800" b="1" dirty="0">
              <a:latin typeface="+mn-ea"/>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04800" y="457200"/>
            <a:ext cx="8686800" cy="667544"/>
          </a:xfrm>
        </p:spPr>
        <p:txBody>
          <a:bodyPr>
            <a:normAutofit fontScale="90000"/>
          </a:bodyPr>
          <a:lstStyle/>
          <a:p>
            <a:r>
              <a:rPr lang="zh-CN" altLang="en-US" dirty="0" smtClean="0"/>
              <a:t>“意象”是什么？</a:t>
            </a:r>
            <a:endParaRPr lang="zh-CN" altLang="en-US" dirty="0"/>
          </a:p>
        </p:txBody>
      </p:sp>
      <p:sp>
        <p:nvSpPr>
          <p:cNvPr id="3" name="内容占位符 2"/>
          <p:cNvSpPr>
            <a:spLocks noGrp="1"/>
          </p:cNvSpPr>
          <p:nvPr>
            <p:ph idx="1"/>
          </p:nvPr>
        </p:nvSpPr>
        <p:spPr/>
        <p:txBody>
          <a:bodyPr/>
          <a:lstStyle/>
          <a:p>
            <a:r>
              <a:rPr lang="zh-CN" altLang="en-US" dirty="0" smtClean="0"/>
              <a:t>　　</a:t>
            </a:r>
            <a:r>
              <a:rPr lang="zh-CN" altLang="en-US" b="1" dirty="0" smtClean="0"/>
              <a:t>意象，就是“意中之象”，是客观物象经过创作主体独特的情感活动而创作出来的一种艺术形象。</a:t>
            </a:r>
            <a:endParaRPr lang="en-US" altLang="zh-CN" b="1" dirty="0" smtClean="0"/>
          </a:p>
          <a:p>
            <a:r>
              <a:rPr lang="zh-CN" altLang="en-US" b="1" dirty="0" smtClean="0"/>
              <a:t>　　是主观的“意”与客观的“象”的结合，也就是融入诗人思想感情的“物象”</a:t>
            </a:r>
            <a:r>
              <a:rPr lang="zh-CN" altLang="en-US" dirty="0" smtClean="0"/>
              <a:t>。</a:t>
            </a:r>
            <a:endParaRPr lang="en-US" altLang="zh-CN"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32656"/>
            <a:ext cx="8147248" cy="720080"/>
          </a:xfrm>
        </p:spPr>
        <p:txBody>
          <a:bodyPr>
            <a:normAutofit fontScale="90000"/>
          </a:bodyPr>
          <a:lstStyle/>
          <a:p>
            <a:r>
              <a:rPr lang="zh-CN" altLang="en-US" dirty="0" smtClean="0"/>
              <a:t>怎样做批注</a:t>
            </a:r>
            <a:endParaRPr lang="zh-CN" altLang="en-US" dirty="0"/>
          </a:p>
        </p:txBody>
      </p:sp>
      <p:sp>
        <p:nvSpPr>
          <p:cNvPr id="3" name="内容占位符 2"/>
          <p:cNvSpPr>
            <a:spLocks noGrp="1"/>
          </p:cNvSpPr>
          <p:nvPr>
            <p:ph idx="1"/>
          </p:nvPr>
        </p:nvSpPr>
        <p:spPr>
          <a:xfrm>
            <a:off x="304800" y="1196752"/>
            <a:ext cx="8686800" cy="4883373"/>
          </a:xfrm>
        </p:spPr>
        <p:txBody>
          <a:bodyPr>
            <a:normAutofit fontScale="85000" lnSpcReduction="10000"/>
          </a:bodyPr>
          <a:lstStyle/>
          <a:p>
            <a:r>
              <a:rPr lang="en-US" altLang="zh-CN" b="1" u="sng" dirty="0" smtClean="0">
                <a:solidFill>
                  <a:schemeClr val="tx1"/>
                </a:solidFill>
                <a:latin typeface="黑体" pitchFamily="2" charset="-122"/>
                <a:ea typeface="黑体" pitchFamily="2" charset="-122"/>
              </a:rPr>
              <a:t>1.</a:t>
            </a:r>
            <a:r>
              <a:rPr lang="zh-CN" altLang="en-US" b="1" u="sng" dirty="0" smtClean="0">
                <a:solidFill>
                  <a:schemeClr val="tx1"/>
                </a:solidFill>
                <a:latin typeface="黑体" pitchFamily="2" charset="-122"/>
                <a:ea typeface="黑体" pitchFamily="2" charset="-122"/>
              </a:rPr>
              <a:t>注释：</a:t>
            </a:r>
            <a:r>
              <a:rPr lang="zh-CN" altLang="en-US" b="1" dirty="0" smtClean="0">
                <a:latin typeface="+mn-ea"/>
              </a:rPr>
              <a:t>在读书时，遇到不认识或难懂的字、词，查字典、找参考书，弄清词义，指明出处，写在空白处。 </a:t>
            </a:r>
          </a:p>
          <a:p>
            <a:r>
              <a:rPr lang="en-US" altLang="zh-CN" b="1" u="sng" dirty="0" smtClean="0">
                <a:solidFill>
                  <a:schemeClr val="tx1"/>
                </a:solidFill>
                <a:latin typeface="黑体" pitchFamily="2" charset="-122"/>
                <a:ea typeface="黑体" pitchFamily="2" charset="-122"/>
              </a:rPr>
              <a:t>2.</a:t>
            </a:r>
            <a:r>
              <a:rPr lang="zh-CN" altLang="en-US" b="1" u="sng" dirty="0" smtClean="0">
                <a:solidFill>
                  <a:schemeClr val="tx1"/>
                </a:solidFill>
                <a:latin typeface="黑体" pitchFamily="2" charset="-122"/>
                <a:ea typeface="黑体" pitchFamily="2" charset="-122"/>
              </a:rPr>
              <a:t>提要：</a:t>
            </a:r>
            <a:r>
              <a:rPr lang="zh-CN" altLang="en-US" b="1" dirty="0" smtClean="0">
                <a:latin typeface="+mn-ea"/>
              </a:rPr>
              <a:t>边看边思考，用简练的语言概括中心思想，把握文章脉络，提示语言特点。 </a:t>
            </a:r>
          </a:p>
          <a:p>
            <a:r>
              <a:rPr lang="en-US" altLang="zh-CN" b="1" u="sng" dirty="0" smtClean="0">
                <a:solidFill>
                  <a:schemeClr val="tx1"/>
                </a:solidFill>
                <a:latin typeface="黑体" pitchFamily="2" charset="-122"/>
                <a:ea typeface="黑体" pitchFamily="2" charset="-122"/>
              </a:rPr>
              <a:t>3.</a:t>
            </a:r>
            <a:r>
              <a:rPr lang="zh-CN" altLang="en-US" b="1" u="sng" dirty="0" smtClean="0">
                <a:solidFill>
                  <a:schemeClr val="tx1"/>
                </a:solidFill>
                <a:latin typeface="黑体" pitchFamily="2" charset="-122"/>
                <a:ea typeface="黑体" pitchFamily="2" charset="-122"/>
              </a:rPr>
              <a:t>批语：</a:t>
            </a:r>
            <a:r>
              <a:rPr lang="zh-CN" altLang="en-US" b="1" dirty="0" smtClean="0">
                <a:latin typeface="+mn-ea"/>
              </a:rPr>
              <a:t>读书时，会有各种思想、见解、疑问产生，这些内容可随手写在空白处。 </a:t>
            </a:r>
          </a:p>
          <a:p>
            <a:r>
              <a:rPr lang="en-US" altLang="zh-CN" b="1" u="sng" dirty="0" smtClean="0">
                <a:solidFill>
                  <a:schemeClr val="tx1"/>
                </a:solidFill>
                <a:latin typeface="黑体" pitchFamily="2" charset="-122"/>
                <a:ea typeface="黑体" pitchFamily="2" charset="-122"/>
              </a:rPr>
              <a:t>4.</a:t>
            </a:r>
            <a:r>
              <a:rPr lang="zh-CN" altLang="en-US" b="1" u="sng" dirty="0" smtClean="0">
                <a:solidFill>
                  <a:schemeClr val="tx1"/>
                </a:solidFill>
                <a:latin typeface="黑体" pitchFamily="2" charset="-122"/>
                <a:ea typeface="黑体" pitchFamily="2" charset="-122"/>
              </a:rPr>
              <a:t>警语：</a:t>
            </a:r>
            <a:r>
              <a:rPr lang="zh-CN" altLang="en-US" b="1" dirty="0" smtClean="0">
                <a:latin typeface="+mn-ea"/>
              </a:rPr>
              <a:t>在读书时，发现优美语句、典范引文、重要段落、新颖说法及特别值得注意的地方，为提醒自己，可批注上“注意！”、“重要！”、“用心记住！”“抄写笔记”等字样，使自己注意力集中，并为今后重点阅读提供条件。</a:t>
            </a:r>
            <a:endParaRPr lang="en-US" altLang="zh-CN" b="1" dirty="0" smtClean="0">
              <a:latin typeface="+mn-ea"/>
            </a:endParaRPr>
          </a:p>
          <a:p>
            <a:r>
              <a:rPr lang="zh-CN" altLang="en-US" b="1" i="1" u="sng" dirty="0" smtClean="0">
                <a:solidFill>
                  <a:schemeClr val="tx1"/>
                </a:solidFill>
                <a:latin typeface="黑体" pitchFamily="2" charset="-122"/>
                <a:ea typeface="黑体" pitchFamily="2" charset="-122"/>
              </a:rPr>
              <a:t>批注可以很有趣 ，看你自己怎么做！</a:t>
            </a:r>
            <a:endParaRPr lang="en-US" altLang="zh-CN" b="1" i="1" u="sng" dirty="0" smtClean="0">
              <a:solidFill>
                <a:schemeClr val="tx1"/>
              </a:solidFill>
              <a:latin typeface="黑体" pitchFamily="2" charset="-122"/>
              <a:ea typeface="黑体" pitchFamily="2" charset="-122"/>
            </a:endParaRPr>
          </a:p>
          <a:p>
            <a:endParaRPr lang="zh-CN" altLang="en-US" b="1" dirty="0">
              <a:latin typeface="+mn-ea"/>
            </a:endParaRPr>
          </a:p>
        </p:txBody>
      </p:sp>
      <p:sp>
        <p:nvSpPr>
          <p:cNvPr id="4" name="笑脸 3">
            <a:hlinkClick r:id="rId2" action="ppaction://hlinksldjump"/>
          </p:cNvPr>
          <p:cNvSpPr/>
          <p:nvPr/>
        </p:nvSpPr>
        <p:spPr>
          <a:xfrm>
            <a:off x="7596336" y="5877272"/>
            <a:ext cx="792088" cy="72008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龙腾四海">
  <a:themeElements>
    <a:clrScheme name="龙腾四海">
      <a:dk1>
        <a:sysClr val="windowText" lastClr="000000"/>
      </a:dk1>
      <a:lt1>
        <a:sysClr val="window" lastClr="CCE8CF"/>
      </a:lt1>
      <a:dk2>
        <a:srgbClr val="001B36"/>
      </a:dk2>
      <a:lt2>
        <a:srgbClr val="EDF8FE"/>
      </a:lt2>
      <a:accent1>
        <a:srgbClr val="477AB1"/>
      </a:accent1>
      <a:accent2>
        <a:srgbClr val="51848E"/>
      </a:accent2>
      <a:accent3>
        <a:srgbClr val="7B9B57"/>
      </a:accent3>
      <a:accent4>
        <a:srgbClr val="8B8D8C"/>
      </a:accent4>
      <a:accent5>
        <a:srgbClr val="8B7396"/>
      </a:accent5>
      <a:accent6>
        <a:srgbClr val="E89A53"/>
      </a:accent6>
      <a:hlink>
        <a:srgbClr val="0080FF"/>
      </a:hlink>
      <a:folHlink>
        <a:srgbClr val="FF00FF"/>
      </a:folHlink>
    </a:clrScheme>
    <a:fontScheme name="龙腾四海">
      <a:majorFont>
        <a:latin typeface="Maiandra GD"/>
        <a:ea typeface=""/>
        <a:cs typeface=""/>
        <a:font script="CYRL" typeface="Times New Roman"/>
        <a:font script="GREK" typeface="Times New Roman"/>
        <a:font script="Jpan" typeface="ＭＳ Ｐゴシック"/>
        <a:font script="Hang" typeface="HY중고딕"/>
        <a:font script="Hans" typeface="隶书"/>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ambria"/>
        <a:ea typeface=""/>
        <a:cs typeface=""/>
        <a:font script="Jpan" typeface="ＭＳ Ｐ明朝"/>
        <a:font script="Hang" typeface="HY견명조"/>
        <a:font script="Hans" typeface="华文楷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龙腾四海">
      <a:fillStyleLst>
        <a:solidFill>
          <a:schemeClr val="phClr">
            <a:tint val="100000"/>
            <a:shade val="100000"/>
            <a:hueMod val="100000"/>
            <a:satMod val="100000"/>
          </a:schemeClr>
        </a:solidFill>
        <a:gradFill rotWithShape="1">
          <a:gsLst>
            <a:gs pos="0">
              <a:schemeClr val="phClr">
                <a:tint val="100000"/>
                <a:shade val="50000"/>
                <a:hueMod val="100000"/>
                <a:satMod val="250000"/>
              </a:schemeClr>
            </a:gs>
            <a:gs pos="75000">
              <a:schemeClr val="phClr">
                <a:tint val="80000"/>
                <a:shade val="100000"/>
                <a:hueMod val="100000"/>
                <a:satMod val="375000"/>
              </a:schemeClr>
            </a:gs>
            <a:gs pos="100000">
              <a:schemeClr val="phClr">
                <a:tint val="50000"/>
                <a:shade val="100000"/>
                <a:hueMod val="100000"/>
                <a:satMod val="500000"/>
              </a:schemeClr>
            </a:gs>
          </a:gsLst>
          <a:lin ang="16200000" scaled="1"/>
        </a:gradFill>
        <a:blipFill>
          <a:blip xmlns:r="http://schemas.openxmlformats.org/officeDocument/2006/relationships" r:embed="rId1">
            <a:duotone>
              <a:schemeClr val="phClr">
                <a:tint val="100000"/>
                <a:shade val="50000"/>
                <a:hueMod val="100000"/>
                <a:satMod val="100000"/>
              </a:schemeClr>
              <a:schemeClr val="phClr">
                <a:tint val="100000"/>
                <a:shade val="75000"/>
                <a:hueMod val="100000"/>
                <a:satMod val="100000"/>
              </a:schemeClr>
            </a:duotone>
          </a:blip>
          <a:tile tx="0" ty="0" sx="50000" sy="50000" flip="none" algn="ctr"/>
        </a:blipFill>
      </a:fillStyleLst>
      <a:lnStyleLst>
        <a:ln w="127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glow>
              <a:schemeClr val="phClr">
                <a:tint val="100000"/>
                <a:shade val="100000"/>
                <a:hueMod val="100000"/>
                <a:satMod val="100000"/>
              </a:schemeClr>
            </a:glow>
          </a:effectLst>
        </a:effectStyle>
        <a:effectStyle>
          <a:effectLst>
            <a:glow>
              <a:schemeClr val="phClr">
                <a:tint val="100000"/>
                <a:shade val="100000"/>
                <a:hueMod val="100000"/>
                <a:satMod val="100000"/>
              </a:schemeClr>
            </a:glow>
          </a:effectLst>
          <a:scene3d>
            <a:camera prst="orthographicFront" fov="0">
              <a:rot lat="0" lon="0" rev="0"/>
            </a:camera>
            <a:lightRig rig="threePt" dir="tl">
              <a:rot lat="0" lon="0" rev="0"/>
            </a:lightRig>
          </a:scene3d>
          <a:sp3d prstMaterial="metal">
            <a:bevelT w="12700" h="12700" prst="relaxedInset"/>
            <a:contourClr>
              <a:schemeClr val="phClr">
                <a:tint val="100000"/>
                <a:shade val="100000"/>
                <a:hueMod val="100000"/>
                <a:satMod val="100000"/>
              </a:schemeClr>
            </a:contourClr>
          </a:sp3d>
        </a:effectStyle>
        <a:effectStyle>
          <a:effectLst>
            <a:glow>
              <a:schemeClr val="phClr">
                <a:tint val="100000"/>
                <a:shade val="100000"/>
                <a:hueMod val="100000"/>
                <a:satMod val="100000"/>
              </a:schemeClr>
            </a:glow>
            <a:outerShdw blurRad="44450" dist="50800" dir="3300000" sx="99000" sy="99000" algn="tl" rotWithShape="0">
              <a:srgbClr val="000000">
                <a:alpha val="55000"/>
              </a:srgbClr>
            </a:outerShdw>
          </a:effectLst>
          <a:scene3d>
            <a:camera prst="orthographicFront">
              <a:rot lat="0" lon="0" rev="0"/>
            </a:camera>
            <a:lightRig rig="contrasting" dir="tl">
              <a:rot lat="0" lon="0" rev="14220000"/>
            </a:lightRig>
          </a:scene3d>
          <a:sp3d prstMaterial="dkEdge">
            <a:bevelT w="63500" h="63500"/>
            <a:bevelB w="0" h="0"/>
            <a:contourClr>
              <a:schemeClr val="phClr">
                <a:tint val="100000"/>
                <a:shade val="100000"/>
                <a:hueMod val="100000"/>
                <a:satMod val="100000"/>
              </a:schemeClr>
            </a:contourClr>
          </a:sp3d>
        </a:effectStyle>
      </a:effectStyleLst>
      <a:bgFillStyleLst>
        <a:solidFill>
          <a:schemeClr val="phClr">
            <a:tint val="100000"/>
            <a:shade val="100000"/>
            <a:hueMod val="100000"/>
            <a:satMod val="100000"/>
          </a:schemeClr>
        </a:solidFill>
        <a:gradFill rotWithShape="1">
          <a:gsLst>
            <a:gs pos="0">
              <a:schemeClr val="bg1">
                <a:tint val="100000"/>
                <a:shade val="100000"/>
                <a:hueMod val="100000"/>
                <a:satMod val="150000"/>
              </a:schemeClr>
            </a:gs>
            <a:gs pos="55000">
              <a:schemeClr val="bg1">
                <a:tint val="100000"/>
                <a:shade val="90000"/>
                <a:hueMod val="100000"/>
                <a:satMod val="375000"/>
              </a:schemeClr>
            </a:gs>
            <a:gs pos="100000">
              <a:schemeClr val="phClr">
                <a:tint val="88000"/>
                <a:shade val="100000"/>
                <a:hueMod val="100000"/>
                <a:satMod val="500000"/>
              </a:schemeClr>
            </a:gs>
          </a:gsLst>
          <a:lin ang="5400000" scaled="1"/>
        </a:gradFill>
        <a:blipFill>
          <a:blip xmlns:r="http://schemas.openxmlformats.org/officeDocument/2006/relationships" r:embed="rId2">
            <a:duotone>
              <a:schemeClr val="phClr">
                <a:shade val="30000"/>
                <a:satMod val="555000"/>
              </a:schemeClr>
              <a:schemeClr val="phClr">
                <a:tint val="96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Dragon</Template>
  <TotalTime>321</TotalTime>
  <Words>1036</Words>
  <Application>Microsoft Office PowerPoint</Application>
  <PresentationFormat>全屏显示(4:3)</PresentationFormat>
  <Paragraphs>156</Paragraphs>
  <Slides>29</Slides>
  <Notes>0</Notes>
  <HiddenSlides>0</HiddenSlides>
  <MMClips>0</MMClips>
  <ScaleCrop>false</ScaleCrop>
  <HeadingPairs>
    <vt:vector size="4" baseType="variant">
      <vt:variant>
        <vt:lpstr>主题</vt:lpstr>
      </vt:variant>
      <vt:variant>
        <vt:i4>1</vt:i4>
      </vt:variant>
      <vt:variant>
        <vt:lpstr>幻灯片标题</vt:lpstr>
      </vt:variant>
      <vt:variant>
        <vt:i4>29</vt:i4>
      </vt:variant>
    </vt:vector>
  </HeadingPairs>
  <TitlesOfParts>
    <vt:vector size="30" baseType="lpstr">
      <vt:lpstr>龙腾四海</vt:lpstr>
      <vt:lpstr>沁园春·长沙 </vt:lpstr>
      <vt:lpstr>幻灯片 2</vt:lpstr>
      <vt:lpstr>词的分类</vt:lpstr>
      <vt:lpstr>幻灯片 4</vt:lpstr>
      <vt:lpstr>幻灯片 5</vt:lpstr>
      <vt:lpstr>幻灯片 6</vt:lpstr>
      <vt:lpstr>一、预习指导</vt:lpstr>
      <vt:lpstr>“意象”是什么？</vt:lpstr>
      <vt:lpstr>怎样做批注</vt:lpstr>
      <vt:lpstr>二、预习展示</vt:lpstr>
      <vt:lpstr>请同学思考回答上节课的问题</vt:lpstr>
      <vt:lpstr>其他写秋的诗文</vt:lpstr>
      <vt:lpstr>写作背景</vt:lpstr>
      <vt:lpstr>三、掌握词的基本知识</vt:lpstr>
      <vt:lpstr>四、学习鉴赏诗词的基本手法</vt:lpstr>
      <vt:lpstr>幻灯片 16</vt:lpstr>
      <vt:lpstr>幻灯片 17</vt:lpstr>
      <vt:lpstr>幻灯片 18</vt:lpstr>
      <vt:lpstr>幻灯片 19</vt:lpstr>
      <vt:lpstr>对比鉴赏</vt:lpstr>
      <vt:lpstr>幻灯片 21</vt:lpstr>
      <vt:lpstr>幻灯片 22</vt:lpstr>
      <vt:lpstr>五、鉴赏毛泽东其他诗词</vt:lpstr>
      <vt:lpstr>七绝·改西乡隆盛诗赠父亲 </vt:lpstr>
      <vt:lpstr>水调歌头  游泳</vt:lpstr>
      <vt:lpstr>卜算子　咏梅</vt:lpstr>
      <vt:lpstr>诗人 领袖　　 任先青</vt:lpstr>
      <vt:lpstr>六、改写和访写</vt:lpstr>
      <vt:lpstr>幻灯片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沁园春·长沙 </dc:title>
  <cp:lastModifiedBy>island</cp:lastModifiedBy>
  <cp:revision>45</cp:revision>
  <dcterms:modified xsi:type="dcterms:W3CDTF">2010-08-29T12:13:10Z</dcterms:modified>
</cp:coreProperties>
</file>